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2" r:id="rId3"/>
    <p:sldId id="263" r:id="rId4"/>
    <p:sldId id="264" r:id="rId5"/>
    <p:sldId id="286" r:id="rId6"/>
    <p:sldId id="275" r:id="rId7"/>
    <p:sldId id="265" r:id="rId8"/>
    <p:sldId id="268" r:id="rId9"/>
    <p:sldId id="267" r:id="rId10"/>
    <p:sldId id="276" r:id="rId11"/>
    <p:sldId id="282" r:id="rId12"/>
    <p:sldId id="277" r:id="rId13"/>
    <p:sldId id="281" r:id="rId14"/>
    <p:sldId id="273" r:id="rId15"/>
    <p:sldId id="284" r:id="rId16"/>
    <p:sldId id="28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A0EB7"/>
    <a:srgbClr val="0000FF"/>
    <a:srgbClr val="1AEE3D"/>
    <a:srgbClr val="F81021"/>
    <a:srgbClr val="0CC0F8"/>
    <a:srgbClr val="111CF7"/>
    <a:srgbClr val="22E643"/>
    <a:srgbClr val="EA1EA6"/>
    <a:srgbClr val="FF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-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228A-74AB-ADC3-0861-91DE37376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EBB48-1029-F8EA-ED8A-755F2749A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27B7-9DCF-C291-8010-909AE2DC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1974-9CA2-E7EC-AF9D-0549801B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B5E10-91DC-E1A0-9F2A-FFA1FF0D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1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C528-2B7E-601F-1EBA-FEA5BDC5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F5474-D1D1-F241-C790-8BD034E08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8A4B-E2FB-FB6E-F967-C37DB95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365F-75E6-D4E0-A343-88AB6B6E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F0618-7E88-BB4C-CD50-9B0CE502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76882-747D-B083-5227-AA46785C1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14974-FF3E-7019-F225-E3FF153EF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BF3AA-B686-AD7D-D486-BB6D68DD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27A19-E47E-C0B3-82C8-D37A2321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40DA2-EF4D-E276-A44D-EEBEA324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9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56DB-4B58-C24E-8741-67500ED6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70F2-E807-6D0F-B745-542FB9772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78D4-1F63-2F8C-4CEF-56700E18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9293-D636-F4D5-22C2-099B242A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FD7B0-7817-B7EC-76FD-DEE5FE3A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8A1F-8758-FEC4-E274-3BED8D2C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94A2-64B0-B8D9-656E-BC35FD29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50C-586F-E9B2-5162-64511ECA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9A17D-CDAA-8187-506B-C326D309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E0C6A-3DD9-241E-84D0-C02AC271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40CF-F712-87CD-9DA6-DE653ABE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7DE5-81E5-BA5D-E6EA-F39EB7585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F044F-ABD5-56A4-C0D6-B0F957103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8A78B-7E5C-7779-D240-129898A1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DF5E6-2406-100C-F73A-1532E9CA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C5747-F8AD-685B-50F6-220386A8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4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93B9-AF56-C45D-D950-28B25F6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8893B-D665-97C2-1AE1-5EBA0CE2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90869-D237-16B8-BCD4-89F3E433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42100-B656-EBA1-94A7-F438197B7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AFE14-1C38-201B-C628-AC942BD86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4B2F9-A60D-3E23-ADAA-08A262B2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B6D22-3B5F-75E3-817A-16326468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58BDF-857F-7116-79AF-62CD7CC9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0115-EEF2-BD8F-6210-A37BEF4A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02A4B-595C-DF54-8C58-D4B829D1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C4B12-10A5-A15C-5A81-7C459278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C9084-C200-F339-0F77-F1877849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5780B-C96D-B210-D944-ADAB3B37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3CAC-1C80-8820-8A55-5C2974B8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AE3F3-1ED1-62BD-17F8-F42B1782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35CA-BD76-C560-337D-77135A7C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D64A1-E7EB-2C08-F2B9-48C2F390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4BAEA-C3C8-76F6-E729-A55DD3EE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21349-47B3-06CE-4763-8FC767D8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E413C-8880-FCB9-F362-8DAC51B3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4571A-B43D-9B4F-9382-E3B9A9A9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D8D3-3078-52D5-1A59-68A843AE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98E51-AE07-A906-ADC2-E0A331AD4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1BAC3-375E-D8BD-DB0C-067EC15AF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916C2-5655-C1AF-611C-0E9E5C03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835A-0A9E-8127-9C03-F550C2D5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CE3B-BCCF-475E-A24E-888AD43E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9C31E-FD0C-2EC8-69FD-E11FCBC5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A52A-1FDD-5B8E-EEB4-7A52C3E1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D09C4-EB0A-A777-2DD4-957DD9D14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D44F-ED35-41D7-B379-86EC83E3DF51}" type="datetimeFigureOut">
              <a:rPr lang="en-US" smtClean="0"/>
              <a:t>05-Jan-2023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4736-A808-1FEA-A917-A2029CF55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28BF-6AAF-D828-9B39-BAD27CCEE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11D0-9374-45E4-A944-190E17E9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403DE10-97A0-E911-F33F-055B4F8A79DD}"/>
              </a:ext>
            </a:extLst>
          </p:cNvPr>
          <p:cNvGrpSpPr/>
          <p:nvPr/>
        </p:nvGrpSpPr>
        <p:grpSpPr>
          <a:xfrm>
            <a:off x="901955" y="0"/>
            <a:ext cx="10363200" cy="10363200"/>
            <a:chOff x="4080395" y="1413395"/>
            <a:chExt cx="4031210" cy="403121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1EB97F5-3CFD-B6E4-8C14-A2EEACBE4F53}"/>
                </a:ext>
              </a:extLst>
            </p:cNvPr>
            <p:cNvSpPr/>
            <p:nvPr/>
          </p:nvSpPr>
          <p:spPr>
            <a:xfrm>
              <a:off x="5092792" y="1413395"/>
              <a:ext cx="998611" cy="1975474"/>
            </a:xfrm>
            <a:custGeom>
              <a:avLst/>
              <a:gdLst>
                <a:gd name="connsiteX0" fmla="*/ 998611 w 998611"/>
                <a:gd name="connsiteY0" fmla="*/ 0 h 1975474"/>
                <a:gd name="connsiteX1" fmla="*/ 992456 w 998611"/>
                <a:gd name="connsiteY1" fmla="*/ 1975474 h 1975474"/>
                <a:gd name="connsiteX2" fmla="*/ 0 w 998611"/>
                <a:gd name="connsiteY2" fmla="*/ 268792 h 1975474"/>
                <a:gd name="connsiteX3" fmla="*/ 42341 w 998611"/>
                <a:gd name="connsiteY3" fmla="*/ 243069 h 1975474"/>
                <a:gd name="connsiteX4" fmla="*/ 797101 w 998611"/>
                <a:gd name="connsiteY4" fmla="*/ 10176 h 1975474"/>
                <a:gd name="connsiteX5" fmla="*/ 998611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8611" y="0"/>
                  </a:moveTo>
                  <a:lnTo>
                    <a:pt x="992456" y="1975474"/>
                  </a:lnTo>
                  <a:lnTo>
                    <a:pt x="0" y="268792"/>
                  </a:lnTo>
                  <a:lnTo>
                    <a:pt x="42341" y="243069"/>
                  </a:lnTo>
                  <a:cubicBezTo>
                    <a:pt x="270846" y="118938"/>
                    <a:pt x="526035" y="37704"/>
                    <a:pt x="797101" y="10176"/>
                  </a:cubicBezTo>
                  <a:lnTo>
                    <a:pt x="998611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E04AB22-7C35-F875-C9EC-799692FD30B4}"/>
                </a:ext>
              </a:extLst>
            </p:cNvPr>
            <p:cNvSpPr/>
            <p:nvPr/>
          </p:nvSpPr>
          <p:spPr>
            <a:xfrm>
              <a:off x="6100598" y="1413395"/>
              <a:ext cx="998612" cy="1975474"/>
            </a:xfrm>
            <a:custGeom>
              <a:avLst/>
              <a:gdLst>
                <a:gd name="connsiteX0" fmla="*/ 0 w 998612"/>
                <a:gd name="connsiteY0" fmla="*/ 0 h 1975474"/>
                <a:gd name="connsiteX1" fmla="*/ 201510 w 998612"/>
                <a:gd name="connsiteY1" fmla="*/ 10176 h 1975474"/>
                <a:gd name="connsiteX2" fmla="*/ 956270 w 998612"/>
                <a:gd name="connsiteY2" fmla="*/ 243069 h 1975474"/>
                <a:gd name="connsiteX3" fmla="*/ 998612 w 998612"/>
                <a:gd name="connsiteY3" fmla="*/ 268792 h 1975474"/>
                <a:gd name="connsiteX4" fmla="*/ 6155 w 998612"/>
                <a:gd name="connsiteY4" fmla="*/ 1975474 h 1975474"/>
                <a:gd name="connsiteX5" fmla="*/ 0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0" y="0"/>
                  </a:moveTo>
                  <a:lnTo>
                    <a:pt x="201510" y="10176"/>
                  </a:lnTo>
                  <a:cubicBezTo>
                    <a:pt x="472576" y="37704"/>
                    <a:pt x="727765" y="118938"/>
                    <a:pt x="956270" y="243069"/>
                  </a:cubicBezTo>
                  <a:lnTo>
                    <a:pt x="998612" y="268792"/>
                  </a:lnTo>
                  <a:lnTo>
                    <a:pt x="6155" y="1975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6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4E570B-0B88-CBA6-77C3-8D6E7CC3BF87}"/>
                </a:ext>
              </a:extLst>
            </p:cNvPr>
            <p:cNvSpPr/>
            <p:nvPr/>
          </p:nvSpPr>
          <p:spPr>
            <a:xfrm>
              <a:off x="4353968" y="1686968"/>
              <a:ext cx="1712655" cy="1712655"/>
            </a:xfrm>
            <a:custGeom>
              <a:avLst/>
              <a:gdLst>
                <a:gd name="connsiteX0" fmla="*/ 730955 w 1712655"/>
                <a:gd name="connsiteY0" fmla="*/ 0 h 1712655"/>
                <a:gd name="connsiteX1" fmla="*/ 1712655 w 1712655"/>
                <a:gd name="connsiteY1" fmla="*/ 1712655 h 1712655"/>
                <a:gd name="connsiteX2" fmla="*/ 0 w 1712655"/>
                <a:gd name="connsiteY2" fmla="*/ 730955 h 1712655"/>
                <a:gd name="connsiteX3" fmla="*/ 70469 w 1712655"/>
                <a:gd name="connsiteY3" fmla="*/ 614959 h 1712655"/>
                <a:gd name="connsiteX4" fmla="*/ 614959 w 1712655"/>
                <a:gd name="connsiteY4" fmla="*/ 70469 h 1712655"/>
                <a:gd name="connsiteX5" fmla="*/ 7309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730955" y="0"/>
                  </a:moveTo>
                  <a:lnTo>
                    <a:pt x="1712655" y="1712655"/>
                  </a:lnTo>
                  <a:lnTo>
                    <a:pt x="0" y="730955"/>
                  </a:lnTo>
                  <a:lnTo>
                    <a:pt x="70469" y="614959"/>
                  </a:lnTo>
                  <a:cubicBezTo>
                    <a:pt x="215374" y="400473"/>
                    <a:pt x="400473" y="215374"/>
                    <a:pt x="614959" y="70469"/>
                  </a:cubicBezTo>
                  <a:lnTo>
                    <a:pt x="73095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BA855E-AAD3-8C1D-B615-6A787886E32F}"/>
                </a:ext>
              </a:extLst>
            </p:cNvPr>
            <p:cNvSpPr/>
            <p:nvPr/>
          </p:nvSpPr>
          <p:spPr>
            <a:xfrm>
              <a:off x="6125379" y="1686968"/>
              <a:ext cx="1712655" cy="1712655"/>
            </a:xfrm>
            <a:custGeom>
              <a:avLst/>
              <a:gdLst>
                <a:gd name="connsiteX0" fmla="*/ 981700 w 1712655"/>
                <a:gd name="connsiteY0" fmla="*/ 0 h 1712655"/>
                <a:gd name="connsiteX1" fmla="*/ 1097696 w 1712655"/>
                <a:gd name="connsiteY1" fmla="*/ 70469 h 1712655"/>
                <a:gd name="connsiteX2" fmla="*/ 1642186 w 1712655"/>
                <a:gd name="connsiteY2" fmla="*/ 614959 h 1712655"/>
                <a:gd name="connsiteX3" fmla="*/ 1712655 w 1712655"/>
                <a:gd name="connsiteY3" fmla="*/ 730955 h 1712655"/>
                <a:gd name="connsiteX4" fmla="*/ 0 w 1712655"/>
                <a:gd name="connsiteY4" fmla="*/ 1712655 h 1712655"/>
                <a:gd name="connsiteX5" fmla="*/ 98170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981700" y="0"/>
                  </a:moveTo>
                  <a:lnTo>
                    <a:pt x="1097696" y="70469"/>
                  </a:lnTo>
                  <a:cubicBezTo>
                    <a:pt x="1312182" y="215374"/>
                    <a:pt x="1497282" y="400473"/>
                    <a:pt x="1642186" y="614959"/>
                  </a:cubicBezTo>
                  <a:lnTo>
                    <a:pt x="1712655" y="730955"/>
                  </a:lnTo>
                  <a:lnTo>
                    <a:pt x="0" y="1712655"/>
                  </a:lnTo>
                  <a:lnTo>
                    <a:pt x="98170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EE803EF-6246-753F-0FDC-CD1A48BC8591}"/>
                </a:ext>
              </a:extLst>
            </p:cNvPr>
            <p:cNvSpPr/>
            <p:nvPr/>
          </p:nvSpPr>
          <p:spPr>
            <a:xfrm>
              <a:off x="4080395" y="2425792"/>
              <a:ext cx="1975474" cy="998611"/>
            </a:xfrm>
            <a:custGeom>
              <a:avLst/>
              <a:gdLst>
                <a:gd name="connsiteX0" fmla="*/ 268792 w 1975474"/>
                <a:gd name="connsiteY0" fmla="*/ 0 h 998611"/>
                <a:gd name="connsiteX1" fmla="*/ 1975474 w 1975474"/>
                <a:gd name="connsiteY1" fmla="*/ 992456 h 998611"/>
                <a:gd name="connsiteX2" fmla="*/ 0 w 1975474"/>
                <a:gd name="connsiteY2" fmla="*/ 998611 h 998611"/>
                <a:gd name="connsiteX3" fmla="*/ 10176 w 1975474"/>
                <a:gd name="connsiteY3" fmla="*/ 797101 h 998611"/>
                <a:gd name="connsiteX4" fmla="*/ 243069 w 1975474"/>
                <a:gd name="connsiteY4" fmla="*/ 42341 h 998611"/>
                <a:gd name="connsiteX5" fmla="*/ 26879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268792" y="0"/>
                  </a:moveTo>
                  <a:lnTo>
                    <a:pt x="1975474" y="992456"/>
                  </a:lnTo>
                  <a:lnTo>
                    <a:pt x="0" y="998611"/>
                  </a:lnTo>
                  <a:lnTo>
                    <a:pt x="10176" y="797101"/>
                  </a:lnTo>
                  <a:cubicBezTo>
                    <a:pt x="37704" y="526035"/>
                    <a:pt x="118938" y="270846"/>
                    <a:pt x="243069" y="42341"/>
                  </a:cubicBezTo>
                  <a:lnTo>
                    <a:pt x="268792" y="0"/>
                  </a:lnTo>
                  <a:close/>
                </a:path>
              </a:pathLst>
            </a:custGeom>
            <a:solidFill>
              <a:srgbClr val="F3F9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E9F2F-B4A1-3052-24BB-8ECAB35A4E27}"/>
                </a:ext>
              </a:extLst>
            </p:cNvPr>
            <p:cNvSpPr/>
            <p:nvPr/>
          </p:nvSpPr>
          <p:spPr>
            <a:xfrm>
              <a:off x="6136131" y="2425792"/>
              <a:ext cx="1975474" cy="998611"/>
            </a:xfrm>
            <a:custGeom>
              <a:avLst/>
              <a:gdLst>
                <a:gd name="connsiteX0" fmla="*/ 1706682 w 1975474"/>
                <a:gd name="connsiteY0" fmla="*/ 0 h 998611"/>
                <a:gd name="connsiteX1" fmla="*/ 1732405 w 1975474"/>
                <a:gd name="connsiteY1" fmla="*/ 42341 h 998611"/>
                <a:gd name="connsiteX2" fmla="*/ 1965298 w 1975474"/>
                <a:gd name="connsiteY2" fmla="*/ 797101 h 998611"/>
                <a:gd name="connsiteX3" fmla="*/ 1975474 w 1975474"/>
                <a:gd name="connsiteY3" fmla="*/ 998611 h 998611"/>
                <a:gd name="connsiteX4" fmla="*/ 0 w 1975474"/>
                <a:gd name="connsiteY4" fmla="*/ 992456 h 998611"/>
                <a:gd name="connsiteX5" fmla="*/ 170668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1706682" y="0"/>
                  </a:moveTo>
                  <a:lnTo>
                    <a:pt x="1732405" y="42341"/>
                  </a:lnTo>
                  <a:cubicBezTo>
                    <a:pt x="1856537" y="270846"/>
                    <a:pt x="1937770" y="526035"/>
                    <a:pt x="1965298" y="797101"/>
                  </a:cubicBezTo>
                  <a:lnTo>
                    <a:pt x="1975474" y="998611"/>
                  </a:lnTo>
                  <a:lnTo>
                    <a:pt x="0" y="992456"/>
                  </a:lnTo>
                  <a:lnTo>
                    <a:pt x="1706682" y="0"/>
                  </a:lnTo>
                  <a:close/>
                </a:path>
              </a:pathLst>
            </a:custGeom>
            <a:solidFill>
              <a:srgbClr val="0CF6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FEF251-18B9-017B-CC08-A7102A45A79A}"/>
                </a:ext>
              </a:extLst>
            </p:cNvPr>
            <p:cNvSpPr/>
            <p:nvPr/>
          </p:nvSpPr>
          <p:spPr>
            <a:xfrm>
              <a:off x="4080395" y="3433598"/>
              <a:ext cx="1975474" cy="998612"/>
            </a:xfrm>
            <a:custGeom>
              <a:avLst/>
              <a:gdLst>
                <a:gd name="connsiteX0" fmla="*/ 0 w 1975474"/>
                <a:gd name="connsiteY0" fmla="*/ 0 h 998612"/>
                <a:gd name="connsiteX1" fmla="*/ 1975474 w 1975474"/>
                <a:gd name="connsiteY1" fmla="*/ 6155 h 998612"/>
                <a:gd name="connsiteX2" fmla="*/ 268792 w 1975474"/>
                <a:gd name="connsiteY2" fmla="*/ 998612 h 998612"/>
                <a:gd name="connsiteX3" fmla="*/ 243069 w 1975474"/>
                <a:gd name="connsiteY3" fmla="*/ 956270 h 998612"/>
                <a:gd name="connsiteX4" fmla="*/ 10176 w 1975474"/>
                <a:gd name="connsiteY4" fmla="*/ 201510 h 998612"/>
                <a:gd name="connsiteX5" fmla="*/ 0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0" y="0"/>
                  </a:moveTo>
                  <a:lnTo>
                    <a:pt x="1975474" y="6155"/>
                  </a:lnTo>
                  <a:lnTo>
                    <a:pt x="268792" y="998612"/>
                  </a:lnTo>
                  <a:lnTo>
                    <a:pt x="243069" y="956270"/>
                  </a:lnTo>
                  <a:cubicBezTo>
                    <a:pt x="118938" y="727765"/>
                    <a:pt x="37704" y="472576"/>
                    <a:pt x="10176" y="2015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CF6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2B0AEF-18BD-11D8-F3FC-6B3CF6E46AF6}"/>
                </a:ext>
              </a:extLst>
            </p:cNvPr>
            <p:cNvSpPr/>
            <p:nvPr/>
          </p:nvSpPr>
          <p:spPr>
            <a:xfrm>
              <a:off x="6136131" y="3433598"/>
              <a:ext cx="1975474" cy="998612"/>
            </a:xfrm>
            <a:custGeom>
              <a:avLst/>
              <a:gdLst>
                <a:gd name="connsiteX0" fmla="*/ 1975474 w 1975474"/>
                <a:gd name="connsiteY0" fmla="*/ 0 h 998612"/>
                <a:gd name="connsiteX1" fmla="*/ 1965298 w 1975474"/>
                <a:gd name="connsiteY1" fmla="*/ 201510 h 998612"/>
                <a:gd name="connsiteX2" fmla="*/ 1732405 w 1975474"/>
                <a:gd name="connsiteY2" fmla="*/ 956270 h 998612"/>
                <a:gd name="connsiteX3" fmla="*/ 1706682 w 1975474"/>
                <a:gd name="connsiteY3" fmla="*/ 998612 h 998612"/>
                <a:gd name="connsiteX4" fmla="*/ 0 w 1975474"/>
                <a:gd name="connsiteY4" fmla="*/ 6155 h 998612"/>
                <a:gd name="connsiteX5" fmla="*/ 1975474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1975474" y="0"/>
                  </a:moveTo>
                  <a:lnTo>
                    <a:pt x="1965298" y="201510"/>
                  </a:lnTo>
                  <a:cubicBezTo>
                    <a:pt x="1937770" y="472576"/>
                    <a:pt x="1856537" y="727765"/>
                    <a:pt x="1732405" y="956270"/>
                  </a:cubicBezTo>
                  <a:lnTo>
                    <a:pt x="1706682" y="998612"/>
                  </a:lnTo>
                  <a:lnTo>
                    <a:pt x="0" y="6155"/>
                  </a:lnTo>
                  <a:lnTo>
                    <a:pt x="1975474" y="0"/>
                  </a:lnTo>
                  <a:close/>
                </a:path>
              </a:pathLst>
            </a:custGeom>
            <a:solidFill>
              <a:srgbClr val="F3F9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93479E-5F7A-2E61-4DA9-042E2E94590D}"/>
                </a:ext>
              </a:extLst>
            </p:cNvPr>
            <p:cNvSpPr/>
            <p:nvPr/>
          </p:nvSpPr>
          <p:spPr>
            <a:xfrm>
              <a:off x="4353968" y="3458379"/>
              <a:ext cx="1712655" cy="1712655"/>
            </a:xfrm>
            <a:custGeom>
              <a:avLst/>
              <a:gdLst>
                <a:gd name="connsiteX0" fmla="*/ 1712655 w 1712655"/>
                <a:gd name="connsiteY0" fmla="*/ 0 h 1712655"/>
                <a:gd name="connsiteX1" fmla="*/ 730955 w 1712655"/>
                <a:gd name="connsiteY1" fmla="*/ 1712655 h 1712655"/>
                <a:gd name="connsiteX2" fmla="*/ 614959 w 1712655"/>
                <a:gd name="connsiteY2" fmla="*/ 1642186 h 1712655"/>
                <a:gd name="connsiteX3" fmla="*/ 70469 w 1712655"/>
                <a:gd name="connsiteY3" fmla="*/ 1097696 h 1712655"/>
                <a:gd name="connsiteX4" fmla="*/ 0 w 1712655"/>
                <a:gd name="connsiteY4" fmla="*/ 981700 h 1712655"/>
                <a:gd name="connsiteX5" fmla="*/ 17126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1712655" y="0"/>
                  </a:moveTo>
                  <a:lnTo>
                    <a:pt x="730955" y="1712655"/>
                  </a:lnTo>
                  <a:lnTo>
                    <a:pt x="614959" y="1642186"/>
                  </a:lnTo>
                  <a:cubicBezTo>
                    <a:pt x="400473" y="1497282"/>
                    <a:pt x="215374" y="1312182"/>
                    <a:pt x="70469" y="1097696"/>
                  </a:cubicBezTo>
                  <a:lnTo>
                    <a:pt x="0" y="981700"/>
                  </a:lnTo>
                  <a:lnTo>
                    <a:pt x="1712655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92A8E3-3835-9905-4E9D-98C06E35030A}"/>
                </a:ext>
              </a:extLst>
            </p:cNvPr>
            <p:cNvSpPr/>
            <p:nvPr/>
          </p:nvSpPr>
          <p:spPr>
            <a:xfrm>
              <a:off x="6125379" y="3458379"/>
              <a:ext cx="1712655" cy="1712655"/>
            </a:xfrm>
            <a:custGeom>
              <a:avLst/>
              <a:gdLst>
                <a:gd name="connsiteX0" fmla="*/ 0 w 1712655"/>
                <a:gd name="connsiteY0" fmla="*/ 0 h 1712655"/>
                <a:gd name="connsiteX1" fmla="*/ 1712655 w 1712655"/>
                <a:gd name="connsiteY1" fmla="*/ 981700 h 1712655"/>
                <a:gd name="connsiteX2" fmla="*/ 1642186 w 1712655"/>
                <a:gd name="connsiteY2" fmla="*/ 1097696 h 1712655"/>
                <a:gd name="connsiteX3" fmla="*/ 1097696 w 1712655"/>
                <a:gd name="connsiteY3" fmla="*/ 1642186 h 1712655"/>
                <a:gd name="connsiteX4" fmla="*/ 981700 w 1712655"/>
                <a:gd name="connsiteY4" fmla="*/ 1712655 h 1712655"/>
                <a:gd name="connsiteX5" fmla="*/ 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0" y="0"/>
                  </a:moveTo>
                  <a:lnTo>
                    <a:pt x="1712655" y="981700"/>
                  </a:lnTo>
                  <a:lnTo>
                    <a:pt x="1642186" y="1097696"/>
                  </a:lnTo>
                  <a:cubicBezTo>
                    <a:pt x="1497282" y="1312182"/>
                    <a:pt x="1312182" y="1497282"/>
                    <a:pt x="1097696" y="1642186"/>
                  </a:cubicBezTo>
                  <a:lnTo>
                    <a:pt x="981700" y="17126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23E722-33BF-4427-271A-E2959DB6CDBB}"/>
                </a:ext>
              </a:extLst>
            </p:cNvPr>
            <p:cNvSpPr/>
            <p:nvPr/>
          </p:nvSpPr>
          <p:spPr>
            <a:xfrm>
              <a:off x="5092792" y="3469131"/>
              <a:ext cx="998611" cy="1975474"/>
            </a:xfrm>
            <a:custGeom>
              <a:avLst/>
              <a:gdLst>
                <a:gd name="connsiteX0" fmla="*/ 992456 w 998611"/>
                <a:gd name="connsiteY0" fmla="*/ 0 h 1975474"/>
                <a:gd name="connsiteX1" fmla="*/ 998611 w 998611"/>
                <a:gd name="connsiteY1" fmla="*/ 1975474 h 1975474"/>
                <a:gd name="connsiteX2" fmla="*/ 797101 w 998611"/>
                <a:gd name="connsiteY2" fmla="*/ 1965298 h 1975474"/>
                <a:gd name="connsiteX3" fmla="*/ 42341 w 998611"/>
                <a:gd name="connsiteY3" fmla="*/ 1732405 h 1975474"/>
                <a:gd name="connsiteX4" fmla="*/ 0 w 998611"/>
                <a:gd name="connsiteY4" fmla="*/ 1706682 h 1975474"/>
                <a:gd name="connsiteX5" fmla="*/ 992456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2456" y="0"/>
                  </a:moveTo>
                  <a:lnTo>
                    <a:pt x="998611" y="1975474"/>
                  </a:lnTo>
                  <a:lnTo>
                    <a:pt x="797101" y="1965298"/>
                  </a:lnTo>
                  <a:cubicBezTo>
                    <a:pt x="526035" y="1937770"/>
                    <a:pt x="270846" y="1856537"/>
                    <a:pt x="42341" y="1732405"/>
                  </a:cubicBezTo>
                  <a:lnTo>
                    <a:pt x="0" y="1706682"/>
                  </a:lnTo>
                  <a:lnTo>
                    <a:pt x="992456" y="0"/>
                  </a:lnTo>
                  <a:close/>
                </a:path>
              </a:pathLst>
            </a:custGeom>
            <a:solidFill>
              <a:srgbClr val="12F6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1A0532-6F43-BEB4-1DC8-5777031B9D02}"/>
                </a:ext>
              </a:extLst>
            </p:cNvPr>
            <p:cNvSpPr/>
            <p:nvPr/>
          </p:nvSpPr>
          <p:spPr>
            <a:xfrm>
              <a:off x="6100598" y="3469131"/>
              <a:ext cx="998612" cy="1975474"/>
            </a:xfrm>
            <a:custGeom>
              <a:avLst/>
              <a:gdLst>
                <a:gd name="connsiteX0" fmla="*/ 6155 w 998612"/>
                <a:gd name="connsiteY0" fmla="*/ 0 h 1975474"/>
                <a:gd name="connsiteX1" fmla="*/ 998612 w 998612"/>
                <a:gd name="connsiteY1" fmla="*/ 1706682 h 1975474"/>
                <a:gd name="connsiteX2" fmla="*/ 956270 w 998612"/>
                <a:gd name="connsiteY2" fmla="*/ 1732405 h 1975474"/>
                <a:gd name="connsiteX3" fmla="*/ 201510 w 998612"/>
                <a:gd name="connsiteY3" fmla="*/ 1965298 h 1975474"/>
                <a:gd name="connsiteX4" fmla="*/ 0 w 998612"/>
                <a:gd name="connsiteY4" fmla="*/ 1975474 h 1975474"/>
                <a:gd name="connsiteX5" fmla="*/ 6155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6155" y="0"/>
                  </a:moveTo>
                  <a:lnTo>
                    <a:pt x="998612" y="1706682"/>
                  </a:lnTo>
                  <a:lnTo>
                    <a:pt x="956270" y="1732405"/>
                  </a:lnTo>
                  <a:cubicBezTo>
                    <a:pt x="727765" y="1856537"/>
                    <a:pt x="472576" y="1937770"/>
                    <a:pt x="201510" y="1965298"/>
                  </a:cubicBezTo>
                  <a:lnTo>
                    <a:pt x="0" y="197547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5132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041605-D0AD-2DA0-72AC-3CF3CDA01643}"/>
              </a:ext>
            </a:extLst>
          </p:cNvPr>
          <p:cNvSpPr/>
          <p:nvPr/>
        </p:nvSpPr>
        <p:spPr>
          <a:xfrm>
            <a:off x="-12445" y="0"/>
            <a:ext cx="12192000" cy="746095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088221" y="2981763"/>
                </a:moveTo>
                <a:lnTo>
                  <a:pt x="3088221" y="3417951"/>
                </a:lnTo>
                <a:cubicBezTo>
                  <a:pt x="3001181" y="3307173"/>
                  <a:pt x="2904251" y="3229035"/>
                  <a:pt x="2797430" y="3183537"/>
                </a:cubicBezTo>
                <a:close/>
                <a:moveTo>
                  <a:pt x="6929526" y="2357155"/>
                </a:moveTo>
                <a:cubicBezTo>
                  <a:pt x="6815781" y="2357155"/>
                  <a:pt x="6726269" y="2386580"/>
                  <a:pt x="6660989" y="2445431"/>
                </a:cubicBezTo>
                <a:cubicBezTo>
                  <a:pt x="6595709" y="2504281"/>
                  <a:pt x="6563069" y="2577227"/>
                  <a:pt x="6563069" y="2664266"/>
                </a:cubicBezTo>
                <a:cubicBezTo>
                  <a:pt x="6563069" y="2739437"/>
                  <a:pt x="6588538" y="2802986"/>
                  <a:pt x="6639476" y="2854913"/>
                </a:cubicBezTo>
                <a:cubicBezTo>
                  <a:pt x="6690414" y="2906840"/>
                  <a:pt x="6753963" y="2932803"/>
                  <a:pt x="6830123" y="2932803"/>
                </a:cubicBezTo>
                <a:cubicBezTo>
                  <a:pt x="6902326" y="2932803"/>
                  <a:pt x="6961919" y="2910796"/>
                  <a:pt x="7008900" y="2866782"/>
                </a:cubicBezTo>
                <a:cubicBezTo>
                  <a:pt x="7055882" y="2822767"/>
                  <a:pt x="7079373" y="2763175"/>
                  <a:pt x="7079373" y="2688004"/>
                </a:cubicBezTo>
                <a:cubicBezTo>
                  <a:pt x="7079373" y="2648441"/>
                  <a:pt x="7069976" y="2609372"/>
                  <a:pt x="7051184" y="2570798"/>
                </a:cubicBezTo>
                <a:cubicBezTo>
                  <a:pt x="7058107" y="2567830"/>
                  <a:pt x="7066515" y="2566347"/>
                  <a:pt x="7076406" y="2566347"/>
                </a:cubicBezTo>
                <a:cubicBezTo>
                  <a:pt x="7146631" y="2566347"/>
                  <a:pt x="7208449" y="2594783"/>
                  <a:pt x="7261859" y="2651655"/>
                </a:cubicBezTo>
                <a:cubicBezTo>
                  <a:pt x="7315270" y="2708528"/>
                  <a:pt x="7341975" y="2779989"/>
                  <a:pt x="7341975" y="2866040"/>
                </a:cubicBezTo>
                <a:cubicBezTo>
                  <a:pt x="7341975" y="2965938"/>
                  <a:pt x="7303648" y="3050752"/>
                  <a:pt x="7226994" y="3120483"/>
                </a:cubicBezTo>
                <a:cubicBezTo>
                  <a:pt x="7150340" y="3190213"/>
                  <a:pt x="7049206" y="3225078"/>
                  <a:pt x="6923592" y="3225078"/>
                </a:cubicBezTo>
                <a:cubicBezTo>
                  <a:pt x="6767316" y="3225078"/>
                  <a:pt x="6622909" y="3161777"/>
                  <a:pt x="6490372" y="3035174"/>
                </a:cubicBezTo>
                <a:cubicBezTo>
                  <a:pt x="6357834" y="2908571"/>
                  <a:pt x="6245573" y="2707291"/>
                  <a:pt x="6153587" y="2431336"/>
                </a:cubicBezTo>
                <a:lnTo>
                  <a:pt x="6015610" y="2386827"/>
                </a:lnTo>
                <a:cubicBezTo>
                  <a:pt x="6101660" y="2780484"/>
                  <a:pt x="6224307" y="3070534"/>
                  <a:pt x="6383550" y="3256976"/>
                </a:cubicBezTo>
                <a:cubicBezTo>
                  <a:pt x="6542793" y="3443419"/>
                  <a:pt x="6722807" y="3536641"/>
                  <a:pt x="6923592" y="3536641"/>
                </a:cubicBezTo>
                <a:cubicBezTo>
                  <a:pt x="7115475" y="3536641"/>
                  <a:pt x="7264085" y="3481994"/>
                  <a:pt x="7369423" y="3372700"/>
                </a:cubicBezTo>
                <a:cubicBezTo>
                  <a:pt x="7474760" y="3263406"/>
                  <a:pt x="7527429" y="3120730"/>
                  <a:pt x="7527429" y="2944672"/>
                </a:cubicBezTo>
                <a:cubicBezTo>
                  <a:pt x="7527429" y="2772571"/>
                  <a:pt x="7468579" y="2631626"/>
                  <a:pt x="7350877" y="2521838"/>
                </a:cubicBezTo>
                <a:cubicBezTo>
                  <a:pt x="7233176" y="2412049"/>
                  <a:pt x="7092726" y="2357155"/>
                  <a:pt x="6929526" y="2357155"/>
                </a:cubicBezTo>
                <a:close/>
                <a:moveTo>
                  <a:pt x="8060485" y="2256268"/>
                </a:moveTo>
                <a:lnTo>
                  <a:pt x="8777078" y="2256268"/>
                </a:lnTo>
                <a:lnTo>
                  <a:pt x="8777078" y="3164250"/>
                </a:lnTo>
                <a:cubicBezTo>
                  <a:pt x="8709820" y="3050505"/>
                  <a:pt x="8632177" y="2965938"/>
                  <a:pt x="8544148" y="2910549"/>
                </a:cubicBezTo>
                <a:cubicBezTo>
                  <a:pt x="8550083" y="2880876"/>
                  <a:pt x="8553050" y="2850214"/>
                  <a:pt x="8553050" y="2818564"/>
                </a:cubicBezTo>
                <a:cubicBezTo>
                  <a:pt x="8553050" y="2711742"/>
                  <a:pt x="8509778" y="2609619"/>
                  <a:pt x="8423232" y="2512194"/>
                </a:cubicBezTo>
                <a:cubicBezTo>
                  <a:pt x="8336687" y="2414769"/>
                  <a:pt x="8215771" y="2329460"/>
                  <a:pt x="8060485" y="2256268"/>
                </a:cubicBezTo>
                <a:close/>
                <a:moveTo>
                  <a:pt x="2899800" y="2256268"/>
                </a:moveTo>
                <a:lnTo>
                  <a:pt x="3205428" y="2256268"/>
                </a:lnTo>
                <a:cubicBezTo>
                  <a:pt x="3243013" y="2297809"/>
                  <a:pt x="3261806" y="2339351"/>
                  <a:pt x="3261806" y="2380893"/>
                </a:cubicBezTo>
                <a:cubicBezTo>
                  <a:pt x="3261806" y="2420456"/>
                  <a:pt x="3247464" y="2453096"/>
                  <a:pt x="3218780" y="2478812"/>
                </a:cubicBezTo>
                <a:cubicBezTo>
                  <a:pt x="3190097" y="2504529"/>
                  <a:pt x="3151028" y="2517387"/>
                  <a:pt x="3101574" y="2517387"/>
                </a:cubicBezTo>
                <a:cubicBezTo>
                  <a:pt x="3037283" y="2517387"/>
                  <a:pt x="2978927" y="2492907"/>
                  <a:pt x="2926506" y="2443947"/>
                </a:cubicBezTo>
                <a:cubicBezTo>
                  <a:pt x="2874084" y="2394987"/>
                  <a:pt x="2847873" y="2347264"/>
                  <a:pt x="2847873" y="2300777"/>
                </a:cubicBezTo>
                <a:cubicBezTo>
                  <a:pt x="2847873" y="2286930"/>
                  <a:pt x="2852324" y="2276049"/>
                  <a:pt x="2861226" y="2268137"/>
                </a:cubicBezTo>
                <a:cubicBezTo>
                  <a:pt x="2870127" y="2260224"/>
                  <a:pt x="2882986" y="2256268"/>
                  <a:pt x="2899800" y="2256268"/>
                </a:cubicBezTo>
                <a:close/>
                <a:moveTo>
                  <a:pt x="5521724" y="1797826"/>
                </a:moveTo>
                <a:lnTo>
                  <a:pt x="5521724" y="2475845"/>
                </a:lnTo>
                <a:cubicBezTo>
                  <a:pt x="5346655" y="2213737"/>
                  <a:pt x="5153783" y="2082683"/>
                  <a:pt x="4943108" y="2082683"/>
                </a:cubicBezTo>
                <a:cubicBezTo>
                  <a:pt x="4799690" y="2082683"/>
                  <a:pt x="4679764" y="2133374"/>
                  <a:pt x="4583328" y="2234755"/>
                </a:cubicBezTo>
                <a:cubicBezTo>
                  <a:pt x="4486892" y="2336136"/>
                  <a:pt x="4438674" y="2456063"/>
                  <a:pt x="4438674" y="2594536"/>
                </a:cubicBezTo>
                <a:cubicBezTo>
                  <a:pt x="4438674" y="2663772"/>
                  <a:pt x="4454252" y="2719160"/>
                  <a:pt x="4485408" y="2760702"/>
                </a:cubicBezTo>
                <a:cubicBezTo>
                  <a:pt x="4516564" y="2802244"/>
                  <a:pt x="4556375" y="2823015"/>
                  <a:pt x="4604840" y="2823015"/>
                </a:cubicBezTo>
                <a:cubicBezTo>
                  <a:pt x="4628578" y="2823015"/>
                  <a:pt x="4649596" y="2818811"/>
                  <a:pt x="4667894" y="2810404"/>
                </a:cubicBezTo>
                <a:cubicBezTo>
                  <a:pt x="4686193" y="2801996"/>
                  <a:pt x="4729712" y="2774302"/>
                  <a:pt x="4798454" y="2727320"/>
                </a:cubicBezTo>
                <a:cubicBezTo>
                  <a:pt x="4867196" y="2680339"/>
                  <a:pt x="4926293" y="2656848"/>
                  <a:pt x="4975748" y="2656848"/>
                </a:cubicBezTo>
                <a:cubicBezTo>
                  <a:pt x="5012344" y="2656848"/>
                  <a:pt x="5040286" y="2666986"/>
                  <a:pt x="5059573" y="2687262"/>
                </a:cubicBezTo>
                <a:cubicBezTo>
                  <a:pt x="5078860" y="2707539"/>
                  <a:pt x="5088504" y="2733008"/>
                  <a:pt x="5088504" y="2763669"/>
                </a:cubicBezTo>
                <a:cubicBezTo>
                  <a:pt x="5088504" y="2879393"/>
                  <a:pt x="4957449" y="3003028"/>
                  <a:pt x="4695342" y="3134577"/>
                </a:cubicBezTo>
                <a:lnTo>
                  <a:pt x="4980199" y="3363056"/>
                </a:lnTo>
                <a:cubicBezTo>
                  <a:pt x="5077129" y="3286896"/>
                  <a:pt x="5150816" y="3207028"/>
                  <a:pt x="5201260" y="3123450"/>
                </a:cubicBezTo>
                <a:cubicBezTo>
                  <a:pt x="5251703" y="3039872"/>
                  <a:pt x="5276925" y="2957036"/>
                  <a:pt x="5276925" y="2874942"/>
                </a:cubicBezTo>
                <a:cubicBezTo>
                  <a:pt x="5276925" y="2762186"/>
                  <a:pt x="5242801" y="2669212"/>
                  <a:pt x="5174554" y="2596019"/>
                </a:cubicBezTo>
                <a:cubicBezTo>
                  <a:pt x="5106307" y="2522827"/>
                  <a:pt x="5030147" y="2486231"/>
                  <a:pt x="4946075" y="2486231"/>
                </a:cubicBezTo>
                <a:cubicBezTo>
                  <a:pt x="4884752" y="2486231"/>
                  <a:pt x="4815516" y="2509969"/>
                  <a:pt x="4738367" y="2557445"/>
                </a:cubicBezTo>
                <a:cubicBezTo>
                  <a:pt x="4746280" y="2487220"/>
                  <a:pt x="4774221" y="2430100"/>
                  <a:pt x="4822192" y="2386085"/>
                </a:cubicBezTo>
                <a:cubicBezTo>
                  <a:pt x="4870163" y="2342071"/>
                  <a:pt x="4933217" y="2320064"/>
                  <a:pt x="5011355" y="2320064"/>
                </a:cubicBezTo>
                <a:cubicBezTo>
                  <a:pt x="5134990" y="2320064"/>
                  <a:pt x="5250961" y="2379162"/>
                  <a:pt x="5359266" y="2497358"/>
                </a:cubicBezTo>
                <a:cubicBezTo>
                  <a:pt x="5467571" y="2615554"/>
                  <a:pt x="5521724" y="2731524"/>
                  <a:pt x="5521724" y="2845269"/>
                </a:cubicBezTo>
                <a:lnTo>
                  <a:pt x="5521724" y="3604888"/>
                </a:lnTo>
                <a:lnTo>
                  <a:pt x="5782843" y="3775505"/>
                </a:lnTo>
                <a:lnTo>
                  <a:pt x="5782843" y="2256268"/>
                </a:lnTo>
                <a:lnTo>
                  <a:pt x="6003741" y="2256268"/>
                </a:lnTo>
                <a:lnTo>
                  <a:pt x="6086987" y="2256268"/>
                </a:lnTo>
                <a:lnTo>
                  <a:pt x="7756341" y="2256268"/>
                </a:lnTo>
                <a:lnTo>
                  <a:pt x="7790464" y="2256268"/>
                </a:lnTo>
                <a:lnTo>
                  <a:pt x="7843875" y="2437271"/>
                </a:lnTo>
                <a:cubicBezTo>
                  <a:pt x="7970478" y="2457052"/>
                  <a:pt x="8072601" y="2482521"/>
                  <a:pt x="8150244" y="2513678"/>
                </a:cubicBezTo>
                <a:cubicBezTo>
                  <a:pt x="8227888" y="2544834"/>
                  <a:pt x="8287233" y="2580441"/>
                  <a:pt x="8328280" y="2620499"/>
                </a:cubicBezTo>
                <a:cubicBezTo>
                  <a:pt x="8369327" y="2660557"/>
                  <a:pt x="8389851" y="2704819"/>
                  <a:pt x="8389851" y="2753284"/>
                </a:cubicBezTo>
                <a:cubicBezTo>
                  <a:pt x="8389851" y="2782957"/>
                  <a:pt x="8381938" y="2809662"/>
                  <a:pt x="8366113" y="2833400"/>
                </a:cubicBezTo>
                <a:cubicBezTo>
                  <a:pt x="8317648" y="2818564"/>
                  <a:pt x="8267698" y="2811146"/>
                  <a:pt x="8216266" y="2811146"/>
                </a:cubicBezTo>
                <a:cubicBezTo>
                  <a:pt x="8139117" y="2811146"/>
                  <a:pt x="8072354" y="2834636"/>
                  <a:pt x="8015976" y="2881618"/>
                </a:cubicBezTo>
                <a:cubicBezTo>
                  <a:pt x="7959598" y="2928600"/>
                  <a:pt x="7931409" y="2990170"/>
                  <a:pt x="7931409" y="3066330"/>
                </a:cubicBezTo>
                <a:cubicBezTo>
                  <a:pt x="7931409" y="3139522"/>
                  <a:pt x="7955642" y="3199362"/>
                  <a:pt x="8004107" y="3245849"/>
                </a:cubicBezTo>
                <a:cubicBezTo>
                  <a:pt x="8052572" y="3292337"/>
                  <a:pt x="8112412" y="3315580"/>
                  <a:pt x="8183626" y="3315580"/>
                </a:cubicBezTo>
                <a:cubicBezTo>
                  <a:pt x="8255829" y="3315580"/>
                  <a:pt x="8318389" y="3295551"/>
                  <a:pt x="8371305" y="3255493"/>
                </a:cubicBezTo>
                <a:cubicBezTo>
                  <a:pt x="8424221" y="3215435"/>
                  <a:pt x="8467494" y="3158315"/>
                  <a:pt x="8501123" y="3084134"/>
                </a:cubicBezTo>
                <a:cubicBezTo>
                  <a:pt x="8575305" y="3122708"/>
                  <a:pt x="8640090" y="3189966"/>
                  <a:pt x="8695479" y="3285907"/>
                </a:cubicBezTo>
                <a:cubicBezTo>
                  <a:pt x="8750868" y="3381849"/>
                  <a:pt x="8789442" y="3495594"/>
                  <a:pt x="8811202" y="3627142"/>
                </a:cubicBezTo>
                <a:lnTo>
                  <a:pt x="9038197" y="3775505"/>
                </a:lnTo>
                <a:lnTo>
                  <a:pt x="9038197" y="2256268"/>
                </a:lnTo>
                <a:lnTo>
                  <a:pt x="9342341" y="2256268"/>
                </a:lnTo>
                <a:lnTo>
                  <a:pt x="9235520" y="2087134"/>
                </a:lnTo>
                <a:lnTo>
                  <a:pt x="7724752" y="2087134"/>
                </a:lnTo>
                <a:lnTo>
                  <a:pt x="7649519" y="2087134"/>
                </a:lnTo>
                <a:lnTo>
                  <a:pt x="5980166" y="2087134"/>
                </a:lnTo>
                <a:lnTo>
                  <a:pt x="5896919" y="2087134"/>
                </a:lnTo>
                <a:lnTo>
                  <a:pt x="5769490" y="2087134"/>
                </a:lnTo>
                <a:cubicBezTo>
                  <a:pt x="5754654" y="2065374"/>
                  <a:pt x="5740064" y="2041883"/>
                  <a:pt x="5725723" y="2016661"/>
                </a:cubicBezTo>
                <a:cubicBezTo>
                  <a:pt x="5711381" y="1991440"/>
                  <a:pt x="5689126" y="1948662"/>
                  <a:pt x="5658960" y="1888327"/>
                </a:cubicBezTo>
                <a:cubicBezTo>
                  <a:pt x="5628792" y="1827993"/>
                  <a:pt x="5583047" y="1797826"/>
                  <a:pt x="5521724" y="1797826"/>
                </a:cubicBezTo>
                <a:close/>
                <a:moveTo>
                  <a:pt x="3953015" y="1797826"/>
                </a:moveTo>
                <a:lnTo>
                  <a:pt x="3953015" y="2256268"/>
                </a:lnTo>
                <a:cubicBezTo>
                  <a:pt x="3909495" y="2188021"/>
                  <a:pt x="3870426" y="2142770"/>
                  <a:pt x="3835808" y="2120516"/>
                </a:cubicBezTo>
                <a:cubicBezTo>
                  <a:pt x="3801190" y="2098261"/>
                  <a:pt x="3751241" y="2087134"/>
                  <a:pt x="3685961" y="2087134"/>
                </a:cubicBezTo>
                <a:lnTo>
                  <a:pt x="3681673" y="2087134"/>
                </a:lnTo>
                <a:lnTo>
                  <a:pt x="3601395" y="2087134"/>
                </a:lnTo>
                <a:lnTo>
                  <a:pt x="2039294" y="2087134"/>
                </a:lnTo>
                <a:lnTo>
                  <a:pt x="2146116" y="2256268"/>
                </a:lnTo>
                <a:lnTo>
                  <a:pt x="2606041" y="2256268"/>
                </a:lnTo>
                <a:cubicBezTo>
                  <a:pt x="2573401" y="2302755"/>
                  <a:pt x="2537052" y="2358638"/>
                  <a:pt x="2496995" y="2423918"/>
                </a:cubicBezTo>
                <a:cubicBezTo>
                  <a:pt x="2456936" y="2489198"/>
                  <a:pt x="2426522" y="2531234"/>
                  <a:pt x="2405751" y="2550027"/>
                </a:cubicBezTo>
                <a:cubicBezTo>
                  <a:pt x="2384980" y="2568819"/>
                  <a:pt x="2367671" y="2578216"/>
                  <a:pt x="2353824" y="2578216"/>
                </a:cubicBezTo>
                <a:cubicBezTo>
                  <a:pt x="2320195" y="2578216"/>
                  <a:pt x="2288544" y="2547059"/>
                  <a:pt x="2258872" y="2484747"/>
                </a:cubicBezTo>
                <a:lnTo>
                  <a:pt x="2157985" y="2551510"/>
                </a:lnTo>
                <a:cubicBezTo>
                  <a:pt x="2203483" y="2639539"/>
                  <a:pt x="2249228" y="2706550"/>
                  <a:pt x="2295221" y="2752542"/>
                </a:cubicBezTo>
                <a:cubicBezTo>
                  <a:pt x="2341213" y="2798535"/>
                  <a:pt x="2384485" y="2821531"/>
                  <a:pt x="2425038" y="2821531"/>
                </a:cubicBezTo>
                <a:cubicBezTo>
                  <a:pt x="2463613" y="2821531"/>
                  <a:pt x="2501198" y="2803975"/>
                  <a:pt x="2537794" y="2768862"/>
                </a:cubicBezTo>
                <a:cubicBezTo>
                  <a:pt x="2574390" y="2733749"/>
                  <a:pt x="2611481" y="2684790"/>
                  <a:pt x="2649066" y="2621983"/>
                </a:cubicBezTo>
                <a:cubicBezTo>
                  <a:pt x="2686652" y="2559176"/>
                  <a:pt x="2719291" y="2506012"/>
                  <a:pt x="2746986" y="2462493"/>
                </a:cubicBezTo>
                <a:cubicBezTo>
                  <a:pt x="2787538" y="2553488"/>
                  <a:pt x="2845400" y="2628165"/>
                  <a:pt x="2920571" y="2686521"/>
                </a:cubicBezTo>
                <a:cubicBezTo>
                  <a:pt x="2939364" y="2701110"/>
                  <a:pt x="2958960" y="2713875"/>
                  <a:pt x="2979360" y="2724817"/>
                </a:cubicBezTo>
                <a:lnTo>
                  <a:pt x="3005930" y="2737628"/>
                </a:lnTo>
                <a:lnTo>
                  <a:pt x="2435424" y="3133093"/>
                </a:lnTo>
                <a:lnTo>
                  <a:pt x="2583787" y="3360089"/>
                </a:lnTo>
                <a:cubicBezTo>
                  <a:pt x="2689619" y="3364045"/>
                  <a:pt x="2792484" y="3395449"/>
                  <a:pt x="2892382" y="3454299"/>
                </a:cubicBezTo>
                <a:cubicBezTo>
                  <a:pt x="2992280" y="3513150"/>
                  <a:pt x="3077836" y="3592030"/>
                  <a:pt x="3149050" y="3690938"/>
                </a:cubicBezTo>
                <a:lnTo>
                  <a:pt x="3349340" y="3790341"/>
                </a:lnTo>
                <a:lnTo>
                  <a:pt x="3349340" y="2730551"/>
                </a:lnTo>
                <a:lnTo>
                  <a:pt x="3355599" y="2726903"/>
                </a:lnTo>
                <a:cubicBezTo>
                  <a:pt x="3371579" y="2716425"/>
                  <a:pt x="3386554" y="2704200"/>
                  <a:pt x="3400525" y="2690230"/>
                </a:cubicBezTo>
                <a:cubicBezTo>
                  <a:pt x="3456409" y="2634346"/>
                  <a:pt x="3484350" y="2568819"/>
                  <a:pt x="3484350" y="2493649"/>
                </a:cubicBezTo>
                <a:cubicBezTo>
                  <a:pt x="3484350" y="2414522"/>
                  <a:pt x="3449733" y="2335395"/>
                  <a:pt x="3380496" y="2256268"/>
                </a:cubicBezTo>
                <a:lnTo>
                  <a:pt x="3708216" y="2256268"/>
                </a:lnTo>
                <a:lnTo>
                  <a:pt x="3720085" y="2256268"/>
                </a:lnTo>
                <a:cubicBezTo>
                  <a:pt x="3775474" y="2256268"/>
                  <a:pt x="3828143" y="2297562"/>
                  <a:pt x="3878092" y="2380151"/>
                </a:cubicBezTo>
                <a:cubicBezTo>
                  <a:pt x="3928040" y="2462740"/>
                  <a:pt x="3953015" y="2537169"/>
                  <a:pt x="3953015" y="2603437"/>
                </a:cubicBezTo>
                <a:lnTo>
                  <a:pt x="3953015" y="3604888"/>
                </a:lnTo>
                <a:lnTo>
                  <a:pt x="4214134" y="3775505"/>
                </a:lnTo>
                <a:lnTo>
                  <a:pt x="4214134" y="2256268"/>
                </a:lnTo>
                <a:lnTo>
                  <a:pt x="4518278" y="2256268"/>
                </a:lnTo>
                <a:lnTo>
                  <a:pt x="4411457" y="2087134"/>
                </a:lnTo>
                <a:lnTo>
                  <a:pt x="4200781" y="2087134"/>
                </a:lnTo>
                <a:cubicBezTo>
                  <a:pt x="4185945" y="2065374"/>
                  <a:pt x="4171356" y="2041883"/>
                  <a:pt x="4157014" y="2016661"/>
                </a:cubicBezTo>
                <a:cubicBezTo>
                  <a:pt x="4142672" y="1991440"/>
                  <a:pt x="4120418" y="1948662"/>
                  <a:pt x="4090251" y="1888327"/>
                </a:cubicBezTo>
                <a:cubicBezTo>
                  <a:pt x="4060084" y="1827993"/>
                  <a:pt x="4014338" y="1797826"/>
                  <a:pt x="3953015" y="179782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1B4955-C55A-2B4F-8449-5ACA765F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0" y="3019565"/>
            <a:ext cx="6023402" cy="4453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5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2266CFC-80D7-0241-AFBB-6817B5BDDC52}"/>
              </a:ext>
            </a:extLst>
          </p:cNvPr>
          <p:cNvGrpSpPr/>
          <p:nvPr/>
        </p:nvGrpSpPr>
        <p:grpSpPr>
          <a:xfrm>
            <a:off x="0" y="-2667000"/>
            <a:ext cx="12192002" cy="12192002"/>
            <a:chOff x="4038736" y="1371736"/>
            <a:chExt cx="4114530" cy="41145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20EBF-5057-1B31-A711-FEA9AD6F8715}"/>
                </a:ext>
              </a:extLst>
            </p:cNvPr>
            <p:cNvSpPr/>
            <p:nvPr/>
          </p:nvSpPr>
          <p:spPr>
            <a:xfrm>
              <a:off x="5070391" y="1371736"/>
              <a:ext cx="1022923" cy="2035174"/>
            </a:xfrm>
            <a:custGeom>
              <a:avLst/>
              <a:gdLst>
                <a:gd name="connsiteX0" fmla="*/ 1022923 w 1022923"/>
                <a:gd name="connsiteY0" fmla="*/ 0 h 2035174"/>
                <a:gd name="connsiteX1" fmla="*/ 1019691 w 1022923"/>
                <a:gd name="connsiteY1" fmla="*/ 2035174 h 2035174"/>
                <a:gd name="connsiteX2" fmla="*/ 0 w 1022923"/>
                <a:gd name="connsiteY2" fmla="*/ 275477 h 2035174"/>
                <a:gd name="connsiteX3" fmla="*/ 44931 w 1022923"/>
                <a:gd name="connsiteY3" fmla="*/ 248181 h 2035174"/>
                <a:gd name="connsiteX4" fmla="*/ 815253 w 1022923"/>
                <a:gd name="connsiteY4" fmla="*/ 10486 h 2035174"/>
                <a:gd name="connsiteX5" fmla="*/ 1022923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1022923" y="0"/>
                  </a:moveTo>
                  <a:lnTo>
                    <a:pt x="1019691" y="2035174"/>
                  </a:lnTo>
                  <a:lnTo>
                    <a:pt x="0" y="275477"/>
                  </a:lnTo>
                  <a:lnTo>
                    <a:pt x="44931" y="248181"/>
                  </a:lnTo>
                  <a:cubicBezTo>
                    <a:pt x="278147" y="121491"/>
                    <a:pt x="538598" y="38582"/>
                    <a:pt x="815253" y="10486"/>
                  </a:cubicBezTo>
                  <a:lnTo>
                    <a:pt x="1022923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9D2776-AA09-DC54-AA8F-5AC0A38789B6}"/>
                </a:ext>
              </a:extLst>
            </p:cNvPr>
            <p:cNvSpPr/>
            <p:nvPr/>
          </p:nvSpPr>
          <p:spPr>
            <a:xfrm>
              <a:off x="6098688" y="1371736"/>
              <a:ext cx="1022923" cy="2035174"/>
            </a:xfrm>
            <a:custGeom>
              <a:avLst/>
              <a:gdLst>
                <a:gd name="connsiteX0" fmla="*/ 0 w 1022923"/>
                <a:gd name="connsiteY0" fmla="*/ 0 h 2035174"/>
                <a:gd name="connsiteX1" fmla="*/ 207670 w 1022923"/>
                <a:gd name="connsiteY1" fmla="*/ 10486 h 2035174"/>
                <a:gd name="connsiteX2" fmla="*/ 977992 w 1022923"/>
                <a:gd name="connsiteY2" fmla="*/ 248181 h 2035174"/>
                <a:gd name="connsiteX3" fmla="*/ 1022923 w 1022923"/>
                <a:gd name="connsiteY3" fmla="*/ 275477 h 2035174"/>
                <a:gd name="connsiteX4" fmla="*/ 3232 w 1022923"/>
                <a:gd name="connsiteY4" fmla="*/ 2035174 h 2035174"/>
                <a:gd name="connsiteX5" fmla="*/ 0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0" y="0"/>
                  </a:moveTo>
                  <a:lnTo>
                    <a:pt x="207670" y="10486"/>
                  </a:lnTo>
                  <a:cubicBezTo>
                    <a:pt x="484326" y="38582"/>
                    <a:pt x="744777" y="121491"/>
                    <a:pt x="977992" y="248181"/>
                  </a:cubicBezTo>
                  <a:lnTo>
                    <a:pt x="1022923" y="275477"/>
                  </a:lnTo>
                  <a:lnTo>
                    <a:pt x="3232" y="203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11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3E3F17-4B2D-28C4-A003-D62F95CB28C6}"/>
                </a:ext>
              </a:extLst>
            </p:cNvPr>
            <p:cNvSpPr/>
            <p:nvPr/>
          </p:nvSpPr>
          <p:spPr>
            <a:xfrm>
              <a:off x="4317007" y="1650007"/>
              <a:ext cx="1762822" cy="1762822"/>
            </a:xfrm>
            <a:custGeom>
              <a:avLst/>
              <a:gdLst>
                <a:gd name="connsiteX0" fmla="*/ 748786 w 1762822"/>
                <a:gd name="connsiteY0" fmla="*/ 0 h 1762822"/>
                <a:gd name="connsiteX1" fmla="*/ 1762822 w 1762822"/>
                <a:gd name="connsiteY1" fmla="*/ 1762822 h 1762822"/>
                <a:gd name="connsiteX2" fmla="*/ 0 w 1762822"/>
                <a:gd name="connsiteY2" fmla="*/ 748786 h 1762822"/>
                <a:gd name="connsiteX3" fmla="*/ 72965 w 1762822"/>
                <a:gd name="connsiteY3" fmla="*/ 628681 h 1762822"/>
                <a:gd name="connsiteX4" fmla="*/ 628681 w 1762822"/>
                <a:gd name="connsiteY4" fmla="*/ 72965 h 1762822"/>
                <a:gd name="connsiteX5" fmla="*/ 748786 w 1762822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2">
                  <a:moveTo>
                    <a:pt x="748786" y="0"/>
                  </a:moveTo>
                  <a:lnTo>
                    <a:pt x="1762822" y="1762822"/>
                  </a:lnTo>
                  <a:lnTo>
                    <a:pt x="0" y="748786"/>
                  </a:lnTo>
                  <a:lnTo>
                    <a:pt x="72965" y="628681"/>
                  </a:lnTo>
                  <a:cubicBezTo>
                    <a:pt x="220857" y="409772"/>
                    <a:pt x="409772" y="220856"/>
                    <a:pt x="628681" y="72965"/>
                  </a:cubicBezTo>
                  <a:lnTo>
                    <a:pt x="748786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441E71-EF88-01EB-5E5B-B5CFAE5832BA}"/>
                </a:ext>
              </a:extLst>
            </p:cNvPr>
            <p:cNvSpPr/>
            <p:nvPr/>
          </p:nvSpPr>
          <p:spPr>
            <a:xfrm>
              <a:off x="6112172" y="1650007"/>
              <a:ext cx="1762823" cy="1762822"/>
            </a:xfrm>
            <a:custGeom>
              <a:avLst/>
              <a:gdLst>
                <a:gd name="connsiteX0" fmla="*/ 1014037 w 1762823"/>
                <a:gd name="connsiteY0" fmla="*/ 0 h 1762822"/>
                <a:gd name="connsiteX1" fmla="*/ 1134141 w 1762823"/>
                <a:gd name="connsiteY1" fmla="*/ 72965 h 1762822"/>
                <a:gd name="connsiteX2" fmla="*/ 1689857 w 1762823"/>
                <a:gd name="connsiteY2" fmla="*/ 628681 h 1762822"/>
                <a:gd name="connsiteX3" fmla="*/ 1762823 w 1762823"/>
                <a:gd name="connsiteY3" fmla="*/ 748786 h 1762822"/>
                <a:gd name="connsiteX4" fmla="*/ 0 w 1762823"/>
                <a:gd name="connsiteY4" fmla="*/ 1762822 h 1762822"/>
                <a:gd name="connsiteX5" fmla="*/ 1014037 w 1762823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2">
                  <a:moveTo>
                    <a:pt x="1014037" y="0"/>
                  </a:moveTo>
                  <a:lnTo>
                    <a:pt x="1134141" y="72965"/>
                  </a:lnTo>
                  <a:cubicBezTo>
                    <a:pt x="1353050" y="220856"/>
                    <a:pt x="1541966" y="409772"/>
                    <a:pt x="1689857" y="628681"/>
                  </a:cubicBezTo>
                  <a:lnTo>
                    <a:pt x="1762823" y="748786"/>
                  </a:lnTo>
                  <a:lnTo>
                    <a:pt x="0" y="1762822"/>
                  </a:lnTo>
                  <a:lnTo>
                    <a:pt x="1014037" y="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3B37FE-7DA2-79B5-6A9E-3A5244D329FA}"/>
                </a:ext>
              </a:extLst>
            </p:cNvPr>
            <p:cNvSpPr/>
            <p:nvPr/>
          </p:nvSpPr>
          <p:spPr>
            <a:xfrm>
              <a:off x="4038736" y="2403391"/>
              <a:ext cx="2035174" cy="1022923"/>
            </a:xfrm>
            <a:custGeom>
              <a:avLst/>
              <a:gdLst>
                <a:gd name="connsiteX0" fmla="*/ 275478 w 2035174"/>
                <a:gd name="connsiteY0" fmla="*/ 0 h 1022923"/>
                <a:gd name="connsiteX1" fmla="*/ 2035174 w 2035174"/>
                <a:gd name="connsiteY1" fmla="*/ 1019691 h 1022923"/>
                <a:gd name="connsiteX2" fmla="*/ 0 w 2035174"/>
                <a:gd name="connsiteY2" fmla="*/ 1022923 h 1022923"/>
                <a:gd name="connsiteX3" fmla="*/ 10486 w 2035174"/>
                <a:gd name="connsiteY3" fmla="*/ 815253 h 1022923"/>
                <a:gd name="connsiteX4" fmla="*/ 248181 w 2035174"/>
                <a:gd name="connsiteY4" fmla="*/ 44931 h 1022923"/>
                <a:gd name="connsiteX5" fmla="*/ 275478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275478" y="0"/>
                  </a:moveTo>
                  <a:lnTo>
                    <a:pt x="2035174" y="1019691"/>
                  </a:lnTo>
                  <a:lnTo>
                    <a:pt x="0" y="1022923"/>
                  </a:lnTo>
                  <a:lnTo>
                    <a:pt x="10486" y="815253"/>
                  </a:lnTo>
                  <a:cubicBezTo>
                    <a:pt x="38582" y="538598"/>
                    <a:pt x="121491" y="278147"/>
                    <a:pt x="248181" y="44931"/>
                  </a:cubicBezTo>
                  <a:lnTo>
                    <a:pt x="275478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E40542-85D8-3F7E-9BE5-088D8F282862}"/>
                </a:ext>
              </a:extLst>
            </p:cNvPr>
            <p:cNvSpPr/>
            <p:nvPr/>
          </p:nvSpPr>
          <p:spPr>
            <a:xfrm>
              <a:off x="6118091" y="2403391"/>
              <a:ext cx="2035175" cy="1022923"/>
            </a:xfrm>
            <a:custGeom>
              <a:avLst/>
              <a:gdLst>
                <a:gd name="connsiteX0" fmla="*/ 1759697 w 2035175"/>
                <a:gd name="connsiteY0" fmla="*/ 0 h 1022923"/>
                <a:gd name="connsiteX1" fmla="*/ 1786993 w 2035175"/>
                <a:gd name="connsiteY1" fmla="*/ 44931 h 1022923"/>
                <a:gd name="connsiteX2" fmla="*/ 2024688 w 2035175"/>
                <a:gd name="connsiteY2" fmla="*/ 815253 h 1022923"/>
                <a:gd name="connsiteX3" fmla="*/ 2035175 w 2035175"/>
                <a:gd name="connsiteY3" fmla="*/ 1022923 h 1022923"/>
                <a:gd name="connsiteX4" fmla="*/ 0 w 2035175"/>
                <a:gd name="connsiteY4" fmla="*/ 1019691 h 1022923"/>
                <a:gd name="connsiteX5" fmla="*/ 1759697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1759697" y="0"/>
                  </a:moveTo>
                  <a:lnTo>
                    <a:pt x="1786993" y="44931"/>
                  </a:lnTo>
                  <a:cubicBezTo>
                    <a:pt x="1913684" y="278147"/>
                    <a:pt x="1996592" y="538598"/>
                    <a:pt x="2024688" y="815253"/>
                  </a:cubicBezTo>
                  <a:lnTo>
                    <a:pt x="2035175" y="1022923"/>
                  </a:lnTo>
                  <a:lnTo>
                    <a:pt x="0" y="1019691"/>
                  </a:lnTo>
                  <a:lnTo>
                    <a:pt x="175969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43BB40-3D34-203F-942D-A2BF9DA9E025}"/>
                </a:ext>
              </a:extLst>
            </p:cNvPr>
            <p:cNvSpPr/>
            <p:nvPr/>
          </p:nvSpPr>
          <p:spPr>
            <a:xfrm>
              <a:off x="4038736" y="3431688"/>
              <a:ext cx="2035174" cy="1022923"/>
            </a:xfrm>
            <a:custGeom>
              <a:avLst/>
              <a:gdLst>
                <a:gd name="connsiteX0" fmla="*/ 0 w 2035174"/>
                <a:gd name="connsiteY0" fmla="*/ 0 h 1022923"/>
                <a:gd name="connsiteX1" fmla="*/ 2035174 w 2035174"/>
                <a:gd name="connsiteY1" fmla="*/ 3232 h 1022923"/>
                <a:gd name="connsiteX2" fmla="*/ 275478 w 2035174"/>
                <a:gd name="connsiteY2" fmla="*/ 1022923 h 1022923"/>
                <a:gd name="connsiteX3" fmla="*/ 248181 w 2035174"/>
                <a:gd name="connsiteY3" fmla="*/ 977992 h 1022923"/>
                <a:gd name="connsiteX4" fmla="*/ 10486 w 2035174"/>
                <a:gd name="connsiteY4" fmla="*/ 207670 h 1022923"/>
                <a:gd name="connsiteX5" fmla="*/ 0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0" y="0"/>
                  </a:moveTo>
                  <a:lnTo>
                    <a:pt x="2035174" y="3232"/>
                  </a:lnTo>
                  <a:lnTo>
                    <a:pt x="275478" y="1022923"/>
                  </a:lnTo>
                  <a:lnTo>
                    <a:pt x="248181" y="977992"/>
                  </a:lnTo>
                  <a:cubicBezTo>
                    <a:pt x="121491" y="744776"/>
                    <a:pt x="38582" y="484326"/>
                    <a:pt x="10486" y="2076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9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A2CA36-FB06-88AC-E38F-1427B5D48731}"/>
                </a:ext>
              </a:extLst>
            </p:cNvPr>
            <p:cNvSpPr/>
            <p:nvPr/>
          </p:nvSpPr>
          <p:spPr>
            <a:xfrm>
              <a:off x="6118091" y="3431688"/>
              <a:ext cx="2035175" cy="1022923"/>
            </a:xfrm>
            <a:custGeom>
              <a:avLst/>
              <a:gdLst>
                <a:gd name="connsiteX0" fmla="*/ 2035175 w 2035175"/>
                <a:gd name="connsiteY0" fmla="*/ 0 h 1022923"/>
                <a:gd name="connsiteX1" fmla="*/ 2024688 w 2035175"/>
                <a:gd name="connsiteY1" fmla="*/ 207670 h 1022923"/>
                <a:gd name="connsiteX2" fmla="*/ 1786993 w 2035175"/>
                <a:gd name="connsiteY2" fmla="*/ 977992 h 1022923"/>
                <a:gd name="connsiteX3" fmla="*/ 1759697 w 2035175"/>
                <a:gd name="connsiteY3" fmla="*/ 1022923 h 1022923"/>
                <a:gd name="connsiteX4" fmla="*/ 0 w 2035175"/>
                <a:gd name="connsiteY4" fmla="*/ 3232 h 1022923"/>
                <a:gd name="connsiteX5" fmla="*/ 2035175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2035175" y="0"/>
                  </a:moveTo>
                  <a:lnTo>
                    <a:pt x="2024688" y="207670"/>
                  </a:lnTo>
                  <a:cubicBezTo>
                    <a:pt x="1996592" y="484326"/>
                    <a:pt x="1913684" y="744776"/>
                    <a:pt x="1786993" y="977992"/>
                  </a:cubicBezTo>
                  <a:lnTo>
                    <a:pt x="1759697" y="1022923"/>
                  </a:lnTo>
                  <a:lnTo>
                    <a:pt x="0" y="3232"/>
                  </a:lnTo>
                  <a:lnTo>
                    <a:pt x="2035175" y="0"/>
                  </a:ln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5CB9CD-3D05-3C85-0F11-93E92E345C53}"/>
                </a:ext>
              </a:extLst>
            </p:cNvPr>
            <p:cNvSpPr/>
            <p:nvPr/>
          </p:nvSpPr>
          <p:spPr>
            <a:xfrm>
              <a:off x="4317007" y="3445172"/>
              <a:ext cx="1762822" cy="1762823"/>
            </a:xfrm>
            <a:custGeom>
              <a:avLst/>
              <a:gdLst>
                <a:gd name="connsiteX0" fmla="*/ 1762822 w 1762822"/>
                <a:gd name="connsiteY0" fmla="*/ 0 h 1762823"/>
                <a:gd name="connsiteX1" fmla="*/ 748786 w 1762822"/>
                <a:gd name="connsiteY1" fmla="*/ 1762823 h 1762823"/>
                <a:gd name="connsiteX2" fmla="*/ 628681 w 1762822"/>
                <a:gd name="connsiteY2" fmla="*/ 1689857 h 1762823"/>
                <a:gd name="connsiteX3" fmla="*/ 72965 w 1762822"/>
                <a:gd name="connsiteY3" fmla="*/ 1134141 h 1762823"/>
                <a:gd name="connsiteX4" fmla="*/ 0 w 1762822"/>
                <a:gd name="connsiteY4" fmla="*/ 1014037 h 1762823"/>
                <a:gd name="connsiteX5" fmla="*/ 1762822 w 1762822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3">
                  <a:moveTo>
                    <a:pt x="1762822" y="0"/>
                  </a:moveTo>
                  <a:lnTo>
                    <a:pt x="748786" y="1762823"/>
                  </a:lnTo>
                  <a:lnTo>
                    <a:pt x="628681" y="1689857"/>
                  </a:lnTo>
                  <a:cubicBezTo>
                    <a:pt x="409772" y="1541966"/>
                    <a:pt x="220857" y="1353050"/>
                    <a:pt x="72965" y="1134141"/>
                  </a:cubicBezTo>
                  <a:lnTo>
                    <a:pt x="0" y="1014037"/>
                  </a:lnTo>
                  <a:lnTo>
                    <a:pt x="1762822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B9D7F2-E588-5655-D4FB-45BA96D73D97}"/>
                </a:ext>
              </a:extLst>
            </p:cNvPr>
            <p:cNvSpPr/>
            <p:nvPr/>
          </p:nvSpPr>
          <p:spPr>
            <a:xfrm>
              <a:off x="6112172" y="3445172"/>
              <a:ext cx="1762823" cy="1762823"/>
            </a:xfrm>
            <a:custGeom>
              <a:avLst/>
              <a:gdLst>
                <a:gd name="connsiteX0" fmla="*/ 0 w 1762823"/>
                <a:gd name="connsiteY0" fmla="*/ 0 h 1762823"/>
                <a:gd name="connsiteX1" fmla="*/ 1762823 w 1762823"/>
                <a:gd name="connsiteY1" fmla="*/ 1014037 h 1762823"/>
                <a:gd name="connsiteX2" fmla="*/ 1689857 w 1762823"/>
                <a:gd name="connsiteY2" fmla="*/ 1134141 h 1762823"/>
                <a:gd name="connsiteX3" fmla="*/ 1134141 w 1762823"/>
                <a:gd name="connsiteY3" fmla="*/ 1689857 h 1762823"/>
                <a:gd name="connsiteX4" fmla="*/ 1014037 w 1762823"/>
                <a:gd name="connsiteY4" fmla="*/ 1762823 h 1762823"/>
                <a:gd name="connsiteX5" fmla="*/ 0 w 1762823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3">
                  <a:moveTo>
                    <a:pt x="0" y="0"/>
                  </a:moveTo>
                  <a:lnTo>
                    <a:pt x="1762823" y="1014037"/>
                  </a:lnTo>
                  <a:lnTo>
                    <a:pt x="1689857" y="1134141"/>
                  </a:lnTo>
                  <a:cubicBezTo>
                    <a:pt x="1541966" y="1353050"/>
                    <a:pt x="1353050" y="1541966"/>
                    <a:pt x="1134141" y="1689857"/>
                  </a:cubicBezTo>
                  <a:lnTo>
                    <a:pt x="1014037" y="176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F5808C-72AB-F720-3231-A816FA1A84B1}"/>
                </a:ext>
              </a:extLst>
            </p:cNvPr>
            <p:cNvSpPr/>
            <p:nvPr/>
          </p:nvSpPr>
          <p:spPr>
            <a:xfrm>
              <a:off x="5070391" y="3451091"/>
              <a:ext cx="1022923" cy="2035175"/>
            </a:xfrm>
            <a:custGeom>
              <a:avLst/>
              <a:gdLst>
                <a:gd name="connsiteX0" fmla="*/ 1019691 w 1022923"/>
                <a:gd name="connsiteY0" fmla="*/ 0 h 2035175"/>
                <a:gd name="connsiteX1" fmla="*/ 1022923 w 1022923"/>
                <a:gd name="connsiteY1" fmla="*/ 2035175 h 2035175"/>
                <a:gd name="connsiteX2" fmla="*/ 815253 w 1022923"/>
                <a:gd name="connsiteY2" fmla="*/ 2024688 h 2035175"/>
                <a:gd name="connsiteX3" fmla="*/ 44931 w 1022923"/>
                <a:gd name="connsiteY3" fmla="*/ 1786993 h 2035175"/>
                <a:gd name="connsiteX4" fmla="*/ 0 w 1022923"/>
                <a:gd name="connsiteY4" fmla="*/ 1759697 h 2035175"/>
                <a:gd name="connsiteX5" fmla="*/ 1019691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1019691" y="0"/>
                  </a:moveTo>
                  <a:lnTo>
                    <a:pt x="1022923" y="2035175"/>
                  </a:lnTo>
                  <a:lnTo>
                    <a:pt x="815253" y="2024688"/>
                  </a:lnTo>
                  <a:cubicBezTo>
                    <a:pt x="538598" y="1996592"/>
                    <a:pt x="278147" y="1913684"/>
                    <a:pt x="44931" y="1786993"/>
                  </a:cubicBezTo>
                  <a:lnTo>
                    <a:pt x="0" y="1759697"/>
                  </a:lnTo>
                  <a:lnTo>
                    <a:pt x="1019691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3A2DE0-48C4-E546-D266-A669AE950F4E}"/>
                </a:ext>
              </a:extLst>
            </p:cNvPr>
            <p:cNvSpPr/>
            <p:nvPr/>
          </p:nvSpPr>
          <p:spPr>
            <a:xfrm>
              <a:off x="6098688" y="3451091"/>
              <a:ext cx="1022923" cy="2035175"/>
            </a:xfrm>
            <a:custGeom>
              <a:avLst/>
              <a:gdLst>
                <a:gd name="connsiteX0" fmla="*/ 3232 w 1022923"/>
                <a:gd name="connsiteY0" fmla="*/ 0 h 2035175"/>
                <a:gd name="connsiteX1" fmla="*/ 1022923 w 1022923"/>
                <a:gd name="connsiteY1" fmla="*/ 1759697 h 2035175"/>
                <a:gd name="connsiteX2" fmla="*/ 977992 w 1022923"/>
                <a:gd name="connsiteY2" fmla="*/ 1786993 h 2035175"/>
                <a:gd name="connsiteX3" fmla="*/ 207670 w 1022923"/>
                <a:gd name="connsiteY3" fmla="*/ 2024688 h 2035175"/>
                <a:gd name="connsiteX4" fmla="*/ 0 w 1022923"/>
                <a:gd name="connsiteY4" fmla="*/ 2035175 h 2035175"/>
                <a:gd name="connsiteX5" fmla="*/ 3232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3232" y="0"/>
                  </a:moveTo>
                  <a:lnTo>
                    <a:pt x="1022923" y="1759697"/>
                  </a:lnTo>
                  <a:lnTo>
                    <a:pt x="977992" y="1786993"/>
                  </a:lnTo>
                  <a:cubicBezTo>
                    <a:pt x="744777" y="1913684"/>
                    <a:pt x="484326" y="1996592"/>
                    <a:pt x="207670" y="2024688"/>
                  </a:cubicBezTo>
                  <a:lnTo>
                    <a:pt x="0" y="2035175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B1EAC4-2771-FE38-7D17-02D3439180A2}"/>
              </a:ext>
            </a:extLst>
          </p:cNvPr>
          <p:cNvSpPr/>
          <p:nvPr/>
        </p:nvSpPr>
        <p:spPr>
          <a:xfrm>
            <a:off x="0" y="1"/>
            <a:ext cx="12191999" cy="2612402"/>
          </a:xfrm>
          <a:custGeom>
            <a:avLst/>
            <a:gdLst/>
            <a:ahLst/>
            <a:cxnLst/>
            <a:rect l="l" t="t" r="r" b="b"/>
            <a:pathLst>
              <a:path w="12191999" h="2612402">
                <a:moveTo>
                  <a:pt x="6301358" y="1139860"/>
                </a:moveTo>
                <a:lnTo>
                  <a:pt x="6301358" y="1406258"/>
                </a:lnTo>
                <a:cubicBezTo>
                  <a:pt x="6275097" y="1387590"/>
                  <a:pt x="6245216" y="1369877"/>
                  <a:pt x="6211719" y="1353123"/>
                </a:cubicBezTo>
                <a:cubicBezTo>
                  <a:pt x="6178221" y="1336368"/>
                  <a:pt x="6143249" y="1321050"/>
                  <a:pt x="6106803" y="1307166"/>
                </a:cubicBezTo>
                <a:cubicBezTo>
                  <a:pt x="6070357" y="1293284"/>
                  <a:pt x="6033911" y="1281197"/>
                  <a:pt x="5997465" y="1270905"/>
                </a:cubicBezTo>
                <a:cubicBezTo>
                  <a:pt x="5961021" y="1260614"/>
                  <a:pt x="5926987" y="1252596"/>
                  <a:pt x="5895365" y="1246850"/>
                </a:cubicBezTo>
                <a:cubicBezTo>
                  <a:pt x="5922699" y="1223394"/>
                  <a:pt x="5952846" y="1204724"/>
                  <a:pt x="5985809" y="1190842"/>
                </a:cubicBezTo>
                <a:cubicBezTo>
                  <a:pt x="6018770" y="1176960"/>
                  <a:pt x="6052938" y="1166188"/>
                  <a:pt x="6088312" y="1158530"/>
                </a:cubicBezTo>
                <a:cubicBezTo>
                  <a:pt x="6123686" y="1150871"/>
                  <a:pt x="6159596" y="1145843"/>
                  <a:pt x="6196042" y="1143451"/>
                </a:cubicBezTo>
                <a:cubicBezTo>
                  <a:pt x="6232488" y="1141057"/>
                  <a:pt x="6267593" y="1139860"/>
                  <a:pt x="6301358" y="1139860"/>
                </a:cubicBezTo>
                <a:close/>
                <a:moveTo>
                  <a:pt x="8786099" y="1121909"/>
                </a:moveTo>
                <a:cubicBezTo>
                  <a:pt x="8807003" y="1126696"/>
                  <a:pt x="8830452" y="1134235"/>
                  <a:pt x="8856445" y="1144528"/>
                </a:cubicBezTo>
                <a:cubicBezTo>
                  <a:pt x="8882439" y="1154820"/>
                  <a:pt x="8908032" y="1166787"/>
                  <a:pt x="8933222" y="1180430"/>
                </a:cubicBezTo>
                <a:cubicBezTo>
                  <a:pt x="8958413" y="1194073"/>
                  <a:pt x="8981460" y="1209033"/>
                  <a:pt x="9002361" y="1225309"/>
                </a:cubicBezTo>
                <a:cubicBezTo>
                  <a:pt x="9023264" y="1241585"/>
                  <a:pt x="9038807" y="1258100"/>
                  <a:pt x="9048991" y="1274854"/>
                </a:cubicBezTo>
                <a:lnTo>
                  <a:pt x="9048991" y="1421338"/>
                </a:lnTo>
                <a:cubicBezTo>
                  <a:pt x="9039343" y="1409370"/>
                  <a:pt x="9023264" y="1393693"/>
                  <a:pt x="9000754" y="1374305"/>
                </a:cubicBezTo>
                <a:cubicBezTo>
                  <a:pt x="8978243" y="1354918"/>
                  <a:pt x="8951445" y="1335410"/>
                  <a:pt x="8920360" y="1315783"/>
                </a:cubicBezTo>
                <a:cubicBezTo>
                  <a:pt x="8889272" y="1296157"/>
                  <a:pt x="8855238" y="1278565"/>
                  <a:pt x="8818258" y="1263006"/>
                </a:cubicBezTo>
                <a:cubicBezTo>
                  <a:pt x="8781276" y="1247449"/>
                  <a:pt x="8743490" y="1237755"/>
                  <a:pt x="8704901" y="1233926"/>
                </a:cubicBezTo>
                <a:cubicBezTo>
                  <a:pt x="8727411" y="1218606"/>
                  <a:pt x="8744964" y="1200655"/>
                  <a:pt x="8757560" y="1180071"/>
                </a:cubicBezTo>
                <a:cubicBezTo>
                  <a:pt x="8770154" y="1159488"/>
                  <a:pt x="8779668" y="1140099"/>
                  <a:pt x="8786099" y="1121909"/>
                </a:cubicBezTo>
                <a:close/>
                <a:moveTo>
                  <a:pt x="4153847" y="1111139"/>
                </a:moveTo>
                <a:cubicBezTo>
                  <a:pt x="4165638" y="1127892"/>
                  <a:pt x="4176625" y="1146682"/>
                  <a:pt x="4186809" y="1167506"/>
                </a:cubicBezTo>
                <a:cubicBezTo>
                  <a:pt x="4196992" y="1188328"/>
                  <a:pt x="4205969" y="1209991"/>
                  <a:pt x="4213741" y="1232489"/>
                </a:cubicBezTo>
                <a:cubicBezTo>
                  <a:pt x="4221512" y="1254988"/>
                  <a:pt x="4227677" y="1277727"/>
                  <a:pt x="4232233" y="1300705"/>
                </a:cubicBezTo>
                <a:cubicBezTo>
                  <a:pt x="4236788" y="1323682"/>
                  <a:pt x="4239066" y="1345463"/>
                  <a:pt x="4239066" y="1366047"/>
                </a:cubicBezTo>
                <a:cubicBezTo>
                  <a:pt x="4239066" y="1399557"/>
                  <a:pt x="4234242" y="1429596"/>
                  <a:pt x="4224595" y="1456164"/>
                </a:cubicBezTo>
                <a:cubicBezTo>
                  <a:pt x="4214947" y="1482731"/>
                  <a:pt x="4201011" y="1505350"/>
                  <a:pt x="4182790" y="1524020"/>
                </a:cubicBezTo>
                <a:cubicBezTo>
                  <a:pt x="4164567" y="1542689"/>
                  <a:pt x="4142325" y="1556931"/>
                  <a:pt x="4116061" y="1566744"/>
                </a:cubicBezTo>
                <a:cubicBezTo>
                  <a:pt x="4089800" y="1576557"/>
                  <a:pt x="4059785" y="1581463"/>
                  <a:pt x="4026019" y="1581463"/>
                </a:cubicBezTo>
                <a:cubicBezTo>
                  <a:pt x="3994397" y="1581463"/>
                  <a:pt x="3965590" y="1577156"/>
                  <a:pt x="3939595" y="1568539"/>
                </a:cubicBezTo>
                <a:cubicBezTo>
                  <a:pt x="3913601" y="1559922"/>
                  <a:pt x="3891091" y="1547595"/>
                  <a:pt x="3872063" y="1531559"/>
                </a:cubicBezTo>
                <a:cubicBezTo>
                  <a:pt x="3853037" y="1515522"/>
                  <a:pt x="3838297" y="1495896"/>
                  <a:pt x="3827846" y="1472678"/>
                </a:cubicBezTo>
                <a:cubicBezTo>
                  <a:pt x="3817394" y="1449462"/>
                  <a:pt x="3812170" y="1423253"/>
                  <a:pt x="3812170" y="1394051"/>
                </a:cubicBezTo>
                <a:lnTo>
                  <a:pt x="3812170" y="1363893"/>
                </a:lnTo>
                <a:cubicBezTo>
                  <a:pt x="3851294" y="1357192"/>
                  <a:pt x="3888813" y="1349054"/>
                  <a:pt x="3924722" y="1339479"/>
                </a:cubicBezTo>
                <a:cubicBezTo>
                  <a:pt x="3960632" y="1329905"/>
                  <a:pt x="3993459" y="1315903"/>
                  <a:pt x="4023205" y="1297473"/>
                </a:cubicBezTo>
                <a:cubicBezTo>
                  <a:pt x="4052952" y="1279043"/>
                  <a:pt x="4079079" y="1255108"/>
                  <a:pt x="4101591" y="1225668"/>
                </a:cubicBezTo>
                <a:cubicBezTo>
                  <a:pt x="4124102" y="1196227"/>
                  <a:pt x="4141520" y="1158050"/>
                  <a:pt x="4153847" y="1111139"/>
                </a:cubicBezTo>
                <a:close/>
                <a:moveTo>
                  <a:pt x="8742686" y="912237"/>
                </a:moveTo>
                <a:lnTo>
                  <a:pt x="9048991" y="912237"/>
                </a:lnTo>
                <a:lnTo>
                  <a:pt x="9048991" y="1104676"/>
                </a:lnTo>
                <a:cubicBezTo>
                  <a:pt x="9038272" y="1094623"/>
                  <a:pt x="9022594" y="1083373"/>
                  <a:pt x="9001959" y="1070928"/>
                </a:cubicBezTo>
                <a:cubicBezTo>
                  <a:pt x="8981324" y="1058481"/>
                  <a:pt x="8958547" y="1046274"/>
                  <a:pt x="8933624" y="1034307"/>
                </a:cubicBezTo>
                <a:cubicBezTo>
                  <a:pt x="8908702" y="1022339"/>
                  <a:pt x="8883109" y="1011328"/>
                  <a:pt x="8856847" y="1001276"/>
                </a:cubicBezTo>
                <a:cubicBezTo>
                  <a:pt x="8830584" y="991223"/>
                  <a:pt x="8806198" y="984043"/>
                  <a:pt x="8783687" y="979735"/>
                </a:cubicBezTo>
                <a:cubicBezTo>
                  <a:pt x="8779400" y="969203"/>
                  <a:pt x="8773773" y="957595"/>
                  <a:pt x="8766805" y="944908"/>
                </a:cubicBezTo>
                <a:cubicBezTo>
                  <a:pt x="8759836" y="932222"/>
                  <a:pt x="8751797" y="921333"/>
                  <a:pt x="8742686" y="912237"/>
                </a:cubicBezTo>
                <a:close/>
                <a:moveTo>
                  <a:pt x="2323722" y="900748"/>
                </a:moveTo>
                <a:cubicBezTo>
                  <a:pt x="2386966" y="900748"/>
                  <a:pt x="2436945" y="909963"/>
                  <a:pt x="2473659" y="928393"/>
                </a:cubicBezTo>
                <a:cubicBezTo>
                  <a:pt x="2510373" y="946823"/>
                  <a:pt x="2538377" y="976145"/>
                  <a:pt x="2557672" y="1016356"/>
                </a:cubicBezTo>
                <a:lnTo>
                  <a:pt x="2327743" y="1108984"/>
                </a:lnTo>
                <a:cubicBezTo>
                  <a:pt x="2328814" y="1103718"/>
                  <a:pt x="2329485" y="1098333"/>
                  <a:pt x="2329753" y="1092828"/>
                </a:cubicBezTo>
                <a:cubicBezTo>
                  <a:pt x="2330021" y="1087322"/>
                  <a:pt x="2330155" y="1081937"/>
                  <a:pt x="2330155" y="1076672"/>
                </a:cubicBezTo>
                <a:cubicBezTo>
                  <a:pt x="2330155" y="1058481"/>
                  <a:pt x="2327609" y="1040888"/>
                  <a:pt x="2322517" y="1023895"/>
                </a:cubicBezTo>
                <a:cubicBezTo>
                  <a:pt x="2317425" y="1006900"/>
                  <a:pt x="2310055" y="991343"/>
                  <a:pt x="2300409" y="977221"/>
                </a:cubicBezTo>
                <a:cubicBezTo>
                  <a:pt x="2290761" y="963099"/>
                  <a:pt x="2279104" y="950892"/>
                  <a:pt x="2265436" y="940600"/>
                </a:cubicBezTo>
                <a:cubicBezTo>
                  <a:pt x="2251769" y="930308"/>
                  <a:pt x="2236092" y="922769"/>
                  <a:pt x="2218406" y="917981"/>
                </a:cubicBezTo>
                <a:cubicBezTo>
                  <a:pt x="2230734" y="912716"/>
                  <a:pt x="2246142" y="908527"/>
                  <a:pt x="2264633" y="905416"/>
                </a:cubicBezTo>
                <a:cubicBezTo>
                  <a:pt x="2283123" y="902304"/>
                  <a:pt x="2302821" y="900748"/>
                  <a:pt x="2323722" y="900748"/>
                </a:cubicBezTo>
                <a:close/>
                <a:moveTo>
                  <a:pt x="10054001" y="761446"/>
                </a:moveTo>
                <a:lnTo>
                  <a:pt x="10054001" y="877053"/>
                </a:lnTo>
                <a:cubicBezTo>
                  <a:pt x="10042209" y="865085"/>
                  <a:pt x="10027737" y="854554"/>
                  <a:pt x="10010587" y="845458"/>
                </a:cubicBezTo>
                <a:cubicBezTo>
                  <a:pt x="9993437" y="836363"/>
                  <a:pt x="9975348" y="828584"/>
                  <a:pt x="9956321" y="822121"/>
                </a:cubicBezTo>
                <a:cubicBezTo>
                  <a:pt x="9937295" y="815659"/>
                  <a:pt x="9917867" y="810751"/>
                  <a:pt x="9898035" y="807401"/>
                </a:cubicBezTo>
                <a:cubicBezTo>
                  <a:pt x="9878203" y="804050"/>
                  <a:pt x="9859445" y="802375"/>
                  <a:pt x="9841758" y="802375"/>
                </a:cubicBezTo>
                <a:cubicBezTo>
                  <a:pt x="9782266" y="802375"/>
                  <a:pt x="9730145" y="810393"/>
                  <a:pt x="9685390" y="826430"/>
                </a:cubicBezTo>
                <a:cubicBezTo>
                  <a:pt x="9640637" y="842466"/>
                  <a:pt x="9603389" y="863888"/>
                  <a:pt x="9573642" y="890696"/>
                </a:cubicBezTo>
                <a:cubicBezTo>
                  <a:pt x="9543896" y="917503"/>
                  <a:pt x="9521654" y="948618"/>
                  <a:pt x="9506914" y="984043"/>
                </a:cubicBezTo>
                <a:cubicBezTo>
                  <a:pt x="9492175" y="1019466"/>
                  <a:pt x="9484805" y="1056805"/>
                  <a:pt x="9484805" y="1096059"/>
                </a:cubicBezTo>
                <a:cubicBezTo>
                  <a:pt x="9484805" y="1130526"/>
                  <a:pt x="9491907" y="1162239"/>
                  <a:pt x="9506111" y="1191201"/>
                </a:cubicBezTo>
                <a:cubicBezTo>
                  <a:pt x="9520314" y="1220163"/>
                  <a:pt x="9539340" y="1245055"/>
                  <a:pt x="9563190" y="1265879"/>
                </a:cubicBezTo>
                <a:cubicBezTo>
                  <a:pt x="9587041" y="1286703"/>
                  <a:pt x="9614778" y="1302859"/>
                  <a:pt x="9646400" y="1314348"/>
                </a:cubicBezTo>
                <a:cubicBezTo>
                  <a:pt x="9678020" y="1325836"/>
                  <a:pt x="9711251" y="1331580"/>
                  <a:pt x="9746090" y="1331580"/>
                </a:cubicBezTo>
                <a:cubicBezTo>
                  <a:pt x="9773959" y="1331580"/>
                  <a:pt x="9800623" y="1328589"/>
                  <a:pt x="9826082" y="1322605"/>
                </a:cubicBezTo>
                <a:cubicBezTo>
                  <a:pt x="9851540" y="1316622"/>
                  <a:pt x="9873915" y="1307406"/>
                  <a:pt x="9893211" y="1294961"/>
                </a:cubicBezTo>
                <a:cubicBezTo>
                  <a:pt x="9912506" y="1282514"/>
                  <a:pt x="9927781" y="1266716"/>
                  <a:pt x="9939036" y="1247569"/>
                </a:cubicBezTo>
                <a:cubicBezTo>
                  <a:pt x="9950292" y="1228420"/>
                  <a:pt x="9955918" y="1205682"/>
                  <a:pt x="9955918" y="1179354"/>
                </a:cubicBezTo>
                <a:cubicBezTo>
                  <a:pt x="9955918" y="1165949"/>
                  <a:pt x="9952838" y="1152546"/>
                  <a:pt x="9946674" y="1139143"/>
                </a:cubicBezTo>
                <a:cubicBezTo>
                  <a:pt x="9940510" y="1125738"/>
                  <a:pt x="9931666" y="1113651"/>
                  <a:pt x="9920143" y="1102881"/>
                </a:cubicBezTo>
                <a:cubicBezTo>
                  <a:pt x="9908620" y="1092110"/>
                  <a:pt x="9894684" y="1083373"/>
                  <a:pt x="9878338" y="1076672"/>
                </a:cubicBezTo>
                <a:cubicBezTo>
                  <a:pt x="9861991" y="1069970"/>
                  <a:pt x="9843902" y="1066619"/>
                  <a:pt x="9824070" y="1066619"/>
                </a:cubicBezTo>
                <a:cubicBezTo>
                  <a:pt x="9804778" y="1066619"/>
                  <a:pt x="9787224" y="1069850"/>
                  <a:pt x="9771413" y="1076313"/>
                </a:cubicBezTo>
                <a:cubicBezTo>
                  <a:pt x="9755602" y="1082775"/>
                  <a:pt x="9742203" y="1091152"/>
                  <a:pt x="9731216" y="1101444"/>
                </a:cubicBezTo>
                <a:cubicBezTo>
                  <a:pt x="9720229" y="1111736"/>
                  <a:pt x="9711653" y="1123584"/>
                  <a:pt x="9705489" y="1136988"/>
                </a:cubicBezTo>
                <a:cubicBezTo>
                  <a:pt x="9699326" y="1150392"/>
                  <a:pt x="9695977" y="1163795"/>
                  <a:pt x="9695440" y="1177199"/>
                </a:cubicBezTo>
                <a:cubicBezTo>
                  <a:pt x="9691687" y="1173370"/>
                  <a:pt x="9688607" y="1168103"/>
                  <a:pt x="9686195" y="1161402"/>
                </a:cubicBezTo>
                <a:cubicBezTo>
                  <a:pt x="9683783" y="1154700"/>
                  <a:pt x="9681773" y="1147758"/>
                  <a:pt x="9680166" y="1140578"/>
                </a:cubicBezTo>
                <a:cubicBezTo>
                  <a:pt x="9678557" y="1133398"/>
                  <a:pt x="9677485" y="1126217"/>
                  <a:pt x="9676949" y="1119037"/>
                </a:cubicBezTo>
                <a:cubicBezTo>
                  <a:pt x="9676413" y="1111856"/>
                  <a:pt x="9676145" y="1106112"/>
                  <a:pt x="9676145" y="1101803"/>
                </a:cubicBezTo>
                <a:cubicBezTo>
                  <a:pt x="9676145" y="1081219"/>
                  <a:pt x="9679629" y="1061712"/>
                  <a:pt x="9686597" y="1043282"/>
                </a:cubicBezTo>
                <a:cubicBezTo>
                  <a:pt x="9693565" y="1024851"/>
                  <a:pt x="9703747" y="1008695"/>
                  <a:pt x="9717146" y="994813"/>
                </a:cubicBezTo>
                <a:cubicBezTo>
                  <a:pt x="9730547" y="980931"/>
                  <a:pt x="9747161" y="970040"/>
                  <a:pt x="9766991" y="962141"/>
                </a:cubicBezTo>
                <a:cubicBezTo>
                  <a:pt x="9786823" y="954243"/>
                  <a:pt x="9809868" y="950293"/>
                  <a:pt x="9836132" y="950293"/>
                </a:cubicBezTo>
                <a:cubicBezTo>
                  <a:pt x="9874183" y="950293"/>
                  <a:pt x="9907012" y="955680"/>
                  <a:pt x="9934615" y="966450"/>
                </a:cubicBezTo>
                <a:cubicBezTo>
                  <a:pt x="9962216" y="977221"/>
                  <a:pt x="9984862" y="990983"/>
                  <a:pt x="10002548" y="1007738"/>
                </a:cubicBezTo>
                <a:cubicBezTo>
                  <a:pt x="10020235" y="1024492"/>
                  <a:pt x="10033233" y="1043282"/>
                  <a:pt x="10041540" y="1064106"/>
                </a:cubicBezTo>
                <a:cubicBezTo>
                  <a:pt x="10049847" y="1084930"/>
                  <a:pt x="10054001" y="1105633"/>
                  <a:pt x="10054001" y="1126217"/>
                </a:cubicBezTo>
                <a:lnTo>
                  <a:pt x="10054001" y="1709277"/>
                </a:lnTo>
                <a:lnTo>
                  <a:pt x="10240516" y="1709277"/>
                </a:lnTo>
                <a:lnTo>
                  <a:pt x="10240516" y="912237"/>
                </a:lnTo>
                <a:lnTo>
                  <a:pt x="10465621" y="912237"/>
                </a:lnTo>
                <a:lnTo>
                  <a:pt x="10465621" y="761446"/>
                </a:lnTo>
                <a:close/>
                <a:moveTo>
                  <a:pt x="10916164" y="686655"/>
                </a:moveTo>
                <a:cubicBezTo>
                  <a:pt x="10884215" y="686655"/>
                  <a:pt x="10858115" y="697067"/>
                  <a:pt x="10837862" y="717890"/>
                </a:cubicBezTo>
                <a:cubicBezTo>
                  <a:pt x="10817609" y="738714"/>
                  <a:pt x="10807482" y="764529"/>
                  <a:pt x="10807482" y="795337"/>
                </a:cubicBezTo>
                <a:cubicBezTo>
                  <a:pt x="10807482" y="833561"/>
                  <a:pt x="10821887" y="870216"/>
                  <a:pt x="10850698" y="905302"/>
                </a:cubicBezTo>
                <a:cubicBezTo>
                  <a:pt x="10879509" y="940389"/>
                  <a:pt x="10939840" y="991449"/>
                  <a:pt x="11031692" y="1058484"/>
                </a:cubicBezTo>
                <a:cubicBezTo>
                  <a:pt x="11123543" y="1125518"/>
                  <a:pt x="11188724" y="1183140"/>
                  <a:pt x="11227233" y="1231347"/>
                </a:cubicBezTo>
                <a:cubicBezTo>
                  <a:pt x="11265742" y="1279555"/>
                  <a:pt x="11284997" y="1330188"/>
                  <a:pt x="11284997" y="1383245"/>
                </a:cubicBezTo>
                <a:cubicBezTo>
                  <a:pt x="11284997" y="1430597"/>
                  <a:pt x="11271448" y="1468964"/>
                  <a:pt x="11244348" y="1498345"/>
                </a:cubicBezTo>
                <a:cubicBezTo>
                  <a:pt x="11217249" y="1527726"/>
                  <a:pt x="11182876" y="1542417"/>
                  <a:pt x="11141229" y="1542417"/>
                </a:cubicBezTo>
                <a:cubicBezTo>
                  <a:pt x="11131530" y="1542417"/>
                  <a:pt x="11119550" y="1540991"/>
                  <a:pt x="11105287" y="1538138"/>
                </a:cubicBezTo>
                <a:cubicBezTo>
                  <a:pt x="11105287" y="1491927"/>
                  <a:pt x="11089313" y="1451136"/>
                  <a:pt x="11057364" y="1415764"/>
                </a:cubicBezTo>
                <a:cubicBezTo>
                  <a:pt x="11025416" y="1380393"/>
                  <a:pt x="10984054" y="1362707"/>
                  <a:pt x="10933279" y="1362707"/>
                </a:cubicBezTo>
                <a:cubicBezTo>
                  <a:pt x="10894484" y="1362707"/>
                  <a:pt x="10863249" y="1373974"/>
                  <a:pt x="10839573" y="1396510"/>
                </a:cubicBezTo>
                <a:cubicBezTo>
                  <a:pt x="10815897" y="1419045"/>
                  <a:pt x="10804059" y="1446001"/>
                  <a:pt x="10804059" y="1477379"/>
                </a:cubicBezTo>
                <a:cubicBezTo>
                  <a:pt x="10804059" y="1525872"/>
                  <a:pt x="10827022" y="1566663"/>
                  <a:pt x="10872948" y="1599753"/>
                </a:cubicBezTo>
                <a:cubicBezTo>
                  <a:pt x="10918874" y="1632842"/>
                  <a:pt x="10980346" y="1649387"/>
                  <a:pt x="11057364" y="1649387"/>
                </a:cubicBezTo>
                <a:cubicBezTo>
                  <a:pt x="11152069" y="1649387"/>
                  <a:pt x="11230799" y="1621147"/>
                  <a:pt x="11293555" y="1564667"/>
                </a:cubicBezTo>
                <a:cubicBezTo>
                  <a:pt x="11356310" y="1508186"/>
                  <a:pt x="11387688" y="1433165"/>
                  <a:pt x="11387688" y="1339601"/>
                </a:cubicBezTo>
                <a:cubicBezTo>
                  <a:pt x="11387688" y="1283121"/>
                  <a:pt x="11371144" y="1227069"/>
                  <a:pt x="11338054" y="1171444"/>
                </a:cubicBezTo>
                <a:cubicBezTo>
                  <a:pt x="11304965" y="1115820"/>
                  <a:pt x="11253904" y="1057057"/>
                  <a:pt x="11184873" y="995157"/>
                </a:cubicBezTo>
                <a:cubicBezTo>
                  <a:pt x="11115841" y="933257"/>
                  <a:pt x="11071342" y="888187"/>
                  <a:pt x="11051374" y="859947"/>
                </a:cubicBezTo>
                <a:cubicBezTo>
                  <a:pt x="11031406" y="831707"/>
                  <a:pt x="11021422" y="806177"/>
                  <a:pt x="11021422" y="783356"/>
                </a:cubicBezTo>
                <a:cubicBezTo>
                  <a:pt x="11021422" y="771946"/>
                  <a:pt x="11023704" y="759965"/>
                  <a:pt x="11028268" y="747414"/>
                </a:cubicBezTo>
                <a:cubicBezTo>
                  <a:pt x="11015147" y="730869"/>
                  <a:pt x="10998887" y="716607"/>
                  <a:pt x="10979490" y="704626"/>
                </a:cubicBezTo>
                <a:cubicBezTo>
                  <a:pt x="10960093" y="692645"/>
                  <a:pt x="10938984" y="686655"/>
                  <a:pt x="10916164" y="686655"/>
                </a:cubicBezTo>
                <a:close/>
                <a:moveTo>
                  <a:pt x="5609459" y="366516"/>
                </a:moveTo>
                <a:cubicBezTo>
                  <a:pt x="5548895" y="366516"/>
                  <a:pt x="5492484" y="372619"/>
                  <a:pt x="5440228" y="384826"/>
                </a:cubicBezTo>
                <a:cubicBezTo>
                  <a:pt x="5387972" y="397033"/>
                  <a:pt x="5342549" y="414865"/>
                  <a:pt x="5303959" y="438321"/>
                </a:cubicBezTo>
                <a:cubicBezTo>
                  <a:pt x="5265370" y="461777"/>
                  <a:pt x="5234953" y="490859"/>
                  <a:pt x="5212711" y="525565"/>
                </a:cubicBezTo>
                <a:cubicBezTo>
                  <a:pt x="5190468" y="560271"/>
                  <a:pt x="5179347" y="599883"/>
                  <a:pt x="5179347" y="644403"/>
                </a:cubicBezTo>
                <a:cubicBezTo>
                  <a:pt x="5179347" y="671211"/>
                  <a:pt x="5182027" y="693590"/>
                  <a:pt x="5187386" y="711541"/>
                </a:cubicBezTo>
                <a:cubicBezTo>
                  <a:pt x="5192746" y="729492"/>
                  <a:pt x="5200250" y="746126"/>
                  <a:pt x="5209896" y="761446"/>
                </a:cubicBezTo>
                <a:lnTo>
                  <a:pt x="5080462" y="761446"/>
                </a:lnTo>
                <a:lnTo>
                  <a:pt x="5080462" y="912237"/>
                </a:lnTo>
                <a:lnTo>
                  <a:pt x="5225173" y="912237"/>
                </a:lnTo>
                <a:lnTo>
                  <a:pt x="5225173" y="1773902"/>
                </a:lnTo>
                <a:lnTo>
                  <a:pt x="5413295" y="1773902"/>
                </a:lnTo>
                <a:lnTo>
                  <a:pt x="5413295" y="912237"/>
                </a:lnTo>
                <a:lnTo>
                  <a:pt x="5588255" y="912237"/>
                </a:lnTo>
                <a:lnTo>
                  <a:pt x="5638402" y="912237"/>
                </a:lnTo>
                <a:lnTo>
                  <a:pt x="6301358" y="912237"/>
                </a:lnTo>
                <a:lnTo>
                  <a:pt x="6301358" y="989069"/>
                </a:lnTo>
                <a:cubicBezTo>
                  <a:pt x="6258481" y="990027"/>
                  <a:pt x="6214799" y="992778"/>
                  <a:pt x="6170315" y="997326"/>
                </a:cubicBezTo>
                <a:cubicBezTo>
                  <a:pt x="6125830" y="1001874"/>
                  <a:pt x="6082282" y="1009414"/>
                  <a:pt x="6039673" y="1019945"/>
                </a:cubicBezTo>
                <a:cubicBezTo>
                  <a:pt x="5997064" y="1030477"/>
                  <a:pt x="5956331" y="1044599"/>
                  <a:pt x="5917473" y="1062311"/>
                </a:cubicBezTo>
                <a:cubicBezTo>
                  <a:pt x="5878616" y="1080022"/>
                  <a:pt x="5843376" y="1102043"/>
                  <a:pt x="5811754" y="1128371"/>
                </a:cubicBezTo>
                <a:cubicBezTo>
                  <a:pt x="5780132" y="1154700"/>
                  <a:pt x="5753066" y="1186174"/>
                  <a:pt x="5730556" y="1222795"/>
                </a:cubicBezTo>
                <a:cubicBezTo>
                  <a:pt x="5708043" y="1259416"/>
                  <a:pt x="5691964" y="1302141"/>
                  <a:pt x="5682318" y="1350969"/>
                </a:cubicBezTo>
                <a:cubicBezTo>
                  <a:pt x="5713940" y="1353363"/>
                  <a:pt x="5748510" y="1357670"/>
                  <a:pt x="5786027" y="1363893"/>
                </a:cubicBezTo>
                <a:cubicBezTo>
                  <a:pt x="5823546" y="1370116"/>
                  <a:pt x="5861867" y="1378254"/>
                  <a:pt x="5900992" y="1388307"/>
                </a:cubicBezTo>
                <a:cubicBezTo>
                  <a:pt x="5940118" y="1398360"/>
                  <a:pt x="5979244" y="1410327"/>
                  <a:pt x="6018368" y="1424209"/>
                </a:cubicBezTo>
                <a:cubicBezTo>
                  <a:pt x="6057494" y="1438093"/>
                  <a:pt x="6094743" y="1453890"/>
                  <a:pt x="6130118" y="1471602"/>
                </a:cubicBezTo>
                <a:cubicBezTo>
                  <a:pt x="6165491" y="1489313"/>
                  <a:pt x="6197917" y="1508702"/>
                  <a:pt x="6227396" y="1529764"/>
                </a:cubicBezTo>
                <a:cubicBezTo>
                  <a:pt x="6256874" y="1550827"/>
                  <a:pt x="6281528" y="1573565"/>
                  <a:pt x="6301358" y="1597979"/>
                </a:cubicBezTo>
                <a:lnTo>
                  <a:pt x="6301358" y="1709277"/>
                </a:lnTo>
                <a:lnTo>
                  <a:pt x="6487874" y="1709277"/>
                </a:lnTo>
                <a:lnTo>
                  <a:pt x="6487874" y="912237"/>
                </a:lnTo>
                <a:lnTo>
                  <a:pt x="6650009" y="912237"/>
                </a:lnTo>
                <a:lnTo>
                  <a:pt x="6712980" y="912237"/>
                </a:lnTo>
                <a:lnTo>
                  <a:pt x="6851799" y="912237"/>
                </a:lnTo>
                <a:cubicBezTo>
                  <a:pt x="6831433" y="940480"/>
                  <a:pt x="6814685" y="968843"/>
                  <a:pt x="6801554" y="997326"/>
                </a:cubicBezTo>
                <a:cubicBezTo>
                  <a:pt x="6788421" y="1025809"/>
                  <a:pt x="6778105" y="1055010"/>
                  <a:pt x="6770601" y="1084930"/>
                </a:cubicBezTo>
                <a:cubicBezTo>
                  <a:pt x="6763097" y="1114848"/>
                  <a:pt x="6758006" y="1145486"/>
                  <a:pt x="6755326" y="1176840"/>
                </a:cubicBezTo>
                <a:cubicBezTo>
                  <a:pt x="6752646" y="1208194"/>
                  <a:pt x="6751307" y="1241106"/>
                  <a:pt x="6751307" y="1275572"/>
                </a:cubicBezTo>
                <a:cubicBezTo>
                  <a:pt x="6751307" y="1318177"/>
                  <a:pt x="6755460" y="1360902"/>
                  <a:pt x="6763767" y="1403746"/>
                </a:cubicBezTo>
                <a:cubicBezTo>
                  <a:pt x="6772076" y="1446589"/>
                  <a:pt x="6784134" y="1488117"/>
                  <a:pt x="6799945" y="1528328"/>
                </a:cubicBezTo>
                <a:cubicBezTo>
                  <a:pt x="6815756" y="1568539"/>
                  <a:pt x="6835320" y="1606356"/>
                  <a:pt x="6858633" y="1641781"/>
                </a:cubicBezTo>
                <a:cubicBezTo>
                  <a:pt x="6881948" y="1677204"/>
                  <a:pt x="6908880" y="1708798"/>
                  <a:pt x="6939431" y="1736564"/>
                </a:cubicBezTo>
                <a:cubicBezTo>
                  <a:pt x="6961942" y="1756670"/>
                  <a:pt x="6987131" y="1774381"/>
                  <a:pt x="7015001" y="1789699"/>
                </a:cubicBezTo>
                <a:cubicBezTo>
                  <a:pt x="7042872" y="1805019"/>
                  <a:pt x="7072082" y="1812678"/>
                  <a:pt x="7102631" y="1812678"/>
                </a:cubicBezTo>
                <a:cubicBezTo>
                  <a:pt x="7122462" y="1812678"/>
                  <a:pt x="7140418" y="1809326"/>
                  <a:pt x="7156496" y="1802625"/>
                </a:cubicBezTo>
                <a:cubicBezTo>
                  <a:pt x="7172575" y="1795923"/>
                  <a:pt x="7186376" y="1787067"/>
                  <a:pt x="7197899" y="1776057"/>
                </a:cubicBezTo>
                <a:cubicBezTo>
                  <a:pt x="7209423" y="1765046"/>
                  <a:pt x="7218400" y="1752122"/>
                  <a:pt x="7224832" y="1737281"/>
                </a:cubicBezTo>
                <a:cubicBezTo>
                  <a:pt x="7231263" y="1722442"/>
                  <a:pt x="7234479" y="1707123"/>
                  <a:pt x="7234479" y="1691326"/>
                </a:cubicBezTo>
                <a:cubicBezTo>
                  <a:pt x="7234479" y="1677444"/>
                  <a:pt x="7231263" y="1663801"/>
                  <a:pt x="7224832" y="1650397"/>
                </a:cubicBezTo>
                <a:cubicBezTo>
                  <a:pt x="7218400" y="1636993"/>
                  <a:pt x="7209423" y="1624906"/>
                  <a:pt x="7197899" y="1614135"/>
                </a:cubicBezTo>
                <a:cubicBezTo>
                  <a:pt x="7186376" y="1603365"/>
                  <a:pt x="7172575" y="1594628"/>
                  <a:pt x="7156496" y="1587926"/>
                </a:cubicBezTo>
                <a:cubicBezTo>
                  <a:pt x="7140418" y="1581225"/>
                  <a:pt x="7122462" y="1577873"/>
                  <a:pt x="7102631" y="1577873"/>
                </a:cubicBezTo>
                <a:cubicBezTo>
                  <a:pt x="7093520" y="1577873"/>
                  <a:pt x="7084542" y="1578712"/>
                  <a:pt x="7075699" y="1580387"/>
                </a:cubicBezTo>
                <a:cubicBezTo>
                  <a:pt x="7066856" y="1582062"/>
                  <a:pt x="7058683" y="1584096"/>
                  <a:pt x="7051179" y="1586490"/>
                </a:cubicBezTo>
                <a:cubicBezTo>
                  <a:pt x="7036707" y="1570693"/>
                  <a:pt x="7022908" y="1550468"/>
                  <a:pt x="7009775" y="1525815"/>
                </a:cubicBezTo>
                <a:cubicBezTo>
                  <a:pt x="6996644" y="1501161"/>
                  <a:pt x="6985121" y="1474593"/>
                  <a:pt x="6975206" y="1446111"/>
                </a:cubicBezTo>
                <a:cubicBezTo>
                  <a:pt x="6965290" y="1417628"/>
                  <a:pt x="6957386" y="1388546"/>
                  <a:pt x="6951489" y="1358867"/>
                </a:cubicBezTo>
                <a:cubicBezTo>
                  <a:pt x="6945594" y="1329188"/>
                  <a:pt x="6942646" y="1301422"/>
                  <a:pt x="6942646" y="1275572"/>
                </a:cubicBezTo>
                <a:cubicBezTo>
                  <a:pt x="6942646" y="1246372"/>
                  <a:pt x="6945326" y="1214180"/>
                  <a:pt x="6950686" y="1178994"/>
                </a:cubicBezTo>
                <a:cubicBezTo>
                  <a:pt x="6956045" y="1143809"/>
                  <a:pt x="6964620" y="1109342"/>
                  <a:pt x="6976412" y="1075594"/>
                </a:cubicBezTo>
                <a:cubicBezTo>
                  <a:pt x="6988203" y="1041846"/>
                  <a:pt x="7003612" y="1010372"/>
                  <a:pt x="7022639" y="981170"/>
                </a:cubicBezTo>
                <a:cubicBezTo>
                  <a:pt x="7041665" y="951969"/>
                  <a:pt x="7064846" y="928992"/>
                  <a:pt x="7092181" y="912237"/>
                </a:cubicBezTo>
                <a:lnTo>
                  <a:pt x="7188580" y="912237"/>
                </a:lnTo>
                <a:lnTo>
                  <a:pt x="7248147" y="912237"/>
                </a:lnTo>
                <a:lnTo>
                  <a:pt x="7420920" y="912237"/>
                </a:lnTo>
                <a:cubicBezTo>
                  <a:pt x="7442895" y="912237"/>
                  <a:pt x="7460715" y="915229"/>
                  <a:pt x="7474383" y="921213"/>
                </a:cubicBezTo>
                <a:cubicBezTo>
                  <a:pt x="7488050" y="927197"/>
                  <a:pt x="7498502" y="934736"/>
                  <a:pt x="7505736" y="943831"/>
                </a:cubicBezTo>
                <a:cubicBezTo>
                  <a:pt x="7512972" y="952927"/>
                  <a:pt x="7517796" y="962860"/>
                  <a:pt x="7520208" y="973631"/>
                </a:cubicBezTo>
                <a:cubicBezTo>
                  <a:pt x="7522620" y="984401"/>
                  <a:pt x="7523825" y="994573"/>
                  <a:pt x="7523825" y="1004149"/>
                </a:cubicBezTo>
                <a:cubicBezTo>
                  <a:pt x="7508282" y="1000797"/>
                  <a:pt x="7493276" y="999121"/>
                  <a:pt x="7478804" y="999121"/>
                </a:cubicBezTo>
                <a:cubicBezTo>
                  <a:pt x="7459510" y="999121"/>
                  <a:pt x="7443297" y="1002234"/>
                  <a:pt x="7430166" y="1008456"/>
                </a:cubicBezTo>
                <a:cubicBezTo>
                  <a:pt x="7417035" y="1014679"/>
                  <a:pt x="7406181" y="1023176"/>
                  <a:pt x="7397605" y="1033947"/>
                </a:cubicBezTo>
                <a:cubicBezTo>
                  <a:pt x="7389030" y="1044717"/>
                  <a:pt x="7382867" y="1057044"/>
                  <a:pt x="7379114" y="1070928"/>
                </a:cubicBezTo>
                <a:cubicBezTo>
                  <a:pt x="7375363" y="1084810"/>
                  <a:pt x="7373488" y="1099649"/>
                  <a:pt x="7373488" y="1115446"/>
                </a:cubicBezTo>
                <a:lnTo>
                  <a:pt x="7373488" y="1239670"/>
                </a:lnTo>
                <a:cubicBezTo>
                  <a:pt x="7426013" y="1239670"/>
                  <a:pt x="7471034" y="1233926"/>
                  <a:pt x="7508551" y="1222436"/>
                </a:cubicBezTo>
                <a:cubicBezTo>
                  <a:pt x="7546067" y="1210947"/>
                  <a:pt x="7578226" y="1195390"/>
                  <a:pt x="7605024" y="1175764"/>
                </a:cubicBezTo>
                <a:cubicBezTo>
                  <a:pt x="7628607" y="1194911"/>
                  <a:pt x="7658890" y="1209751"/>
                  <a:pt x="7695870" y="1220282"/>
                </a:cubicBezTo>
                <a:cubicBezTo>
                  <a:pt x="7732853" y="1230813"/>
                  <a:pt x="7779749" y="1237276"/>
                  <a:pt x="7836562" y="1239670"/>
                </a:cubicBezTo>
                <a:lnTo>
                  <a:pt x="7836562" y="1111139"/>
                </a:lnTo>
                <a:cubicBezTo>
                  <a:pt x="7836562" y="1098213"/>
                  <a:pt x="7834820" y="1085168"/>
                  <a:pt x="7831336" y="1072004"/>
                </a:cubicBezTo>
                <a:cubicBezTo>
                  <a:pt x="7827853" y="1058840"/>
                  <a:pt x="7821956" y="1046753"/>
                  <a:pt x="7813649" y="1035742"/>
                </a:cubicBezTo>
                <a:cubicBezTo>
                  <a:pt x="7805342" y="1024732"/>
                  <a:pt x="7794487" y="1015757"/>
                  <a:pt x="7781088" y="1008815"/>
                </a:cubicBezTo>
                <a:cubicBezTo>
                  <a:pt x="7767689" y="1001874"/>
                  <a:pt x="7751344" y="998403"/>
                  <a:pt x="7732048" y="998403"/>
                </a:cubicBezTo>
                <a:cubicBezTo>
                  <a:pt x="7725080" y="998403"/>
                  <a:pt x="7717846" y="998762"/>
                  <a:pt x="7710342" y="999481"/>
                </a:cubicBezTo>
                <a:cubicBezTo>
                  <a:pt x="7702838" y="1000199"/>
                  <a:pt x="7694799" y="1001755"/>
                  <a:pt x="7686223" y="1004149"/>
                </a:cubicBezTo>
                <a:cubicBezTo>
                  <a:pt x="7686223" y="996967"/>
                  <a:pt x="7688234" y="988470"/>
                  <a:pt x="7692253" y="978657"/>
                </a:cubicBezTo>
                <a:cubicBezTo>
                  <a:pt x="7696273" y="968843"/>
                  <a:pt x="7702838" y="959629"/>
                  <a:pt x="7711950" y="951012"/>
                </a:cubicBezTo>
                <a:cubicBezTo>
                  <a:pt x="7721061" y="942395"/>
                  <a:pt x="7733255" y="935095"/>
                  <a:pt x="7748530" y="929112"/>
                </a:cubicBezTo>
                <a:cubicBezTo>
                  <a:pt x="7763804" y="923128"/>
                  <a:pt x="7782429" y="920135"/>
                  <a:pt x="7804403" y="920135"/>
                </a:cubicBezTo>
                <a:cubicBezTo>
                  <a:pt x="7830665" y="920135"/>
                  <a:pt x="7852775" y="924204"/>
                  <a:pt x="7870730" y="932342"/>
                </a:cubicBezTo>
                <a:cubicBezTo>
                  <a:pt x="7888685" y="940480"/>
                  <a:pt x="7903155" y="951252"/>
                  <a:pt x="7914143" y="964655"/>
                </a:cubicBezTo>
                <a:cubicBezTo>
                  <a:pt x="7925130" y="978059"/>
                  <a:pt x="7933035" y="993497"/>
                  <a:pt x="7937859" y="1010969"/>
                </a:cubicBezTo>
                <a:cubicBezTo>
                  <a:pt x="7942683" y="1028443"/>
                  <a:pt x="7945095" y="1046514"/>
                  <a:pt x="7945095" y="1065182"/>
                </a:cubicBezTo>
                <a:lnTo>
                  <a:pt x="7945095" y="1274854"/>
                </a:lnTo>
                <a:lnTo>
                  <a:pt x="7945095" y="1381844"/>
                </a:lnTo>
                <a:cubicBezTo>
                  <a:pt x="7932767" y="1378015"/>
                  <a:pt x="7921244" y="1375143"/>
                  <a:pt x="7910525" y="1373228"/>
                </a:cubicBezTo>
                <a:cubicBezTo>
                  <a:pt x="7899806" y="1371314"/>
                  <a:pt x="7886941" y="1370356"/>
                  <a:pt x="7871935" y="1370356"/>
                </a:cubicBezTo>
                <a:cubicBezTo>
                  <a:pt x="7862287" y="1370356"/>
                  <a:pt x="7851836" y="1371314"/>
                  <a:pt x="7840581" y="1373228"/>
                </a:cubicBezTo>
                <a:cubicBezTo>
                  <a:pt x="7829326" y="1375143"/>
                  <a:pt x="7818205" y="1377895"/>
                  <a:pt x="7807218" y="1381486"/>
                </a:cubicBezTo>
                <a:cubicBezTo>
                  <a:pt x="7796231" y="1385076"/>
                  <a:pt x="7785778" y="1389504"/>
                  <a:pt x="7775864" y="1394770"/>
                </a:cubicBezTo>
                <a:cubicBezTo>
                  <a:pt x="7765948" y="1400035"/>
                  <a:pt x="7757239" y="1406258"/>
                  <a:pt x="7749735" y="1413439"/>
                </a:cubicBezTo>
                <a:cubicBezTo>
                  <a:pt x="7732584" y="1398120"/>
                  <a:pt x="7710610" y="1386871"/>
                  <a:pt x="7683812" y="1379691"/>
                </a:cubicBezTo>
                <a:cubicBezTo>
                  <a:pt x="7657013" y="1372510"/>
                  <a:pt x="7629143" y="1368920"/>
                  <a:pt x="7600202" y="1368920"/>
                </a:cubicBezTo>
                <a:cubicBezTo>
                  <a:pt x="7564292" y="1368920"/>
                  <a:pt x="7532000" y="1374185"/>
                  <a:pt x="7503324" y="1384717"/>
                </a:cubicBezTo>
                <a:cubicBezTo>
                  <a:pt x="7474651" y="1395249"/>
                  <a:pt x="7450265" y="1409849"/>
                  <a:pt x="7430166" y="1428518"/>
                </a:cubicBezTo>
                <a:cubicBezTo>
                  <a:pt x="7410067" y="1447188"/>
                  <a:pt x="7394659" y="1469088"/>
                  <a:pt x="7383938" y="1494221"/>
                </a:cubicBezTo>
                <a:cubicBezTo>
                  <a:pt x="7373219" y="1519352"/>
                  <a:pt x="7367859" y="1546279"/>
                  <a:pt x="7367859" y="1575002"/>
                </a:cubicBezTo>
                <a:cubicBezTo>
                  <a:pt x="7367859" y="1600852"/>
                  <a:pt x="7372148" y="1626581"/>
                  <a:pt x="7380723" y="1652192"/>
                </a:cubicBezTo>
                <a:cubicBezTo>
                  <a:pt x="7389299" y="1677803"/>
                  <a:pt x="7401759" y="1700660"/>
                  <a:pt x="7418106" y="1720766"/>
                </a:cubicBezTo>
                <a:cubicBezTo>
                  <a:pt x="7434454" y="1740871"/>
                  <a:pt x="7454686" y="1757147"/>
                  <a:pt x="7478804" y="1769594"/>
                </a:cubicBezTo>
                <a:cubicBezTo>
                  <a:pt x="7502924" y="1782040"/>
                  <a:pt x="7530525" y="1788264"/>
                  <a:pt x="7561612" y="1788264"/>
                </a:cubicBezTo>
                <a:cubicBezTo>
                  <a:pt x="7573938" y="1788264"/>
                  <a:pt x="7585998" y="1785990"/>
                  <a:pt x="7597790" y="1781442"/>
                </a:cubicBezTo>
                <a:cubicBezTo>
                  <a:pt x="7609580" y="1776895"/>
                  <a:pt x="7620032" y="1770791"/>
                  <a:pt x="7629143" y="1763131"/>
                </a:cubicBezTo>
                <a:cubicBezTo>
                  <a:pt x="7638255" y="1755472"/>
                  <a:pt x="7645491" y="1746497"/>
                  <a:pt x="7650849" y="1736205"/>
                </a:cubicBezTo>
                <a:cubicBezTo>
                  <a:pt x="7656210" y="1725913"/>
                  <a:pt x="7658890" y="1714782"/>
                  <a:pt x="7658890" y="1702815"/>
                </a:cubicBezTo>
                <a:cubicBezTo>
                  <a:pt x="7658890" y="1677444"/>
                  <a:pt x="7650983" y="1656620"/>
                  <a:pt x="7635172" y="1640344"/>
                </a:cubicBezTo>
                <a:cubicBezTo>
                  <a:pt x="7619361" y="1624068"/>
                  <a:pt x="7597790" y="1615930"/>
                  <a:pt x="7570455" y="1615930"/>
                </a:cubicBezTo>
                <a:cubicBezTo>
                  <a:pt x="7565631" y="1615930"/>
                  <a:pt x="7560807" y="1616050"/>
                  <a:pt x="7555983" y="1616289"/>
                </a:cubicBezTo>
                <a:cubicBezTo>
                  <a:pt x="7551160" y="1616529"/>
                  <a:pt x="7546336" y="1617367"/>
                  <a:pt x="7541513" y="1618803"/>
                </a:cubicBezTo>
                <a:cubicBezTo>
                  <a:pt x="7537224" y="1612579"/>
                  <a:pt x="7534412" y="1606236"/>
                  <a:pt x="7533071" y="1599774"/>
                </a:cubicBezTo>
                <a:cubicBezTo>
                  <a:pt x="7531731" y="1593312"/>
                  <a:pt x="7531061" y="1587209"/>
                  <a:pt x="7531061" y="1581463"/>
                </a:cubicBezTo>
                <a:cubicBezTo>
                  <a:pt x="7531061" y="1561358"/>
                  <a:pt x="7536555" y="1545441"/>
                  <a:pt x="7547542" y="1533713"/>
                </a:cubicBezTo>
                <a:cubicBezTo>
                  <a:pt x="7558530" y="1521985"/>
                  <a:pt x="7576082" y="1516121"/>
                  <a:pt x="7600202" y="1516121"/>
                </a:cubicBezTo>
                <a:cubicBezTo>
                  <a:pt x="7620032" y="1516121"/>
                  <a:pt x="7636111" y="1521147"/>
                  <a:pt x="7648437" y="1531199"/>
                </a:cubicBezTo>
                <a:cubicBezTo>
                  <a:pt x="7660765" y="1541252"/>
                  <a:pt x="7666929" y="1555374"/>
                  <a:pt x="7666929" y="1573565"/>
                </a:cubicBezTo>
                <a:lnTo>
                  <a:pt x="7666929" y="1605160"/>
                </a:lnTo>
                <a:lnTo>
                  <a:pt x="7819678" y="1605160"/>
                </a:lnTo>
                <a:lnTo>
                  <a:pt x="7819678" y="1577156"/>
                </a:lnTo>
                <a:cubicBezTo>
                  <a:pt x="7819678" y="1557051"/>
                  <a:pt x="7825709" y="1542091"/>
                  <a:pt x="7837767" y="1532277"/>
                </a:cubicBezTo>
                <a:cubicBezTo>
                  <a:pt x="7849827" y="1522464"/>
                  <a:pt x="7864699" y="1517557"/>
                  <a:pt x="7882387" y="1517557"/>
                </a:cubicBezTo>
                <a:cubicBezTo>
                  <a:pt x="7895786" y="1517557"/>
                  <a:pt x="7907176" y="1519352"/>
                  <a:pt x="7916554" y="1522942"/>
                </a:cubicBezTo>
                <a:cubicBezTo>
                  <a:pt x="7925933" y="1526533"/>
                  <a:pt x="7935447" y="1531918"/>
                  <a:pt x="7945095" y="1539098"/>
                </a:cubicBezTo>
                <a:lnTo>
                  <a:pt x="7945095" y="1709277"/>
                </a:lnTo>
                <a:lnTo>
                  <a:pt x="7945095" y="1773902"/>
                </a:lnTo>
                <a:lnTo>
                  <a:pt x="8131610" y="1773902"/>
                </a:lnTo>
                <a:lnTo>
                  <a:pt x="8131610" y="1709277"/>
                </a:lnTo>
                <a:lnTo>
                  <a:pt x="8131610" y="1274854"/>
                </a:lnTo>
                <a:lnTo>
                  <a:pt x="8131610" y="912237"/>
                </a:lnTo>
                <a:lnTo>
                  <a:pt x="8296496" y="912237"/>
                </a:lnTo>
                <a:lnTo>
                  <a:pt x="8356717" y="912237"/>
                </a:lnTo>
                <a:lnTo>
                  <a:pt x="8371263" y="912237"/>
                </a:lnTo>
                <a:cubicBezTo>
                  <a:pt x="8398061" y="912237"/>
                  <a:pt x="8425261" y="915110"/>
                  <a:pt x="8452864" y="920854"/>
                </a:cubicBezTo>
                <a:cubicBezTo>
                  <a:pt x="8480465" y="926598"/>
                  <a:pt x="8505521" y="935694"/>
                  <a:pt x="8528032" y="948139"/>
                </a:cubicBezTo>
                <a:cubicBezTo>
                  <a:pt x="8550542" y="960586"/>
                  <a:pt x="8569033" y="976622"/>
                  <a:pt x="8583505" y="996250"/>
                </a:cubicBezTo>
                <a:cubicBezTo>
                  <a:pt x="8597975" y="1015876"/>
                  <a:pt x="8605211" y="1039572"/>
                  <a:pt x="8605211" y="1067336"/>
                </a:cubicBezTo>
                <a:cubicBezTo>
                  <a:pt x="8605211" y="1085527"/>
                  <a:pt x="8600120" y="1102761"/>
                  <a:pt x="8589936" y="1119037"/>
                </a:cubicBezTo>
                <a:cubicBezTo>
                  <a:pt x="8579752" y="1135313"/>
                  <a:pt x="8566889" y="1149435"/>
                  <a:pt x="8551347" y="1161402"/>
                </a:cubicBezTo>
                <a:cubicBezTo>
                  <a:pt x="8535804" y="1173370"/>
                  <a:pt x="8518652" y="1182824"/>
                  <a:pt x="8499894" y="1189766"/>
                </a:cubicBezTo>
                <a:cubicBezTo>
                  <a:pt x="8481135" y="1196706"/>
                  <a:pt x="8462912" y="1200176"/>
                  <a:pt x="8445225" y="1200176"/>
                </a:cubicBezTo>
                <a:lnTo>
                  <a:pt x="8395381" y="1200176"/>
                </a:lnTo>
                <a:lnTo>
                  <a:pt x="8395381" y="1349532"/>
                </a:lnTo>
                <a:cubicBezTo>
                  <a:pt x="8447369" y="1350490"/>
                  <a:pt x="8495607" y="1353003"/>
                  <a:pt x="8540091" y="1357072"/>
                </a:cubicBezTo>
                <a:cubicBezTo>
                  <a:pt x="8584576" y="1361141"/>
                  <a:pt x="8626248" y="1367484"/>
                  <a:pt x="8665106" y="1376100"/>
                </a:cubicBezTo>
                <a:cubicBezTo>
                  <a:pt x="8703962" y="1384717"/>
                  <a:pt x="8740274" y="1395966"/>
                  <a:pt x="8774040" y="1409849"/>
                </a:cubicBezTo>
                <a:cubicBezTo>
                  <a:pt x="8807805" y="1423732"/>
                  <a:pt x="8840232" y="1440964"/>
                  <a:pt x="8871318" y="1461549"/>
                </a:cubicBezTo>
                <a:cubicBezTo>
                  <a:pt x="8902405" y="1482133"/>
                  <a:pt x="8932552" y="1506308"/>
                  <a:pt x="8961762" y="1534072"/>
                </a:cubicBezTo>
                <a:cubicBezTo>
                  <a:pt x="8990972" y="1561837"/>
                  <a:pt x="9020048" y="1593670"/>
                  <a:pt x="9048991" y="1629574"/>
                </a:cubicBezTo>
                <a:lnTo>
                  <a:pt x="9048991" y="1709277"/>
                </a:lnTo>
                <a:lnTo>
                  <a:pt x="9235507" y="1709277"/>
                </a:lnTo>
                <a:lnTo>
                  <a:pt x="9235507" y="912237"/>
                </a:lnTo>
                <a:lnTo>
                  <a:pt x="9460612" y="912237"/>
                </a:lnTo>
                <a:lnTo>
                  <a:pt x="9460612" y="761446"/>
                </a:lnTo>
                <a:lnTo>
                  <a:pt x="8356717" y="761446"/>
                </a:lnTo>
                <a:lnTo>
                  <a:pt x="8296496" y="761446"/>
                </a:lnTo>
                <a:lnTo>
                  <a:pt x="7945095" y="761446"/>
                </a:lnTo>
                <a:lnTo>
                  <a:pt x="7945095" y="801657"/>
                </a:lnTo>
                <a:cubicBezTo>
                  <a:pt x="7932232" y="792562"/>
                  <a:pt x="7912937" y="784184"/>
                  <a:pt x="7887210" y="776524"/>
                </a:cubicBezTo>
                <a:cubicBezTo>
                  <a:pt x="7861484" y="768865"/>
                  <a:pt x="7832542" y="765036"/>
                  <a:pt x="7800384" y="765036"/>
                </a:cubicBezTo>
                <a:cubicBezTo>
                  <a:pt x="7776801" y="765036"/>
                  <a:pt x="7755631" y="766711"/>
                  <a:pt x="7736872" y="770063"/>
                </a:cubicBezTo>
                <a:cubicBezTo>
                  <a:pt x="7718113" y="773413"/>
                  <a:pt x="7700962" y="777961"/>
                  <a:pt x="7685420" y="783705"/>
                </a:cubicBezTo>
                <a:cubicBezTo>
                  <a:pt x="7669877" y="789450"/>
                  <a:pt x="7655807" y="796032"/>
                  <a:pt x="7643211" y="803452"/>
                </a:cubicBezTo>
                <a:cubicBezTo>
                  <a:pt x="7630617" y="810871"/>
                  <a:pt x="7618691" y="818651"/>
                  <a:pt x="7607436" y="826789"/>
                </a:cubicBezTo>
                <a:cubicBezTo>
                  <a:pt x="7596717" y="817693"/>
                  <a:pt x="7585998" y="809076"/>
                  <a:pt x="7575279" y="800938"/>
                </a:cubicBezTo>
                <a:cubicBezTo>
                  <a:pt x="7564559" y="792800"/>
                  <a:pt x="7552635" y="785860"/>
                  <a:pt x="7539502" y="780115"/>
                </a:cubicBezTo>
                <a:cubicBezTo>
                  <a:pt x="7526371" y="774370"/>
                  <a:pt x="7511901" y="769823"/>
                  <a:pt x="7496090" y="766471"/>
                </a:cubicBezTo>
                <a:cubicBezTo>
                  <a:pt x="7480279" y="763121"/>
                  <a:pt x="7462457" y="761446"/>
                  <a:pt x="7442626" y="761446"/>
                </a:cubicBezTo>
                <a:lnTo>
                  <a:pt x="7248147" y="761446"/>
                </a:lnTo>
                <a:lnTo>
                  <a:pt x="7188580" y="761446"/>
                </a:lnTo>
                <a:lnTo>
                  <a:pt x="6712980" y="761446"/>
                </a:lnTo>
                <a:lnTo>
                  <a:pt x="6650009" y="761446"/>
                </a:lnTo>
                <a:lnTo>
                  <a:pt x="5638402" y="761446"/>
                </a:lnTo>
                <a:lnTo>
                  <a:pt x="5588255" y="761446"/>
                </a:lnTo>
                <a:lnTo>
                  <a:pt x="5461533" y="761446"/>
                </a:lnTo>
                <a:cubicBezTo>
                  <a:pt x="5432055" y="761446"/>
                  <a:pt x="5409544" y="751393"/>
                  <a:pt x="5394001" y="731287"/>
                </a:cubicBezTo>
                <a:cubicBezTo>
                  <a:pt x="5378459" y="711182"/>
                  <a:pt x="5370686" y="683895"/>
                  <a:pt x="5370686" y="649428"/>
                </a:cubicBezTo>
                <a:cubicBezTo>
                  <a:pt x="5370686" y="626451"/>
                  <a:pt x="5376850" y="606586"/>
                  <a:pt x="5389178" y="589830"/>
                </a:cubicBezTo>
                <a:cubicBezTo>
                  <a:pt x="5401505" y="573075"/>
                  <a:pt x="5418522" y="559313"/>
                  <a:pt x="5440228" y="548542"/>
                </a:cubicBezTo>
                <a:cubicBezTo>
                  <a:pt x="5461935" y="537772"/>
                  <a:pt x="5487528" y="529873"/>
                  <a:pt x="5517005" y="524846"/>
                </a:cubicBezTo>
                <a:cubicBezTo>
                  <a:pt x="5546483" y="519821"/>
                  <a:pt x="5578373" y="517307"/>
                  <a:pt x="5612675" y="517307"/>
                </a:cubicBezTo>
                <a:cubicBezTo>
                  <a:pt x="5652337" y="517307"/>
                  <a:pt x="5692669" y="520538"/>
                  <a:pt x="5733669" y="527001"/>
                </a:cubicBezTo>
                <a:cubicBezTo>
                  <a:pt x="5774670" y="533463"/>
                  <a:pt x="5815672" y="543636"/>
                  <a:pt x="5856673" y="557518"/>
                </a:cubicBezTo>
                <a:cubicBezTo>
                  <a:pt x="5897675" y="571400"/>
                  <a:pt x="5938274" y="589711"/>
                  <a:pt x="5978472" y="612450"/>
                </a:cubicBezTo>
                <a:cubicBezTo>
                  <a:pt x="6018669" y="635187"/>
                  <a:pt x="6058063" y="662593"/>
                  <a:pt x="6096652" y="694666"/>
                </a:cubicBezTo>
                <a:lnTo>
                  <a:pt x="6214832" y="580496"/>
                </a:lnTo>
                <a:cubicBezTo>
                  <a:pt x="6163379" y="539806"/>
                  <a:pt x="6113534" y="505699"/>
                  <a:pt x="6065299" y="478172"/>
                </a:cubicBezTo>
                <a:cubicBezTo>
                  <a:pt x="6017061" y="450648"/>
                  <a:pt x="5968690" y="428627"/>
                  <a:pt x="5920186" y="412112"/>
                </a:cubicBezTo>
                <a:cubicBezTo>
                  <a:pt x="5871680" y="395596"/>
                  <a:pt x="5821969" y="383868"/>
                  <a:pt x="5771053" y="376928"/>
                </a:cubicBezTo>
                <a:cubicBezTo>
                  <a:pt x="5720135" y="369986"/>
                  <a:pt x="5666271" y="366516"/>
                  <a:pt x="5609459" y="366516"/>
                </a:cubicBezTo>
                <a:close/>
                <a:moveTo>
                  <a:pt x="4230223" y="294710"/>
                </a:moveTo>
                <a:cubicBezTo>
                  <a:pt x="4171267" y="294710"/>
                  <a:pt x="4117937" y="299857"/>
                  <a:pt x="4070236" y="310149"/>
                </a:cubicBezTo>
                <a:cubicBezTo>
                  <a:pt x="4022535" y="320441"/>
                  <a:pt x="3982070" y="336835"/>
                  <a:pt x="3948840" y="359335"/>
                </a:cubicBezTo>
                <a:cubicBezTo>
                  <a:pt x="3915611" y="381834"/>
                  <a:pt x="3890018" y="410676"/>
                  <a:pt x="3872063" y="445860"/>
                </a:cubicBezTo>
                <a:cubicBezTo>
                  <a:pt x="3854108" y="481045"/>
                  <a:pt x="3845131" y="523530"/>
                  <a:pt x="3845131" y="573315"/>
                </a:cubicBezTo>
                <a:cubicBezTo>
                  <a:pt x="3845131" y="587197"/>
                  <a:pt x="3847007" y="602517"/>
                  <a:pt x="3850759" y="619270"/>
                </a:cubicBezTo>
                <a:cubicBezTo>
                  <a:pt x="3854511" y="636025"/>
                  <a:pt x="3859334" y="652900"/>
                  <a:pt x="3865229" y="669893"/>
                </a:cubicBezTo>
                <a:cubicBezTo>
                  <a:pt x="3871124" y="686888"/>
                  <a:pt x="3877824" y="703403"/>
                  <a:pt x="3885328" y="719440"/>
                </a:cubicBezTo>
                <a:cubicBezTo>
                  <a:pt x="3892832" y="735476"/>
                  <a:pt x="3900336" y="749478"/>
                  <a:pt x="3907838" y="761446"/>
                </a:cubicBezTo>
                <a:lnTo>
                  <a:pt x="3532133" y="761446"/>
                </a:lnTo>
                <a:lnTo>
                  <a:pt x="3480139" y="761446"/>
                </a:lnTo>
                <a:lnTo>
                  <a:pt x="3345616" y="761446"/>
                </a:lnTo>
                <a:cubicBezTo>
                  <a:pt x="3307562" y="761446"/>
                  <a:pt x="3276477" y="766233"/>
                  <a:pt x="3252359" y="775807"/>
                </a:cubicBezTo>
                <a:cubicBezTo>
                  <a:pt x="3228239" y="785381"/>
                  <a:pt x="3207604" y="797588"/>
                  <a:pt x="3190454" y="812428"/>
                </a:cubicBezTo>
                <a:cubicBezTo>
                  <a:pt x="3172231" y="799023"/>
                  <a:pt x="3149587" y="787176"/>
                  <a:pt x="3122520" y="776883"/>
                </a:cubicBezTo>
                <a:cubicBezTo>
                  <a:pt x="3095454" y="766591"/>
                  <a:pt x="3065039" y="761446"/>
                  <a:pt x="3031273" y="761446"/>
                </a:cubicBezTo>
                <a:lnTo>
                  <a:pt x="2957234" y="761446"/>
                </a:lnTo>
                <a:lnTo>
                  <a:pt x="2895406" y="761446"/>
                </a:lnTo>
                <a:lnTo>
                  <a:pt x="2576966" y="761446"/>
                </a:lnTo>
                <a:lnTo>
                  <a:pt x="2576966" y="810991"/>
                </a:lnTo>
                <a:cubicBezTo>
                  <a:pt x="2565711" y="803811"/>
                  <a:pt x="2552312" y="796391"/>
                  <a:pt x="2536769" y="788731"/>
                </a:cubicBezTo>
                <a:cubicBezTo>
                  <a:pt x="2521226" y="781072"/>
                  <a:pt x="2502869" y="774012"/>
                  <a:pt x="2481698" y="767549"/>
                </a:cubicBezTo>
                <a:cubicBezTo>
                  <a:pt x="2460528" y="761086"/>
                  <a:pt x="2436275" y="755821"/>
                  <a:pt x="2408942" y="751752"/>
                </a:cubicBezTo>
                <a:cubicBezTo>
                  <a:pt x="2381607" y="747683"/>
                  <a:pt x="2350520" y="745649"/>
                  <a:pt x="2315684" y="745649"/>
                </a:cubicBezTo>
                <a:cubicBezTo>
                  <a:pt x="2281918" y="745649"/>
                  <a:pt x="2246679" y="749837"/>
                  <a:pt x="2209965" y="758215"/>
                </a:cubicBezTo>
                <a:cubicBezTo>
                  <a:pt x="2173250" y="766591"/>
                  <a:pt x="2136402" y="779038"/>
                  <a:pt x="2099422" y="795553"/>
                </a:cubicBezTo>
                <a:cubicBezTo>
                  <a:pt x="2062439" y="812069"/>
                  <a:pt x="2026262" y="832533"/>
                  <a:pt x="1990889" y="856947"/>
                </a:cubicBezTo>
                <a:cubicBezTo>
                  <a:pt x="1955514" y="881360"/>
                  <a:pt x="1922553" y="909843"/>
                  <a:pt x="1892003" y="942395"/>
                </a:cubicBezTo>
                <a:lnTo>
                  <a:pt x="1961142" y="1065901"/>
                </a:lnTo>
                <a:lnTo>
                  <a:pt x="2041536" y="1012764"/>
                </a:lnTo>
                <a:cubicBezTo>
                  <a:pt x="2077982" y="1014679"/>
                  <a:pt x="2104112" y="1023176"/>
                  <a:pt x="2119923" y="1038256"/>
                </a:cubicBezTo>
                <a:cubicBezTo>
                  <a:pt x="2135734" y="1053334"/>
                  <a:pt x="2143638" y="1074757"/>
                  <a:pt x="2143638" y="1102522"/>
                </a:cubicBezTo>
                <a:cubicBezTo>
                  <a:pt x="2143638" y="1125498"/>
                  <a:pt x="2135734" y="1145605"/>
                  <a:pt x="2119923" y="1162838"/>
                </a:cubicBezTo>
                <a:cubicBezTo>
                  <a:pt x="2104112" y="1180071"/>
                  <a:pt x="2083343" y="1194432"/>
                  <a:pt x="2057616" y="1205922"/>
                </a:cubicBezTo>
                <a:lnTo>
                  <a:pt x="2007771" y="1228182"/>
                </a:lnTo>
                <a:lnTo>
                  <a:pt x="2076911" y="1350250"/>
                </a:lnTo>
                <a:lnTo>
                  <a:pt x="2576966" y="1159248"/>
                </a:lnTo>
                <a:lnTo>
                  <a:pt x="2576966" y="1709277"/>
                </a:lnTo>
                <a:lnTo>
                  <a:pt x="2763483" y="1709277"/>
                </a:lnTo>
                <a:lnTo>
                  <a:pt x="2763483" y="912237"/>
                </a:lnTo>
                <a:lnTo>
                  <a:pt x="2895406" y="912237"/>
                </a:lnTo>
                <a:lnTo>
                  <a:pt x="2957234" y="912237"/>
                </a:lnTo>
                <a:lnTo>
                  <a:pt x="2988662" y="912237"/>
                </a:lnTo>
                <a:cubicBezTo>
                  <a:pt x="3009029" y="912237"/>
                  <a:pt x="3027386" y="915229"/>
                  <a:pt x="3043734" y="921213"/>
                </a:cubicBezTo>
                <a:cubicBezTo>
                  <a:pt x="3060081" y="927197"/>
                  <a:pt x="3073882" y="935574"/>
                  <a:pt x="3085137" y="946344"/>
                </a:cubicBezTo>
                <a:cubicBezTo>
                  <a:pt x="3096393" y="957116"/>
                  <a:pt x="3105102" y="969802"/>
                  <a:pt x="3111265" y="984401"/>
                </a:cubicBezTo>
                <a:cubicBezTo>
                  <a:pt x="3117428" y="999002"/>
                  <a:pt x="3120511" y="1014918"/>
                  <a:pt x="3120511" y="1032152"/>
                </a:cubicBezTo>
                <a:lnTo>
                  <a:pt x="3120511" y="1781084"/>
                </a:lnTo>
                <a:lnTo>
                  <a:pt x="3307026" y="1781084"/>
                </a:lnTo>
                <a:lnTo>
                  <a:pt x="3307026" y="987633"/>
                </a:lnTo>
                <a:cubicBezTo>
                  <a:pt x="3307026" y="980452"/>
                  <a:pt x="3307696" y="972553"/>
                  <a:pt x="3309037" y="963938"/>
                </a:cubicBezTo>
                <a:cubicBezTo>
                  <a:pt x="3310377" y="955321"/>
                  <a:pt x="3313459" y="947182"/>
                  <a:pt x="3318281" y="939524"/>
                </a:cubicBezTo>
                <a:cubicBezTo>
                  <a:pt x="3323105" y="931863"/>
                  <a:pt x="3330475" y="925402"/>
                  <a:pt x="3340391" y="920135"/>
                </a:cubicBezTo>
                <a:cubicBezTo>
                  <a:pt x="3350305" y="914870"/>
                  <a:pt x="3363838" y="912237"/>
                  <a:pt x="3380990" y="912237"/>
                </a:cubicBezTo>
                <a:lnTo>
                  <a:pt x="3480139" y="912237"/>
                </a:lnTo>
                <a:lnTo>
                  <a:pt x="3532133" y="912237"/>
                </a:lnTo>
                <a:lnTo>
                  <a:pt x="3979391" y="912237"/>
                </a:lnTo>
                <a:cubicBezTo>
                  <a:pt x="3982606" y="933300"/>
                  <a:pt x="3984215" y="954841"/>
                  <a:pt x="3984215" y="976862"/>
                </a:cubicBezTo>
                <a:cubicBezTo>
                  <a:pt x="3984215" y="1020424"/>
                  <a:pt x="3978989" y="1058002"/>
                  <a:pt x="3968536" y="1089596"/>
                </a:cubicBezTo>
                <a:cubicBezTo>
                  <a:pt x="3958086" y="1121191"/>
                  <a:pt x="3939460" y="1147638"/>
                  <a:pt x="3912662" y="1168942"/>
                </a:cubicBezTo>
                <a:cubicBezTo>
                  <a:pt x="3885864" y="1190243"/>
                  <a:pt x="3849284" y="1206639"/>
                  <a:pt x="3802924" y="1218129"/>
                </a:cubicBezTo>
                <a:cubicBezTo>
                  <a:pt x="3756562" y="1229617"/>
                  <a:pt x="3697473" y="1236797"/>
                  <a:pt x="3625653" y="1239670"/>
                </a:cubicBezTo>
                <a:lnTo>
                  <a:pt x="3625653" y="1394051"/>
                </a:lnTo>
                <a:cubicBezTo>
                  <a:pt x="3625653" y="1441443"/>
                  <a:pt x="3633693" y="1485843"/>
                  <a:pt x="3649772" y="1527250"/>
                </a:cubicBezTo>
                <a:cubicBezTo>
                  <a:pt x="3665851" y="1568659"/>
                  <a:pt x="3690372" y="1604921"/>
                  <a:pt x="3723333" y="1636035"/>
                </a:cubicBezTo>
                <a:cubicBezTo>
                  <a:pt x="3756296" y="1667152"/>
                  <a:pt x="3797832" y="1691685"/>
                  <a:pt x="3847945" y="1709637"/>
                </a:cubicBezTo>
                <a:cubicBezTo>
                  <a:pt x="3898058" y="1727588"/>
                  <a:pt x="3957415" y="1736564"/>
                  <a:pt x="4026019" y="1736564"/>
                </a:cubicBezTo>
                <a:cubicBezTo>
                  <a:pt x="4094087" y="1736564"/>
                  <a:pt x="4153578" y="1726989"/>
                  <a:pt x="4204496" y="1707842"/>
                </a:cubicBezTo>
                <a:cubicBezTo>
                  <a:pt x="4255412" y="1688693"/>
                  <a:pt x="4297486" y="1662364"/>
                  <a:pt x="4330716" y="1628855"/>
                </a:cubicBezTo>
                <a:cubicBezTo>
                  <a:pt x="4363945" y="1595347"/>
                  <a:pt x="4388867" y="1555853"/>
                  <a:pt x="4405483" y="1510377"/>
                </a:cubicBezTo>
                <a:cubicBezTo>
                  <a:pt x="4422097" y="1464899"/>
                  <a:pt x="4430406" y="1415833"/>
                  <a:pt x="4430406" y="1363176"/>
                </a:cubicBezTo>
                <a:cubicBezTo>
                  <a:pt x="4430406" y="1322007"/>
                  <a:pt x="4426653" y="1283710"/>
                  <a:pt x="4419150" y="1248287"/>
                </a:cubicBezTo>
                <a:cubicBezTo>
                  <a:pt x="4411646" y="1212862"/>
                  <a:pt x="4400123" y="1177798"/>
                  <a:pt x="4384580" y="1143092"/>
                </a:cubicBezTo>
                <a:cubicBezTo>
                  <a:pt x="4369037" y="1108386"/>
                  <a:pt x="4349609" y="1072363"/>
                  <a:pt x="4326294" y="1035024"/>
                </a:cubicBezTo>
                <a:cubicBezTo>
                  <a:pt x="4302979" y="997686"/>
                  <a:pt x="4275779" y="956756"/>
                  <a:pt x="4244693" y="912237"/>
                </a:cubicBezTo>
                <a:lnTo>
                  <a:pt x="4623352" y="912237"/>
                </a:lnTo>
                <a:lnTo>
                  <a:pt x="4623352" y="761446"/>
                </a:lnTo>
                <a:lnTo>
                  <a:pt x="4132141" y="761446"/>
                </a:lnTo>
                <a:cubicBezTo>
                  <a:pt x="4118741" y="745649"/>
                  <a:pt x="4106147" y="729492"/>
                  <a:pt x="4094355" y="712977"/>
                </a:cubicBezTo>
                <a:cubicBezTo>
                  <a:pt x="4082564" y="696461"/>
                  <a:pt x="4072246" y="680185"/>
                  <a:pt x="4063402" y="664149"/>
                </a:cubicBezTo>
                <a:cubicBezTo>
                  <a:pt x="4054559" y="648112"/>
                  <a:pt x="4047591" y="632795"/>
                  <a:pt x="4042501" y="618194"/>
                </a:cubicBezTo>
                <a:cubicBezTo>
                  <a:pt x="4037409" y="603593"/>
                  <a:pt x="4034863" y="590789"/>
                  <a:pt x="4034863" y="579778"/>
                </a:cubicBezTo>
                <a:cubicBezTo>
                  <a:pt x="4034863" y="555364"/>
                  <a:pt x="4039955" y="534660"/>
                  <a:pt x="4050137" y="517666"/>
                </a:cubicBezTo>
                <a:cubicBezTo>
                  <a:pt x="4060322" y="500672"/>
                  <a:pt x="4074123" y="486670"/>
                  <a:pt x="4091541" y="475660"/>
                </a:cubicBezTo>
                <a:cubicBezTo>
                  <a:pt x="4108960" y="464650"/>
                  <a:pt x="4129595" y="456631"/>
                  <a:pt x="4153446" y="451604"/>
                </a:cubicBezTo>
                <a:cubicBezTo>
                  <a:pt x="4177295" y="446579"/>
                  <a:pt x="4202888" y="444065"/>
                  <a:pt x="4230223" y="4440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2612402"/>
                </a:lnTo>
                <a:lnTo>
                  <a:pt x="0" y="2612402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600" dirty="0"/>
              <a:t>                     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151A426-D873-C9FA-08D6-A2BF97D0F406}"/>
              </a:ext>
            </a:extLst>
          </p:cNvPr>
          <p:cNvSpPr/>
          <p:nvPr/>
        </p:nvSpPr>
        <p:spPr>
          <a:xfrm>
            <a:off x="-57208" y="2612403"/>
            <a:ext cx="12249208" cy="4245596"/>
          </a:xfrm>
          <a:custGeom>
            <a:avLst/>
            <a:gdLst/>
            <a:ahLst/>
            <a:cxnLst/>
            <a:rect l="l" t="t" r="r" b="b"/>
            <a:pathLst>
              <a:path w="12249208" h="4245596">
                <a:moveTo>
                  <a:pt x="9876421" y="3333466"/>
                </a:moveTo>
                <a:cubicBezTo>
                  <a:pt x="9872948" y="3333466"/>
                  <a:pt x="9869724" y="3334086"/>
                  <a:pt x="9866747" y="3335327"/>
                </a:cubicBezTo>
                <a:cubicBezTo>
                  <a:pt x="9863770" y="3336567"/>
                  <a:pt x="9861191" y="3338303"/>
                  <a:pt x="9859008" y="3340536"/>
                </a:cubicBezTo>
                <a:cubicBezTo>
                  <a:pt x="9856825" y="3342768"/>
                  <a:pt x="9855089" y="3345372"/>
                  <a:pt x="9853799" y="3348349"/>
                </a:cubicBezTo>
                <a:cubicBezTo>
                  <a:pt x="9852509" y="3351326"/>
                  <a:pt x="9851864" y="3354501"/>
                  <a:pt x="9851864" y="3357874"/>
                </a:cubicBezTo>
                <a:cubicBezTo>
                  <a:pt x="9851864" y="3361148"/>
                  <a:pt x="9852509" y="3364249"/>
                  <a:pt x="9853799" y="3367176"/>
                </a:cubicBezTo>
                <a:cubicBezTo>
                  <a:pt x="9855089" y="3370103"/>
                  <a:pt x="9856825" y="3372682"/>
                  <a:pt x="9859008" y="3374915"/>
                </a:cubicBezTo>
                <a:cubicBezTo>
                  <a:pt x="9861191" y="3377147"/>
                  <a:pt x="9863770" y="3378908"/>
                  <a:pt x="9866747" y="3380198"/>
                </a:cubicBezTo>
                <a:cubicBezTo>
                  <a:pt x="9869724" y="3381488"/>
                  <a:pt x="9872948" y="3382133"/>
                  <a:pt x="9876421" y="3382133"/>
                </a:cubicBezTo>
                <a:cubicBezTo>
                  <a:pt x="9879794" y="3382133"/>
                  <a:pt x="9882944" y="3381488"/>
                  <a:pt x="9885871" y="3380198"/>
                </a:cubicBezTo>
                <a:cubicBezTo>
                  <a:pt x="9888798" y="3378908"/>
                  <a:pt x="9891378" y="3377172"/>
                  <a:pt x="9893610" y="3374989"/>
                </a:cubicBezTo>
                <a:cubicBezTo>
                  <a:pt x="9895843" y="3372806"/>
                  <a:pt x="9897604" y="3370251"/>
                  <a:pt x="9898894" y="3367325"/>
                </a:cubicBezTo>
                <a:cubicBezTo>
                  <a:pt x="9900184" y="3364398"/>
                  <a:pt x="9900829" y="3361247"/>
                  <a:pt x="9900829" y="3357874"/>
                </a:cubicBezTo>
                <a:cubicBezTo>
                  <a:pt x="9900829" y="3354501"/>
                  <a:pt x="9900209" y="3351326"/>
                  <a:pt x="9898968" y="3348349"/>
                </a:cubicBezTo>
                <a:cubicBezTo>
                  <a:pt x="9897728" y="3345372"/>
                  <a:pt x="9895992" y="3342768"/>
                  <a:pt x="9893759" y="3340536"/>
                </a:cubicBezTo>
                <a:cubicBezTo>
                  <a:pt x="9891527" y="3338303"/>
                  <a:pt x="9888922" y="3336567"/>
                  <a:pt x="9885946" y="3335327"/>
                </a:cubicBezTo>
                <a:cubicBezTo>
                  <a:pt x="9882969" y="3334086"/>
                  <a:pt x="9879794" y="3333466"/>
                  <a:pt x="9876421" y="3333466"/>
                </a:cubicBezTo>
                <a:close/>
                <a:moveTo>
                  <a:pt x="9966760" y="3215446"/>
                </a:moveTo>
                <a:lnTo>
                  <a:pt x="9966760" y="3270661"/>
                </a:lnTo>
                <a:cubicBezTo>
                  <a:pt x="9961898" y="3266791"/>
                  <a:pt x="9956366" y="3263120"/>
                  <a:pt x="9950165" y="3259647"/>
                </a:cubicBezTo>
                <a:cubicBezTo>
                  <a:pt x="9943964" y="3256175"/>
                  <a:pt x="9937490" y="3253000"/>
                  <a:pt x="9930743" y="3250122"/>
                </a:cubicBezTo>
                <a:cubicBezTo>
                  <a:pt x="9923996" y="3247245"/>
                  <a:pt x="9917249" y="3244740"/>
                  <a:pt x="9910502" y="3242607"/>
                </a:cubicBezTo>
                <a:cubicBezTo>
                  <a:pt x="9903756" y="3240473"/>
                  <a:pt x="9897455" y="3238812"/>
                  <a:pt x="9891601" y="3237621"/>
                </a:cubicBezTo>
                <a:cubicBezTo>
                  <a:pt x="9896662" y="3232759"/>
                  <a:pt x="9902243" y="3228890"/>
                  <a:pt x="9908344" y="3226012"/>
                </a:cubicBezTo>
                <a:cubicBezTo>
                  <a:pt x="9914446" y="3223135"/>
                  <a:pt x="9920772" y="3220902"/>
                  <a:pt x="9927320" y="3219315"/>
                </a:cubicBezTo>
                <a:cubicBezTo>
                  <a:pt x="9933868" y="3217727"/>
                  <a:pt x="9940516" y="3216686"/>
                  <a:pt x="9947263" y="3216190"/>
                </a:cubicBezTo>
                <a:cubicBezTo>
                  <a:pt x="9954010" y="3215694"/>
                  <a:pt x="9960509" y="3215446"/>
                  <a:pt x="9966760" y="3215446"/>
                </a:cubicBezTo>
                <a:close/>
                <a:moveTo>
                  <a:pt x="9500035" y="3215446"/>
                </a:moveTo>
                <a:lnTo>
                  <a:pt x="9500035" y="3270661"/>
                </a:lnTo>
                <a:cubicBezTo>
                  <a:pt x="9495173" y="3266791"/>
                  <a:pt x="9489641" y="3263120"/>
                  <a:pt x="9483440" y="3259647"/>
                </a:cubicBezTo>
                <a:cubicBezTo>
                  <a:pt x="9477239" y="3256175"/>
                  <a:pt x="9470765" y="3253000"/>
                  <a:pt x="9464018" y="3250122"/>
                </a:cubicBezTo>
                <a:cubicBezTo>
                  <a:pt x="9457271" y="3247245"/>
                  <a:pt x="9450524" y="3244740"/>
                  <a:pt x="9443778" y="3242607"/>
                </a:cubicBezTo>
                <a:cubicBezTo>
                  <a:pt x="9437031" y="3240473"/>
                  <a:pt x="9430730" y="3238812"/>
                  <a:pt x="9424876" y="3237621"/>
                </a:cubicBezTo>
                <a:cubicBezTo>
                  <a:pt x="9429937" y="3232759"/>
                  <a:pt x="9435518" y="3228890"/>
                  <a:pt x="9441620" y="3226012"/>
                </a:cubicBezTo>
                <a:cubicBezTo>
                  <a:pt x="9447721" y="3223135"/>
                  <a:pt x="9454047" y="3220902"/>
                  <a:pt x="9460595" y="3219315"/>
                </a:cubicBezTo>
                <a:cubicBezTo>
                  <a:pt x="9467144" y="3217727"/>
                  <a:pt x="9473791" y="3216686"/>
                  <a:pt x="9480538" y="3216190"/>
                </a:cubicBezTo>
                <a:cubicBezTo>
                  <a:pt x="9487285" y="3215694"/>
                  <a:pt x="9493784" y="3215446"/>
                  <a:pt x="9500035" y="3215446"/>
                </a:cubicBezTo>
                <a:close/>
                <a:moveTo>
                  <a:pt x="9668210" y="3181513"/>
                </a:moveTo>
                <a:cubicBezTo>
                  <a:pt x="9658288" y="3181513"/>
                  <a:pt x="9649706" y="3183100"/>
                  <a:pt x="9642463" y="3186275"/>
                </a:cubicBezTo>
                <a:cubicBezTo>
                  <a:pt x="9635220" y="3189450"/>
                  <a:pt x="9629217" y="3193741"/>
                  <a:pt x="9624455" y="3199149"/>
                </a:cubicBezTo>
                <a:cubicBezTo>
                  <a:pt x="9619692" y="3204556"/>
                  <a:pt x="9616170" y="3210857"/>
                  <a:pt x="9613888" y="3218050"/>
                </a:cubicBezTo>
                <a:cubicBezTo>
                  <a:pt x="9611606" y="3225243"/>
                  <a:pt x="9610465" y="3232809"/>
                  <a:pt x="9610465" y="3240746"/>
                </a:cubicBezTo>
                <a:cubicBezTo>
                  <a:pt x="9610465" y="3244517"/>
                  <a:pt x="9610986" y="3248535"/>
                  <a:pt x="9612028" y="3252801"/>
                </a:cubicBezTo>
                <a:cubicBezTo>
                  <a:pt x="9613070" y="3257068"/>
                  <a:pt x="9614707" y="3260987"/>
                  <a:pt x="9616939" y="3264559"/>
                </a:cubicBezTo>
                <a:cubicBezTo>
                  <a:pt x="9619171" y="3268131"/>
                  <a:pt x="9622024" y="3271107"/>
                  <a:pt x="9625497" y="3273488"/>
                </a:cubicBezTo>
                <a:cubicBezTo>
                  <a:pt x="9628969" y="3275870"/>
                  <a:pt x="9633186" y="3277060"/>
                  <a:pt x="9638147" y="3277060"/>
                </a:cubicBezTo>
                <a:cubicBezTo>
                  <a:pt x="9642116" y="3277060"/>
                  <a:pt x="9645638" y="3276341"/>
                  <a:pt x="9648714" y="3274902"/>
                </a:cubicBezTo>
                <a:cubicBezTo>
                  <a:pt x="9651790" y="3273464"/>
                  <a:pt x="9654394" y="3271603"/>
                  <a:pt x="9656527" y="3269321"/>
                </a:cubicBezTo>
                <a:cubicBezTo>
                  <a:pt x="9658661" y="3267039"/>
                  <a:pt x="9660273" y="3264435"/>
                  <a:pt x="9661364" y="3261508"/>
                </a:cubicBezTo>
                <a:cubicBezTo>
                  <a:pt x="9662456" y="3258581"/>
                  <a:pt x="9663001" y="3255679"/>
                  <a:pt x="9663001" y="3252801"/>
                </a:cubicBezTo>
                <a:cubicBezTo>
                  <a:pt x="9663001" y="3247840"/>
                  <a:pt x="9661712" y="3243276"/>
                  <a:pt x="9659132" y="3239109"/>
                </a:cubicBezTo>
                <a:cubicBezTo>
                  <a:pt x="9656552" y="3234942"/>
                  <a:pt x="9652286" y="3231767"/>
                  <a:pt x="9646333" y="3229584"/>
                </a:cubicBezTo>
                <a:cubicBezTo>
                  <a:pt x="9646829" y="3227401"/>
                  <a:pt x="9647622" y="3225293"/>
                  <a:pt x="9648714" y="3223259"/>
                </a:cubicBezTo>
                <a:cubicBezTo>
                  <a:pt x="9649805" y="3221225"/>
                  <a:pt x="9651244" y="3219439"/>
                  <a:pt x="9653030" y="3217901"/>
                </a:cubicBezTo>
                <a:cubicBezTo>
                  <a:pt x="9654816" y="3216363"/>
                  <a:pt x="9656974" y="3215123"/>
                  <a:pt x="9659504" y="3214180"/>
                </a:cubicBezTo>
                <a:cubicBezTo>
                  <a:pt x="9662034" y="3213238"/>
                  <a:pt x="9664936" y="3212767"/>
                  <a:pt x="9668210" y="3212767"/>
                </a:cubicBezTo>
                <a:cubicBezTo>
                  <a:pt x="9674759" y="3212767"/>
                  <a:pt x="9679695" y="3214652"/>
                  <a:pt x="9683019" y="3218422"/>
                </a:cubicBezTo>
                <a:cubicBezTo>
                  <a:pt x="9686343" y="3222192"/>
                  <a:pt x="9688004" y="3227054"/>
                  <a:pt x="9688004" y="3233007"/>
                </a:cubicBezTo>
                <a:lnTo>
                  <a:pt x="9688004" y="3302212"/>
                </a:lnTo>
                <a:cubicBezTo>
                  <a:pt x="9686318" y="3301716"/>
                  <a:pt x="9684259" y="3301344"/>
                  <a:pt x="9681828" y="3301096"/>
                </a:cubicBezTo>
                <a:cubicBezTo>
                  <a:pt x="9679397" y="3300848"/>
                  <a:pt x="9677338" y="3300724"/>
                  <a:pt x="9675652" y="3300724"/>
                </a:cubicBezTo>
                <a:cubicBezTo>
                  <a:pt x="9671187" y="3300724"/>
                  <a:pt x="9666697" y="3301543"/>
                  <a:pt x="9662183" y="3303180"/>
                </a:cubicBezTo>
                <a:cubicBezTo>
                  <a:pt x="9657668" y="3304817"/>
                  <a:pt x="9653204" y="3306627"/>
                  <a:pt x="9648788" y="3308612"/>
                </a:cubicBezTo>
                <a:cubicBezTo>
                  <a:pt x="9644373" y="3310596"/>
                  <a:pt x="9639983" y="3312407"/>
                  <a:pt x="9635617" y="3314044"/>
                </a:cubicBezTo>
                <a:cubicBezTo>
                  <a:pt x="9631251" y="3315681"/>
                  <a:pt x="9626985" y="3316500"/>
                  <a:pt x="9622818" y="3316500"/>
                </a:cubicBezTo>
                <a:cubicBezTo>
                  <a:pt x="9620833" y="3316500"/>
                  <a:pt x="9618849" y="3316177"/>
                  <a:pt x="9616865" y="3315532"/>
                </a:cubicBezTo>
                <a:cubicBezTo>
                  <a:pt x="9614880" y="3314887"/>
                  <a:pt x="9613045" y="3313821"/>
                  <a:pt x="9611358" y="3312333"/>
                </a:cubicBezTo>
                <a:cubicBezTo>
                  <a:pt x="9609671" y="3310844"/>
                  <a:pt x="9608133" y="3308885"/>
                  <a:pt x="9606744" y="3306454"/>
                </a:cubicBezTo>
                <a:cubicBezTo>
                  <a:pt x="9605355" y="3304023"/>
                  <a:pt x="9604214" y="3301022"/>
                  <a:pt x="9603321" y="3297450"/>
                </a:cubicBezTo>
                <a:lnTo>
                  <a:pt x="9569091" y="3302063"/>
                </a:lnTo>
                <a:cubicBezTo>
                  <a:pt x="9569686" y="3308910"/>
                  <a:pt x="9571373" y="3315086"/>
                  <a:pt x="9574151" y="3320593"/>
                </a:cubicBezTo>
                <a:cubicBezTo>
                  <a:pt x="9576929" y="3326099"/>
                  <a:pt x="9580600" y="3330787"/>
                  <a:pt x="9585164" y="3334657"/>
                </a:cubicBezTo>
                <a:cubicBezTo>
                  <a:pt x="9589728" y="3338526"/>
                  <a:pt x="9595036" y="3341503"/>
                  <a:pt x="9601089" y="3343587"/>
                </a:cubicBezTo>
                <a:cubicBezTo>
                  <a:pt x="9607141" y="3345670"/>
                  <a:pt x="9613739" y="3346712"/>
                  <a:pt x="9620883" y="3346712"/>
                </a:cubicBezTo>
                <a:cubicBezTo>
                  <a:pt x="9627531" y="3346712"/>
                  <a:pt x="9633633" y="3345869"/>
                  <a:pt x="9639189" y="3344182"/>
                </a:cubicBezTo>
                <a:cubicBezTo>
                  <a:pt x="9644745" y="3342495"/>
                  <a:pt x="9649805" y="3340635"/>
                  <a:pt x="9654369" y="3338601"/>
                </a:cubicBezTo>
                <a:cubicBezTo>
                  <a:pt x="9658933" y="3336567"/>
                  <a:pt x="9662977" y="3334706"/>
                  <a:pt x="9666499" y="3333020"/>
                </a:cubicBezTo>
                <a:cubicBezTo>
                  <a:pt x="9670021" y="3331333"/>
                  <a:pt x="9673072" y="3330490"/>
                  <a:pt x="9675652" y="3330490"/>
                </a:cubicBezTo>
                <a:cubicBezTo>
                  <a:pt x="9678728" y="3330490"/>
                  <a:pt x="9681158" y="3330886"/>
                  <a:pt x="9682944" y="3331680"/>
                </a:cubicBezTo>
                <a:cubicBezTo>
                  <a:pt x="9684730" y="3332474"/>
                  <a:pt x="9686417" y="3333417"/>
                  <a:pt x="9688004" y="3334508"/>
                </a:cubicBezTo>
                <a:lnTo>
                  <a:pt x="9688004" y="3346861"/>
                </a:lnTo>
                <a:lnTo>
                  <a:pt x="9722533" y="3346861"/>
                </a:lnTo>
                <a:lnTo>
                  <a:pt x="9722533" y="3233007"/>
                </a:lnTo>
                <a:cubicBezTo>
                  <a:pt x="9722533" y="3225070"/>
                  <a:pt x="9721466" y="3217926"/>
                  <a:pt x="9719333" y="3211576"/>
                </a:cubicBezTo>
                <a:cubicBezTo>
                  <a:pt x="9717200" y="3205226"/>
                  <a:pt x="9713901" y="3199819"/>
                  <a:pt x="9709436" y="3195354"/>
                </a:cubicBezTo>
                <a:cubicBezTo>
                  <a:pt x="9704971" y="3190889"/>
                  <a:pt x="9699315" y="3187466"/>
                  <a:pt x="9692469" y="3185085"/>
                </a:cubicBezTo>
                <a:cubicBezTo>
                  <a:pt x="9685623" y="3182703"/>
                  <a:pt x="9677537" y="3181513"/>
                  <a:pt x="9668210" y="3181513"/>
                </a:cubicBezTo>
                <a:close/>
                <a:moveTo>
                  <a:pt x="9162492" y="3165886"/>
                </a:moveTo>
                <a:cubicBezTo>
                  <a:pt x="9174200" y="3165886"/>
                  <a:pt x="9183452" y="3167796"/>
                  <a:pt x="9190249" y="3171616"/>
                </a:cubicBezTo>
                <a:cubicBezTo>
                  <a:pt x="9197045" y="3175435"/>
                  <a:pt x="9202229" y="3181513"/>
                  <a:pt x="9205801" y="3189847"/>
                </a:cubicBezTo>
                <a:lnTo>
                  <a:pt x="9163237" y="3209046"/>
                </a:lnTo>
                <a:cubicBezTo>
                  <a:pt x="9163435" y="3207955"/>
                  <a:pt x="9163559" y="3206838"/>
                  <a:pt x="9163609" y="3205697"/>
                </a:cubicBezTo>
                <a:cubicBezTo>
                  <a:pt x="9163658" y="3204556"/>
                  <a:pt x="9163683" y="3203440"/>
                  <a:pt x="9163683" y="3202349"/>
                </a:cubicBezTo>
                <a:cubicBezTo>
                  <a:pt x="9163683" y="3198578"/>
                  <a:pt x="9163212" y="3194932"/>
                  <a:pt x="9162269" y="3191410"/>
                </a:cubicBezTo>
                <a:cubicBezTo>
                  <a:pt x="9161327" y="3187887"/>
                  <a:pt x="9159962" y="3184663"/>
                  <a:pt x="9158176" y="3181736"/>
                </a:cubicBezTo>
                <a:cubicBezTo>
                  <a:pt x="9156390" y="3178809"/>
                  <a:pt x="9154232" y="3176279"/>
                  <a:pt x="9151702" y="3174146"/>
                </a:cubicBezTo>
                <a:cubicBezTo>
                  <a:pt x="9149172" y="3172012"/>
                  <a:pt x="9146270" y="3170450"/>
                  <a:pt x="9142996" y="3169458"/>
                </a:cubicBezTo>
                <a:cubicBezTo>
                  <a:pt x="9145278" y="3168366"/>
                  <a:pt x="9148130" y="3167498"/>
                  <a:pt x="9151554" y="3166853"/>
                </a:cubicBezTo>
                <a:cubicBezTo>
                  <a:pt x="9154977" y="3166208"/>
                  <a:pt x="9158623" y="3165886"/>
                  <a:pt x="9162492" y="3165886"/>
                </a:cubicBezTo>
                <a:close/>
                <a:moveTo>
                  <a:pt x="10505666" y="3138204"/>
                </a:moveTo>
                <a:lnTo>
                  <a:pt x="10505666" y="3333466"/>
                </a:lnTo>
                <a:lnTo>
                  <a:pt x="10540194" y="3345372"/>
                </a:lnTo>
                <a:lnTo>
                  <a:pt x="10540194" y="3149812"/>
                </a:lnTo>
                <a:close/>
                <a:moveTo>
                  <a:pt x="9834749" y="3137013"/>
                </a:moveTo>
                <a:lnTo>
                  <a:pt x="9834749" y="3168267"/>
                </a:lnTo>
                <a:lnTo>
                  <a:pt x="9966760" y="3168267"/>
                </a:lnTo>
                <a:lnTo>
                  <a:pt x="9966760" y="3184192"/>
                </a:lnTo>
                <a:cubicBezTo>
                  <a:pt x="9958822" y="3184390"/>
                  <a:pt x="9950736" y="3184961"/>
                  <a:pt x="9942501" y="3185903"/>
                </a:cubicBezTo>
                <a:cubicBezTo>
                  <a:pt x="9934265" y="3186846"/>
                  <a:pt x="9926204" y="3188408"/>
                  <a:pt x="9918316" y="3190591"/>
                </a:cubicBezTo>
                <a:cubicBezTo>
                  <a:pt x="9910428" y="3192774"/>
                  <a:pt x="9902888" y="3195701"/>
                  <a:pt x="9895694" y="3199372"/>
                </a:cubicBezTo>
                <a:cubicBezTo>
                  <a:pt x="9888501" y="3203043"/>
                  <a:pt x="9881977" y="3207607"/>
                  <a:pt x="9876123" y="3213064"/>
                </a:cubicBezTo>
                <a:cubicBezTo>
                  <a:pt x="9870269" y="3218521"/>
                  <a:pt x="9865259" y="3225045"/>
                  <a:pt x="9861092" y="3232635"/>
                </a:cubicBezTo>
                <a:cubicBezTo>
                  <a:pt x="9856924" y="3240225"/>
                  <a:pt x="9853948" y="3249081"/>
                  <a:pt x="9852162" y="3259201"/>
                </a:cubicBezTo>
                <a:cubicBezTo>
                  <a:pt x="9858016" y="3259697"/>
                  <a:pt x="9864415" y="3260590"/>
                  <a:pt x="9871361" y="3261880"/>
                </a:cubicBezTo>
                <a:cubicBezTo>
                  <a:pt x="9878306" y="3263170"/>
                  <a:pt x="9885400" y="3264856"/>
                  <a:pt x="9892643" y="3266940"/>
                </a:cubicBezTo>
                <a:cubicBezTo>
                  <a:pt x="9899886" y="3269024"/>
                  <a:pt x="9907129" y="3271504"/>
                  <a:pt x="9914372" y="3274381"/>
                </a:cubicBezTo>
                <a:cubicBezTo>
                  <a:pt x="9921615" y="3277259"/>
                  <a:pt x="9928511" y="3280533"/>
                  <a:pt x="9935059" y="3284204"/>
                </a:cubicBezTo>
                <a:cubicBezTo>
                  <a:pt x="9941608" y="3287875"/>
                  <a:pt x="9947610" y="3291893"/>
                  <a:pt x="9953067" y="3296259"/>
                </a:cubicBezTo>
                <a:cubicBezTo>
                  <a:pt x="9958524" y="3300625"/>
                  <a:pt x="9963088" y="3305338"/>
                  <a:pt x="9966760" y="3310398"/>
                </a:cubicBezTo>
                <a:lnTo>
                  <a:pt x="9966760" y="3333466"/>
                </a:lnTo>
                <a:lnTo>
                  <a:pt x="10001288" y="3333466"/>
                </a:lnTo>
                <a:lnTo>
                  <a:pt x="10001288" y="3168267"/>
                </a:lnTo>
                <a:lnTo>
                  <a:pt x="10042960" y="3168267"/>
                </a:lnTo>
                <a:lnTo>
                  <a:pt x="10042960" y="3137013"/>
                </a:lnTo>
                <a:close/>
                <a:moveTo>
                  <a:pt x="10098472" y="3133590"/>
                </a:moveTo>
                <a:lnTo>
                  <a:pt x="10078678" y="3150259"/>
                </a:lnTo>
                <a:cubicBezTo>
                  <a:pt x="10080167" y="3151152"/>
                  <a:pt x="10081630" y="3152243"/>
                  <a:pt x="10083069" y="3153533"/>
                </a:cubicBezTo>
                <a:cubicBezTo>
                  <a:pt x="10084507" y="3154823"/>
                  <a:pt x="10085748" y="3156212"/>
                  <a:pt x="10086789" y="3157700"/>
                </a:cubicBezTo>
                <a:cubicBezTo>
                  <a:pt x="10087831" y="3159188"/>
                  <a:pt x="10088674" y="3160701"/>
                  <a:pt x="10089320" y="3162239"/>
                </a:cubicBezTo>
                <a:cubicBezTo>
                  <a:pt x="10089964" y="3163777"/>
                  <a:pt x="10090287" y="3165290"/>
                  <a:pt x="10090287" y="3166779"/>
                </a:cubicBezTo>
                <a:cubicBezTo>
                  <a:pt x="10090287" y="3167870"/>
                  <a:pt x="10090039" y="3168912"/>
                  <a:pt x="10089543" y="3169904"/>
                </a:cubicBezTo>
                <a:cubicBezTo>
                  <a:pt x="10088848" y="3169210"/>
                  <a:pt x="10088005" y="3168391"/>
                  <a:pt x="10087013" y="3167448"/>
                </a:cubicBezTo>
                <a:cubicBezTo>
                  <a:pt x="10086020" y="3166506"/>
                  <a:pt x="10084780" y="3165613"/>
                  <a:pt x="10083292" y="3164770"/>
                </a:cubicBezTo>
                <a:cubicBezTo>
                  <a:pt x="10081804" y="3163926"/>
                  <a:pt x="10080067" y="3163207"/>
                  <a:pt x="10078083" y="3162612"/>
                </a:cubicBezTo>
                <a:cubicBezTo>
                  <a:pt x="10076099" y="3162016"/>
                  <a:pt x="10073817" y="3161719"/>
                  <a:pt x="10071237" y="3161719"/>
                </a:cubicBezTo>
                <a:cubicBezTo>
                  <a:pt x="10067764" y="3161719"/>
                  <a:pt x="10064540" y="3162314"/>
                  <a:pt x="10061563" y="3163504"/>
                </a:cubicBezTo>
                <a:cubicBezTo>
                  <a:pt x="10058586" y="3164695"/>
                  <a:pt x="10056007" y="3166357"/>
                  <a:pt x="10053824" y="3168490"/>
                </a:cubicBezTo>
                <a:cubicBezTo>
                  <a:pt x="10051641" y="3170623"/>
                  <a:pt x="10049905" y="3173178"/>
                  <a:pt x="10048615" y="3176155"/>
                </a:cubicBezTo>
                <a:cubicBezTo>
                  <a:pt x="10047325" y="3179131"/>
                  <a:pt x="10046680" y="3182455"/>
                  <a:pt x="10046680" y="3186126"/>
                </a:cubicBezTo>
                <a:cubicBezTo>
                  <a:pt x="10046680" y="3189599"/>
                  <a:pt x="10047375" y="3192824"/>
                  <a:pt x="10048764" y="3195800"/>
                </a:cubicBezTo>
                <a:cubicBezTo>
                  <a:pt x="10050153" y="3198777"/>
                  <a:pt x="10052013" y="3201356"/>
                  <a:pt x="10054345" y="3203539"/>
                </a:cubicBezTo>
                <a:cubicBezTo>
                  <a:pt x="10056676" y="3205722"/>
                  <a:pt x="10059306" y="3207409"/>
                  <a:pt x="10062233" y="3208599"/>
                </a:cubicBezTo>
                <a:cubicBezTo>
                  <a:pt x="10065160" y="3209790"/>
                  <a:pt x="10068161" y="3210385"/>
                  <a:pt x="10071237" y="3210385"/>
                </a:cubicBezTo>
                <a:cubicBezTo>
                  <a:pt x="10075999" y="3210385"/>
                  <a:pt x="10080440" y="3209567"/>
                  <a:pt x="10084557" y="3207930"/>
                </a:cubicBezTo>
                <a:cubicBezTo>
                  <a:pt x="10088674" y="3206293"/>
                  <a:pt x="10092395" y="3204085"/>
                  <a:pt x="10095719" y="3201307"/>
                </a:cubicBezTo>
                <a:cubicBezTo>
                  <a:pt x="10099043" y="3198529"/>
                  <a:pt x="10101920" y="3195329"/>
                  <a:pt x="10104351" y="3191707"/>
                </a:cubicBezTo>
                <a:cubicBezTo>
                  <a:pt x="10106782" y="3188086"/>
                  <a:pt x="10108692" y="3184291"/>
                  <a:pt x="10110081" y="3180322"/>
                </a:cubicBezTo>
                <a:cubicBezTo>
                  <a:pt x="10112661" y="3182604"/>
                  <a:pt x="10114620" y="3185779"/>
                  <a:pt x="10115960" y="3189847"/>
                </a:cubicBezTo>
                <a:cubicBezTo>
                  <a:pt x="10117299" y="3193915"/>
                  <a:pt x="10117969" y="3198430"/>
                  <a:pt x="10117969" y="3203390"/>
                </a:cubicBezTo>
                <a:cubicBezTo>
                  <a:pt x="10117969" y="3207855"/>
                  <a:pt x="10117150" y="3212345"/>
                  <a:pt x="10115513" y="3216859"/>
                </a:cubicBezTo>
                <a:cubicBezTo>
                  <a:pt x="10113876" y="3221374"/>
                  <a:pt x="10111445" y="3225442"/>
                  <a:pt x="10108221" y="3229063"/>
                </a:cubicBezTo>
                <a:cubicBezTo>
                  <a:pt x="10104996" y="3232685"/>
                  <a:pt x="10100953" y="3235636"/>
                  <a:pt x="10096091" y="3237919"/>
                </a:cubicBezTo>
                <a:cubicBezTo>
                  <a:pt x="10091230" y="3240201"/>
                  <a:pt x="10085574" y="3241342"/>
                  <a:pt x="10079125" y="3241342"/>
                </a:cubicBezTo>
                <a:lnTo>
                  <a:pt x="10058438" y="3241342"/>
                </a:lnTo>
                <a:lnTo>
                  <a:pt x="10058438" y="3272596"/>
                </a:lnTo>
                <a:lnTo>
                  <a:pt x="10070493" y="3272596"/>
                </a:lnTo>
                <a:cubicBezTo>
                  <a:pt x="10081506" y="3272596"/>
                  <a:pt x="10092519" y="3273265"/>
                  <a:pt x="10103533" y="3274605"/>
                </a:cubicBezTo>
                <a:cubicBezTo>
                  <a:pt x="10114546" y="3275944"/>
                  <a:pt x="10124989" y="3278350"/>
                  <a:pt x="10134861" y="3281823"/>
                </a:cubicBezTo>
                <a:cubicBezTo>
                  <a:pt x="10144733" y="3285295"/>
                  <a:pt x="10153762" y="3290033"/>
                  <a:pt x="10161948" y="3296036"/>
                </a:cubicBezTo>
                <a:cubicBezTo>
                  <a:pt x="10170133" y="3302039"/>
                  <a:pt x="10176954" y="3309654"/>
                  <a:pt x="10182412" y="3318881"/>
                </a:cubicBezTo>
                <a:lnTo>
                  <a:pt x="10182412" y="3333466"/>
                </a:lnTo>
                <a:lnTo>
                  <a:pt x="10216940" y="3333466"/>
                </a:lnTo>
                <a:lnTo>
                  <a:pt x="10216940" y="3168267"/>
                </a:lnTo>
                <a:lnTo>
                  <a:pt x="10244324" y="3168267"/>
                </a:lnTo>
                <a:lnTo>
                  <a:pt x="10258612" y="3168267"/>
                </a:lnTo>
                <a:lnTo>
                  <a:pt x="10261588" y="3168267"/>
                </a:lnTo>
                <a:cubicBezTo>
                  <a:pt x="10265358" y="3168267"/>
                  <a:pt x="10268757" y="3168887"/>
                  <a:pt x="10271783" y="3170127"/>
                </a:cubicBezTo>
                <a:cubicBezTo>
                  <a:pt x="10274809" y="3171368"/>
                  <a:pt x="10277364" y="3173104"/>
                  <a:pt x="10279448" y="3175336"/>
                </a:cubicBezTo>
                <a:cubicBezTo>
                  <a:pt x="10281531" y="3177569"/>
                  <a:pt x="10283143" y="3180198"/>
                  <a:pt x="10284284" y="3183224"/>
                </a:cubicBezTo>
                <a:cubicBezTo>
                  <a:pt x="10285426" y="3186250"/>
                  <a:pt x="10285996" y="3189549"/>
                  <a:pt x="10285996" y="3193121"/>
                </a:cubicBezTo>
                <a:lnTo>
                  <a:pt x="10285996" y="3348349"/>
                </a:lnTo>
                <a:lnTo>
                  <a:pt x="10320524" y="3348349"/>
                </a:lnTo>
                <a:lnTo>
                  <a:pt x="10320524" y="3183894"/>
                </a:lnTo>
                <a:cubicBezTo>
                  <a:pt x="10320524" y="3182406"/>
                  <a:pt x="10320648" y="3180769"/>
                  <a:pt x="10320896" y="3178983"/>
                </a:cubicBezTo>
                <a:cubicBezTo>
                  <a:pt x="10321144" y="3177197"/>
                  <a:pt x="10321715" y="3175510"/>
                  <a:pt x="10322608" y="3173922"/>
                </a:cubicBezTo>
                <a:cubicBezTo>
                  <a:pt x="10323501" y="3172335"/>
                  <a:pt x="10324865" y="3170995"/>
                  <a:pt x="10326700" y="3169904"/>
                </a:cubicBezTo>
                <a:cubicBezTo>
                  <a:pt x="10328536" y="3168813"/>
                  <a:pt x="10331041" y="3168267"/>
                  <a:pt x="10334216" y="3168267"/>
                </a:cubicBezTo>
                <a:lnTo>
                  <a:pt x="10362196" y="3168267"/>
                </a:lnTo>
                <a:lnTo>
                  <a:pt x="10362196" y="3137013"/>
                </a:lnTo>
                <a:lnTo>
                  <a:pt x="10327668" y="3137013"/>
                </a:lnTo>
                <a:cubicBezTo>
                  <a:pt x="10320623" y="3137013"/>
                  <a:pt x="10314869" y="3138005"/>
                  <a:pt x="10310404" y="3139990"/>
                </a:cubicBezTo>
                <a:cubicBezTo>
                  <a:pt x="10305939" y="3141974"/>
                  <a:pt x="10302119" y="3144504"/>
                  <a:pt x="10298944" y="3147580"/>
                </a:cubicBezTo>
                <a:cubicBezTo>
                  <a:pt x="10295570" y="3144802"/>
                  <a:pt x="10291379" y="3142346"/>
                  <a:pt x="10286368" y="3140213"/>
                </a:cubicBezTo>
                <a:cubicBezTo>
                  <a:pt x="10281357" y="3138080"/>
                  <a:pt x="10275727" y="3137013"/>
                  <a:pt x="10269476" y="3137013"/>
                </a:cubicBezTo>
                <a:lnTo>
                  <a:pt x="10258612" y="3137013"/>
                </a:lnTo>
                <a:lnTo>
                  <a:pt x="10244324" y="3137013"/>
                </a:lnTo>
                <a:lnTo>
                  <a:pt x="10182412" y="3137013"/>
                </a:lnTo>
                <a:lnTo>
                  <a:pt x="10182412" y="3273935"/>
                </a:lnTo>
                <a:cubicBezTo>
                  <a:pt x="10180129" y="3271752"/>
                  <a:pt x="10177252" y="3269520"/>
                  <a:pt x="10173780" y="3267238"/>
                </a:cubicBezTo>
                <a:cubicBezTo>
                  <a:pt x="10170307" y="3264956"/>
                  <a:pt x="10166462" y="3262698"/>
                  <a:pt x="10162245" y="3260466"/>
                </a:cubicBezTo>
                <a:cubicBezTo>
                  <a:pt x="10158028" y="3258234"/>
                  <a:pt x="10153564" y="3256076"/>
                  <a:pt x="10148851" y="3253992"/>
                </a:cubicBezTo>
                <a:cubicBezTo>
                  <a:pt x="10144138" y="3251908"/>
                  <a:pt x="10139350" y="3249974"/>
                  <a:pt x="10134489" y="3248188"/>
                </a:cubicBezTo>
                <a:cubicBezTo>
                  <a:pt x="10140144" y="3243624"/>
                  <a:pt x="10144708" y="3237497"/>
                  <a:pt x="10148181" y="3229807"/>
                </a:cubicBezTo>
                <a:cubicBezTo>
                  <a:pt x="10151654" y="3222118"/>
                  <a:pt x="10153390" y="3213015"/>
                  <a:pt x="10153390" y="3202497"/>
                </a:cubicBezTo>
                <a:cubicBezTo>
                  <a:pt x="10153390" y="3196147"/>
                  <a:pt x="10151976" y="3189500"/>
                  <a:pt x="10149148" y="3182554"/>
                </a:cubicBezTo>
                <a:cubicBezTo>
                  <a:pt x="10146321" y="3175609"/>
                  <a:pt x="10142426" y="3168961"/>
                  <a:pt x="10137465" y="3162612"/>
                </a:cubicBezTo>
                <a:cubicBezTo>
                  <a:pt x="10132504" y="3156261"/>
                  <a:pt x="10126675" y="3150532"/>
                  <a:pt x="10119978" y="3145422"/>
                </a:cubicBezTo>
                <a:cubicBezTo>
                  <a:pt x="10113281" y="3140312"/>
                  <a:pt x="10106112" y="3136368"/>
                  <a:pt x="10098472" y="3133590"/>
                </a:cubicBezTo>
                <a:close/>
                <a:moveTo>
                  <a:pt x="9370703" y="3055158"/>
                </a:moveTo>
                <a:cubicBezTo>
                  <a:pt x="9359491" y="3055158"/>
                  <a:pt x="9349048" y="3056423"/>
                  <a:pt x="9339375" y="3058953"/>
                </a:cubicBezTo>
                <a:cubicBezTo>
                  <a:pt x="9329701" y="3061483"/>
                  <a:pt x="9321292" y="3065179"/>
                  <a:pt x="9314148" y="3070040"/>
                </a:cubicBezTo>
                <a:cubicBezTo>
                  <a:pt x="9307004" y="3074902"/>
                  <a:pt x="9301374" y="3080930"/>
                  <a:pt x="9297256" y="3088123"/>
                </a:cubicBezTo>
                <a:cubicBezTo>
                  <a:pt x="9293139" y="3095316"/>
                  <a:pt x="9291080" y="3103527"/>
                  <a:pt x="9291080" y="3112754"/>
                </a:cubicBezTo>
                <a:cubicBezTo>
                  <a:pt x="9291080" y="3118310"/>
                  <a:pt x="9291576" y="3122949"/>
                  <a:pt x="9292568" y="3126670"/>
                </a:cubicBezTo>
                <a:cubicBezTo>
                  <a:pt x="9293560" y="3130390"/>
                  <a:pt x="9294949" y="3133838"/>
                  <a:pt x="9296735" y="3137013"/>
                </a:cubicBezTo>
                <a:lnTo>
                  <a:pt x="9279769" y="3137013"/>
                </a:lnTo>
                <a:lnTo>
                  <a:pt x="9272774" y="3137013"/>
                </a:lnTo>
                <a:lnTo>
                  <a:pt x="9209373" y="3137013"/>
                </a:lnTo>
                <a:lnTo>
                  <a:pt x="9209373" y="3147282"/>
                </a:lnTo>
                <a:cubicBezTo>
                  <a:pt x="9207290" y="3145794"/>
                  <a:pt x="9204809" y="3144256"/>
                  <a:pt x="9201932" y="3142669"/>
                </a:cubicBezTo>
                <a:cubicBezTo>
                  <a:pt x="9199054" y="3141081"/>
                  <a:pt x="9195656" y="3139618"/>
                  <a:pt x="9191737" y="3138278"/>
                </a:cubicBezTo>
                <a:cubicBezTo>
                  <a:pt x="9187818" y="3136939"/>
                  <a:pt x="9183328" y="3135847"/>
                  <a:pt x="9178268" y="3135004"/>
                </a:cubicBezTo>
                <a:cubicBezTo>
                  <a:pt x="9173208" y="3134161"/>
                  <a:pt x="9167453" y="3133739"/>
                  <a:pt x="9161004" y="3133739"/>
                </a:cubicBezTo>
                <a:cubicBezTo>
                  <a:pt x="9154753" y="3133739"/>
                  <a:pt x="9148230" y="3134607"/>
                  <a:pt x="9141433" y="3136343"/>
                </a:cubicBezTo>
                <a:cubicBezTo>
                  <a:pt x="9134637" y="3138080"/>
                  <a:pt x="9127815" y="3140659"/>
                  <a:pt x="9120969" y="3144082"/>
                </a:cubicBezTo>
                <a:cubicBezTo>
                  <a:pt x="9114123" y="3147505"/>
                  <a:pt x="9107426" y="3151747"/>
                  <a:pt x="9100878" y="3156807"/>
                </a:cubicBezTo>
                <a:cubicBezTo>
                  <a:pt x="9094329" y="3161867"/>
                  <a:pt x="9088227" y="3167771"/>
                  <a:pt x="9082572" y="3174518"/>
                </a:cubicBezTo>
                <a:lnTo>
                  <a:pt x="9095371" y="3200116"/>
                </a:lnTo>
                <a:lnTo>
                  <a:pt x="9110254" y="3189103"/>
                </a:lnTo>
                <a:cubicBezTo>
                  <a:pt x="9117001" y="3189500"/>
                  <a:pt x="9121838" y="3191261"/>
                  <a:pt x="9124764" y="3194386"/>
                </a:cubicBezTo>
                <a:cubicBezTo>
                  <a:pt x="9127691" y="3197512"/>
                  <a:pt x="9129155" y="3201952"/>
                  <a:pt x="9129155" y="3207706"/>
                </a:cubicBezTo>
                <a:cubicBezTo>
                  <a:pt x="9129155" y="3212469"/>
                  <a:pt x="9127691" y="3216636"/>
                  <a:pt x="9124764" y="3220208"/>
                </a:cubicBezTo>
                <a:cubicBezTo>
                  <a:pt x="9121838" y="3223780"/>
                  <a:pt x="9117993" y="3226756"/>
                  <a:pt x="9113230" y="3229138"/>
                </a:cubicBezTo>
                <a:lnTo>
                  <a:pt x="9104003" y="3233751"/>
                </a:lnTo>
                <a:lnTo>
                  <a:pt x="9116802" y="3259052"/>
                </a:lnTo>
                <a:lnTo>
                  <a:pt x="9209373" y="3219464"/>
                </a:lnTo>
                <a:lnTo>
                  <a:pt x="9209373" y="3333466"/>
                </a:lnTo>
                <a:lnTo>
                  <a:pt x="9243901" y="3333466"/>
                </a:lnTo>
                <a:lnTo>
                  <a:pt x="9243901" y="3168267"/>
                </a:lnTo>
                <a:lnTo>
                  <a:pt x="9272774" y="3168267"/>
                </a:lnTo>
                <a:lnTo>
                  <a:pt x="9279769" y="3168267"/>
                </a:lnTo>
                <a:lnTo>
                  <a:pt x="9299563" y="3168267"/>
                </a:lnTo>
                <a:lnTo>
                  <a:pt x="9299563" y="3346861"/>
                </a:lnTo>
                <a:lnTo>
                  <a:pt x="9334389" y="3346861"/>
                </a:lnTo>
                <a:lnTo>
                  <a:pt x="9334389" y="3168267"/>
                </a:lnTo>
                <a:lnTo>
                  <a:pt x="9368024" y="3168267"/>
                </a:lnTo>
                <a:lnTo>
                  <a:pt x="9376061" y="3168267"/>
                </a:lnTo>
                <a:lnTo>
                  <a:pt x="9500035" y="3168267"/>
                </a:lnTo>
                <a:lnTo>
                  <a:pt x="9500035" y="3184192"/>
                </a:lnTo>
                <a:cubicBezTo>
                  <a:pt x="9492097" y="3184390"/>
                  <a:pt x="9484011" y="3184961"/>
                  <a:pt x="9475776" y="3185903"/>
                </a:cubicBezTo>
                <a:cubicBezTo>
                  <a:pt x="9467540" y="3186846"/>
                  <a:pt x="9459479" y="3188408"/>
                  <a:pt x="9451591" y="3190591"/>
                </a:cubicBezTo>
                <a:cubicBezTo>
                  <a:pt x="9443703" y="3192774"/>
                  <a:pt x="9436162" y="3195701"/>
                  <a:pt x="9428969" y="3199372"/>
                </a:cubicBezTo>
                <a:cubicBezTo>
                  <a:pt x="9421776" y="3203043"/>
                  <a:pt x="9415252" y="3207607"/>
                  <a:pt x="9409398" y="3213064"/>
                </a:cubicBezTo>
                <a:cubicBezTo>
                  <a:pt x="9403544" y="3218521"/>
                  <a:pt x="9398534" y="3225045"/>
                  <a:pt x="9394367" y="3232635"/>
                </a:cubicBezTo>
                <a:cubicBezTo>
                  <a:pt x="9390199" y="3240225"/>
                  <a:pt x="9387223" y="3249081"/>
                  <a:pt x="9385437" y="3259201"/>
                </a:cubicBezTo>
                <a:cubicBezTo>
                  <a:pt x="9391291" y="3259697"/>
                  <a:pt x="9397690" y="3260590"/>
                  <a:pt x="9404636" y="3261880"/>
                </a:cubicBezTo>
                <a:cubicBezTo>
                  <a:pt x="9411581" y="3263170"/>
                  <a:pt x="9418675" y="3264856"/>
                  <a:pt x="9425918" y="3266940"/>
                </a:cubicBezTo>
                <a:cubicBezTo>
                  <a:pt x="9433161" y="3269024"/>
                  <a:pt x="9440404" y="3271504"/>
                  <a:pt x="9447647" y="3274381"/>
                </a:cubicBezTo>
                <a:cubicBezTo>
                  <a:pt x="9454890" y="3277259"/>
                  <a:pt x="9461786" y="3280533"/>
                  <a:pt x="9468334" y="3284204"/>
                </a:cubicBezTo>
                <a:cubicBezTo>
                  <a:pt x="9474883" y="3287875"/>
                  <a:pt x="9480885" y="3291893"/>
                  <a:pt x="9486342" y="3296259"/>
                </a:cubicBezTo>
                <a:cubicBezTo>
                  <a:pt x="9491799" y="3300625"/>
                  <a:pt x="9496363" y="3305338"/>
                  <a:pt x="9500035" y="3310398"/>
                </a:cubicBezTo>
                <a:lnTo>
                  <a:pt x="9500035" y="3333466"/>
                </a:lnTo>
                <a:lnTo>
                  <a:pt x="9534563" y="3333466"/>
                </a:lnTo>
                <a:lnTo>
                  <a:pt x="9534563" y="3168267"/>
                </a:lnTo>
                <a:lnTo>
                  <a:pt x="9568049" y="3168267"/>
                </a:lnTo>
                <a:lnTo>
                  <a:pt x="9576235" y="3168267"/>
                </a:lnTo>
                <a:lnTo>
                  <a:pt x="9753042" y="3168267"/>
                </a:lnTo>
                <a:lnTo>
                  <a:pt x="9753042" y="3137013"/>
                </a:lnTo>
                <a:lnTo>
                  <a:pt x="9576235" y="3137013"/>
                </a:lnTo>
                <a:lnTo>
                  <a:pt x="9568049" y="3137013"/>
                </a:lnTo>
                <a:lnTo>
                  <a:pt x="9376061" y="3137013"/>
                </a:lnTo>
                <a:lnTo>
                  <a:pt x="9368024" y="3137013"/>
                </a:lnTo>
                <a:lnTo>
                  <a:pt x="9343319" y="3137013"/>
                </a:lnTo>
                <a:cubicBezTo>
                  <a:pt x="9337862" y="3137013"/>
                  <a:pt x="9333694" y="3134929"/>
                  <a:pt x="9330817" y="3130762"/>
                </a:cubicBezTo>
                <a:cubicBezTo>
                  <a:pt x="9327940" y="3126595"/>
                  <a:pt x="9326501" y="3120940"/>
                  <a:pt x="9326501" y="3113796"/>
                </a:cubicBezTo>
                <a:cubicBezTo>
                  <a:pt x="9326501" y="3109033"/>
                  <a:pt x="9327642" y="3104916"/>
                  <a:pt x="9329924" y="3101443"/>
                </a:cubicBezTo>
                <a:cubicBezTo>
                  <a:pt x="9332206" y="3097970"/>
                  <a:pt x="9335356" y="3095118"/>
                  <a:pt x="9339375" y="3092886"/>
                </a:cubicBezTo>
                <a:cubicBezTo>
                  <a:pt x="9343393" y="3090653"/>
                  <a:pt x="9348131" y="3089016"/>
                  <a:pt x="9353588" y="3087974"/>
                </a:cubicBezTo>
                <a:cubicBezTo>
                  <a:pt x="9359045" y="3086932"/>
                  <a:pt x="9364948" y="3086412"/>
                  <a:pt x="9371298" y="3086412"/>
                </a:cubicBezTo>
                <a:cubicBezTo>
                  <a:pt x="9378640" y="3086412"/>
                  <a:pt x="9386107" y="3087081"/>
                  <a:pt x="9393697" y="3088421"/>
                </a:cubicBezTo>
                <a:cubicBezTo>
                  <a:pt x="9401287" y="3089760"/>
                  <a:pt x="9408877" y="3091868"/>
                  <a:pt x="9416468" y="3094746"/>
                </a:cubicBezTo>
                <a:cubicBezTo>
                  <a:pt x="9424058" y="3097623"/>
                  <a:pt x="9431574" y="3101418"/>
                  <a:pt x="9439015" y="3106131"/>
                </a:cubicBezTo>
                <a:cubicBezTo>
                  <a:pt x="9446456" y="3110844"/>
                  <a:pt x="9453749" y="3116524"/>
                  <a:pt x="9460893" y="3123172"/>
                </a:cubicBezTo>
                <a:lnTo>
                  <a:pt x="9482770" y="3099508"/>
                </a:lnTo>
                <a:cubicBezTo>
                  <a:pt x="9473246" y="3091075"/>
                  <a:pt x="9464018" y="3084005"/>
                  <a:pt x="9455088" y="3078300"/>
                </a:cubicBezTo>
                <a:cubicBezTo>
                  <a:pt x="9446159" y="3072595"/>
                  <a:pt x="9437204" y="3068031"/>
                  <a:pt x="9428225" y="3064608"/>
                </a:cubicBezTo>
                <a:cubicBezTo>
                  <a:pt x="9419246" y="3061185"/>
                  <a:pt x="9410043" y="3058754"/>
                  <a:pt x="9400617" y="3057316"/>
                </a:cubicBezTo>
                <a:cubicBezTo>
                  <a:pt x="9391192" y="3055877"/>
                  <a:pt x="9381220" y="3055158"/>
                  <a:pt x="9370703" y="3055158"/>
                </a:cubicBezTo>
                <a:close/>
                <a:moveTo>
                  <a:pt x="10280936" y="2999794"/>
                </a:moveTo>
                <a:cubicBezTo>
                  <a:pt x="10282424" y="2999794"/>
                  <a:pt x="10283640" y="2999868"/>
                  <a:pt x="10284582" y="3000017"/>
                </a:cubicBezTo>
                <a:cubicBezTo>
                  <a:pt x="10285525" y="3000166"/>
                  <a:pt x="10286641" y="3000587"/>
                  <a:pt x="10287931" y="3001282"/>
                </a:cubicBezTo>
                <a:cubicBezTo>
                  <a:pt x="10288328" y="3002770"/>
                  <a:pt x="10288600" y="3004655"/>
                  <a:pt x="10288749" y="3006937"/>
                </a:cubicBezTo>
                <a:cubicBezTo>
                  <a:pt x="10288898" y="3009219"/>
                  <a:pt x="10288972" y="3011303"/>
                  <a:pt x="10288972" y="3013188"/>
                </a:cubicBezTo>
                <a:cubicBezTo>
                  <a:pt x="10288972" y="3016661"/>
                  <a:pt x="10288204" y="3019389"/>
                  <a:pt x="10286666" y="3021374"/>
                </a:cubicBezTo>
                <a:cubicBezTo>
                  <a:pt x="10285128" y="3023358"/>
                  <a:pt x="10282870" y="3024350"/>
                  <a:pt x="10279894" y="3024350"/>
                </a:cubicBezTo>
                <a:cubicBezTo>
                  <a:pt x="10276719" y="3024350"/>
                  <a:pt x="10274189" y="3023184"/>
                  <a:pt x="10272304" y="3020853"/>
                </a:cubicBezTo>
                <a:cubicBezTo>
                  <a:pt x="10270418" y="3018521"/>
                  <a:pt x="10269476" y="3015619"/>
                  <a:pt x="10269476" y="3012146"/>
                </a:cubicBezTo>
                <a:cubicBezTo>
                  <a:pt x="10269476" y="3010658"/>
                  <a:pt x="10269724" y="3009170"/>
                  <a:pt x="10270220" y="3007681"/>
                </a:cubicBezTo>
                <a:cubicBezTo>
                  <a:pt x="10270716" y="3006193"/>
                  <a:pt x="10271436" y="3004854"/>
                  <a:pt x="10272378" y="3003663"/>
                </a:cubicBezTo>
                <a:cubicBezTo>
                  <a:pt x="10273321" y="3002472"/>
                  <a:pt x="10274511" y="3001530"/>
                  <a:pt x="10275950" y="3000835"/>
                </a:cubicBezTo>
                <a:cubicBezTo>
                  <a:pt x="10277389" y="3000141"/>
                  <a:pt x="10279051" y="2999794"/>
                  <a:pt x="10280936" y="2999794"/>
                </a:cubicBezTo>
                <a:close/>
                <a:moveTo>
                  <a:pt x="6311939" y="2993020"/>
                </a:moveTo>
                <a:cubicBezTo>
                  <a:pt x="6308466" y="2993020"/>
                  <a:pt x="6305242" y="2993640"/>
                  <a:pt x="6302265" y="2994881"/>
                </a:cubicBezTo>
                <a:cubicBezTo>
                  <a:pt x="6299289" y="2996121"/>
                  <a:pt x="6296709" y="2997857"/>
                  <a:pt x="6294526" y="3000090"/>
                </a:cubicBezTo>
                <a:cubicBezTo>
                  <a:pt x="6292343" y="3002322"/>
                  <a:pt x="6290607" y="3004926"/>
                  <a:pt x="6289317" y="3007903"/>
                </a:cubicBezTo>
                <a:cubicBezTo>
                  <a:pt x="6288027" y="3010880"/>
                  <a:pt x="6287382" y="3014055"/>
                  <a:pt x="6287382" y="3017428"/>
                </a:cubicBezTo>
                <a:cubicBezTo>
                  <a:pt x="6287382" y="3020702"/>
                  <a:pt x="6288027" y="3023803"/>
                  <a:pt x="6289317" y="3026730"/>
                </a:cubicBezTo>
                <a:cubicBezTo>
                  <a:pt x="6290607" y="3029657"/>
                  <a:pt x="6292343" y="3032236"/>
                  <a:pt x="6294526" y="3034469"/>
                </a:cubicBezTo>
                <a:cubicBezTo>
                  <a:pt x="6296709" y="3036701"/>
                  <a:pt x="6299289" y="3038462"/>
                  <a:pt x="6302265" y="3039752"/>
                </a:cubicBezTo>
                <a:cubicBezTo>
                  <a:pt x="6305242" y="3041042"/>
                  <a:pt x="6308466" y="3041687"/>
                  <a:pt x="6311939" y="3041687"/>
                </a:cubicBezTo>
                <a:cubicBezTo>
                  <a:pt x="6315313" y="3041687"/>
                  <a:pt x="6318463" y="3041042"/>
                  <a:pt x="6321390" y="3039752"/>
                </a:cubicBezTo>
                <a:cubicBezTo>
                  <a:pt x="6324317" y="3038462"/>
                  <a:pt x="6326896" y="3036726"/>
                  <a:pt x="6329129" y="3034543"/>
                </a:cubicBezTo>
                <a:cubicBezTo>
                  <a:pt x="6331361" y="3032360"/>
                  <a:pt x="6333122" y="3029805"/>
                  <a:pt x="6334412" y="3026879"/>
                </a:cubicBezTo>
                <a:cubicBezTo>
                  <a:pt x="6335702" y="3023952"/>
                  <a:pt x="6336347" y="3020801"/>
                  <a:pt x="6336347" y="3017428"/>
                </a:cubicBezTo>
                <a:cubicBezTo>
                  <a:pt x="6336347" y="3014055"/>
                  <a:pt x="6335727" y="3010880"/>
                  <a:pt x="6334487" y="3007903"/>
                </a:cubicBezTo>
                <a:cubicBezTo>
                  <a:pt x="6333246" y="3004926"/>
                  <a:pt x="6331510" y="3002322"/>
                  <a:pt x="6329278" y="3000090"/>
                </a:cubicBezTo>
                <a:cubicBezTo>
                  <a:pt x="6327045" y="2997857"/>
                  <a:pt x="6324441" y="2996121"/>
                  <a:pt x="6321464" y="2994881"/>
                </a:cubicBezTo>
                <a:cubicBezTo>
                  <a:pt x="6318488" y="2993640"/>
                  <a:pt x="6315313" y="2993020"/>
                  <a:pt x="6311939" y="2993020"/>
                </a:cubicBezTo>
                <a:close/>
                <a:moveTo>
                  <a:pt x="1389832" y="2987243"/>
                </a:moveTo>
                <a:cubicBezTo>
                  <a:pt x="1386901" y="2987243"/>
                  <a:pt x="1384180" y="2987766"/>
                  <a:pt x="1381669" y="2988813"/>
                </a:cubicBezTo>
                <a:cubicBezTo>
                  <a:pt x="1379158" y="2989859"/>
                  <a:pt x="1376981" y="2991324"/>
                  <a:pt x="1375139" y="2993208"/>
                </a:cubicBezTo>
                <a:cubicBezTo>
                  <a:pt x="1373297" y="2995092"/>
                  <a:pt x="1371832" y="2997289"/>
                  <a:pt x="1370744" y="2999801"/>
                </a:cubicBezTo>
                <a:cubicBezTo>
                  <a:pt x="1369656" y="3002312"/>
                  <a:pt x="1369112" y="3004991"/>
                  <a:pt x="1369112" y="3007837"/>
                </a:cubicBezTo>
                <a:cubicBezTo>
                  <a:pt x="1369112" y="3010600"/>
                  <a:pt x="1369656" y="3013216"/>
                  <a:pt x="1370744" y="3015686"/>
                </a:cubicBezTo>
                <a:cubicBezTo>
                  <a:pt x="1371832" y="3018155"/>
                  <a:pt x="1373297" y="3020332"/>
                  <a:pt x="1375139" y="3022216"/>
                </a:cubicBezTo>
                <a:cubicBezTo>
                  <a:pt x="1376981" y="3024099"/>
                  <a:pt x="1379158" y="3025585"/>
                  <a:pt x="1381669" y="3026673"/>
                </a:cubicBezTo>
                <a:cubicBezTo>
                  <a:pt x="1384180" y="3027762"/>
                  <a:pt x="1386901" y="3028306"/>
                  <a:pt x="1389832" y="3028306"/>
                </a:cubicBezTo>
                <a:cubicBezTo>
                  <a:pt x="1392678" y="3028306"/>
                  <a:pt x="1395336" y="3027762"/>
                  <a:pt x="1397805" y="3026673"/>
                </a:cubicBezTo>
                <a:cubicBezTo>
                  <a:pt x="1400275" y="3025585"/>
                  <a:pt x="1402451" y="3024120"/>
                  <a:pt x="1404335" y="3022278"/>
                </a:cubicBezTo>
                <a:cubicBezTo>
                  <a:pt x="1406219" y="3020437"/>
                  <a:pt x="1407705" y="3018281"/>
                  <a:pt x="1408793" y="3015811"/>
                </a:cubicBezTo>
                <a:cubicBezTo>
                  <a:pt x="1409881" y="3013342"/>
                  <a:pt x="1410426" y="3010684"/>
                  <a:pt x="1410426" y="3007837"/>
                </a:cubicBezTo>
                <a:cubicBezTo>
                  <a:pt x="1410426" y="3004991"/>
                  <a:pt x="1409902" y="3002312"/>
                  <a:pt x="1408856" y="2999801"/>
                </a:cubicBezTo>
                <a:cubicBezTo>
                  <a:pt x="1407809" y="2997289"/>
                  <a:pt x="1406344" y="2995092"/>
                  <a:pt x="1404461" y="2993208"/>
                </a:cubicBezTo>
                <a:cubicBezTo>
                  <a:pt x="1402577" y="2991324"/>
                  <a:pt x="1400380" y="2989859"/>
                  <a:pt x="1397868" y="2988813"/>
                </a:cubicBezTo>
                <a:cubicBezTo>
                  <a:pt x="1395357" y="2987766"/>
                  <a:pt x="1392678" y="2987243"/>
                  <a:pt x="1389832" y="2987243"/>
                </a:cubicBezTo>
                <a:close/>
                <a:moveTo>
                  <a:pt x="9543046" y="2961991"/>
                </a:moveTo>
                <a:cubicBezTo>
                  <a:pt x="9539573" y="2961991"/>
                  <a:pt x="9536349" y="2962611"/>
                  <a:pt x="9533372" y="2963852"/>
                </a:cubicBezTo>
                <a:cubicBezTo>
                  <a:pt x="9530396" y="2965092"/>
                  <a:pt x="9527816" y="2966828"/>
                  <a:pt x="9525633" y="2969061"/>
                </a:cubicBezTo>
                <a:cubicBezTo>
                  <a:pt x="9523450" y="2971293"/>
                  <a:pt x="9521714" y="2973897"/>
                  <a:pt x="9520424" y="2976874"/>
                </a:cubicBezTo>
                <a:cubicBezTo>
                  <a:pt x="9519134" y="2979851"/>
                  <a:pt x="9518489" y="2983026"/>
                  <a:pt x="9518489" y="2986399"/>
                </a:cubicBezTo>
                <a:cubicBezTo>
                  <a:pt x="9518489" y="2989673"/>
                  <a:pt x="9519134" y="2992774"/>
                  <a:pt x="9520424" y="2995701"/>
                </a:cubicBezTo>
                <a:cubicBezTo>
                  <a:pt x="9521714" y="2998628"/>
                  <a:pt x="9523450" y="3001207"/>
                  <a:pt x="9525633" y="3003440"/>
                </a:cubicBezTo>
                <a:cubicBezTo>
                  <a:pt x="9527816" y="3005672"/>
                  <a:pt x="9530396" y="3007433"/>
                  <a:pt x="9533372" y="3008723"/>
                </a:cubicBezTo>
                <a:cubicBezTo>
                  <a:pt x="9536349" y="3010013"/>
                  <a:pt x="9539573" y="3010658"/>
                  <a:pt x="9543046" y="3010658"/>
                </a:cubicBezTo>
                <a:cubicBezTo>
                  <a:pt x="9546419" y="3010658"/>
                  <a:pt x="9549570" y="3010013"/>
                  <a:pt x="9552496" y="3008723"/>
                </a:cubicBezTo>
                <a:cubicBezTo>
                  <a:pt x="9555423" y="3007433"/>
                  <a:pt x="9558003" y="3005697"/>
                  <a:pt x="9560236" y="3003514"/>
                </a:cubicBezTo>
                <a:cubicBezTo>
                  <a:pt x="9562468" y="3001331"/>
                  <a:pt x="9564229" y="2998776"/>
                  <a:pt x="9565519" y="2995850"/>
                </a:cubicBezTo>
                <a:cubicBezTo>
                  <a:pt x="9566809" y="2992923"/>
                  <a:pt x="9567454" y="2989772"/>
                  <a:pt x="9567454" y="2986399"/>
                </a:cubicBezTo>
                <a:cubicBezTo>
                  <a:pt x="9567454" y="2983026"/>
                  <a:pt x="9566834" y="2979851"/>
                  <a:pt x="9565593" y="2976874"/>
                </a:cubicBezTo>
                <a:cubicBezTo>
                  <a:pt x="9564353" y="2973897"/>
                  <a:pt x="9562617" y="2971293"/>
                  <a:pt x="9560384" y="2969061"/>
                </a:cubicBezTo>
                <a:cubicBezTo>
                  <a:pt x="9558152" y="2966828"/>
                  <a:pt x="9555547" y="2965092"/>
                  <a:pt x="9552571" y="2963852"/>
                </a:cubicBezTo>
                <a:cubicBezTo>
                  <a:pt x="9549594" y="2962611"/>
                  <a:pt x="9546419" y="2961991"/>
                  <a:pt x="9543046" y="2961991"/>
                </a:cubicBezTo>
                <a:close/>
                <a:moveTo>
                  <a:pt x="3422066" y="2913938"/>
                </a:moveTo>
                <a:cubicBezTo>
                  <a:pt x="3418593" y="2913938"/>
                  <a:pt x="3415368" y="2914558"/>
                  <a:pt x="3412392" y="2915799"/>
                </a:cubicBezTo>
                <a:cubicBezTo>
                  <a:pt x="3409415" y="2917039"/>
                  <a:pt x="3406835" y="2918775"/>
                  <a:pt x="3404653" y="2921008"/>
                </a:cubicBezTo>
                <a:cubicBezTo>
                  <a:pt x="3402470" y="2923240"/>
                  <a:pt x="3400733" y="2925844"/>
                  <a:pt x="3399444" y="2928821"/>
                </a:cubicBezTo>
                <a:cubicBezTo>
                  <a:pt x="3398154" y="2931798"/>
                  <a:pt x="3397509" y="2934973"/>
                  <a:pt x="3397509" y="2938346"/>
                </a:cubicBezTo>
                <a:cubicBezTo>
                  <a:pt x="3397509" y="2941620"/>
                  <a:pt x="3398154" y="2944721"/>
                  <a:pt x="3399444" y="2947648"/>
                </a:cubicBezTo>
                <a:cubicBezTo>
                  <a:pt x="3400733" y="2950575"/>
                  <a:pt x="3402470" y="2953154"/>
                  <a:pt x="3404653" y="2955387"/>
                </a:cubicBezTo>
                <a:cubicBezTo>
                  <a:pt x="3406835" y="2957619"/>
                  <a:pt x="3409415" y="2959380"/>
                  <a:pt x="3412392" y="2960670"/>
                </a:cubicBezTo>
                <a:cubicBezTo>
                  <a:pt x="3415368" y="2961960"/>
                  <a:pt x="3418593" y="2962605"/>
                  <a:pt x="3422066" y="2962605"/>
                </a:cubicBezTo>
                <a:cubicBezTo>
                  <a:pt x="3425439" y="2962605"/>
                  <a:pt x="3428589" y="2961960"/>
                  <a:pt x="3431516" y="2960670"/>
                </a:cubicBezTo>
                <a:cubicBezTo>
                  <a:pt x="3434443" y="2959380"/>
                  <a:pt x="3437023" y="2957644"/>
                  <a:pt x="3439255" y="2955461"/>
                </a:cubicBezTo>
                <a:cubicBezTo>
                  <a:pt x="3441488" y="2953278"/>
                  <a:pt x="3443249" y="2950723"/>
                  <a:pt x="3444538" y="2947797"/>
                </a:cubicBezTo>
                <a:cubicBezTo>
                  <a:pt x="3445829" y="2944870"/>
                  <a:pt x="3446474" y="2941719"/>
                  <a:pt x="3446474" y="2938346"/>
                </a:cubicBezTo>
                <a:cubicBezTo>
                  <a:pt x="3446474" y="2934973"/>
                  <a:pt x="3445853" y="2931798"/>
                  <a:pt x="3444613" y="2928821"/>
                </a:cubicBezTo>
                <a:cubicBezTo>
                  <a:pt x="3443372" y="2925844"/>
                  <a:pt x="3441636" y="2923240"/>
                  <a:pt x="3439404" y="2921008"/>
                </a:cubicBezTo>
                <a:cubicBezTo>
                  <a:pt x="3437171" y="2918775"/>
                  <a:pt x="3434567" y="2917039"/>
                  <a:pt x="3431591" y="2915799"/>
                </a:cubicBezTo>
                <a:cubicBezTo>
                  <a:pt x="3428614" y="2914558"/>
                  <a:pt x="3425439" y="2913938"/>
                  <a:pt x="3422066" y="2913938"/>
                </a:cubicBezTo>
                <a:close/>
                <a:moveTo>
                  <a:pt x="1246691" y="2888919"/>
                </a:moveTo>
                <a:lnTo>
                  <a:pt x="1246691" y="2933121"/>
                </a:lnTo>
                <a:cubicBezTo>
                  <a:pt x="1244264" y="2930944"/>
                  <a:pt x="1241438" y="2928621"/>
                  <a:pt x="1238215" y="2926152"/>
                </a:cubicBezTo>
                <a:cubicBezTo>
                  <a:pt x="1234992" y="2923682"/>
                  <a:pt x="1231560" y="2921317"/>
                  <a:pt x="1227918" y="2919057"/>
                </a:cubicBezTo>
                <a:cubicBezTo>
                  <a:pt x="1224276" y="2916796"/>
                  <a:pt x="1220488" y="2914745"/>
                  <a:pt x="1216554" y="2912904"/>
                </a:cubicBezTo>
                <a:cubicBezTo>
                  <a:pt x="1212619" y="2911062"/>
                  <a:pt x="1208726" y="2909639"/>
                  <a:pt x="1204875" y="2908634"/>
                </a:cubicBezTo>
                <a:cubicBezTo>
                  <a:pt x="1206717" y="2906206"/>
                  <a:pt x="1209145" y="2903904"/>
                  <a:pt x="1212158" y="2901728"/>
                </a:cubicBezTo>
                <a:cubicBezTo>
                  <a:pt x="1215172" y="2899551"/>
                  <a:pt x="1218542" y="2897584"/>
                  <a:pt x="1222267" y="2895826"/>
                </a:cubicBezTo>
                <a:cubicBezTo>
                  <a:pt x="1225993" y="2894068"/>
                  <a:pt x="1229927" y="2892602"/>
                  <a:pt x="1234071" y="2891430"/>
                </a:cubicBezTo>
                <a:cubicBezTo>
                  <a:pt x="1238215" y="2890258"/>
                  <a:pt x="1242422" y="2889421"/>
                  <a:pt x="1246691" y="2888919"/>
                </a:cubicBezTo>
                <a:close/>
                <a:moveTo>
                  <a:pt x="1466055" y="2887663"/>
                </a:moveTo>
                <a:lnTo>
                  <a:pt x="1466055" y="2934251"/>
                </a:lnTo>
                <a:cubicBezTo>
                  <a:pt x="1461952" y="2930986"/>
                  <a:pt x="1457285" y="2927889"/>
                  <a:pt x="1452053" y="2924959"/>
                </a:cubicBezTo>
                <a:cubicBezTo>
                  <a:pt x="1446821" y="2922029"/>
                  <a:pt x="1441358" y="2919350"/>
                  <a:pt x="1435666" y="2916922"/>
                </a:cubicBezTo>
                <a:cubicBezTo>
                  <a:pt x="1429973" y="2914494"/>
                  <a:pt x="1424280" y="2912380"/>
                  <a:pt x="1418588" y="2910580"/>
                </a:cubicBezTo>
                <a:cubicBezTo>
                  <a:pt x="1412895" y="2908781"/>
                  <a:pt x="1407579" y="2907378"/>
                  <a:pt x="1402640" y="2906374"/>
                </a:cubicBezTo>
                <a:cubicBezTo>
                  <a:pt x="1406910" y="2902272"/>
                  <a:pt x="1411619" y="2899007"/>
                  <a:pt x="1416767" y="2896579"/>
                </a:cubicBezTo>
                <a:cubicBezTo>
                  <a:pt x="1421915" y="2894151"/>
                  <a:pt x="1427252" y="2892268"/>
                  <a:pt x="1432778" y="2890928"/>
                </a:cubicBezTo>
                <a:cubicBezTo>
                  <a:pt x="1438303" y="2889589"/>
                  <a:pt x="1443912" y="2888710"/>
                  <a:pt x="1449605" y="2888291"/>
                </a:cubicBezTo>
                <a:cubicBezTo>
                  <a:pt x="1455297" y="2887873"/>
                  <a:pt x="1460780" y="2887663"/>
                  <a:pt x="1466055" y="2887663"/>
                </a:cubicBezTo>
                <a:close/>
                <a:moveTo>
                  <a:pt x="6141233" y="2876488"/>
                </a:moveTo>
                <a:lnTo>
                  <a:pt x="6141233" y="2928875"/>
                </a:lnTo>
                <a:cubicBezTo>
                  <a:pt x="6138356" y="2926296"/>
                  <a:pt x="6135007" y="2923542"/>
                  <a:pt x="6131187" y="2920615"/>
                </a:cubicBezTo>
                <a:cubicBezTo>
                  <a:pt x="6127367" y="2917688"/>
                  <a:pt x="6123299" y="2914885"/>
                  <a:pt x="6118983" y="2912207"/>
                </a:cubicBezTo>
                <a:cubicBezTo>
                  <a:pt x="6114667" y="2909528"/>
                  <a:pt x="6110178" y="2907097"/>
                  <a:pt x="6105515" y="2904914"/>
                </a:cubicBezTo>
                <a:cubicBezTo>
                  <a:pt x="6100851" y="2902731"/>
                  <a:pt x="6096238" y="2901044"/>
                  <a:pt x="6091674" y="2899854"/>
                </a:cubicBezTo>
                <a:cubicBezTo>
                  <a:pt x="6093856" y="2896977"/>
                  <a:pt x="6096734" y="2894248"/>
                  <a:pt x="6100306" y="2891668"/>
                </a:cubicBezTo>
                <a:cubicBezTo>
                  <a:pt x="6103877" y="2889088"/>
                  <a:pt x="6107871" y="2886757"/>
                  <a:pt x="6112287" y="2884673"/>
                </a:cubicBezTo>
                <a:cubicBezTo>
                  <a:pt x="6116701" y="2882590"/>
                  <a:pt x="6121365" y="2880853"/>
                  <a:pt x="6126276" y="2879464"/>
                </a:cubicBezTo>
                <a:cubicBezTo>
                  <a:pt x="6131187" y="2878075"/>
                  <a:pt x="6136173" y="2877083"/>
                  <a:pt x="6141233" y="2876488"/>
                </a:cubicBezTo>
                <a:close/>
                <a:moveTo>
                  <a:pt x="6402278" y="2875000"/>
                </a:moveTo>
                <a:lnTo>
                  <a:pt x="6402278" y="2930215"/>
                </a:lnTo>
                <a:cubicBezTo>
                  <a:pt x="6397416" y="2926345"/>
                  <a:pt x="6391885" y="2922674"/>
                  <a:pt x="6385683" y="2919201"/>
                </a:cubicBezTo>
                <a:cubicBezTo>
                  <a:pt x="6379482" y="2915729"/>
                  <a:pt x="6373008" y="2912554"/>
                  <a:pt x="6366261" y="2909676"/>
                </a:cubicBezTo>
                <a:cubicBezTo>
                  <a:pt x="6359514" y="2906799"/>
                  <a:pt x="6352768" y="2904294"/>
                  <a:pt x="6346021" y="2902161"/>
                </a:cubicBezTo>
                <a:cubicBezTo>
                  <a:pt x="6339274" y="2900027"/>
                  <a:pt x="6332973" y="2898366"/>
                  <a:pt x="6327120" y="2897175"/>
                </a:cubicBezTo>
                <a:cubicBezTo>
                  <a:pt x="6332180" y="2892313"/>
                  <a:pt x="6337761" y="2888444"/>
                  <a:pt x="6343863" y="2885566"/>
                </a:cubicBezTo>
                <a:cubicBezTo>
                  <a:pt x="6349965" y="2882689"/>
                  <a:pt x="6356290" y="2880456"/>
                  <a:pt x="6362838" y="2878869"/>
                </a:cubicBezTo>
                <a:cubicBezTo>
                  <a:pt x="6369387" y="2877281"/>
                  <a:pt x="6376034" y="2876240"/>
                  <a:pt x="6382781" y="2875744"/>
                </a:cubicBezTo>
                <a:cubicBezTo>
                  <a:pt x="6389528" y="2875247"/>
                  <a:pt x="6396027" y="2875000"/>
                  <a:pt x="6402278" y="2875000"/>
                </a:cubicBezTo>
                <a:close/>
                <a:moveTo>
                  <a:pt x="10202801" y="2874331"/>
                </a:moveTo>
                <a:cubicBezTo>
                  <a:pt x="10205381" y="2874331"/>
                  <a:pt x="10207663" y="2874679"/>
                  <a:pt x="10209647" y="2875373"/>
                </a:cubicBezTo>
                <a:lnTo>
                  <a:pt x="10209647" y="2883410"/>
                </a:lnTo>
                <a:cubicBezTo>
                  <a:pt x="10209647" y="2893034"/>
                  <a:pt x="10206472" y="2897846"/>
                  <a:pt x="10200122" y="2897846"/>
                </a:cubicBezTo>
                <a:cubicBezTo>
                  <a:pt x="10198733" y="2897846"/>
                  <a:pt x="10197319" y="2897573"/>
                  <a:pt x="10195880" y="2897028"/>
                </a:cubicBezTo>
                <a:cubicBezTo>
                  <a:pt x="10194442" y="2896482"/>
                  <a:pt x="10193127" y="2895663"/>
                  <a:pt x="10191936" y="2894572"/>
                </a:cubicBezTo>
                <a:cubicBezTo>
                  <a:pt x="10190746" y="2893481"/>
                  <a:pt x="10189754" y="2892092"/>
                  <a:pt x="10188960" y="2890405"/>
                </a:cubicBezTo>
                <a:cubicBezTo>
                  <a:pt x="10188166" y="2888718"/>
                  <a:pt x="10187769" y="2886684"/>
                  <a:pt x="10187769" y="2884303"/>
                </a:cubicBezTo>
                <a:cubicBezTo>
                  <a:pt x="10187769" y="2882616"/>
                  <a:pt x="10188216" y="2881153"/>
                  <a:pt x="10189109" y="2879913"/>
                </a:cubicBezTo>
                <a:cubicBezTo>
                  <a:pt x="10190002" y="2878672"/>
                  <a:pt x="10191143" y="2877631"/>
                  <a:pt x="10192532" y="2876787"/>
                </a:cubicBezTo>
                <a:cubicBezTo>
                  <a:pt x="10193921" y="2875944"/>
                  <a:pt x="10195533" y="2875324"/>
                  <a:pt x="10197369" y="2874927"/>
                </a:cubicBezTo>
                <a:cubicBezTo>
                  <a:pt x="10199204" y="2874530"/>
                  <a:pt x="10201015" y="2874331"/>
                  <a:pt x="10202801" y="2874331"/>
                </a:cubicBezTo>
                <a:close/>
                <a:moveTo>
                  <a:pt x="9915265" y="2845459"/>
                </a:moveTo>
                <a:lnTo>
                  <a:pt x="9915265" y="2897846"/>
                </a:lnTo>
                <a:cubicBezTo>
                  <a:pt x="9912388" y="2895267"/>
                  <a:pt x="9909039" y="2892513"/>
                  <a:pt x="9905219" y="2889586"/>
                </a:cubicBezTo>
                <a:cubicBezTo>
                  <a:pt x="9901399" y="2886659"/>
                  <a:pt x="9897331" y="2883856"/>
                  <a:pt x="9893015" y="2881178"/>
                </a:cubicBezTo>
                <a:cubicBezTo>
                  <a:pt x="9888699" y="2878499"/>
                  <a:pt x="9884210" y="2876068"/>
                  <a:pt x="9879546" y="2873885"/>
                </a:cubicBezTo>
                <a:cubicBezTo>
                  <a:pt x="9874883" y="2871702"/>
                  <a:pt x="9870269" y="2870015"/>
                  <a:pt x="9865705" y="2868825"/>
                </a:cubicBezTo>
                <a:cubicBezTo>
                  <a:pt x="9867888" y="2865948"/>
                  <a:pt x="9870765" y="2863219"/>
                  <a:pt x="9874337" y="2860639"/>
                </a:cubicBezTo>
                <a:cubicBezTo>
                  <a:pt x="9877909" y="2858060"/>
                  <a:pt x="9881903" y="2855728"/>
                  <a:pt x="9886318" y="2853644"/>
                </a:cubicBezTo>
                <a:cubicBezTo>
                  <a:pt x="9890733" y="2851561"/>
                  <a:pt x="9895396" y="2849824"/>
                  <a:pt x="9900308" y="2848435"/>
                </a:cubicBezTo>
                <a:cubicBezTo>
                  <a:pt x="9905219" y="2847046"/>
                  <a:pt x="9910205" y="2846054"/>
                  <a:pt x="9915265" y="2845459"/>
                </a:cubicBezTo>
                <a:close/>
                <a:moveTo>
                  <a:pt x="9633385" y="2843971"/>
                </a:moveTo>
                <a:lnTo>
                  <a:pt x="9633385" y="2899186"/>
                </a:lnTo>
                <a:cubicBezTo>
                  <a:pt x="9628523" y="2895316"/>
                  <a:pt x="9622991" y="2891645"/>
                  <a:pt x="9616790" y="2888172"/>
                </a:cubicBezTo>
                <a:cubicBezTo>
                  <a:pt x="9610589" y="2884700"/>
                  <a:pt x="9604115" y="2881525"/>
                  <a:pt x="9597368" y="2878647"/>
                </a:cubicBezTo>
                <a:cubicBezTo>
                  <a:pt x="9590621" y="2875770"/>
                  <a:pt x="9583874" y="2873265"/>
                  <a:pt x="9577128" y="2871132"/>
                </a:cubicBezTo>
                <a:cubicBezTo>
                  <a:pt x="9570381" y="2868998"/>
                  <a:pt x="9564080" y="2867337"/>
                  <a:pt x="9558226" y="2866146"/>
                </a:cubicBezTo>
                <a:cubicBezTo>
                  <a:pt x="9563286" y="2861284"/>
                  <a:pt x="9568868" y="2857415"/>
                  <a:pt x="9574970" y="2854537"/>
                </a:cubicBezTo>
                <a:cubicBezTo>
                  <a:pt x="9581071" y="2851660"/>
                  <a:pt x="9587397" y="2849428"/>
                  <a:pt x="9593945" y="2847840"/>
                </a:cubicBezTo>
                <a:cubicBezTo>
                  <a:pt x="9600494" y="2846252"/>
                  <a:pt x="9607141" y="2845211"/>
                  <a:pt x="9613888" y="2844715"/>
                </a:cubicBezTo>
                <a:cubicBezTo>
                  <a:pt x="9620635" y="2844218"/>
                  <a:pt x="9627134" y="2843971"/>
                  <a:pt x="9633385" y="2843971"/>
                </a:cubicBezTo>
                <a:close/>
                <a:moveTo>
                  <a:pt x="1739782" y="2822490"/>
                </a:moveTo>
                <a:lnTo>
                  <a:pt x="1739782" y="2987243"/>
                </a:lnTo>
                <a:lnTo>
                  <a:pt x="1768915" y="2997289"/>
                </a:lnTo>
                <a:lnTo>
                  <a:pt x="1768915" y="2832285"/>
                </a:lnTo>
                <a:close/>
                <a:moveTo>
                  <a:pt x="1154646" y="2821486"/>
                </a:moveTo>
                <a:lnTo>
                  <a:pt x="1154646" y="2847856"/>
                </a:lnTo>
                <a:lnTo>
                  <a:pt x="1246691" y="2847856"/>
                </a:lnTo>
                <a:lnTo>
                  <a:pt x="1246691" y="2862674"/>
                </a:lnTo>
                <a:cubicBezTo>
                  <a:pt x="1236897" y="2863679"/>
                  <a:pt x="1227730" y="2865772"/>
                  <a:pt x="1219191" y="2868953"/>
                </a:cubicBezTo>
                <a:cubicBezTo>
                  <a:pt x="1210652" y="2872134"/>
                  <a:pt x="1203033" y="2876341"/>
                  <a:pt x="1196336" y="2881573"/>
                </a:cubicBezTo>
                <a:cubicBezTo>
                  <a:pt x="1189639" y="2886805"/>
                  <a:pt x="1183946" y="2893021"/>
                  <a:pt x="1179258" y="2900221"/>
                </a:cubicBezTo>
                <a:cubicBezTo>
                  <a:pt x="1174570" y="2907420"/>
                  <a:pt x="1171138" y="2915541"/>
                  <a:pt x="1168961" y="2924582"/>
                </a:cubicBezTo>
                <a:cubicBezTo>
                  <a:pt x="1171807" y="2925084"/>
                  <a:pt x="1175365" y="2925963"/>
                  <a:pt x="1179635" y="2927219"/>
                </a:cubicBezTo>
                <a:cubicBezTo>
                  <a:pt x="1183904" y="2928475"/>
                  <a:pt x="1188488" y="2930128"/>
                  <a:pt x="1193385" y="2932179"/>
                </a:cubicBezTo>
                <a:cubicBezTo>
                  <a:pt x="1198283" y="2934230"/>
                  <a:pt x="1203326" y="2936637"/>
                  <a:pt x="1208517" y="2939400"/>
                </a:cubicBezTo>
                <a:cubicBezTo>
                  <a:pt x="1213707" y="2942162"/>
                  <a:pt x="1218709" y="2945218"/>
                  <a:pt x="1223523" y="2948567"/>
                </a:cubicBezTo>
                <a:cubicBezTo>
                  <a:pt x="1228337" y="2951915"/>
                  <a:pt x="1232753" y="2955557"/>
                  <a:pt x="1236771" y="2959491"/>
                </a:cubicBezTo>
                <a:cubicBezTo>
                  <a:pt x="1240789" y="2963426"/>
                  <a:pt x="1244096" y="2967612"/>
                  <a:pt x="1246691" y="2972049"/>
                </a:cubicBezTo>
                <a:lnTo>
                  <a:pt x="1246691" y="2987243"/>
                </a:lnTo>
                <a:lnTo>
                  <a:pt x="1275825" y="2987243"/>
                </a:lnTo>
                <a:lnTo>
                  <a:pt x="1275825" y="2888793"/>
                </a:lnTo>
                <a:cubicBezTo>
                  <a:pt x="1279257" y="2889045"/>
                  <a:pt x="1282815" y="2889714"/>
                  <a:pt x="1286498" y="2890803"/>
                </a:cubicBezTo>
                <a:cubicBezTo>
                  <a:pt x="1290182" y="2891891"/>
                  <a:pt x="1293614" y="2893293"/>
                  <a:pt x="1296795" y="2895009"/>
                </a:cubicBezTo>
                <a:cubicBezTo>
                  <a:pt x="1299977" y="2896725"/>
                  <a:pt x="1302760" y="2898693"/>
                  <a:pt x="1305146" y="2900911"/>
                </a:cubicBezTo>
                <a:cubicBezTo>
                  <a:pt x="1307532" y="2903130"/>
                  <a:pt x="1309185" y="2905453"/>
                  <a:pt x="1310106" y="2907881"/>
                </a:cubicBezTo>
                <a:cubicBezTo>
                  <a:pt x="1308264" y="2907964"/>
                  <a:pt x="1306213" y="2908404"/>
                  <a:pt x="1303953" y="2909199"/>
                </a:cubicBezTo>
                <a:cubicBezTo>
                  <a:pt x="1301693" y="2909994"/>
                  <a:pt x="1299558" y="2911208"/>
                  <a:pt x="1297549" y="2912841"/>
                </a:cubicBezTo>
                <a:cubicBezTo>
                  <a:pt x="1295539" y="2914473"/>
                  <a:pt x="1293865" y="2916566"/>
                  <a:pt x="1292526" y="2919119"/>
                </a:cubicBezTo>
                <a:cubicBezTo>
                  <a:pt x="1291186" y="2921673"/>
                  <a:pt x="1290517" y="2924791"/>
                  <a:pt x="1290517" y="2928475"/>
                </a:cubicBezTo>
                <a:cubicBezTo>
                  <a:pt x="1290517" y="2930986"/>
                  <a:pt x="1290998" y="2933456"/>
                  <a:pt x="1291961" y="2935884"/>
                </a:cubicBezTo>
                <a:cubicBezTo>
                  <a:pt x="1292923" y="2938311"/>
                  <a:pt x="1294305" y="2940488"/>
                  <a:pt x="1296104" y="2942413"/>
                </a:cubicBezTo>
                <a:cubicBezTo>
                  <a:pt x="1297905" y="2944339"/>
                  <a:pt x="1300081" y="2945909"/>
                  <a:pt x="1302634" y="2947122"/>
                </a:cubicBezTo>
                <a:cubicBezTo>
                  <a:pt x="1305188" y="2948336"/>
                  <a:pt x="1308055" y="2948943"/>
                  <a:pt x="1311236" y="2948943"/>
                </a:cubicBezTo>
                <a:cubicBezTo>
                  <a:pt x="1313999" y="2948943"/>
                  <a:pt x="1317055" y="2948315"/>
                  <a:pt x="1320403" y="2947060"/>
                </a:cubicBezTo>
                <a:cubicBezTo>
                  <a:pt x="1323752" y="2945804"/>
                  <a:pt x="1326870" y="2943753"/>
                  <a:pt x="1329758" y="2940907"/>
                </a:cubicBezTo>
                <a:cubicBezTo>
                  <a:pt x="1332646" y="2938060"/>
                  <a:pt x="1335074" y="2934356"/>
                  <a:pt x="1337042" y="2929793"/>
                </a:cubicBezTo>
                <a:cubicBezTo>
                  <a:pt x="1339009" y="2925231"/>
                  <a:pt x="1339992" y="2919685"/>
                  <a:pt x="1339992" y="2913155"/>
                </a:cubicBezTo>
                <a:cubicBezTo>
                  <a:pt x="1339992" y="2906123"/>
                  <a:pt x="1338318" y="2899635"/>
                  <a:pt x="1334970" y="2893691"/>
                </a:cubicBezTo>
                <a:cubicBezTo>
                  <a:pt x="1331621" y="2887747"/>
                  <a:pt x="1327038" y="2882557"/>
                  <a:pt x="1321219" y="2878120"/>
                </a:cubicBezTo>
                <a:cubicBezTo>
                  <a:pt x="1315401" y="2873683"/>
                  <a:pt x="1308599" y="2870125"/>
                  <a:pt x="1300813" y="2867446"/>
                </a:cubicBezTo>
                <a:cubicBezTo>
                  <a:pt x="1293028" y="2864767"/>
                  <a:pt x="1284698" y="2863176"/>
                  <a:pt x="1275825" y="2862674"/>
                </a:cubicBezTo>
                <a:lnTo>
                  <a:pt x="1275825" y="2847856"/>
                </a:lnTo>
                <a:lnTo>
                  <a:pt x="1354671" y="2847856"/>
                </a:lnTo>
                <a:lnTo>
                  <a:pt x="1367619" y="2847856"/>
                </a:lnTo>
                <a:lnTo>
                  <a:pt x="1466055" y="2847856"/>
                </a:lnTo>
                <a:lnTo>
                  <a:pt x="1466055" y="2861293"/>
                </a:lnTo>
                <a:cubicBezTo>
                  <a:pt x="1459357" y="2861460"/>
                  <a:pt x="1452534" y="2861942"/>
                  <a:pt x="1445586" y="2862737"/>
                </a:cubicBezTo>
                <a:cubicBezTo>
                  <a:pt x="1438638" y="2863532"/>
                  <a:pt x="1431836" y="2864851"/>
                  <a:pt x="1425181" y="2866692"/>
                </a:cubicBezTo>
                <a:cubicBezTo>
                  <a:pt x="1418525" y="2868534"/>
                  <a:pt x="1412163" y="2871004"/>
                  <a:pt x="1406093" y="2874101"/>
                </a:cubicBezTo>
                <a:cubicBezTo>
                  <a:pt x="1400024" y="2877199"/>
                  <a:pt x="1394520" y="2881050"/>
                  <a:pt x="1389580" y="2885654"/>
                </a:cubicBezTo>
                <a:cubicBezTo>
                  <a:pt x="1384641" y="2890258"/>
                  <a:pt x="1380413" y="2895763"/>
                  <a:pt x="1376897" y="2902167"/>
                </a:cubicBezTo>
                <a:cubicBezTo>
                  <a:pt x="1373381" y="2908571"/>
                  <a:pt x="1370870" y="2916043"/>
                  <a:pt x="1369363" y="2924582"/>
                </a:cubicBezTo>
                <a:cubicBezTo>
                  <a:pt x="1374302" y="2925001"/>
                  <a:pt x="1379702" y="2925754"/>
                  <a:pt x="1385562" y="2926842"/>
                </a:cubicBezTo>
                <a:cubicBezTo>
                  <a:pt x="1391422" y="2927931"/>
                  <a:pt x="1397408" y="2929354"/>
                  <a:pt x="1403519" y="2931112"/>
                </a:cubicBezTo>
                <a:cubicBezTo>
                  <a:pt x="1409630" y="2932870"/>
                  <a:pt x="1415741" y="2934963"/>
                  <a:pt x="1421853" y="2937390"/>
                </a:cubicBezTo>
                <a:cubicBezTo>
                  <a:pt x="1427964" y="2939818"/>
                  <a:pt x="1433782" y="2942581"/>
                  <a:pt x="1439307" y="2945678"/>
                </a:cubicBezTo>
                <a:cubicBezTo>
                  <a:pt x="1444833" y="2948776"/>
                  <a:pt x="1449897" y="2952166"/>
                  <a:pt x="1454502" y="2955850"/>
                </a:cubicBezTo>
                <a:cubicBezTo>
                  <a:pt x="1459106" y="2959533"/>
                  <a:pt x="1462957" y="2963510"/>
                  <a:pt x="1466055" y="2967779"/>
                </a:cubicBezTo>
                <a:lnTo>
                  <a:pt x="1466055" y="2987243"/>
                </a:lnTo>
                <a:lnTo>
                  <a:pt x="1495188" y="2987243"/>
                </a:lnTo>
                <a:lnTo>
                  <a:pt x="1495188" y="2847856"/>
                </a:lnTo>
                <a:lnTo>
                  <a:pt x="1526121" y="2847856"/>
                </a:lnTo>
                <a:lnTo>
                  <a:pt x="1530348" y="2847856"/>
                </a:lnTo>
                <a:lnTo>
                  <a:pt x="1540687" y="2847856"/>
                </a:lnTo>
                <a:cubicBezTo>
                  <a:pt x="1543868" y="2847856"/>
                  <a:pt x="1546736" y="2848380"/>
                  <a:pt x="1549289" y="2849426"/>
                </a:cubicBezTo>
                <a:cubicBezTo>
                  <a:pt x="1551843" y="2850472"/>
                  <a:pt x="1553998" y="2851938"/>
                  <a:pt x="1555756" y="2853821"/>
                </a:cubicBezTo>
                <a:cubicBezTo>
                  <a:pt x="1557514" y="2855705"/>
                  <a:pt x="1558875" y="2857923"/>
                  <a:pt x="1559837" y="2860477"/>
                </a:cubicBezTo>
                <a:cubicBezTo>
                  <a:pt x="1560800" y="2863030"/>
                  <a:pt x="1561282" y="2865813"/>
                  <a:pt x="1561282" y="2868827"/>
                </a:cubicBezTo>
                <a:lnTo>
                  <a:pt x="1561282" y="2999801"/>
                </a:lnTo>
                <a:lnTo>
                  <a:pt x="1590415" y="2999801"/>
                </a:lnTo>
                <a:lnTo>
                  <a:pt x="1590415" y="2861042"/>
                </a:lnTo>
                <a:cubicBezTo>
                  <a:pt x="1590415" y="2859786"/>
                  <a:pt x="1590519" y="2858405"/>
                  <a:pt x="1590729" y="2856898"/>
                </a:cubicBezTo>
                <a:cubicBezTo>
                  <a:pt x="1590938" y="2855391"/>
                  <a:pt x="1591419" y="2853968"/>
                  <a:pt x="1592172" y="2852628"/>
                </a:cubicBezTo>
                <a:cubicBezTo>
                  <a:pt x="1592926" y="2851289"/>
                  <a:pt x="1594077" y="2850159"/>
                  <a:pt x="1595626" y="2849238"/>
                </a:cubicBezTo>
                <a:cubicBezTo>
                  <a:pt x="1597174" y="2848317"/>
                  <a:pt x="1599288" y="2847856"/>
                  <a:pt x="1601967" y="2847856"/>
                </a:cubicBezTo>
                <a:lnTo>
                  <a:pt x="1625575" y="2847856"/>
                </a:lnTo>
                <a:lnTo>
                  <a:pt x="1625575" y="2821486"/>
                </a:lnTo>
                <a:lnTo>
                  <a:pt x="1596442" y="2821486"/>
                </a:lnTo>
                <a:cubicBezTo>
                  <a:pt x="1590498" y="2821486"/>
                  <a:pt x="1585643" y="2822323"/>
                  <a:pt x="1581876" y="2823997"/>
                </a:cubicBezTo>
                <a:cubicBezTo>
                  <a:pt x="1578108" y="2825672"/>
                  <a:pt x="1574885" y="2827806"/>
                  <a:pt x="1572206" y="2830402"/>
                </a:cubicBezTo>
                <a:cubicBezTo>
                  <a:pt x="1569360" y="2828058"/>
                  <a:pt x="1565823" y="2825986"/>
                  <a:pt x="1561595" y="2824186"/>
                </a:cubicBezTo>
                <a:cubicBezTo>
                  <a:pt x="1557368" y="2822386"/>
                  <a:pt x="1552617" y="2821486"/>
                  <a:pt x="1547343" y="2821486"/>
                </a:cubicBezTo>
                <a:lnTo>
                  <a:pt x="1530348" y="2821486"/>
                </a:lnTo>
                <a:lnTo>
                  <a:pt x="1526121" y="2821486"/>
                </a:lnTo>
                <a:lnTo>
                  <a:pt x="1367619" y="2821486"/>
                </a:lnTo>
                <a:lnTo>
                  <a:pt x="1354671" y="2821486"/>
                </a:lnTo>
                <a:close/>
                <a:moveTo>
                  <a:pt x="10461316" y="2807210"/>
                </a:moveTo>
                <a:cubicBezTo>
                  <a:pt x="10454469" y="2807210"/>
                  <a:pt x="10448095" y="2808227"/>
                  <a:pt x="10442191" y="2810261"/>
                </a:cubicBezTo>
                <a:cubicBezTo>
                  <a:pt x="10436288" y="2812295"/>
                  <a:pt x="10431128" y="2815172"/>
                  <a:pt x="10426713" y="2818893"/>
                </a:cubicBezTo>
                <a:cubicBezTo>
                  <a:pt x="10422298" y="2822614"/>
                  <a:pt x="10418850" y="2827079"/>
                  <a:pt x="10416369" y="2832288"/>
                </a:cubicBezTo>
                <a:cubicBezTo>
                  <a:pt x="10413889" y="2837496"/>
                  <a:pt x="10412649" y="2843325"/>
                  <a:pt x="10412649" y="2849775"/>
                </a:cubicBezTo>
                <a:cubicBezTo>
                  <a:pt x="10412649" y="2852454"/>
                  <a:pt x="10413170" y="2854959"/>
                  <a:pt x="10414211" y="2857291"/>
                </a:cubicBezTo>
                <a:cubicBezTo>
                  <a:pt x="10415253" y="2859622"/>
                  <a:pt x="10416667" y="2861681"/>
                  <a:pt x="10418453" y="2863467"/>
                </a:cubicBezTo>
                <a:cubicBezTo>
                  <a:pt x="10420239" y="2865253"/>
                  <a:pt x="10422322" y="2866667"/>
                  <a:pt x="10424704" y="2867709"/>
                </a:cubicBezTo>
                <a:cubicBezTo>
                  <a:pt x="10427085" y="2868750"/>
                  <a:pt x="10429665" y="2869271"/>
                  <a:pt x="10432443" y="2869271"/>
                </a:cubicBezTo>
                <a:cubicBezTo>
                  <a:pt x="10435122" y="2869271"/>
                  <a:pt x="10437652" y="2868750"/>
                  <a:pt x="10440033" y="2867709"/>
                </a:cubicBezTo>
                <a:cubicBezTo>
                  <a:pt x="10442414" y="2866667"/>
                  <a:pt x="10444498" y="2865278"/>
                  <a:pt x="10446284" y="2863541"/>
                </a:cubicBezTo>
                <a:cubicBezTo>
                  <a:pt x="10448070" y="2861805"/>
                  <a:pt x="10449484" y="2859746"/>
                  <a:pt x="10450525" y="2857365"/>
                </a:cubicBezTo>
                <a:cubicBezTo>
                  <a:pt x="10451567" y="2854984"/>
                  <a:pt x="10452088" y="2852454"/>
                  <a:pt x="10452088" y="2849775"/>
                </a:cubicBezTo>
                <a:cubicBezTo>
                  <a:pt x="10452088" y="2846997"/>
                  <a:pt x="10451443" y="2844218"/>
                  <a:pt x="10450153" y="2841440"/>
                </a:cubicBezTo>
                <a:cubicBezTo>
                  <a:pt x="10451542" y="2840845"/>
                  <a:pt x="10453180" y="2840349"/>
                  <a:pt x="10455065" y="2839952"/>
                </a:cubicBezTo>
                <a:cubicBezTo>
                  <a:pt x="10456950" y="2839555"/>
                  <a:pt x="10459133" y="2839357"/>
                  <a:pt x="10461613" y="2839357"/>
                </a:cubicBezTo>
                <a:cubicBezTo>
                  <a:pt x="10464193" y="2839357"/>
                  <a:pt x="10466475" y="2839778"/>
                  <a:pt x="10468459" y="2840622"/>
                </a:cubicBezTo>
                <a:cubicBezTo>
                  <a:pt x="10470444" y="2841465"/>
                  <a:pt x="10472081" y="2842606"/>
                  <a:pt x="10473370" y="2844045"/>
                </a:cubicBezTo>
                <a:cubicBezTo>
                  <a:pt x="10474660" y="2845484"/>
                  <a:pt x="10475628" y="2847170"/>
                  <a:pt x="10476273" y="2849105"/>
                </a:cubicBezTo>
                <a:cubicBezTo>
                  <a:pt x="10476918" y="2851040"/>
                  <a:pt x="10477240" y="2853099"/>
                  <a:pt x="10477240" y="2855281"/>
                </a:cubicBezTo>
                <a:cubicBezTo>
                  <a:pt x="10477240" y="2857365"/>
                  <a:pt x="10476967" y="2859325"/>
                  <a:pt x="10476422" y="2861160"/>
                </a:cubicBezTo>
                <a:cubicBezTo>
                  <a:pt x="10475876" y="2862996"/>
                  <a:pt x="10475082" y="2864608"/>
                  <a:pt x="10474040" y="2865997"/>
                </a:cubicBezTo>
                <a:cubicBezTo>
                  <a:pt x="10472998" y="2867386"/>
                  <a:pt x="10471733" y="2868477"/>
                  <a:pt x="10470245" y="2869271"/>
                </a:cubicBezTo>
                <a:cubicBezTo>
                  <a:pt x="10468757" y="2870065"/>
                  <a:pt x="10467070" y="2870462"/>
                  <a:pt x="10465185" y="2870462"/>
                </a:cubicBezTo>
                <a:lnTo>
                  <a:pt x="10451790" y="2870462"/>
                </a:lnTo>
                <a:lnTo>
                  <a:pt x="10451790" y="2901269"/>
                </a:lnTo>
                <a:lnTo>
                  <a:pt x="10467120" y="2901269"/>
                </a:lnTo>
                <a:cubicBezTo>
                  <a:pt x="10469203" y="2901269"/>
                  <a:pt x="10471188" y="2901741"/>
                  <a:pt x="10473073" y="2902683"/>
                </a:cubicBezTo>
                <a:cubicBezTo>
                  <a:pt x="10474958" y="2903626"/>
                  <a:pt x="10476620" y="2904891"/>
                  <a:pt x="10478059" y="2906478"/>
                </a:cubicBezTo>
                <a:cubicBezTo>
                  <a:pt x="10479497" y="2908066"/>
                  <a:pt x="10480638" y="2909901"/>
                  <a:pt x="10481482" y="2911985"/>
                </a:cubicBezTo>
                <a:cubicBezTo>
                  <a:pt x="10482325" y="2914069"/>
                  <a:pt x="10482747" y="2916202"/>
                  <a:pt x="10482747" y="2918385"/>
                </a:cubicBezTo>
                <a:cubicBezTo>
                  <a:pt x="10482747" y="2921361"/>
                  <a:pt x="10482003" y="2923990"/>
                  <a:pt x="10480514" y="2926272"/>
                </a:cubicBezTo>
                <a:cubicBezTo>
                  <a:pt x="10479026" y="2928554"/>
                  <a:pt x="10477066" y="2930489"/>
                  <a:pt x="10474636" y="2932077"/>
                </a:cubicBezTo>
                <a:cubicBezTo>
                  <a:pt x="10472205" y="2933664"/>
                  <a:pt x="10469501" y="2934855"/>
                  <a:pt x="10466524" y="2935649"/>
                </a:cubicBezTo>
                <a:cubicBezTo>
                  <a:pt x="10463548" y="2936442"/>
                  <a:pt x="10460571" y="2936839"/>
                  <a:pt x="10457595" y="2936839"/>
                </a:cubicBezTo>
                <a:cubicBezTo>
                  <a:pt x="10449856" y="2936839"/>
                  <a:pt x="10442935" y="2935351"/>
                  <a:pt x="10436833" y="2932374"/>
                </a:cubicBezTo>
                <a:cubicBezTo>
                  <a:pt x="10430731" y="2929398"/>
                  <a:pt x="10425324" y="2925479"/>
                  <a:pt x="10420611" y="2920617"/>
                </a:cubicBezTo>
                <a:cubicBezTo>
                  <a:pt x="10415898" y="2915755"/>
                  <a:pt x="10411805" y="2910273"/>
                  <a:pt x="10408333" y="2904171"/>
                </a:cubicBezTo>
                <a:cubicBezTo>
                  <a:pt x="10404860" y="2898070"/>
                  <a:pt x="10401859" y="2891918"/>
                  <a:pt x="10399328" y="2885717"/>
                </a:cubicBezTo>
                <a:cubicBezTo>
                  <a:pt x="10396798" y="2879516"/>
                  <a:pt x="10394690" y="2873513"/>
                  <a:pt x="10393003" y="2867709"/>
                </a:cubicBezTo>
                <a:cubicBezTo>
                  <a:pt x="10391317" y="2861904"/>
                  <a:pt x="10389928" y="2856919"/>
                  <a:pt x="10388836" y="2852751"/>
                </a:cubicBezTo>
                <a:lnTo>
                  <a:pt x="10358326" y="2862723"/>
                </a:lnTo>
                <a:cubicBezTo>
                  <a:pt x="10360112" y="2871256"/>
                  <a:pt x="10362370" y="2879788"/>
                  <a:pt x="10365098" y="2888321"/>
                </a:cubicBezTo>
                <a:cubicBezTo>
                  <a:pt x="10367826" y="2896854"/>
                  <a:pt x="10371126" y="2904990"/>
                  <a:pt x="10374995" y="2912729"/>
                </a:cubicBezTo>
                <a:cubicBezTo>
                  <a:pt x="10378865" y="2920468"/>
                  <a:pt x="10383379" y="2927686"/>
                  <a:pt x="10388538" y="2934384"/>
                </a:cubicBezTo>
                <a:cubicBezTo>
                  <a:pt x="10393698" y="2941081"/>
                  <a:pt x="10399651" y="2946885"/>
                  <a:pt x="10406398" y="2951796"/>
                </a:cubicBezTo>
                <a:cubicBezTo>
                  <a:pt x="10413145" y="2956708"/>
                  <a:pt x="10420710" y="2960577"/>
                  <a:pt x="10429094" y="2963405"/>
                </a:cubicBezTo>
                <a:cubicBezTo>
                  <a:pt x="10437478" y="2966233"/>
                  <a:pt x="10446879" y="2967647"/>
                  <a:pt x="10457297" y="2967647"/>
                </a:cubicBezTo>
                <a:cubicBezTo>
                  <a:pt x="10466326" y="2967647"/>
                  <a:pt x="10474561" y="2966679"/>
                  <a:pt x="10482003" y="2964745"/>
                </a:cubicBezTo>
                <a:cubicBezTo>
                  <a:pt x="10489444" y="2962810"/>
                  <a:pt x="10495844" y="2959833"/>
                  <a:pt x="10501201" y="2955815"/>
                </a:cubicBezTo>
                <a:cubicBezTo>
                  <a:pt x="10506559" y="2951796"/>
                  <a:pt x="10510702" y="2946711"/>
                  <a:pt x="10513628" y="2940560"/>
                </a:cubicBezTo>
                <a:cubicBezTo>
                  <a:pt x="10516556" y="2934408"/>
                  <a:pt x="10518019" y="2927116"/>
                  <a:pt x="10518019" y="2918682"/>
                </a:cubicBezTo>
                <a:cubicBezTo>
                  <a:pt x="10518019" y="2911538"/>
                  <a:pt x="10516456" y="2904990"/>
                  <a:pt x="10513331" y="2899037"/>
                </a:cubicBezTo>
                <a:cubicBezTo>
                  <a:pt x="10510206" y="2893084"/>
                  <a:pt x="10505269" y="2887676"/>
                  <a:pt x="10498522" y="2882815"/>
                </a:cubicBezTo>
                <a:cubicBezTo>
                  <a:pt x="10502690" y="2878747"/>
                  <a:pt x="10505865" y="2874629"/>
                  <a:pt x="10508048" y="2870462"/>
                </a:cubicBezTo>
                <a:cubicBezTo>
                  <a:pt x="10511520" y="2868477"/>
                  <a:pt x="10515216" y="2866816"/>
                  <a:pt x="10519135" y="2865476"/>
                </a:cubicBezTo>
                <a:cubicBezTo>
                  <a:pt x="10523054" y="2864137"/>
                  <a:pt x="10526899" y="2863467"/>
                  <a:pt x="10530669" y="2863467"/>
                </a:cubicBezTo>
                <a:cubicBezTo>
                  <a:pt x="10536920" y="2863467"/>
                  <a:pt x="10541286" y="2864658"/>
                  <a:pt x="10543766" y="2867039"/>
                </a:cubicBezTo>
                <a:cubicBezTo>
                  <a:pt x="10546247" y="2869420"/>
                  <a:pt x="10547487" y="2872297"/>
                  <a:pt x="10547487" y="2875671"/>
                </a:cubicBezTo>
                <a:cubicBezTo>
                  <a:pt x="10547487" y="2879838"/>
                  <a:pt x="10546445" y="2883410"/>
                  <a:pt x="10544362" y="2886387"/>
                </a:cubicBezTo>
                <a:cubicBezTo>
                  <a:pt x="10542278" y="2889363"/>
                  <a:pt x="10539649" y="2890851"/>
                  <a:pt x="10536474" y="2890851"/>
                </a:cubicBezTo>
                <a:cubicBezTo>
                  <a:pt x="10534390" y="2890851"/>
                  <a:pt x="10532604" y="2890703"/>
                  <a:pt x="10531116" y="2890405"/>
                </a:cubicBezTo>
                <a:lnTo>
                  <a:pt x="10525163" y="2919129"/>
                </a:lnTo>
                <a:cubicBezTo>
                  <a:pt x="10527147" y="2919625"/>
                  <a:pt x="10529330" y="2920046"/>
                  <a:pt x="10531711" y="2920394"/>
                </a:cubicBezTo>
                <a:cubicBezTo>
                  <a:pt x="10534092" y="2920741"/>
                  <a:pt x="10536722" y="2920915"/>
                  <a:pt x="10539599" y="2920915"/>
                </a:cubicBezTo>
                <a:cubicBezTo>
                  <a:pt x="10547437" y="2920915"/>
                  <a:pt x="10554035" y="2919650"/>
                  <a:pt x="10559393" y="2917120"/>
                </a:cubicBezTo>
                <a:cubicBezTo>
                  <a:pt x="10564751" y="2914589"/>
                  <a:pt x="10569117" y="2911216"/>
                  <a:pt x="10572490" y="2906999"/>
                </a:cubicBezTo>
                <a:cubicBezTo>
                  <a:pt x="10575864" y="2902782"/>
                  <a:pt x="10578294" y="2897970"/>
                  <a:pt x="10579783" y="2892563"/>
                </a:cubicBezTo>
                <a:cubicBezTo>
                  <a:pt x="10581271" y="2887155"/>
                  <a:pt x="10582015" y="2881525"/>
                  <a:pt x="10582015" y="2875671"/>
                </a:cubicBezTo>
                <a:cubicBezTo>
                  <a:pt x="10582015" y="2869817"/>
                  <a:pt x="10581023" y="2864261"/>
                  <a:pt x="10579038" y="2859002"/>
                </a:cubicBezTo>
                <a:cubicBezTo>
                  <a:pt x="10577054" y="2853744"/>
                  <a:pt x="10574053" y="2849155"/>
                  <a:pt x="10570034" y="2845236"/>
                </a:cubicBezTo>
                <a:cubicBezTo>
                  <a:pt x="10566016" y="2841316"/>
                  <a:pt x="10561006" y="2838216"/>
                  <a:pt x="10555003" y="2835934"/>
                </a:cubicBezTo>
                <a:cubicBezTo>
                  <a:pt x="10549000" y="2833652"/>
                  <a:pt x="10541931" y="2832511"/>
                  <a:pt x="10533795" y="2832511"/>
                </a:cubicBezTo>
                <a:cubicBezTo>
                  <a:pt x="10531116" y="2832511"/>
                  <a:pt x="10527742" y="2832833"/>
                  <a:pt x="10523674" y="2833478"/>
                </a:cubicBezTo>
                <a:cubicBezTo>
                  <a:pt x="10519606" y="2834123"/>
                  <a:pt x="10515290" y="2835289"/>
                  <a:pt x="10510726" y="2836976"/>
                </a:cubicBezTo>
                <a:cubicBezTo>
                  <a:pt x="10509040" y="2831221"/>
                  <a:pt x="10506435" y="2826434"/>
                  <a:pt x="10502913" y="2822614"/>
                </a:cubicBezTo>
                <a:cubicBezTo>
                  <a:pt x="10499391" y="2818794"/>
                  <a:pt x="10495348" y="2815743"/>
                  <a:pt x="10490783" y="2813461"/>
                </a:cubicBezTo>
                <a:cubicBezTo>
                  <a:pt x="10486219" y="2811179"/>
                  <a:pt x="10481382" y="2809566"/>
                  <a:pt x="10476273" y="2808624"/>
                </a:cubicBezTo>
                <a:cubicBezTo>
                  <a:pt x="10471163" y="2807681"/>
                  <a:pt x="10466177" y="2807210"/>
                  <a:pt x="10461316" y="2807210"/>
                </a:cubicBezTo>
                <a:close/>
                <a:moveTo>
                  <a:pt x="6636384" y="2797758"/>
                </a:moveTo>
                <a:lnTo>
                  <a:pt x="6636384" y="2993020"/>
                </a:lnTo>
                <a:lnTo>
                  <a:pt x="6670913" y="3004926"/>
                </a:lnTo>
                <a:lnTo>
                  <a:pt x="6670913" y="2809366"/>
                </a:lnTo>
                <a:close/>
                <a:moveTo>
                  <a:pt x="3251360" y="2797406"/>
                </a:moveTo>
                <a:lnTo>
                  <a:pt x="3251360" y="2849793"/>
                </a:lnTo>
                <a:cubicBezTo>
                  <a:pt x="3248482" y="2847214"/>
                  <a:pt x="3245134" y="2844460"/>
                  <a:pt x="3241314" y="2841533"/>
                </a:cubicBezTo>
                <a:cubicBezTo>
                  <a:pt x="3237494" y="2838606"/>
                  <a:pt x="3233426" y="2835803"/>
                  <a:pt x="3229110" y="2833125"/>
                </a:cubicBezTo>
                <a:cubicBezTo>
                  <a:pt x="3224794" y="2830446"/>
                  <a:pt x="3220304" y="2828015"/>
                  <a:pt x="3215641" y="2825832"/>
                </a:cubicBezTo>
                <a:cubicBezTo>
                  <a:pt x="3210978" y="2823649"/>
                  <a:pt x="3206364" y="2821962"/>
                  <a:pt x="3201800" y="2820772"/>
                </a:cubicBezTo>
                <a:cubicBezTo>
                  <a:pt x="3203983" y="2817895"/>
                  <a:pt x="3206860" y="2815166"/>
                  <a:pt x="3210432" y="2812586"/>
                </a:cubicBezTo>
                <a:cubicBezTo>
                  <a:pt x="3214004" y="2810006"/>
                  <a:pt x="3217997" y="2807675"/>
                  <a:pt x="3222413" y="2805591"/>
                </a:cubicBezTo>
                <a:cubicBezTo>
                  <a:pt x="3226828" y="2803508"/>
                  <a:pt x="3231491" y="2801771"/>
                  <a:pt x="3236403" y="2800382"/>
                </a:cubicBezTo>
                <a:cubicBezTo>
                  <a:pt x="3241314" y="2798993"/>
                  <a:pt x="3246300" y="2798001"/>
                  <a:pt x="3251360" y="2797406"/>
                </a:cubicBezTo>
                <a:close/>
                <a:moveTo>
                  <a:pt x="10214112" y="2796792"/>
                </a:moveTo>
                <a:lnTo>
                  <a:pt x="10279596" y="2796792"/>
                </a:lnTo>
                <a:lnTo>
                  <a:pt x="10279596" y="2882666"/>
                </a:lnTo>
                <a:cubicBezTo>
                  <a:pt x="10277116" y="2879193"/>
                  <a:pt x="10274139" y="2875720"/>
                  <a:pt x="10270667" y="2872248"/>
                </a:cubicBezTo>
                <a:cubicBezTo>
                  <a:pt x="10267194" y="2868775"/>
                  <a:pt x="10263622" y="2865551"/>
                  <a:pt x="10259951" y="2862574"/>
                </a:cubicBezTo>
                <a:cubicBezTo>
                  <a:pt x="10256280" y="2859597"/>
                  <a:pt x="10252733" y="2857067"/>
                  <a:pt x="10249310" y="2854984"/>
                </a:cubicBezTo>
                <a:cubicBezTo>
                  <a:pt x="10245887" y="2852900"/>
                  <a:pt x="10243084" y="2851461"/>
                  <a:pt x="10240901" y="2850668"/>
                </a:cubicBezTo>
                <a:cubicBezTo>
                  <a:pt x="10240008" y="2846203"/>
                  <a:pt x="10238768" y="2841540"/>
                  <a:pt x="10237180" y="2836678"/>
                </a:cubicBezTo>
                <a:cubicBezTo>
                  <a:pt x="10235593" y="2831816"/>
                  <a:pt x="10233683" y="2827029"/>
                  <a:pt x="10231450" y="2822316"/>
                </a:cubicBezTo>
                <a:cubicBezTo>
                  <a:pt x="10229218" y="2817603"/>
                  <a:pt x="10226663" y="2813064"/>
                  <a:pt x="10223786" y="2808698"/>
                </a:cubicBezTo>
                <a:cubicBezTo>
                  <a:pt x="10220908" y="2804333"/>
                  <a:pt x="10217684" y="2800364"/>
                  <a:pt x="10214112" y="2796792"/>
                </a:cubicBezTo>
                <a:close/>
                <a:moveTo>
                  <a:pt x="6032142" y="2796567"/>
                </a:moveTo>
                <a:lnTo>
                  <a:pt x="6032142" y="2827821"/>
                </a:lnTo>
                <a:lnTo>
                  <a:pt x="6141233" y="2827821"/>
                </a:lnTo>
                <a:lnTo>
                  <a:pt x="6141233" y="2845383"/>
                </a:lnTo>
                <a:cubicBezTo>
                  <a:pt x="6129625" y="2846573"/>
                  <a:pt x="6118760" y="2849054"/>
                  <a:pt x="6108640" y="2852824"/>
                </a:cubicBezTo>
                <a:cubicBezTo>
                  <a:pt x="6098520" y="2856594"/>
                  <a:pt x="6089491" y="2861580"/>
                  <a:pt x="6081553" y="2867781"/>
                </a:cubicBezTo>
                <a:cubicBezTo>
                  <a:pt x="6073616" y="2873983"/>
                  <a:pt x="6066869" y="2881349"/>
                  <a:pt x="6061313" y="2889882"/>
                </a:cubicBezTo>
                <a:cubicBezTo>
                  <a:pt x="6055756" y="2898415"/>
                  <a:pt x="6051689" y="2908039"/>
                  <a:pt x="6049109" y="2918755"/>
                </a:cubicBezTo>
                <a:cubicBezTo>
                  <a:pt x="6052482" y="2919350"/>
                  <a:pt x="6056699" y="2920392"/>
                  <a:pt x="6061759" y="2921880"/>
                </a:cubicBezTo>
                <a:cubicBezTo>
                  <a:pt x="6066819" y="2923369"/>
                  <a:pt x="6072251" y="2925328"/>
                  <a:pt x="6078056" y="2927759"/>
                </a:cubicBezTo>
                <a:cubicBezTo>
                  <a:pt x="6083861" y="2930190"/>
                  <a:pt x="6089838" y="2933042"/>
                  <a:pt x="6095990" y="2936317"/>
                </a:cubicBezTo>
                <a:cubicBezTo>
                  <a:pt x="6102141" y="2939591"/>
                  <a:pt x="6108069" y="2943212"/>
                  <a:pt x="6113774" y="2947181"/>
                </a:cubicBezTo>
                <a:cubicBezTo>
                  <a:pt x="6119480" y="2951150"/>
                  <a:pt x="6124713" y="2955466"/>
                  <a:pt x="6129476" y="2960129"/>
                </a:cubicBezTo>
                <a:cubicBezTo>
                  <a:pt x="6134238" y="2964792"/>
                  <a:pt x="6138157" y="2969753"/>
                  <a:pt x="6141233" y="2975012"/>
                </a:cubicBezTo>
                <a:lnTo>
                  <a:pt x="6141233" y="2993020"/>
                </a:lnTo>
                <a:lnTo>
                  <a:pt x="6175761" y="2993020"/>
                </a:lnTo>
                <a:lnTo>
                  <a:pt x="6175761" y="2876339"/>
                </a:lnTo>
                <a:cubicBezTo>
                  <a:pt x="6179829" y="2876637"/>
                  <a:pt x="6184046" y="2877430"/>
                  <a:pt x="6188412" y="2878720"/>
                </a:cubicBezTo>
                <a:cubicBezTo>
                  <a:pt x="6192777" y="2880010"/>
                  <a:pt x="6196845" y="2881672"/>
                  <a:pt x="6200616" y="2883706"/>
                </a:cubicBezTo>
                <a:cubicBezTo>
                  <a:pt x="6204386" y="2885740"/>
                  <a:pt x="6207685" y="2888072"/>
                  <a:pt x="6210513" y="2890701"/>
                </a:cubicBezTo>
                <a:cubicBezTo>
                  <a:pt x="6213340" y="2893330"/>
                  <a:pt x="6215300" y="2896083"/>
                  <a:pt x="6216391" y="2898961"/>
                </a:cubicBezTo>
                <a:cubicBezTo>
                  <a:pt x="6214209" y="2899060"/>
                  <a:pt x="6211778" y="2899581"/>
                  <a:pt x="6209099" y="2900524"/>
                </a:cubicBezTo>
                <a:cubicBezTo>
                  <a:pt x="6206420" y="2901466"/>
                  <a:pt x="6203890" y="2902905"/>
                  <a:pt x="6201509" y="2904840"/>
                </a:cubicBezTo>
                <a:cubicBezTo>
                  <a:pt x="6199127" y="2906774"/>
                  <a:pt x="6197143" y="2909255"/>
                  <a:pt x="6195556" y="2912281"/>
                </a:cubicBezTo>
                <a:cubicBezTo>
                  <a:pt x="6193968" y="2915307"/>
                  <a:pt x="6193174" y="2919003"/>
                  <a:pt x="6193174" y="2923369"/>
                </a:cubicBezTo>
                <a:cubicBezTo>
                  <a:pt x="6193174" y="2926345"/>
                  <a:pt x="6193745" y="2929272"/>
                  <a:pt x="6194886" y="2932150"/>
                </a:cubicBezTo>
                <a:cubicBezTo>
                  <a:pt x="6196027" y="2935027"/>
                  <a:pt x="6197664" y="2937606"/>
                  <a:pt x="6199797" y="2939889"/>
                </a:cubicBezTo>
                <a:cubicBezTo>
                  <a:pt x="6201930" y="2942171"/>
                  <a:pt x="6204510" y="2944031"/>
                  <a:pt x="6207536" y="2945470"/>
                </a:cubicBezTo>
                <a:cubicBezTo>
                  <a:pt x="6210562" y="2946908"/>
                  <a:pt x="6213961" y="2947628"/>
                  <a:pt x="6217731" y="2947628"/>
                </a:cubicBezTo>
                <a:cubicBezTo>
                  <a:pt x="6221005" y="2947628"/>
                  <a:pt x="6224627" y="2946883"/>
                  <a:pt x="6228595" y="2945395"/>
                </a:cubicBezTo>
                <a:cubicBezTo>
                  <a:pt x="6232564" y="2943907"/>
                  <a:pt x="6236260" y="2941476"/>
                  <a:pt x="6239683" y="2938103"/>
                </a:cubicBezTo>
                <a:cubicBezTo>
                  <a:pt x="6243106" y="2934729"/>
                  <a:pt x="6245983" y="2930339"/>
                  <a:pt x="6248315" y="2924931"/>
                </a:cubicBezTo>
                <a:cubicBezTo>
                  <a:pt x="6250647" y="2919524"/>
                  <a:pt x="6251813" y="2912951"/>
                  <a:pt x="6251813" y="2905212"/>
                </a:cubicBezTo>
                <a:cubicBezTo>
                  <a:pt x="6251813" y="2896877"/>
                  <a:pt x="6249828" y="2889188"/>
                  <a:pt x="6245859" y="2882143"/>
                </a:cubicBezTo>
                <a:cubicBezTo>
                  <a:pt x="6241891" y="2875099"/>
                  <a:pt x="6236458" y="2868947"/>
                  <a:pt x="6229563" y="2863689"/>
                </a:cubicBezTo>
                <a:cubicBezTo>
                  <a:pt x="6222667" y="2858430"/>
                  <a:pt x="6214606" y="2854213"/>
                  <a:pt x="6205378" y="2851038"/>
                </a:cubicBezTo>
                <a:cubicBezTo>
                  <a:pt x="6196151" y="2847863"/>
                  <a:pt x="6186279" y="2845978"/>
                  <a:pt x="6175761" y="2845383"/>
                </a:cubicBezTo>
                <a:lnTo>
                  <a:pt x="6175761" y="2827821"/>
                </a:lnTo>
                <a:lnTo>
                  <a:pt x="6270267" y="2827821"/>
                </a:lnTo>
                <a:lnTo>
                  <a:pt x="6284555" y="2827821"/>
                </a:lnTo>
                <a:lnTo>
                  <a:pt x="6402278" y="2827821"/>
                </a:lnTo>
                <a:lnTo>
                  <a:pt x="6402278" y="2843746"/>
                </a:lnTo>
                <a:cubicBezTo>
                  <a:pt x="6394340" y="2843944"/>
                  <a:pt x="6386254" y="2844514"/>
                  <a:pt x="6378019" y="2845457"/>
                </a:cubicBezTo>
                <a:cubicBezTo>
                  <a:pt x="6369784" y="2846400"/>
                  <a:pt x="6361722" y="2847962"/>
                  <a:pt x="6353834" y="2850145"/>
                </a:cubicBezTo>
                <a:cubicBezTo>
                  <a:pt x="6345946" y="2852328"/>
                  <a:pt x="6338406" y="2855255"/>
                  <a:pt x="6331212" y="2858926"/>
                </a:cubicBezTo>
                <a:cubicBezTo>
                  <a:pt x="6324019" y="2862597"/>
                  <a:pt x="6317495" y="2867161"/>
                  <a:pt x="6311641" y="2872618"/>
                </a:cubicBezTo>
                <a:cubicBezTo>
                  <a:pt x="6305788" y="2878075"/>
                  <a:pt x="6300777" y="2884599"/>
                  <a:pt x="6296610" y="2892189"/>
                </a:cubicBezTo>
                <a:cubicBezTo>
                  <a:pt x="6292443" y="2899779"/>
                  <a:pt x="6289466" y="2908635"/>
                  <a:pt x="6287680" y="2918755"/>
                </a:cubicBezTo>
                <a:cubicBezTo>
                  <a:pt x="6293534" y="2919251"/>
                  <a:pt x="6299934" y="2920144"/>
                  <a:pt x="6306879" y="2921434"/>
                </a:cubicBezTo>
                <a:cubicBezTo>
                  <a:pt x="6313824" y="2922724"/>
                  <a:pt x="6320918" y="2924410"/>
                  <a:pt x="6328161" y="2926494"/>
                </a:cubicBezTo>
                <a:cubicBezTo>
                  <a:pt x="6335404" y="2928578"/>
                  <a:pt x="6342647" y="2931058"/>
                  <a:pt x="6349890" y="2933935"/>
                </a:cubicBezTo>
                <a:cubicBezTo>
                  <a:pt x="6357133" y="2936813"/>
                  <a:pt x="6364029" y="2940087"/>
                  <a:pt x="6370577" y="2943758"/>
                </a:cubicBezTo>
                <a:cubicBezTo>
                  <a:pt x="6377126" y="2947429"/>
                  <a:pt x="6383129" y="2951447"/>
                  <a:pt x="6388586" y="2955813"/>
                </a:cubicBezTo>
                <a:cubicBezTo>
                  <a:pt x="6394043" y="2960179"/>
                  <a:pt x="6398607" y="2964892"/>
                  <a:pt x="6402278" y="2969952"/>
                </a:cubicBezTo>
                <a:lnTo>
                  <a:pt x="6402278" y="2993020"/>
                </a:lnTo>
                <a:lnTo>
                  <a:pt x="6436806" y="2993020"/>
                </a:lnTo>
                <a:lnTo>
                  <a:pt x="6436806" y="2827821"/>
                </a:lnTo>
                <a:lnTo>
                  <a:pt x="6470292" y="2827821"/>
                </a:lnTo>
                <a:lnTo>
                  <a:pt x="6478478" y="2827821"/>
                </a:lnTo>
                <a:lnTo>
                  <a:pt x="6487556" y="2827821"/>
                </a:lnTo>
                <a:cubicBezTo>
                  <a:pt x="6491327" y="2827821"/>
                  <a:pt x="6494725" y="2828441"/>
                  <a:pt x="6497751" y="2829681"/>
                </a:cubicBezTo>
                <a:cubicBezTo>
                  <a:pt x="6500777" y="2830922"/>
                  <a:pt x="6503332" y="2832658"/>
                  <a:pt x="6505416" y="2834890"/>
                </a:cubicBezTo>
                <a:cubicBezTo>
                  <a:pt x="6507499" y="2837123"/>
                  <a:pt x="6509112" y="2839752"/>
                  <a:pt x="6510253" y="2842778"/>
                </a:cubicBezTo>
                <a:cubicBezTo>
                  <a:pt x="6511394" y="2845804"/>
                  <a:pt x="6511964" y="2849103"/>
                  <a:pt x="6511964" y="2852675"/>
                </a:cubicBezTo>
                <a:lnTo>
                  <a:pt x="6511964" y="3007903"/>
                </a:lnTo>
                <a:lnTo>
                  <a:pt x="6546492" y="3007903"/>
                </a:lnTo>
                <a:lnTo>
                  <a:pt x="6546492" y="2843448"/>
                </a:lnTo>
                <a:cubicBezTo>
                  <a:pt x="6546492" y="2841960"/>
                  <a:pt x="6546616" y="2840323"/>
                  <a:pt x="6546864" y="2838537"/>
                </a:cubicBezTo>
                <a:cubicBezTo>
                  <a:pt x="6547112" y="2836751"/>
                  <a:pt x="6547683" y="2835064"/>
                  <a:pt x="6548576" y="2833476"/>
                </a:cubicBezTo>
                <a:cubicBezTo>
                  <a:pt x="6549469" y="2831889"/>
                  <a:pt x="6550833" y="2830549"/>
                  <a:pt x="6552669" y="2829458"/>
                </a:cubicBezTo>
                <a:cubicBezTo>
                  <a:pt x="6554504" y="2828367"/>
                  <a:pt x="6557009" y="2827821"/>
                  <a:pt x="6560184" y="2827821"/>
                </a:cubicBezTo>
                <a:lnTo>
                  <a:pt x="6588164" y="2827821"/>
                </a:lnTo>
                <a:lnTo>
                  <a:pt x="6588164" y="2796567"/>
                </a:lnTo>
                <a:lnTo>
                  <a:pt x="6553636" y="2796567"/>
                </a:lnTo>
                <a:cubicBezTo>
                  <a:pt x="6546591" y="2796567"/>
                  <a:pt x="6540837" y="2797559"/>
                  <a:pt x="6536372" y="2799544"/>
                </a:cubicBezTo>
                <a:cubicBezTo>
                  <a:pt x="6531907" y="2801528"/>
                  <a:pt x="6528087" y="2804058"/>
                  <a:pt x="6524912" y="2807134"/>
                </a:cubicBezTo>
                <a:cubicBezTo>
                  <a:pt x="6521539" y="2804356"/>
                  <a:pt x="6517347" y="2801900"/>
                  <a:pt x="6512336" y="2799767"/>
                </a:cubicBezTo>
                <a:cubicBezTo>
                  <a:pt x="6507326" y="2797634"/>
                  <a:pt x="6501695" y="2796567"/>
                  <a:pt x="6495444" y="2796567"/>
                </a:cubicBezTo>
                <a:lnTo>
                  <a:pt x="6478478" y="2796567"/>
                </a:lnTo>
                <a:lnTo>
                  <a:pt x="6470292" y="2796567"/>
                </a:lnTo>
                <a:lnTo>
                  <a:pt x="6284555" y="2796567"/>
                </a:lnTo>
                <a:lnTo>
                  <a:pt x="6270267" y="2796567"/>
                </a:lnTo>
                <a:close/>
                <a:moveTo>
                  <a:pt x="3512404" y="2795918"/>
                </a:moveTo>
                <a:lnTo>
                  <a:pt x="3512404" y="2851133"/>
                </a:lnTo>
                <a:cubicBezTo>
                  <a:pt x="3507543" y="2847263"/>
                  <a:pt x="3502011" y="2843592"/>
                  <a:pt x="3495810" y="2840119"/>
                </a:cubicBezTo>
                <a:cubicBezTo>
                  <a:pt x="3489609" y="2836647"/>
                  <a:pt x="3483135" y="2833472"/>
                  <a:pt x="3476388" y="2830594"/>
                </a:cubicBezTo>
                <a:cubicBezTo>
                  <a:pt x="3469641" y="2827717"/>
                  <a:pt x="3462894" y="2825212"/>
                  <a:pt x="3456147" y="2823079"/>
                </a:cubicBezTo>
                <a:cubicBezTo>
                  <a:pt x="3449400" y="2820945"/>
                  <a:pt x="3443100" y="2819284"/>
                  <a:pt x="3437246" y="2818093"/>
                </a:cubicBezTo>
                <a:cubicBezTo>
                  <a:pt x="3442306" y="2813231"/>
                  <a:pt x="3447887" y="2809362"/>
                  <a:pt x="3453989" y="2806484"/>
                </a:cubicBezTo>
                <a:cubicBezTo>
                  <a:pt x="3460091" y="2803607"/>
                  <a:pt x="3466417" y="2801374"/>
                  <a:pt x="3472965" y="2799787"/>
                </a:cubicBezTo>
                <a:cubicBezTo>
                  <a:pt x="3479513" y="2798199"/>
                  <a:pt x="3486161" y="2797158"/>
                  <a:pt x="3492908" y="2796662"/>
                </a:cubicBezTo>
                <a:cubicBezTo>
                  <a:pt x="3499655" y="2796165"/>
                  <a:pt x="3506153" y="2795918"/>
                  <a:pt x="3512404" y="2795918"/>
                </a:cubicBezTo>
                <a:close/>
                <a:moveTo>
                  <a:pt x="10130024" y="2765538"/>
                </a:moveTo>
                <a:lnTo>
                  <a:pt x="10130024" y="2796792"/>
                </a:lnTo>
                <a:lnTo>
                  <a:pt x="10159492" y="2796792"/>
                </a:lnTo>
                <a:cubicBezTo>
                  <a:pt x="10163163" y="2796792"/>
                  <a:pt x="10167157" y="2798181"/>
                  <a:pt x="10171473" y="2800959"/>
                </a:cubicBezTo>
                <a:cubicBezTo>
                  <a:pt x="10175789" y="2803737"/>
                  <a:pt x="10180006" y="2807309"/>
                  <a:pt x="10184123" y="2811675"/>
                </a:cubicBezTo>
                <a:cubicBezTo>
                  <a:pt x="10188241" y="2816040"/>
                  <a:pt x="10192060" y="2821001"/>
                  <a:pt x="10195583" y="2826558"/>
                </a:cubicBezTo>
                <a:cubicBezTo>
                  <a:pt x="10199105" y="2832114"/>
                  <a:pt x="10201858" y="2837620"/>
                  <a:pt x="10203843" y="2843078"/>
                </a:cubicBezTo>
                <a:cubicBezTo>
                  <a:pt x="10201462" y="2842978"/>
                  <a:pt x="10199428" y="2842929"/>
                  <a:pt x="10197741" y="2842929"/>
                </a:cubicBezTo>
                <a:cubicBezTo>
                  <a:pt x="10191490" y="2842929"/>
                  <a:pt x="10185537" y="2843971"/>
                  <a:pt x="10179881" y="2846054"/>
                </a:cubicBezTo>
                <a:cubicBezTo>
                  <a:pt x="10174226" y="2848138"/>
                  <a:pt x="10169364" y="2851040"/>
                  <a:pt x="10165296" y="2854761"/>
                </a:cubicBezTo>
                <a:cubicBezTo>
                  <a:pt x="10161228" y="2858481"/>
                  <a:pt x="10158053" y="2862872"/>
                  <a:pt x="10155771" y="2867932"/>
                </a:cubicBezTo>
                <a:cubicBezTo>
                  <a:pt x="10153489" y="2872992"/>
                  <a:pt x="10152348" y="2878449"/>
                  <a:pt x="10152348" y="2884303"/>
                </a:cubicBezTo>
                <a:cubicBezTo>
                  <a:pt x="10152348" y="2891347"/>
                  <a:pt x="10153588" y="2897697"/>
                  <a:pt x="10156069" y="2903353"/>
                </a:cubicBezTo>
                <a:cubicBezTo>
                  <a:pt x="10158549" y="2909008"/>
                  <a:pt x="10161948" y="2913820"/>
                  <a:pt x="10166264" y="2917789"/>
                </a:cubicBezTo>
                <a:cubicBezTo>
                  <a:pt x="10170580" y="2921758"/>
                  <a:pt x="10175640" y="2924784"/>
                  <a:pt x="10181444" y="2926868"/>
                </a:cubicBezTo>
                <a:cubicBezTo>
                  <a:pt x="10187248" y="2928951"/>
                  <a:pt x="10193474" y="2929993"/>
                  <a:pt x="10200122" y="2929993"/>
                </a:cubicBezTo>
                <a:cubicBezTo>
                  <a:pt x="10207663" y="2929993"/>
                  <a:pt x="10214137" y="2928703"/>
                  <a:pt x="10219544" y="2926124"/>
                </a:cubicBezTo>
                <a:cubicBezTo>
                  <a:pt x="10224952" y="2923544"/>
                  <a:pt x="10229367" y="2920245"/>
                  <a:pt x="10232790" y="2916227"/>
                </a:cubicBezTo>
                <a:cubicBezTo>
                  <a:pt x="10236213" y="2912208"/>
                  <a:pt x="10238718" y="2907768"/>
                  <a:pt x="10240306" y="2902906"/>
                </a:cubicBezTo>
                <a:cubicBezTo>
                  <a:pt x="10241893" y="2898045"/>
                  <a:pt x="10242687" y="2893381"/>
                  <a:pt x="10242687" y="2888917"/>
                </a:cubicBezTo>
                <a:cubicBezTo>
                  <a:pt x="10246755" y="2891099"/>
                  <a:pt x="10250897" y="2894448"/>
                  <a:pt x="10255114" y="2898963"/>
                </a:cubicBezTo>
                <a:cubicBezTo>
                  <a:pt x="10259331" y="2903477"/>
                  <a:pt x="10263176" y="2908289"/>
                  <a:pt x="10266648" y="2913399"/>
                </a:cubicBezTo>
                <a:cubicBezTo>
                  <a:pt x="10270121" y="2918509"/>
                  <a:pt x="10273023" y="2923445"/>
                  <a:pt x="10275355" y="2928207"/>
                </a:cubicBezTo>
                <a:cubicBezTo>
                  <a:pt x="10277686" y="2932970"/>
                  <a:pt x="10279100" y="2936641"/>
                  <a:pt x="10279596" y="2939221"/>
                </a:cubicBezTo>
                <a:lnTo>
                  <a:pt x="10279596" y="2961991"/>
                </a:lnTo>
                <a:lnTo>
                  <a:pt x="10283317" y="2961991"/>
                </a:lnTo>
                <a:lnTo>
                  <a:pt x="10283317" y="2972260"/>
                </a:lnTo>
                <a:cubicBezTo>
                  <a:pt x="10276272" y="2972756"/>
                  <a:pt x="10270220" y="2974195"/>
                  <a:pt x="10265160" y="2976576"/>
                </a:cubicBezTo>
                <a:cubicBezTo>
                  <a:pt x="10260100" y="2978958"/>
                  <a:pt x="10255883" y="2981934"/>
                  <a:pt x="10252510" y="2985506"/>
                </a:cubicBezTo>
                <a:cubicBezTo>
                  <a:pt x="10249136" y="2989078"/>
                  <a:pt x="10246656" y="2993096"/>
                  <a:pt x="10245068" y="2997561"/>
                </a:cubicBezTo>
                <a:cubicBezTo>
                  <a:pt x="10243481" y="3002026"/>
                  <a:pt x="10242687" y="3006540"/>
                  <a:pt x="10242687" y="3011104"/>
                </a:cubicBezTo>
                <a:cubicBezTo>
                  <a:pt x="10242687" y="3017058"/>
                  <a:pt x="10243704" y="3022539"/>
                  <a:pt x="10245738" y="3027550"/>
                </a:cubicBezTo>
                <a:cubicBezTo>
                  <a:pt x="10247772" y="3032560"/>
                  <a:pt x="10250550" y="3036876"/>
                  <a:pt x="10254072" y="3040498"/>
                </a:cubicBezTo>
                <a:cubicBezTo>
                  <a:pt x="10257594" y="3044119"/>
                  <a:pt x="10261737" y="3046922"/>
                  <a:pt x="10266500" y="3048907"/>
                </a:cubicBezTo>
                <a:cubicBezTo>
                  <a:pt x="10271262" y="3050891"/>
                  <a:pt x="10276322" y="3051883"/>
                  <a:pt x="10281680" y="3051883"/>
                </a:cubicBezTo>
                <a:cubicBezTo>
                  <a:pt x="10287137" y="3051883"/>
                  <a:pt x="10292247" y="3051040"/>
                  <a:pt x="10297009" y="3049353"/>
                </a:cubicBezTo>
                <a:cubicBezTo>
                  <a:pt x="10301772" y="3047667"/>
                  <a:pt x="10305964" y="3045211"/>
                  <a:pt x="10309585" y="3041986"/>
                </a:cubicBezTo>
                <a:cubicBezTo>
                  <a:pt x="10313207" y="3038762"/>
                  <a:pt x="10316208" y="3034818"/>
                  <a:pt x="10318589" y="3030154"/>
                </a:cubicBezTo>
                <a:cubicBezTo>
                  <a:pt x="10320970" y="3025491"/>
                  <a:pt x="10322508" y="3020183"/>
                  <a:pt x="10323203" y="3014230"/>
                </a:cubicBezTo>
                <a:cubicBezTo>
                  <a:pt x="10324493" y="3014825"/>
                  <a:pt x="10326006" y="3015817"/>
                  <a:pt x="10327742" y="3017206"/>
                </a:cubicBezTo>
                <a:cubicBezTo>
                  <a:pt x="10329479" y="3018595"/>
                  <a:pt x="10331364" y="3020208"/>
                  <a:pt x="10333398" y="3022043"/>
                </a:cubicBezTo>
                <a:cubicBezTo>
                  <a:pt x="10335432" y="3023879"/>
                  <a:pt x="10337515" y="3025913"/>
                  <a:pt x="10339648" y="3028145"/>
                </a:cubicBezTo>
                <a:cubicBezTo>
                  <a:pt x="10341782" y="3030378"/>
                  <a:pt x="10343989" y="3032635"/>
                  <a:pt x="10346271" y="3034917"/>
                </a:cubicBezTo>
                <a:cubicBezTo>
                  <a:pt x="10349942" y="3038687"/>
                  <a:pt x="10353911" y="3042185"/>
                  <a:pt x="10358178" y="3045409"/>
                </a:cubicBezTo>
                <a:cubicBezTo>
                  <a:pt x="10362444" y="3048634"/>
                  <a:pt x="10367132" y="3051412"/>
                  <a:pt x="10372242" y="3053744"/>
                </a:cubicBezTo>
                <a:cubicBezTo>
                  <a:pt x="10377352" y="3056075"/>
                  <a:pt x="10382858" y="3057911"/>
                  <a:pt x="10388762" y="3059250"/>
                </a:cubicBezTo>
                <a:cubicBezTo>
                  <a:pt x="10394665" y="3060590"/>
                  <a:pt x="10401090" y="3061260"/>
                  <a:pt x="10408035" y="3061260"/>
                </a:cubicBezTo>
                <a:cubicBezTo>
                  <a:pt x="10409126" y="3061260"/>
                  <a:pt x="10410317" y="3061210"/>
                  <a:pt x="10411607" y="3061111"/>
                </a:cubicBezTo>
                <a:lnTo>
                  <a:pt x="10411607" y="3033726"/>
                </a:lnTo>
                <a:cubicBezTo>
                  <a:pt x="10402181" y="3033726"/>
                  <a:pt x="10393847" y="3032064"/>
                  <a:pt x="10386604" y="3028741"/>
                </a:cubicBezTo>
                <a:cubicBezTo>
                  <a:pt x="10379361" y="3025417"/>
                  <a:pt x="10373457" y="3021324"/>
                  <a:pt x="10368893" y="3016462"/>
                </a:cubicBezTo>
                <a:cubicBezTo>
                  <a:pt x="10365421" y="3012890"/>
                  <a:pt x="10361774" y="3009170"/>
                  <a:pt x="10357954" y="3005300"/>
                </a:cubicBezTo>
                <a:cubicBezTo>
                  <a:pt x="10354134" y="3001431"/>
                  <a:pt x="10350091" y="2997685"/>
                  <a:pt x="10345825" y="2994064"/>
                </a:cubicBezTo>
                <a:cubicBezTo>
                  <a:pt x="10341558" y="2990442"/>
                  <a:pt x="10337094" y="2987093"/>
                  <a:pt x="10332430" y="2984018"/>
                </a:cubicBezTo>
                <a:cubicBezTo>
                  <a:pt x="10327767" y="2980942"/>
                  <a:pt x="10322905" y="2978461"/>
                  <a:pt x="10317845" y="2976576"/>
                </a:cubicBezTo>
                <a:lnTo>
                  <a:pt x="10317845" y="2955294"/>
                </a:lnTo>
                <a:lnTo>
                  <a:pt x="10314124" y="2955294"/>
                </a:lnTo>
                <a:lnTo>
                  <a:pt x="10314124" y="2796792"/>
                </a:lnTo>
                <a:lnTo>
                  <a:pt x="10349099" y="2796792"/>
                </a:lnTo>
                <a:lnTo>
                  <a:pt x="10355796" y="2796792"/>
                </a:lnTo>
                <a:lnTo>
                  <a:pt x="10615799" y="2796792"/>
                </a:lnTo>
                <a:lnTo>
                  <a:pt x="10615799" y="2765538"/>
                </a:lnTo>
                <a:lnTo>
                  <a:pt x="10355796" y="2765538"/>
                </a:lnTo>
                <a:lnTo>
                  <a:pt x="10349099" y="2765538"/>
                </a:lnTo>
                <a:close/>
                <a:moveTo>
                  <a:pt x="9063224" y="2765538"/>
                </a:moveTo>
                <a:lnTo>
                  <a:pt x="9063224" y="2796792"/>
                </a:lnTo>
                <a:lnTo>
                  <a:pt x="9252980" y="2796792"/>
                </a:lnTo>
                <a:lnTo>
                  <a:pt x="9252980" y="2900972"/>
                </a:lnTo>
                <a:cubicBezTo>
                  <a:pt x="9252385" y="2900575"/>
                  <a:pt x="9250946" y="2899459"/>
                  <a:pt x="9248664" y="2897623"/>
                </a:cubicBezTo>
                <a:cubicBezTo>
                  <a:pt x="9246382" y="2895787"/>
                  <a:pt x="9243877" y="2893828"/>
                  <a:pt x="9241148" y="2891744"/>
                </a:cubicBezTo>
                <a:cubicBezTo>
                  <a:pt x="9238420" y="2889661"/>
                  <a:pt x="9235741" y="2887701"/>
                  <a:pt x="9233111" y="2885866"/>
                </a:cubicBezTo>
                <a:cubicBezTo>
                  <a:pt x="9230482" y="2884030"/>
                  <a:pt x="9228572" y="2882815"/>
                  <a:pt x="9227381" y="2882219"/>
                </a:cubicBezTo>
                <a:cubicBezTo>
                  <a:pt x="9227778" y="2879640"/>
                  <a:pt x="9228076" y="2877159"/>
                  <a:pt x="9228274" y="2874778"/>
                </a:cubicBezTo>
                <a:cubicBezTo>
                  <a:pt x="9228473" y="2872397"/>
                  <a:pt x="9228572" y="2870214"/>
                  <a:pt x="9228572" y="2868229"/>
                </a:cubicBezTo>
                <a:cubicBezTo>
                  <a:pt x="9228572" y="2861483"/>
                  <a:pt x="9227605" y="2854637"/>
                  <a:pt x="9225670" y="2847691"/>
                </a:cubicBezTo>
                <a:cubicBezTo>
                  <a:pt x="9223735" y="2840746"/>
                  <a:pt x="9220684" y="2834446"/>
                  <a:pt x="9216517" y="2828790"/>
                </a:cubicBezTo>
                <a:cubicBezTo>
                  <a:pt x="9212350" y="2823135"/>
                  <a:pt x="9206942" y="2818496"/>
                  <a:pt x="9200295" y="2814875"/>
                </a:cubicBezTo>
                <a:cubicBezTo>
                  <a:pt x="9193647" y="2811253"/>
                  <a:pt x="9185610" y="2809442"/>
                  <a:pt x="9176185" y="2809442"/>
                </a:cubicBezTo>
                <a:cubicBezTo>
                  <a:pt x="9169636" y="2809442"/>
                  <a:pt x="9163460" y="2810583"/>
                  <a:pt x="9157655" y="2812865"/>
                </a:cubicBezTo>
                <a:cubicBezTo>
                  <a:pt x="9151851" y="2815147"/>
                  <a:pt x="9146791" y="2818323"/>
                  <a:pt x="9142475" y="2822390"/>
                </a:cubicBezTo>
                <a:cubicBezTo>
                  <a:pt x="9138159" y="2826458"/>
                  <a:pt x="9134761" y="2831246"/>
                  <a:pt x="9132280" y="2836752"/>
                </a:cubicBezTo>
                <a:cubicBezTo>
                  <a:pt x="9129800" y="2842259"/>
                  <a:pt x="9128560" y="2848187"/>
                  <a:pt x="9128560" y="2854537"/>
                </a:cubicBezTo>
                <a:cubicBezTo>
                  <a:pt x="9128560" y="2857812"/>
                  <a:pt x="9129180" y="2860962"/>
                  <a:pt x="9130420" y="2863988"/>
                </a:cubicBezTo>
                <a:cubicBezTo>
                  <a:pt x="9131660" y="2867014"/>
                  <a:pt x="9133372" y="2869693"/>
                  <a:pt x="9135554" y="2872025"/>
                </a:cubicBezTo>
                <a:cubicBezTo>
                  <a:pt x="9137737" y="2874356"/>
                  <a:pt x="9140317" y="2876217"/>
                  <a:pt x="9143294" y="2877606"/>
                </a:cubicBezTo>
                <a:cubicBezTo>
                  <a:pt x="9146270" y="2878995"/>
                  <a:pt x="9149495" y="2879689"/>
                  <a:pt x="9152967" y="2879689"/>
                </a:cubicBezTo>
                <a:cubicBezTo>
                  <a:pt x="9156242" y="2879689"/>
                  <a:pt x="9159367" y="2879094"/>
                  <a:pt x="9162344" y="2877903"/>
                </a:cubicBezTo>
                <a:cubicBezTo>
                  <a:pt x="9165320" y="2876713"/>
                  <a:pt x="9167925" y="2875076"/>
                  <a:pt x="9170157" y="2872992"/>
                </a:cubicBezTo>
                <a:cubicBezTo>
                  <a:pt x="9172389" y="2870908"/>
                  <a:pt x="9174175" y="2868453"/>
                  <a:pt x="9175515" y="2865625"/>
                </a:cubicBezTo>
                <a:cubicBezTo>
                  <a:pt x="9176854" y="2862797"/>
                  <a:pt x="9177524" y="2859746"/>
                  <a:pt x="9177524" y="2856472"/>
                </a:cubicBezTo>
                <a:cubicBezTo>
                  <a:pt x="9177524" y="2853496"/>
                  <a:pt x="9177226" y="2850742"/>
                  <a:pt x="9176631" y="2848212"/>
                </a:cubicBezTo>
                <a:cubicBezTo>
                  <a:pt x="9176036" y="2845682"/>
                  <a:pt x="9175192" y="2843722"/>
                  <a:pt x="9174101" y="2842333"/>
                </a:cubicBezTo>
                <a:cubicBezTo>
                  <a:pt x="9174895" y="2841936"/>
                  <a:pt x="9175564" y="2841713"/>
                  <a:pt x="9176110" y="2841664"/>
                </a:cubicBezTo>
                <a:cubicBezTo>
                  <a:pt x="9176656" y="2841614"/>
                  <a:pt x="9177375" y="2841589"/>
                  <a:pt x="9178268" y="2841589"/>
                </a:cubicBezTo>
                <a:cubicBezTo>
                  <a:pt x="9180947" y="2841589"/>
                  <a:pt x="9183229" y="2842457"/>
                  <a:pt x="9185114" y="2844194"/>
                </a:cubicBezTo>
                <a:cubicBezTo>
                  <a:pt x="9186999" y="2845930"/>
                  <a:pt x="9188537" y="2848088"/>
                  <a:pt x="9189728" y="2850668"/>
                </a:cubicBezTo>
                <a:cubicBezTo>
                  <a:pt x="9190919" y="2853247"/>
                  <a:pt x="9191787" y="2856125"/>
                  <a:pt x="9192332" y="2859300"/>
                </a:cubicBezTo>
                <a:cubicBezTo>
                  <a:pt x="9192878" y="2862475"/>
                  <a:pt x="9193151" y="2865451"/>
                  <a:pt x="9193151" y="2868229"/>
                </a:cubicBezTo>
                <a:cubicBezTo>
                  <a:pt x="9193151" y="2874381"/>
                  <a:pt x="9192531" y="2880136"/>
                  <a:pt x="9191291" y="2885494"/>
                </a:cubicBezTo>
                <a:cubicBezTo>
                  <a:pt x="9190050" y="2890851"/>
                  <a:pt x="9188190" y="2895539"/>
                  <a:pt x="9185710" y="2899558"/>
                </a:cubicBezTo>
                <a:cubicBezTo>
                  <a:pt x="9183229" y="2903576"/>
                  <a:pt x="9180129" y="2906751"/>
                  <a:pt x="9176408" y="2909083"/>
                </a:cubicBezTo>
                <a:cubicBezTo>
                  <a:pt x="9172687" y="2911414"/>
                  <a:pt x="9168297" y="2912580"/>
                  <a:pt x="9163237" y="2912580"/>
                </a:cubicBezTo>
                <a:cubicBezTo>
                  <a:pt x="9157085" y="2912580"/>
                  <a:pt x="9151157" y="2911439"/>
                  <a:pt x="9145452" y="2909157"/>
                </a:cubicBezTo>
                <a:cubicBezTo>
                  <a:pt x="9139746" y="2906875"/>
                  <a:pt x="9134364" y="2903948"/>
                  <a:pt x="9129304" y="2900376"/>
                </a:cubicBezTo>
                <a:cubicBezTo>
                  <a:pt x="9124244" y="2896804"/>
                  <a:pt x="9119531" y="2892836"/>
                  <a:pt x="9115165" y="2888470"/>
                </a:cubicBezTo>
                <a:cubicBezTo>
                  <a:pt x="9110799" y="2884104"/>
                  <a:pt x="9106880" y="2879838"/>
                  <a:pt x="9103408" y="2875671"/>
                </a:cubicBezTo>
                <a:cubicBezTo>
                  <a:pt x="9099935" y="2871504"/>
                  <a:pt x="9096934" y="2867684"/>
                  <a:pt x="9094404" y="2864211"/>
                </a:cubicBezTo>
                <a:cubicBezTo>
                  <a:pt x="9091873" y="2860738"/>
                  <a:pt x="9089914" y="2858109"/>
                  <a:pt x="9088525" y="2856323"/>
                </a:cubicBezTo>
                <a:lnTo>
                  <a:pt x="9063968" y="2875076"/>
                </a:lnTo>
                <a:cubicBezTo>
                  <a:pt x="9069723" y="2884005"/>
                  <a:pt x="9076197" y="2892637"/>
                  <a:pt x="9083390" y="2900972"/>
                </a:cubicBezTo>
                <a:cubicBezTo>
                  <a:pt x="9090584" y="2909306"/>
                  <a:pt x="9098372" y="2916723"/>
                  <a:pt x="9106756" y="2923221"/>
                </a:cubicBezTo>
                <a:cubicBezTo>
                  <a:pt x="9115140" y="2929720"/>
                  <a:pt x="9124045" y="2934929"/>
                  <a:pt x="9133471" y="2938848"/>
                </a:cubicBezTo>
                <a:cubicBezTo>
                  <a:pt x="9142897" y="2942768"/>
                  <a:pt x="9152719" y="2944727"/>
                  <a:pt x="9162939" y="2944727"/>
                </a:cubicBezTo>
                <a:cubicBezTo>
                  <a:pt x="9168396" y="2944727"/>
                  <a:pt x="9173853" y="2943933"/>
                  <a:pt x="9179310" y="2942346"/>
                </a:cubicBezTo>
                <a:cubicBezTo>
                  <a:pt x="9184767" y="2940758"/>
                  <a:pt x="9189902" y="2938526"/>
                  <a:pt x="9194714" y="2935649"/>
                </a:cubicBezTo>
                <a:cubicBezTo>
                  <a:pt x="9199526" y="2932771"/>
                  <a:pt x="9203916" y="2929249"/>
                  <a:pt x="9207885" y="2925082"/>
                </a:cubicBezTo>
                <a:cubicBezTo>
                  <a:pt x="9211854" y="2920915"/>
                  <a:pt x="9215029" y="2916202"/>
                  <a:pt x="9217410" y="2910943"/>
                </a:cubicBezTo>
                <a:cubicBezTo>
                  <a:pt x="9218799" y="2911439"/>
                  <a:pt x="9220560" y="2912332"/>
                  <a:pt x="9222693" y="2913622"/>
                </a:cubicBezTo>
                <a:cubicBezTo>
                  <a:pt x="9224827" y="2914912"/>
                  <a:pt x="9227109" y="2916475"/>
                  <a:pt x="9229539" y="2918310"/>
                </a:cubicBezTo>
                <a:cubicBezTo>
                  <a:pt x="9231970" y="2920146"/>
                  <a:pt x="9234426" y="2922105"/>
                  <a:pt x="9236906" y="2924189"/>
                </a:cubicBezTo>
                <a:cubicBezTo>
                  <a:pt x="9239387" y="2926272"/>
                  <a:pt x="9241694" y="2928356"/>
                  <a:pt x="9243827" y="2930440"/>
                </a:cubicBezTo>
                <a:cubicBezTo>
                  <a:pt x="9245960" y="2932523"/>
                  <a:pt x="9247845" y="2934508"/>
                  <a:pt x="9249482" y="2936393"/>
                </a:cubicBezTo>
                <a:cubicBezTo>
                  <a:pt x="9251120" y="2938278"/>
                  <a:pt x="9252285" y="2939915"/>
                  <a:pt x="9252980" y="2941304"/>
                </a:cubicBezTo>
                <a:lnTo>
                  <a:pt x="9252980" y="2961991"/>
                </a:lnTo>
                <a:lnTo>
                  <a:pt x="9287508" y="2961991"/>
                </a:lnTo>
                <a:lnTo>
                  <a:pt x="9287508" y="2796792"/>
                </a:lnTo>
                <a:lnTo>
                  <a:pt x="9320399" y="2796792"/>
                </a:lnTo>
                <a:lnTo>
                  <a:pt x="9329180" y="2796792"/>
                </a:lnTo>
                <a:lnTo>
                  <a:pt x="9436336" y="2796792"/>
                </a:lnTo>
                <a:lnTo>
                  <a:pt x="9436336" y="2814056"/>
                </a:lnTo>
                <a:cubicBezTo>
                  <a:pt x="9433260" y="2812766"/>
                  <a:pt x="9427977" y="2811303"/>
                  <a:pt x="9420486" y="2809666"/>
                </a:cubicBezTo>
                <a:cubicBezTo>
                  <a:pt x="9412995" y="2808029"/>
                  <a:pt x="9402999" y="2807210"/>
                  <a:pt x="9390497" y="2807210"/>
                </a:cubicBezTo>
                <a:cubicBezTo>
                  <a:pt x="9381964" y="2807210"/>
                  <a:pt x="9374076" y="2808202"/>
                  <a:pt x="9366833" y="2810187"/>
                </a:cubicBezTo>
                <a:cubicBezTo>
                  <a:pt x="9359590" y="2812171"/>
                  <a:pt x="9353340" y="2815048"/>
                  <a:pt x="9348081" y="2818819"/>
                </a:cubicBezTo>
                <a:cubicBezTo>
                  <a:pt x="9342822" y="2822589"/>
                  <a:pt x="9338730" y="2827227"/>
                  <a:pt x="9335803" y="2832734"/>
                </a:cubicBezTo>
                <a:cubicBezTo>
                  <a:pt x="9332876" y="2838241"/>
                  <a:pt x="9331412" y="2844566"/>
                  <a:pt x="9331412" y="2851710"/>
                </a:cubicBezTo>
                <a:cubicBezTo>
                  <a:pt x="9331412" y="2857266"/>
                  <a:pt x="9332528" y="2862227"/>
                  <a:pt x="9334761" y="2866592"/>
                </a:cubicBezTo>
                <a:cubicBezTo>
                  <a:pt x="9336993" y="2870958"/>
                  <a:pt x="9339945" y="2874679"/>
                  <a:pt x="9343616" y="2877754"/>
                </a:cubicBezTo>
                <a:cubicBezTo>
                  <a:pt x="9347287" y="2880830"/>
                  <a:pt x="9351504" y="2883162"/>
                  <a:pt x="9356267" y="2884749"/>
                </a:cubicBezTo>
                <a:cubicBezTo>
                  <a:pt x="9361029" y="2886337"/>
                  <a:pt x="9365891" y="2887131"/>
                  <a:pt x="9370852" y="2887131"/>
                </a:cubicBezTo>
                <a:cubicBezTo>
                  <a:pt x="9374424" y="2887131"/>
                  <a:pt x="9378070" y="2886759"/>
                  <a:pt x="9381791" y="2886014"/>
                </a:cubicBezTo>
                <a:cubicBezTo>
                  <a:pt x="9385511" y="2885270"/>
                  <a:pt x="9388934" y="2884005"/>
                  <a:pt x="9392060" y="2882219"/>
                </a:cubicBezTo>
                <a:cubicBezTo>
                  <a:pt x="9395185" y="2880433"/>
                  <a:pt x="9397740" y="2878077"/>
                  <a:pt x="9399724" y="2875150"/>
                </a:cubicBezTo>
                <a:cubicBezTo>
                  <a:pt x="9401709" y="2872223"/>
                  <a:pt x="9402701" y="2868527"/>
                  <a:pt x="9402701" y="2864062"/>
                </a:cubicBezTo>
                <a:cubicBezTo>
                  <a:pt x="9402701" y="2861383"/>
                  <a:pt x="9402230" y="2858903"/>
                  <a:pt x="9401287" y="2856621"/>
                </a:cubicBezTo>
                <a:cubicBezTo>
                  <a:pt x="9400345" y="2854339"/>
                  <a:pt x="9399030" y="2852354"/>
                  <a:pt x="9397343" y="2850668"/>
                </a:cubicBezTo>
                <a:cubicBezTo>
                  <a:pt x="9395656" y="2848981"/>
                  <a:pt x="9393622" y="2847666"/>
                  <a:pt x="9391241" y="2846724"/>
                </a:cubicBezTo>
                <a:cubicBezTo>
                  <a:pt x="9388860" y="2845781"/>
                  <a:pt x="9386280" y="2845310"/>
                  <a:pt x="9383502" y="2845310"/>
                </a:cubicBezTo>
                <a:cubicBezTo>
                  <a:pt x="9378740" y="2845310"/>
                  <a:pt x="9374572" y="2846550"/>
                  <a:pt x="9371001" y="2849031"/>
                </a:cubicBezTo>
                <a:cubicBezTo>
                  <a:pt x="9367429" y="2851511"/>
                  <a:pt x="9364998" y="2854736"/>
                  <a:pt x="9363708" y="2858704"/>
                </a:cubicBezTo>
                <a:cubicBezTo>
                  <a:pt x="9362815" y="2857216"/>
                  <a:pt x="9362269" y="2855802"/>
                  <a:pt x="9362071" y="2854463"/>
                </a:cubicBezTo>
                <a:cubicBezTo>
                  <a:pt x="9361872" y="2853123"/>
                  <a:pt x="9361773" y="2851759"/>
                  <a:pt x="9361773" y="2850370"/>
                </a:cubicBezTo>
                <a:cubicBezTo>
                  <a:pt x="9361773" y="2848683"/>
                  <a:pt x="9362269" y="2846922"/>
                  <a:pt x="9363262" y="2845087"/>
                </a:cubicBezTo>
                <a:cubicBezTo>
                  <a:pt x="9364254" y="2843251"/>
                  <a:pt x="9365940" y="2841564"/>
                  <a:pt x="9368322" y="2840027"/>
                </a:cubicBezTo>
                <a:cubicBezTo>
                  <a:pt x="9370703" y="2838489"/>
                  <a:pt x="9373878" y="2837224"/>
                  <a:pt x="9377847" y="2836231"/>
                </a:cubicBezTo>
                <a:cubicBezTo>
                  <a:pt x="9381815" y="2835239"/>
                  <a:pt x="9386776" y="2834743"/>
                  <a:pt x="9392729" y="2834743"/>
                </a:cubicBezTo>
                <a:cubicBezTo>
                  <a:pt x="9397492" y="2834743"/>
                  <a:pt x="9402081" y="2835016"/>
                  <a:pt x="9406496" y="2835562"/>
                </a:cubicBezTo>
                <a:cubicBezTo>
                  <a:pt x="9410911" y="2836107"/>
                  <a:pt x="9415029" y="2836851"/>
                  <a:pt x="9418849" y="2837794"/>
                </a:cubicBezTo>
                <a:cubicBezTo>
                  <a:pt x="9422669" y="2838737"/>
                  <a:pt x="9426067" y="2839878"/>
                  <a:pt x="9429044" y="2841217"/>
                </a:cubicBezTo>
                <a:cubicBezTo>
                  <a:pt x="9432020" y="2842557"/>
                  <a:pt x="9434451" y="2844020"/>
                  <a:pt x="9436336" y="2845608"/>
                </a:cubicBezTo>
                <a:lnTo>
                  <a:pt x="9436336" y="2886387"/>
                </a:lnTo>
                <a:cubicBezTo>
                  <a:pt x="9431871" y="2887180"/>
                  <a:pt x="9427778" y="2888495"/>
                  <a:pt x="9424058" y="2890330"/>
                </a:cubicBezTo>
                <a:cubicBezTo>
                  <a:pt x="9420337" y="2892166"/>
                  <a:pt x="9417162" y="2894498"/>
                  <a:pt x="9414533" y="2897325"/>
                </a:cubicBezTo>
                <a:cubicBezTo>
                  <a:pt x="9411904" y="2900153"/>
                  <a:pt x="9409845" y="2903402"/>
                  <a:pt x="9408356" y="2907074"/>
                </a:cubicBezTo>
                <a:cubicBezTo>
                  <a:pt x="9406868" y="2910745"/>
                  <a:pt x="9406124" y="2914813"/>
                  <a:pt x="9406124" y="2919278"/>
                </a:cubicBezTo>
                <a:cubicBezTo>
                  <a:pt x="9406124" y="2921956"/>
                  <a:pt x="9406595" y="2924586"/>
                  <a:pt x="9407538" y="2927165"/>
                </a:cubicBezTo>
                <a:cubicBezTo>
                  <a:pt x="9408480" y="2929745"/>
                  <a:pt x="9409845" y="2932027"/>
                  <a:pt x="9411631" y="2934012"/>
                </a:cubicBezTo>
                <a:cubicBezTo>
                  <a:pt x="9413417" y="2935996"/>
                  <a:pt x="9415599" y="2937608"/>
                  <a:pt x="9418179" y="2938848"/>
                </a:cubicBezTo>
                <a:cubicBezTo>
                  <a:pt x="9420759" y="2940089"/>
                  <a:pt x="9423686" y="2940709"/>
                  <a:pt x="9426960" y="2940709"/>
                </a:cubicBezTo>
                <a:cubicBezTo>
                  <a:pt x="9432715" y="2940709"/>
                  <a:pt x="9437180" y="2938997"/>
                  <a:pt x="9440354" y="2935574"/>
                </a:cubicBezTo>
                <a:cubicBezTo>
                  <a:pt x="9443529" y="2932151"/>
                  <a:pt x="9445117" y="2927761"/>
                  <a:pt x="9445117" y="2922403"/>
                </a:cubicBezTo>
                <a:cubicBezTo>
                  <a:pt x="9445117" y="2921411"/>
                  <a:pt x="9445067" y="2920642"/>
                  <a:pt x="9444968" y="2920096"/>
                </a:cubicBezTo>
                <a:cubicBezTo>
                  <a:pt x="9444869" y="2919550"/>
                  <a:pt x="9444720" y="2918930"/>
                  <a:pt x="9444522" y="2918236"/>
                </a:cubicBezTo>
                <a:cubicBezTo>
                  <a:pt x="9444819" y="2918136"/>
                  <a:pt x="9445266" y="2918037"/>
                  <a:pt x="9445861" y="2917938"/>
                </a:cubicBezTo>
                <a:cubicBezTo>
                  <a:pt x="9446456" y="2917839"/>
                  <a:pt x="9447052" y="2917789"/>
                  <a:pt x="9447647" y="2917789"/>
                </a:cubicBezTo>
                <a:cubicBezTo>
                  <a:pt x="9452509" y="2917789"/>
                  <a:pt x="9455981" y="2918905"/>
                  <a:pt x="9458065" y="2921138"/>
                </a:cubicBezTo>
                <a:cubicBezTo>
                  <a:pt x="9460149" y="2923370"/>
                  <a:pt x="9461190" y="2927017"/>
                  <a:pt x="9461190" y="2932077"/>
                </a:cubicBezTo>
                <a:cubicBezTo>
                  <a:pt x="9461190" y="2934656"/>
                  <a:pt x="9460868" y="2937211"/>
                  <a:pt x="9460223" y="2939741"/>
                </a:cubicBezTo>
                <a:cubicBezTo>
                  <a:pt x="9459578" y="2942271"/>
                  <a:pt x="9458288" y="2944578"/>
                  <a:pt x="9456354" y="2946662"/>
                </a:cubicBezTo>
                <a:cubicBezTo>
                  <a:pt x="9454419" y="2948746"/>
                  <a:pt x="9451740" y="2950432"/>
                  <a:pt x="9448317" y="2951722"/>
                </a:cubicBezTo>
                <a:cubicBezTo>
                  <a:pt x="9444894" y="2953012"/>
                  <a:pt x="9440454" y="2953657"/>
                  <a:pt x="9434997" y="2953657"/>
                </a:cubicBezTo>
                <a:cubicBezTo>
                  <a:pt x="9430234" y="2953657"/>
                  <a:pt x="9425720" y="2953235"/>
                  <a:pt x="9421453" y="2952392"/>
                </a:cubicBezTo>
                <a:cubicBezTo>
                  <a:pt x="9417187" y="2951548"/>
                  <a:pt x="9413044" y="2950135"/>
                  <a:pt x="9409026" y="2948150"/>
                </a:cubicBezTo>
                <a:cubicBezTo>
                  <a:pt x="9405008" y="2946166"/>
                  <a:pt x="9401014" y="2943561"/>
                  <a:pt x="9397046" y="2940337"/>
                </a:cubicBezTo>
                <a:cubicBezTo>
                  <a:pt x="9393077" y="2937112"/>
                  <a:pt x="9389058" y="2933168"/>
                  <a:pt x="9384990" y="2928505"/>
                </a:cubicBezTo>
                <a:cubicBezTo>
                  <a:pt x="9381319" y="2924338"/>
                  <a:pt x="9377574" y="2919550"/>
                  <a:pt x="9373754" y="2914143"/>
                </a:cubicBezTo>
                <a:cubicBezTo>
                  <a:pt x="9369934" y="2908735"/>
                  <a:pt x="9365792" y="2902559"/>
                  <a:pt x="9361327" y="2895614"/>
                </a:cubicBezTo>
                <a:lnTo>
                  <a:pt x="9331412" y="2910497"/>
                </a:lnTo>
                <a:cubicBezTo>
                  <a:pt x="9335580" y="2917343"/>
                  <a:pt x="9340119" y="2924288"/>
                  <a:pt x="9345030" y="2931333"/>
                </a:cubicBezTo>
                <a:cubicBezTo>
                  <a:pt x="9349941" y="2938377"/>
                  <a:pt x="9355274" y="2945174"/>
                  <a:pt x="9361029" y="2951722"/>
                </a:cubicBezTo>
                <a:cubicBezTo>
                  <a:pt x="9369860" y="2961942"/>
                  <a:pt x="9380377" y="2969929"/>
                  <a:pt x="9392581" y="2975683"/>
                </a:cubicBezTo>
                <a:cubicBezTo>
                  <a:pt x="9404785" y="2981438"/>
                  <a:pt x="9418923" y="2984315"/>
                  <a:pt x="9434997" y="2984315"/>
                </a:cubicBezTo>
                <a:cubicBezTo>
                  <a:pt x="9445018" y="2984315"/>
                  <a:pt x="9453774" y="2983001"/>
                  <a:pt x="9461265" y="2980371"/>
                </a:cubicBezTo>
                <a:cubicBezTo>
                  <a:pt x="9468756" y="2977742"/>
                  <a:pt x="9474982" y="2974121"/>
                  <a:pt x="9479943" y="2969507"/>
                </a:cubicBezTo>
                <a:cubicBezTo>
                  <a:pt x="9484904" y="2964893"/>
                  <a:pt x="9488600" y="2959387"/>
                  <a:pt x="9491030" y="2952987"/>
                </a:cubicBezTo>
                <a:cubicBezTo>
                  <a:pt x="9493461" y="2946588"/>
                  <a:pt x="9494677" y="2939617"/>
                  <a:pt x="9494677" y="2932077"/>
                </a:cubicBezTo>
                <a:cubicBezTo>
                  <a:pt x="9494677" y="2928108"/>
                  <a:pt x="9494230" y="2924139"/>
                  <a:pt x="9493337" y="2920171"/>
                </a:cubicBezTo>
                <a:cubicBezTo>
                  <a:pt x="9492444" y="2916202"/>
                  <a:pt x="9491030" y="2912382"/>
                  <a:pt x="9489096" y="2908711"/>
                </a:cubicBezTo>
                <a:cubicBezTo>
                  <a:pt x="9487161" y="2905040"/>
                  <a:pt x="9484705" y="2901666"/>
                  <a:pt x="9481729" y="2898590"/>
                </a:cubicBezTo>
                <a:cubicBezTo>
                  <a:pt x="9478752" y="2895515"/>
                  <a:pt x="9475131" y="2892935"/>
                  <a:pt x="9470864" y="2890851"/>
                </a:cubicBezTo>
                <a:lnTo>
                  <a:pt x="9470864" y="2796792"/>
                </a:lnTo>
                <a:lnTo>
                  <a:pt x="9501374" y="2796792"/>
                </a:lnTo>
                <a:lnTo>
                  <a:pt x="9512536" y="2796792"/>
                </a:lnTo>
                <a:lnTo>
                  <a:pt x="9633385" y="2796792"/>
                </a:lnTo>
                <a:lnTo>
                  <a:pt x="9633385" y="2812717"/>
                </a:lnTo>
                <a:cubicBezTo>
                  <a:pt x="9625447" y="2812915"/>
                  <a:pt x="9617361" y="2813486"/>
                  <a:pt x="9609126" y="2814428"/>
                </a:cubicBezTo>
                <a:cubicBezTo>
                  <a:pt x="9600890" y="2815371"/>
                  <a:pt x="9592829" y="2816933"/>
                  <a:pt x="9584941" y="2819116"/>
                </a:cubicBezTo>
                <a:cubicBezTo>
                  <a:pt x="9577053" y="2821299"/>
                  <a:pt x="9569512" y="2824226"/>
                  <a:pt x="9562319" y="2827897"/>
                </a:cubicBezTo>
                <a:cubicBezTo>
                  <a:pt x="9555126" y="2831568"/>
                  <a:pt x="9548602" y="2836132"/>
                  <a:pt x="9542748" y="2841589"/>
                </a:cubicBezTo>
                <a:cubicBezTo>
                  <a:pt x="9536894" y="2847046"/>
                  <a:pt x="9531884" y="2853570"/>
                  <a:pt x="9527717" y="2861160"/>
                </a:cubicBezTo>
                <a:cubicBezTo>
                  <a:pt x="9523549" y="2868750"/>
                  <a:pt x="9520573" y="2877606"/>
                  <a:pt x="9518787" y="2887726"/>
                </a:cubicBezTo>
                <a:cubicBezTo>
                  <a:pt x="9524641" y="2888222"/>
                  <a:pt x="9531040" y="2889115"/>
                  <a:pt x="9537986" y="2890405"/>
                </a:cubicBezTo>
                <a:cubicBezTo>
                  <a:pt x="9544931" y="2891695"/>
                  <a:pt x="9552025" y="2893381"/>
                  <a:pt x="9559268" y="2895465"/>
                </a:cubicBezTo>
                <a:cubicBezTo>
                  <a:pt x="9566511" y="2897549"/>
                  <a:pt x="9573754" y="2900029"/>
                  <a:pt x="9580997" y="2902906"/>
                </a:cubicBezTo>
                <a:cubicBezTo>
                  <a:pt x="9588240" y="2905784"/>
                  <a:pt x="9595136" y="2909058"/>
                  <a:pt x="9601684" y="2912729"/>
                </a:cubicBezTo>
                <a:cubicBezTo>
                  <a:pt x="9608233" y="2916400"/>
                  <a:pt x="9614235" y="2920418"/>
                  <a:pt x="9619692" y="2924784"/>
                </a:cubicBezTo>
                <a:cubicBezTo>
                  <a:pt x="9625149" y="2929150"/>
                  <a:pt x="9629713" y="2933863"/>
                  <a:pt x="9633385" y="2938923"/>
                </a:cubicBezTo>
                <a:lnTo>
                  <a:pt x="9633385" y="2961991"/>
                </a:lnTo>
                <a:lnTo>
                  <a:pt x="9667913" y="2961991"/>
                </a:lnTo>
                <a:lnTo>
                  <a:pt x="9667913" y="2796792"/>
                </a:lnTo>
                <a:lnTo>
                  <a:pt x="9701399" y="2796792"/>
                </a:lnTo>
                <a:lnTo>
                  <a:pt x="9709585" y="2796792"/>
                </a:lnTo>
                <a:lnTo>
                  <a:pt x="9738755" y="2796792"/>
                </a:lnTo>
                <a:cubicBezTo>
                  <a:pt x="9734984" y="2802646"/>
                  <a:pt x="9731884" y="2808525"/>
                  <a:pt x="9729453" y="2814428"/>
                </a:cubicBezTo>
                <a:cubicBezTo>
                  <a:pt x="9727022" y="2820332"/>
                  <a:pt x="9725112" y="2826384"/>
                  <a:pt x="9723723" y="2832585"/>
                </a:cubicBezTo>
                <a:cubicBezTo>
                  <a:pt x="9722334" y="2838786"/>
                  <a:pt x="9721392" y="2845136"/>
                  <a:pt x="9720896" y="2851635"/>
                </a:cubicBezTo>
                <a:cubicBezTo>
                  <a:pt x="9720399" y="2858134"/>
                  <a:pt x="9720151" y="2864955"/>
                  <a:pt x="9720151" y="2872099"/>
                </a:cubicBezTo>
                <a:cubicBezTo>
                  <a:pt x="9720151" y="2880929"/>
                  <a:pt x="9720920" y="2889785"/>
                  <a:pt x="9722458" y="2898665"/>
                </a:cubicBezTo>
                <a:cubicBezTo>
                  <a:pt x="9723996" y="2907545"/>
                  <a:pt x="9726228" y="2916152"/>
                  <a:pt x="9729155" y="2924487"/>
                </a:cubicBezTo>
                <a:cubicBezTo>
                  <a:pt x="9732082" y="2932821"/>
                  <a:pt x="9735704" y="2940659"/>
                  <a:pt x="9740020" y="2948001"/>
                </a:cubicBezTo>
                <a:cubicBezTo>
                  <a:pt x="9744336" y="2955344"/>
                  <a:pt x="9749322" y="2961892"/>
                  <a:pt x="9754977" y="2967647"/>
                </a:cubicBezTo>
                <a:cubicBezTo>
                  <a:pt x="9759144" y="2971814"/>
                  <a:pt x="9763808" y="2975485"/>
                  <a:pt x="9768967" y="2978660"/>
                </a:cubicBezTo>
                <a:cubicBezTo>
                  <a:pt x="9774126" y="2981835"/>
                  <a:pt x="9779534" y="2983422"/>
                  <a:pt x="9785189" y="2983422"/>
                </a:cubicBezTo>
                <a:cubicBezTo>
                  <a:pt x="9788860" y="2983422"/>
                  <a:pt x="9792184" y="2982728"/>
                  <a:pt x="9795161" y="2981339"/>
                </a:cubicBezTo>
                <a:cubicBezTo>
                  <a:pt x="9798137" y="2979950"/>
                  <a:pt x="9800692" y="2978114"/>
                  <a:pt x="9802825" y="2975832"/>
                </a:cubicBezTo>
                <a:cubicBezTo>
                  <a:pt x="9804959" y="2973550"/>
                  <a:pt x="9806620" y="2970871"/>
                  <a:pt x="9807811" y="2967796"/>
                </a:cubicBezTo>
                <a:cubicBezTo>
                  <a:pt x="9809002" y="2964720"/>
                  <a:pt x="9809597" y="2961545"/>
                  <a:pt x="9809597" y="2958271"/>
                </a:cubicBezTo>
                <a:cubicBezTo>
                  <a:pt x="9809597" y="2955393"/>
                  <a:pt x="9809002" y="2952565"/>
                  <a:pt x="9807811" y="2949787"/>
                </a:cubicBezTo>
                <a:cubicBezTo>
                  <a:pt x="9806620" y="2947009"/>
                  <a:pt x="9804959" y="2944504"/>
                  <a:pt x="9802825" y="2942271"/>
                </a:cubicBezTo>
                <a:cubicBezTo>
                  <a:pt x="9800692" y="2940039"/>
                  <a:pt x="9798137" y="2938228"/>
                  <a:pt x="9795161" y="2936839"/>
                </a:cubicBezTo>
                <a:cubicBezTo>
                  <a:pt x="9792184" y="2935450"/>
                  <a:pt x="9788860" y="2934756"/>
                  <a:pt x="9785189" y="2934756"/>
                </a:cubicBezTo>
                <a:cubicBezTo>
                  <a:pt x="9783502" y="2934756"/>
                  <a:pt x="9781841" y="2934929"/>
                  <a:pt x="9780204" y="2935277"/>
                </a:cubicBezTo>
                <a:cubicBezTo>
                  <a:pt x="9778566" y="2935624"/>
                  <a:pt x="9777053" y="2936045"/>
                  <a:pt x="9775664" y="2936542"/>
                </a:cubicBezTo>
                <a:cubicBezTo>
                  <a:pt x="9772985" y="2933267"/>
                  <a:pt x="9770430" y="2929075"/>
                  <a:pt x="9768000" y="2923966"/>
                </a:cubicBezTo>
                <a:cubicBezTo>
                  <a:pt x="9765569" y="2918856"/>
                  <a:pt x="9763436" y="2913349"/>
                  <a:pt x="9761600" y="2907446"/>
                </a:cubicBezTo>
                <a:cubicBezTo>
                  <a:pt x="9759764" y="2901542"/>
                  <a:pt x="9758301" y="2895515"/>
                  <a:pt x="9757210" y="2889363"/>
                </a:cubicBezTo>
                <a:cubicBezTo>
                  <a:pt x="9756118" y="2883211"/>
                  <a:pt x="9755572" y="2877457"/>
                  <a:pt x="9755572" y="2872099"/>
                </a:cubicBezTo>
                <a:cubicBezTo>
                  <a:pt x="9755572" y="2866047"/>
                  <a:pt x="9756069" y="2859374"/>
                  <a:pt x="9757061" y="2852082"/>
                </a:cubicBezTo>
                <a:cubicBezTo>
                  <a:pt x="9758053" y="2844789"/>
                  <a:pt x="9759640" y="2837645"/>
                  <a:pt x="9761823" y="2830650"/>
                </a:cubicBezTo>
                <a:cubicBezTo>
                  <a:pt x="9764006" y="2823655"/>
                  <a:pt x="9766859" y="2817132"/>
                  <a:pt x="9770381" y="2811079"/>
                </a:cubicBezTo>
                <a:cubicBezTo>
                  <a:pt x="9773903" y="2805027"/>
                  <a:pt x="9778194" y="2800265"/>
                  <a:pt x="9783254" y="2796792"/>
                </a:cubicBezTo>
                <a:lnTo>
                  <a:pt x="9806174" y="2796792"/>
                </a:lnTo>
                <a:lnTo>
                  <a:pt x="9812127" y="2796792"/>
                </a:lnTo>
                <a:lnTo>
                  <a:pt x="9915265" y="2796792"/>
                </a:lnTo>
                <a:lnTo>
                  <a:pt x="9915265" y="2814354"/>
                </a:lnTo>
                <a:cubicBezTo>
                  <a:pt x="9903656" y="2815544"/>
                  <a:pt x="9892792" y="2818025"/>
                  <a:pt x="9882672" y="2821795"/>
                </a:cubicBezTo>
                <a:cubicBezTo>
                  <a:pt x="9872551" y="2825565"/>
                  <a:pt x="9863522" y="2830551"/>
                  <a:pt x="9855585" y="2836752"/>
                </a:cubicBezTo>
                <a:cubicBezTo>
                  <a:pt x="9847647" y="2842953"/>
                  <a:pt x="9840901" y="2850321"/>
                  <a:pt x="9835344" y="2858853"/>
                </a:cubicBezTo>
                <a:cubicBezTo>
                  <a:pt x="9829788" y="2867386"/>
                  <a:pt x="9825720" y="2877010"/>
                  <a:pt x="9823140" y="2887726"/>
                </a:cubicBezTo>
                <a:cubicBezTo>
                  <a:pt x="9826514" y="2888321"/>
                  <a:pt x="9830731" y="2889363"/>
                  <a:pt x="9835791" y="2890851"/>
                </a:cubicBezTo>
                <a:cubicBezTo>
                  <a:pt x="9840851" y="2892340"/>
                  <a:pt x="9846283" y="2894299"/>
                  <a:pt x="9852087" y="2896730"/>
                </a:cubicBezTo>
                <a:cubicBezTo>
                  <a:pt x="9857892" y="2899161"/>
                  <a:pt x="9863870" y="2902013"/>
                  <a:pt x="9870021" y="2905288"/>
                </a:cubicBezTo>
                <a:cubicBezTo>
                  <a:pt x="9876173" y="2908562"/>
                  <a:pt x="9882101" y="2912183"/>
                  <a:pt x="9887806" y="2916152"/>
                </a:cubicBezTo>
                <a:cubicBezTo>
                  <a:pt x="9893511" y="2920121"/>
                  <a:pt x="9898745" y="2924437"/>
                  <a:pt x="9903508" y="2929100"/>
                </a:cubicBezTo>
                <a:cubicBezTo>
                  <a:pt x="9908270" y="2933763"/>
                  <a:pt x="9912189" y="2938724"/>
                  <a:pt x="9915265" y="2943983"/>
                </a:cubicBezTo>
                <a:lnTo>
                  <a:pt x="9915265" y="2961991"/>
                </a:lnTo>
                <a:lnTo>
                  <a:pt x="9949793" y="2961991"/>
                </a:lnTo>
                <a:lnTo>
                  <a:pt x="9949793" y="2845310"/>
                </a:lnTo>
                <a:cubicBezTo>
                  <a:pt x="9953861" y="2845608"/>
                  <a:pt x="9958078" y="2846401"/>
                  <a:pt x="9962444" y="2847691"/>
                </a:cubicBezTo>
                <a:cubicBezTo>
                  <a:pt x="9966809" y="2848981"/>
                  <a:pt x="9970877" y="2850643"/>
                  <a:pt x="9974647" y="2852677"/>
                </a:cubicBezTo>
                <a:cubicBezTo>
                  <a:pt x="9978418" y="2854711"/>
                  <a:pt x="9981717" y="2857043"/>
                  <a:pt x="9984544" y="2859672"/>
                </a:cubicBezTo>
                <a:cubicBezTo>
                  <a:pt x="9987372" y="2862301"/>
                  <a:pt x="9989332" y="2865055"/>
                  <a:pt x="9990423" y="2867932"/>
                </a:cubicBezTo>
                <a:cubicBezTo>
                  <a:pt x="9988240" y="2868031"/>
                  <a:pt x="9985810" y="2868552"/>
                  <a:pt x="9983131" y="2869495"/>
                </a:cubicBezTo>
                <a:cubicBezTo>
                  <a:pt x="9980452" y="2870437"/>
                  <a:pt x="9977922" y="2871876"/>
                  <a:pt x="9975540" y="2873811"/>
                </a:cubicBezTo>
                <a:cubicBezTo>
                  <a:pt x="9973159" y="2875745"/>
                  <a:pt x="9971175" y="2878226"/>
                  <a:pt x="9969587" y="2881252"/>
                </a:cubicBezTo>
                <a:cubicBezTo>
                  <a:pt x="9968000" y="2884278"/>
                  <a:pt x="9967206" y="2887974"/>
                  <a:pt x="9967206" y="2892340"/>
                </a:cubicBezTo>
                <a:cubicBezTo>
                  <a:pt x="9967206" y="2895316"/>
                  <a:pt x="9967777" y="2898243"/>
                  <a:pt x="9968918" y="2901121"/>
                </a:cubicBezTo>
                <a:cubicBezTo>
                  <a:pt x="9970059" y="2903998"/>
                  <a:pt x="9971696" y="2906577"/>
                  <a:pt x="9973829" y="2908860"/>
                </a:cubicBezTo>
                <a:cubicBezTo>
                  <a:pt x="9975962" y="2911142"/>
                  <a:pt x="9978542" y="2913002"/>
                  <a:pt x="9981568" y="2914441"/>
                </a:cubicBezTo>
                <a:cubicBezTo>
                  <a:pt x="9984594" y="2915879"/>
                  <a:pt x="9987992" y="2916599"/>
                  <a:pt x="9991763" y="2916599"/>
                </a:cubicBezTo>
                <a:cubicBezTo>
                  <a:pt x="9995037" y="2916599"/>
                  <a:pt x="9998658" y="2915854"/>
                  <a:pt x="10002627" y="2914366"/>
                </a:cubicBezTo>
                <a:cubicBezTo>
                  <a:pt x="10006596" y="2912878"/>
                  <a:pt x="10010292" y="2910447"/>
                  <a:pt x="10013715" y="2907074"/>
                </a:cubicBezTo>
                <a:cubicBezTo>
                  <a:pt x="10017138" y="2903700"/>
                  <a:pt x="10020015" y="2899310"/>
                  <a:pt x="10022347" y="2893902"/>
                </a:cubicBezTo>
                <a:cubicBezTo>
                  <a:pt x="10024678" y="2888495"/>
                  <a:pt x="10025844" y="2881922"/>
                  <a:pt x="10025844" y="2874183"/>
                </a:cubicBezTo>
                <a:cubicBezTo>
                  <a:pt x="10025844" y="2865848"/>
                  <a:pt x="10023860" y="2858159"/>
                  <a:pt x="10019891" y="2851114"/>
                </a:cubicBezTo>
                <a:cubicBezTo>
                  <a:pt x="10015922" y="2844070"/>
                  <a:pt x="10010490" y="2837918"/>
                  <a:pt x="10003594" y="2832660"/>
                </a:cubicBezTo>
                <a:cubicBezTo>
                  <a:pt x="9996699" y="2827401"/>
                  <a:pt x="9988637" y="2823184"/>
                  <a:pt x="9979410" y="2820009"/>
                </a:cubicBezTo>
                <a:cubicBezTo>
                  <a:pt x="9970183" y="2816834"/>
                  <a:pt x="9960310" y="2814949"/>
                  <a:pt x="9949793" y="2814354"/>
                </a:cubicBezTo>
                <a:lnTo>
                  <a:pt x="9949793" y="2796792"/>
                </a:lnTo>
                <a:lnTo>
                  <a:pt x="10058586" y="2796792"/>
                </a:lnTo>
                <a:lnTo>
                  <a:pt x="10058586" y="2765538"/>
                </a:lnTo>
                <a:lnTo>
                  <a:pt x="9812127" y="2765538"/>
                </a:lnTo>
                <a:lnTo>
                  <a:pt x="9806174" y="2765538"/>
                </a:lnTo>
                <a:lnTo>
                  <a:pt x="9709585" y="2765538"/>
                </a:lnTo>
                <a:lnTo>
                  <a:pt x="9701399" y="2765538"/>
                </a:lnTo>
                <a:lnTo>
                  <a:pt x="9512536" y="2765538"/>
                </a:lnTo>
                <a:lnTo>
                  <a:pt x="9501374" y="2765538"/>
                </a:lnTo>
                <a:lnTo>
                  <a:pt x="9329180" y="2765538"/>
                </a:lnTo>
                <a:lnTo>
                  <a:pt x="9320399" y="2765538"/>
                </a:lnTo>
                <a:close/>
                <a:moveTo>
                  <a:pt x="10817759" y="2762264"/>
                </a:moveTo>
                <a:cubicBezTo>
                  <a:pt x="10808730" y="2762264"/>
                  <a:pt x="10800668" y="2763603"/>
                  <a:pt x="10793574" y="2766282"/>
                </a:cubicBezTo>
                <a:cubicBezTo>
                  <a:pt x="10786480" y="2768961"/>
                  <a:pt x="10780477" y="2772508"/>
                  <a:pt x="10775566" y="2776923"/>
                </a:cubicBezTo>
                <a:cubicBezTo>
                  <a:pt x="10770655" y="2781339"/>
                  <a:pt x="10766884" y="2786424"/>
                  <a:pt x="10764255" y="2792178"/>
                </a:cubicBezTo>
                <a:cubicBezTo>
                  <a:pt x="10761626" y="2797933"/>
                  <a:pt x="10760311" y="2803886"/>
                  <a:pt x="10760311" y="2810038"/>
                </a:cubicBezTo>
                <a:cubicBezTo>
                  <a:pt x="10760311" y="2813610"/>
                  <a:pt x="10760906" y="2816958"/>
                  <a:pt x="10762097" y="2820084"/>
                </a:cubicBezTo>
                <a:cubicBezTo>
                  <a:pt x="10763288" y="2823209"/>
                  <a:pt x="10764950" y="2825937"/>
                  <a:pt x="10767083" y="2828269"/>
                </a:cubicBezTo>
                <a:cubicBezTo>
                  <a:pt x="10769216" y="2830601"/>
                  <a:pt x="10771746" y="2832436"/>
                  <a:pt x="10774673" y="2833776"/>
                </a:cubicBezTo>
                <a:cubicBezTo>
                  <a:pt x="10777600" y="2835115"/>
                  <a:pt x="10780800" y="2835785"/>
                  <a:pt x="10784272" y="2835785"/>
                </a:cubicBezTo>
                <a:cubicBezTo>
                  <a:pt x="10787944" y="2835785"/>
                  <a:pt x="10791292" y="2835140"/>
                  <a:pt x="10794318" y="2833850"/>
                </a:cubicBezTo>
                <a:cubicBezTo>
                  <a:pt x="10797344" y="2832560"/>
                  <a:pt x="10799974" y="2830824"/>
                  <a:pt x="10802206" y="2828641"/>
                </a:cubicBezTo>
                <a:cubicBezTo>
                  <a:pt x="10804439" y="2826458"/>
                  <a:pt x="10806175" y="2823903"/>
                  <a:pt x="10807415" y="2820977"/>
                </a:cubicBezTo>
                <a:cubicBezTo>
                  <a:pt x="10808656" y="2818050"/>
                  <a:pt x="10809276" y="2814899"/>
                  <a:pt x="10809276" y="2811526"/>
                </a:cubicBezTo>
                <a:cubicBezTo>
                  <a:pt x="10809276" y="2809244"/>
                  <a:pt x="10808829" y="2806639"/>
                  <a:pt x="10807936" y="2803713"/>
                </a:cubicBezTo>
                <a:cubicBezTo>
                  <a:pt x="10807043" y="2800786"/>
                  <a:pt x="10805753" y="2798330"/>
                  <a:pt x="10804067" y="2796346"/>
                </a:cubicBezTo>
                <a:cubicBezTo>
                  <a:pt x="10805853" y="2795254"/>
                  <a:pt x="10807936" y="2794435"/>
                  <a:pt x="10810317" y="2793890"/>
                </a:cubicBezTo>
                <a:cubicBezTo>
                  <a:pt x="10812699" y="2793344"/>
                  <a:pt x="10815080" y="2793071"/>
                  <a:pt x="10817461" y="2793071"/>
                </a:cubicBezTo>
                <a:cubicBezTo>
                  <a:pt x="10822819" y="2793071"/>
                  <a:pt x="10827333" y="2793939"/>
                  <a:pt x="10831004" y="2795676"/>
                </a:cubicBezTo>
                <a:cubicBezTo>
                  <a:pt x="10834676" y="2797412"/>
                  <a:pt x="10837602" y="2799595"/>
                  <a:pt x="10839785" y="2802224"/>
                </a:cubicBezTo>
                <a:cubicBezTo>
                  <a:pt x="10841968" y="2804853"/>
                  <a:pt x="10843531" y="2807756"/>
                  <a:pt x="10844474" y="2810931"/>
                </a:cubicBezTo>
                <a:cubicBezTo>
                  <a:pt x="10845416" y="2814106"/>
                  <a:pt x="10845887" y="2817082"/>
                  <a:pt x="10845887" y="2819860"/>
                </a:cubicBezTo>
                <a:cubicBezTo>
                  <a:pt x="10845887" y="2829484"/>
                  <a:pt x="10843680" y="2837174"/>
                  <a:pt x="10839264" y="2842929"/>
                </a:cubicBezTo>
                <a:cubicBezTo>
                  <a:pt x="10834849" y="2848683"/>
                  <a:pt x="10828226" y="2851561"/>
                  <a:pt x="10819396" y="2851561"/>
                </a:cubicBezTo>
                <a:lnTo>
                  <a:pt x="10802876" y="2851561"/>
                </a:lnTo>
                <a:lnTo>
                  <a:pt x="10802876" y="2882815"/>
                </a:lnTo>
                <a:lnTo>
                  <a:pt x="10819545" y="2882815"/>
                </a:lnTo>
                <a:cubicBezTo>
                  <a:pt x="10825399" y="2882815"/>
                  <a:pt x="10830533" y="2883484"/>
                  <a:pt x="10834948" y="2884824"/>
                </a:cubicBezTo>
                <a:cubicBezTo>
                  <a:pt x="10839364" y="2886163"/>
                  <a:pt x="10843035" y="2888024"/>
                  <a:pt x="10845962" y="2890405"/>
                </a:cubicBezTo>
                <a:cubicBezTo>
                  <a:pt x="10848889" y="2892786"/>
                  <a:pt x="10851096" y="2895614"/>
                  <a:pt x="10852585" y="2898888"/>
                </a:cubicBezTo>
                <a:cubicBezTo>
                  <a:pt x="10854073" y="2902162"/>
                  <a:pt x="10854817" y="2905734"/>
                  <a:pt x="10854817" y="2909604"/>
                </a:cubicBezTo>
                <a:cubicBezTo>
                  <a:pt x="10854817" y="2912977"/>
                  <a:pt x="10854122" y="2916276"/>
                  <a:pt x="10852733" y="2919501"/>
                </a:cubicBezTo>
                <a:cubicBezTo>
                  <a:pt x="10851344" y="2922725"/>
                  <a:pt x="10849162" y="2925603"/>
                  <a:pt x="10846185" y="2928133"/>
                </a:cubicBezTo>
                <a:cubicBezTo>
                  <a:pt x="10843208" y="2930663"/>
                  <a:pt x="10839314" y="2932722"/>
                  <a:pt x="10834502" y="2934309"/>
                </a:cubicBezTo>
                <a:cubicBezTo>
                  <a:pt x="10829690" y="2935897"/>
                  <a:pt x="10823861" y="2936690"/>
                  <a:pt x="10817015" y="2936690"/>
                </a:cubicBezTo>
                <a:cubicBezTo>
                  <a:pt x="10811161" y="2936690"/>
                  <a:pt x="10805679" y="2935574"/>
                  <a:pt x="10800569" y="2933342"/>
                </a:cubicBezTo>
                <a:cubicBezTo>
                  <a:pt x="10795459" y="2931109"/>
                  <a:pt x="10790647" y="2928133"/>
                  <a:pt x="10786133" y="2924412"/>
                </a:cubicBezTo>
                <a:cubicBezTo>
                  <a:pt x="10781618" y="2920691"/>
                  <a:pt x="10777476" y="2916450"/>
                  <a:pt x="10773706" y="2911687"/>
                </a:cubicBezTo>
                <a:cubicBezTo>
                  <a:pt x="10769935" y="2906925"/>
                  <a:pt x="10766488" y="2902013"/>
                  <a:pt x="10763362" y="2896953"/>
                </a:cubicBezTo>
                <a:cubicBezTo>
                  <a:pt x="10760237" y="2891893"/>
                  <a:pt x="10757434" y="2886858"/>
                  <a:pt x="10754953" y="2881847"/>
                </a:cubicBezTo>
                <a:cubicBezTo>
                  <a:pt x="10752473" y="2876837"/>
                  <a:pt x="10750364" y="2872273"/>
                  <a:pt x="10748628" y="2868155"/>
                </a:cubicBezTo>
                <a:cubicBezTo>
                  <a:pt x="10746892" y="2864037"/>
                  <a:pt x="10744684" y="2858655"/>
                  <a:pt x="10742005" y="2852007"/>
                </a:cubicBezTo>
                <a:lnTo>
                  <a:pt x="10711049" y="2860342"/>
                </a:lnTo>
                <a:cubicBezTo>
                  <a:pt x="10712240" y="2865104"/>
                  <a:pt x="10714125" y="2871082"/>
                  <a:pt x="10716704" y="2878275"/>
                </a:cubicBezTo>
                <a:cubicBezTo>
                  <a:pt x="10719284" y="2885469"/>
                  <a:pt x="10722658" y="2893034"/>
                  <a:pt x="10726825" y="2900972"/>
                </a:cubicBezTo>
                <a:cubicBezTo>
                  <a:pt x="10730992" y="2908909"/>
                  <a:pt x="10735953" y="2916847"/>
                  <a:pt x="10741708" y="2924784"/>
                </a:cubicBezTo>
                <a:cubicBezTo>
                  <a:pt x="10747462" y="2932722"/>
                  <a:pt x="10754060" y="2939865"/>
                  <a:pt x="10761502" y="2946215"/>
                </a:cubicBezTo>
                <a:cubicBezTo>
                  <a:pt x="10768943" y="2952565"/>
                  <a:pt x="10777278" y="2957725"/>
                  <a:pt x="10786505" y="2961694"/>
                </a:cubicBezTo>
                <a:cubicBezTo>
                  <a:pt x="10795732" y="2965662"/>
                  <a:pt x="10805902" y="2967647"/>
                  <a:pt x="10817015" y="2967647"/>
                </a:cubicBezTo>
                <a:cubicBezTo>
                  <a:pt x="10828326" y="2967647"/>
                  <a:pt x="10838446" y="2966282"/>
                  <a:pt x="10847376" y="2963554"/>
                </a:cubicBezTo>
                <a:cubicBezTo>
                  <a:pt x="10856305" y="2960825"/>
                  <a:pt x="10863871" y="2956931"/>
                  <a:pt x="10870072" y="2951871"/>
                </a:cubicBezTo>
                <a:cubicBezTo>
                  <a:pt x="10876273" y="2946811"/>
                  <a:pt x="10881011" y="2940709"/>
                  <a:pt x="10884285" y="2933565"/>
                </a:cubicBezTo>
                <a:cubicBezTo>
                  <a:pt x="10887559" y="2926421"/>
                  <a:pt x="10889196" y="2918434"/>
                  <a:pt x="10889196" y="2909604"/>
                </a:cubicBezTo>
                <a:cubicBezTo>
                  <a:pt x="10889196" y="2905337"/>
                  <a:pt x="10888799" y="2900972"/>
                  <a:pt x="10888006" y="2896507"/>
                </a:cubicBezTo>
                <a:cubicBezTo>
                  <a:pt x="10887212" y="2892042"/>
                  <a:pt x="10885848" y="2887751"/>
                  <a:pt x="10883913" y="2883633"/>
                </a:cubicBezTo>
                <a:cubicBezTo>
                  <a:pt x="10881978" y="2879516"/>
                  <a:pt x="10879423" y="2875696"/>
                  <a:pt x="10876248" y="2872173"/>
                </a:cubicBezTo>
                <a:cubicBezTo>
                  <a:pt x="10873073" y="2868651"/>
                  <a:pt x="10869154" y="2865749"/>
                  <a:pt x="10864491" y="2863467"/>
                </a:cubicBezTo>
                <a:cubicBezTo>
                  <a:pt x="10867765" y="2860094"/>
                  <a:pt x="10870444" y="2856546"/>
                  <a:pt x="10872528" y="2852826"/>
                </a:cubicBezTo>
                <a:cubicBezTo>
                  <a:pt x="10874611" y="2849105"/>
                  <a:pt x="10876248" y="2845360"/>
                  <a:pt x="10877439" y="2841589"/>
                </a:cubicBezTo>
                <a:cubicBezTo>
                  <a:pt x="10878630" y="2837819"/>
                  <a:pt x="10879423" y="2834123"/>
                  <a:pt x="10879820" y="2830502"/>
                </a:cubicBezTo>
                <a:cubicBezTo>
                  <a:pt x="10880217" y="2826880"/>
                  <a:pt x="10880416" y="2823482"/>
                  <a:pt x="10880416" y="2820307"/>
                </a:cubicBezTo>
                <a:cubicBezTo>
                  <a:pt x="10880416" y="2813361"/>
                  <a:pt x="10879175" y="2806416"/>
                  <a:pt x="10876695" y="2799471"/>
                </a:cubicBezTo>
                <a:cubicBezTo>
                  <a:pt x="10874214" y="2792526"/>
                  <a:pt x="10870394" y="2786300"/>
                  <a:pt x="10865235" y="2780793"/>
                </a:cubicBezTo>
                <a:cubicBezTo>
                  <a:pt x="10860076" y="2775286"/>
                  <a:pt x="10853552" y="2770821"/>
                  <a:pt x="10845664" y="2767398"/>
                </a:cubicBezTo>
                <a:cubicBezTo>
                  <a:pt x="10837776" y="2763975"/>
                  <a:pt x="10828474" y="2762264"/>
                  <a:pt x="10817759" y="2762264"/>
                </a:cubicBezTo>
                <a:close/>
                <a:moveTo>
                  <a:pt x="3746511" y="2718676"/>
                </a:moveTo>
                <a:lnTo>
                  <a:pt x="3746511" y="2913938"/>
                </a:lnTo>
                <a:lnTo>
                  <a:pt x="3781039" y="2925844"/>
                </a:lnTo>
                <a:lnTo>
                  <a:pt x="3781039" y="2730284"/>
                </a:lnTo>
                <a:close/>
                <a:moveTo>
                  <a:pt x="3142268" y="2717485"/>
                </a:moveTo>
                <a:lnTo>
                  <a:pt x="3142268" y="2748739"/>
                </a:lnTo>
                <a:lnTo>
                  <a:pt x="3251360" y="2748739"/>
                </a:lnTo>
                <a:lnTo>
                  <a:pt x="3251360" y="2766301"/>
                </a:lnTo>
                <a:cubicBezTo>
                  <a:pt x="3239751" y="2767491"/>
                  <a:pt x="3228887" y="2769972"/>
                  <a:pt x="3218766" y="2773742"/>
                </a:cubicBezTo>
                <a:cubicBezTo>
                  <a:pt x="3208646" y="2777512"/>
                  <a:pt x="3199617" y="2782498"/>
                  <a:pt x="3191680" y="2788699"/>
                </a:cubicBezTo>
                <a:cubicBezTo>
                  <a:pt x="3183742" y="2794901"/>
                  <a:pt x="3176995" y="2802267"/>
                  <a:pt x="3171439" y="2810800"/>
                </a:cubicBezTo>
                <a:cubicBezTo>
                  <a:pt x="3165883" y="2819333"/>
                  <a:pt x="3161815" y="2828957"/>
                  <a:pt x="3159235" y="2839673"/>
                </a:cubicBezTo>
                <a:cubicBezTo>
                  <a:pt x="3162608" y="2840268"/>
                  <a:pt x="3166825" y="2841310"/>
                  <a:pt x="3171886" y="2842798"/>
                </a:cubicBezTo>
                <a:cubicBezTo>
                  <a:pt x="3176946" y="2844287"/>
                  <a:pt x="3182378" y="2846246"/>
                  <a:pt x="3188182" y="2848677"/>
                </a:cubicBezTo>
                <a:cubicBezTo>
                  <a:pt x="3193986" y="2851108"/>
                  <a:pt x="3199965" y="2853960"/>
                  <a:pt x="3206116" y="2857235"/>
                </a:cubicBezTo>
                <a:cubicBezTo>
                  <a:pt x="3212268" y="2860509"/>
                  <a:pt x="3218196" y="2864130"/>
                  <a:pt x="3223901" y="2868099"/>
                </a:cubicBezTo>
                <a:cubicBezTo>
                  <a:pt x="3229606" y="2872068"/>
                  <a:pt x="3234840" y="2876384"/>
                  <a:pt x="3239602" y="2881047"/>
                </a:cubicBezTo>
                <a:cubicBezTo>
                  <a:pt x="3244365" y="2885710"/>
                  <a:pt x="3248284" y="2890671"/>
                  <a:pt x="3251360" y="2895930"/>
                </a:cubicBezTo>
                <a:lnTo>
                  <a:pt x="3251360" y="2913938"/>
                </a:lnTo>
                <a:lnTo>
                  <a:pt x="3285888" y="2913938"/>
                </a:lnTo>
                <a:lnTo>
                  <a:pt x="3285888" y="2797257"/>
                </a:lnTo>
                <a:cubicBezTo>
                  <a:pt x="3289956" y="2797555"/>
                  <a:pt x="3294173" y="2798348"/>
                  <a:pt x="3298538" y="2799638"/>
                </a:cubicBezTo>
                <a:cubicBezTo>
                  <a:pt x="3302904" y="2800928"/>
                  <a:pt x="3306972" y="2802590"/>
                  <a:pt x="3310742" y="2804624"/>
                </a:cubicBezTo>
                <a:cubicBezTo>
                  <a:pt x="3314513" y="2806658"/>
                  <a:pt x="3317812" y="2808990"/>
                  <a:pt x="3320639" y="2811619"/>
                </a:cubicBezTo>
                <a:cubicBezTo>
                  <a:pt x="3323467" y="2814248"/>
                  <a:pt x="3325426" y="2817001"/>
                  <a:pt x="3326518" y="2819879"/>
                </a:cubicBezTo>
                <a:cubicBezTo>
                  <a:pt x="3324335" y="2819978"/>
                  <a:pt x="3321904" y="2820499"/>
                  <a:pt x="3319225" y="2821442"/>
                </a:cubicBezTo>
                <a:cubicBezTo>
                  <a:pt x="3316547" y="2822384"/>
                  <a:pt x="3314017" y="2823823"/>
                  <a:pt x="3311635" y="2825758"/>
                </a:cubicBezTo>
                <a:cubicBezTo>
                  <a:pt x="3309254" y="2827692"/>
                  <a:pt x="3307270" y="2830173"/>
                  <a:pt x="3305682" y="2833199"/>
                </a:cubicBezTo>
                <a:cubicBezTo>
                  <a:pt x="3304095" y="2836225"/>
                  <a:pt x="3303301" y="2839921"/>
                  <a:pt x="3303301" y="2844287"/>
                </a:cubicBezTo>
                <a:cubicBezTo>
                  <a:pt x="3303301" y="2847263"/>
                  <a:pt x="3303871" y="2850190"/>
                  <a:pt x="3305012" y="2853068"/>
                </a:cubicBezTo>
                <a:cubicBezTo>
                  <a:pt x="3306153" y="2855945"/>
                  <a:pt x="3307791" y="2858524"/>
                  <a:pt x="3309924" y="2860807"/>
                </a:cubicBezTo>
                <a:cubicBezTo>
                  <a:pt x="3312057" y="2863089"/>
                  <a:pt x="3314636" y="2864949"/>
                  <a:pt x="3317663" y="2866388"/>
                </a:cubicBezTo>
                <a:cubicBezTo>
                  <a:pt x="3320689" y="2867826"/>
                  <a:pt x="3324087" y="2868546"/>
                  <a:pt x="3327858" y="2868546"/>
                </a:cubicBezTo>
                <a:cubicBezTo>
                  <a:pt x="3331132" y="2868546"/>
                  <a:pt x="3334753" y="2867801"/>
                  <a:pt x="3338721" y="2866313"/>
                </a:cubicBezTo>
                <a:cubicBezTo>
                  <a:pt x="3342691" y="2864825"/>
                  <a:pt x="3346386" y="2862394"/>
                  <a:pt x="3349809" y="2859021"/>
                </a:cubicBezTo>
                <a:cubicBezTo>
                  <a:pt x="3353233" y="2855647"/>
                  <a:pt x="3356110" y="2851257"/>
                  <a:pt x="3358442" y="2845849"/>
                </a:cubicBezTo>
                <a:cubicBezTo>
                  <a:pt x="3360773" y="2840442"/>
                  <a:pt x="3361939" y="2833869"/>
                  <a:pt x="3361939" y="2826130"/>
                </a:cubicBezTo>
                <a:cubicBezTo>
                  <a:pt x="3361939" y="2817795"/>
                  <a:pt x="3359955" y="2810106"/>
                  <a:pt x="3355986" y="2803061"/>
                </a:cubicBezTo>
                <a:cubicBezTo>
                  <a:pt x="3352017" y="2796017"/>
                  <a:pt x="3346585" y="2789865"/>
                  <a:pt x="3339689" y="2784607"/>
                </a:cubicBezTo>
                <a:cubicBezTo>
                  <a:pt x="3332793" y="2779348"/>
                  <a:pt x="3324732" y="2775131"/>
                  <a:pt x="3315505" y="2771956"/>
                </a:cubicBezTo>
                <a:cubicBezTo>
                  <a:pt x="3306277" y="2768781"/>
                  <a:pt x="3296405" y="2766896"/>
                  <a:pt x="3285888" y="2766301"/>
                </a:cubicBezTo>
                <a:lnTo>
                  <a:pt x="3285888" y="2748739"/>
                </a:lnTo>
                <a:lnTo>
                  <a:pt x="3380394" y="2748739"/>
                </a:lnTo>
                <a:lnTo>
                  <a:pt x="3394681" y="2748739"/>
                </a:lnTo>
                <a:lnTo>
                  <a:pt x="3512404" y="2748739"/>
                </a:lnTo>
                <a:lnTo>
                  <a:pt x="3512404" y="2764664"/>
                </a:lnTo>
                <a:cubicBezTo>
                  <a:pt x="3504467" y="2764862"/>
                  <a:pt x="3496380" y="2765432"/>
                  <a:pt x="3488145" y="2766375"/>
                </a:cubicBezTo>
                <a:cubicBezTo>
                  <a:pt x="3479910" y="2767318"/>
                  <a:pt x="3471849" y="2768880"/>
                  <a:pt x="3463960" y="2771063"/>
                </a:cubicBezTo>
                <a:cubicBezTo>
                  <a:pt x="3456073" y="2773246"/>
                  <a:pt x="3448532" y="2776173"/>
                  <a:pt x="3441339" y="2779844"/>
                </a:cubicBezTo>
                <a:cubicBezTo>
                  <a:pt x="3434145" y="2783515"/>
                  <a:pt x="3427622" y="2788079"/>
                  <a:pt x="3421768" y="2793536"/>
                </a:cubicBezTo>
                <a:cubicBezTo>
                  <a:pt x="3415914" y="2798993"/>
                  <a:pt x="3410903" y="2805517"/>
                  <a:pt x="3406736" y="2813107"/>
                </a:cubicBezTo>
                <a:cubicBezTo>
                  <a:pt x="3402569" y="2820697"/>
                  <a:pt x="3399592" y="2829553"/>
                  <a:pt x="3397807" y="2839673"/>
                </a:cubicBezTo>
                <a:cubicBezTo>
                  <a:pt x="3403660" y="2840169"/>
                  <a:pt x="3410060" y="2841062"/>
                  <a:pt x="3417005" y="2842352"/>
                </a:cubicBezTo>
                <a:cubicBezTo>
                  <a:pt x="3423950" y="2843642"/>
                  <a:pt x="3431045" y="2845328"/>
                  <a:pt x="3438288" y="2847412"/>
                </a:cubicBezTo>
                <a:cubicBezTo>
                  <a:pt x="3445531" y="2849496"/>
                  <a:pt x="3452774" y="2851976"/>
                  <a:pt x="3460017" y="2854853"/>
                </a:cubicBezTo>
                <a:cubicBezTo>
                  <a:pt x="3467259" y="2857731"/>
                  <a:pt x="3474156" y="2861005"/>
                  <a:pt x="3480704" y="2864676"/>
                </a:cubicBezTo>
                <a:cubicBezTo>
                  <a:pt x="3487252" y="2868347"/>
                  <a:pt x="3493255" y="2872365"/>
                  <a:pt x="3498712" y="2876731"/>
                </a:cubicBezTo>
                <a:cubicBezTo>
                  <a:pt x="3504169" y="2881097"/>
                  <a:pt x="3508733" y="2885810"/>
                  <a:pt x="3512404" y="2890870"/>
                </a:cubicBezTo>
                <a:lnTo>
                  <a:pt x="3512404" y="2913938"/>
                </a:lnTo>
                <a:lnTo>
                  <a:pt x="3546932" y="2913938"/>
                </a:lnTo>
                <a:lnTo>
                  <a:pt x="3546932" y="2748739"/>
                </a:lnTo>
                <a:lnTo>
                  <a:pt x="3580419" y="2748739"/>
                </a:lnTo>
                <a:lnTo>
                  <a:pt x="3588604" y="2748739"/>
                </a:lnTo>
                <a:lnTo>
                  <a:pt x="3597683" y="2748739"/>
                </a:lnTo>
                <a:cubicBezTo>
                  <a:pt x="3601453" y="2748739"/>
                  <a:pt x="3604851" y="2749359"/>
                  <a:pt x="3607877" y="2750599"/>
                </a:cubicBezTo>
                <a:cubicBezTo>
                  <a:pt x="3610904" y="2751840"/>
                  <a:pt x="3613458" y="2753576"/>
                  <a:pt x="3615542" y="2755808"/>
                </a:cubicBezTo>
                <a:cubicBezTo>
                  <a:pt x="3617626" y="2758041"/>
                  <a:pt x="3619238" y="2760670"/>
                  <a:pt x="3620379" y="2763696"/>
                </a:cubicBezTo>
                <a:cubicBezTo>
                  <a:pt x="3621520" y="2766722"/>
                  <a:pt x="3622091" y="2770021"/>
                  <a:pt x="3622091" y="2773593"/>
                </a:cubicBezTo>
                <a:lnTo>
                  <a:pt x="3622091" y="2928821"/>
                </a:lnTo>
                <a:lnTo>
                  <a:pt x="3656619" y="2928821"/>
                </a:lnTo>
                <a:lnTo>
                  <a:pt x="3656619" y="2764366"/>
                </a:lnTo>
                <a:cubicBezTo>
                  <a:pt x="3656619" y="2762878"/>
                  <a:pt x="3656742" y="2761241"/>
                  <a:pt x="3656991" y="2759455"/>
                </a:cubicBezTo>
                <a:cubicBezTo>
                  <a:pt x="3657239" y="2757669"/>
                  <a:pt x="3657809" y="2755982"/>
                  <a:pt x="3658702" y="2754394"/>
                </a:cubicBezTo>
                <a:cubicBezTo>
                  <a:pt x="3659595" y="2752807"/>
                  <a:pt x="3660960" y="2751467"/>
                  <a:pt x="3662795" y="2750376"/>
                </a:cubicBezTo>
                <a:cubicBezTo>
                  <a:pt x="3664631" y="2749285"/>
                  <a:pt x="3667136" y="2748739"/>
                  <a:pt x="3670311" y="2748739"/>
                </a:cubicBezTo>
                <a:lnTo>
                  <a:pt x="3698290" y="2748739"/>
                </a:lnTo>
                <a:lnTo>
                  <a:pt x="3698290" y="2717485"/>
                </a:lnTo>
                <a:lnTo>
                  <a:pt x="3663763" y="2717485"/>
                </a:lnTo>
                <a:cubicBezTo>
                  <a:pt x="3656718" y="2717485"/>
                  <a:pt x="3650963" y="2718477"/>
                  <a:pt x="3646499" y="2720462"/>
                </a:cubicBezTo>
                <a:cubicBezTo>
                  <a:pt x="3642034" y="2722446"/>
                  <a:pt x="3638214" y="2724976"/>
                  <a:pt x="3635039" y="2728052"/>
                </a:cubicBezTo>
                <a:cubicBezTo>
                  <a:pt x="3631665" y="2725274"/>
                  <a:pt x="3627473" y="2722818"/>
                  <a:pt x="3622463" y="2720685"/>
                </a:cubicBezTo>
                <a:cubicBezTo>
                  <a:pt x="3617452" y="2718552"/>
                  <a:pt x="3611822" y="2717485"/>
                  <a:pt x="3605571" y="2717485"/>
                </a:cubicBezTo>
                <a:lnTo>
                  <a:pt x="3588604" y="2717485"/>
                </a:lnTo>
                <a:lnTo>
                  <a:pt x="3580419" y="2717485"/>
                </a:lnTo>
                <a:lnTo>
                  <a:pt x="3394681" y="2717485"/>
                </a:lnTo>
                <a:lnTo>
                  <a:pt x="3380394" y="2717485"/>
                </a:lnTo>
                <a:close/>
                <a:moveTo>
                  <a:pt x="9185561" y="2637844"/>
                </a:moveTo>
                <a:cubicBezTo>
                  <a:pt x="9187049" y="2637844"/>
                  <a:pt x="9188264" y="2637918"/>
                  <a:pt x="9189207" y="2638067"/>
                </a:cubicBezTo>
                <a:cubicBezTo>
                  <a:pt x="9190150" y="2638216"/>
                  <a:pt x="9191266" y="2638637"/>
                  <a:pt x="9192556" y="2639332"/>
                </a:cubicBezTo>
                <a:cubicBezTo>
                  <a:pt x="9192953" y="2640820"/>
                  <a:pt x="9193225" y="2642705"/>
                  <a:pt x="9193374" y="2644987"/>
                </a:cubicBezTo>
                <a:cubicBezTo>
                  <a:pt x="9193523" y="2647269"/>
                  <a:pt x="9193597" y="2649353"/>
                  <a:pt x="9193597" y="2651238"/>
                </a:cubicBezTo>
                <a:cubicBezTo>
                  <a:pt x="9193597" y="2654711"/>
                  <a:pt x="9192828" y="2657439"/>
                  <a:pt x="9191291" y="2659424"/>
                </a:cubicBezTo>
                <a:cubicBezTo>
                  <a:pt x="9189753" y="2661408"/>
                  <a:pt x="9187496" y="2662400"/>
                  <a:pt x="9184519" y="2662400"/>
                </a:cubicBezTo>
                <a:cubicBezTo>
                  <a:pt x="9181344" y="2662400"/>
                  <a:pt x="9178814" y="2661234"/>
                  <a:pt x="9176929" y="2658903"/>
                </a:cubicBezTo>
                <a:cubicBezTo>
                  <a:pt x="9175044" y="2656571"/>
                  <a:pt x="9174101" y="2653669"/>
                  <a:pt x="9174101" y="2650196"/>
                </a:cubicBezTo>
                <a:cubicBezTo>
                  <a:pt x="9174101" y="2648708"/>
                  <a:pt x="9174349" y="2647220"/>
                  <a:pt x="9174845" y="2645731"/>
                </a:cubicBezTo>
                <a:cubicBezTo>
                  <a:pt x="9175341" y="2644243"/>
                  <a:pt x="9176061" y="2642904"/>
                  <a:pt x="9177003" y="2641713"/>
                </a:cubicBezTo>
                <a:cubicBezTo>
                  <a:pt x="9177946" y="2640522"/>
                  <a:pt x="9179136" y="2639580"/>
                  <a:pt x="9180575" y="2638885"/>
                </a:cubicBezTo>
                <a:cubicBezTo>
                  <a:pt x="9182014" y="2638191"/>
                  <a:pt x="9183676" y="2637844"/>
                  <a:pt x="9185561" y="2637844"/>
                </a:cubicBezTo>
                <a:close/>
                <a:moveTo>
                  <a:pt x="9876421" y="2600041"/>
                </a:moveTo>
                <a:cubicBezTo>
                  <a:pt x="9872948" y="2600041"/>
                  <a:pt x="9869724" y="2600661"/>
                  <a:pt x="9866747" y="2601902"/>
                </a:cubicBezTo>
                <a:cubicBezTo>
                  <a:pt x="9863770" y="2603142"/>
                  <a:pt x="9861191" y="2604878"/>
                  <a:pt x="9859008" y="2607111"/>
                </a:cubicBezTo>
                <a:cubicBezTo>
                  <a:pt x="9856825" y="2609343"/>
                  <a:pt x="9855089" y="2611947"/>
                  <a:pt x="9853799" y="2614924"/>
                </a:cubicBezTo>
                <a:cubicBezTo>
                  <a:pt x="9852509" y="2617901"/>
                  <a:pt x="9851864" y="2621076"/>
                  <a:pt x="9851864" y="2624449"/>
                </a:cubicBezTo>
                <a:cubicBezTo>
                  <a:pt x="9851864" y="2627723"/>
                  <a:pt x="9852509" y="2630824"/>
                  <a:pt x="9853799" y="2633751"/>
                </a:cubicBezTo>
                <a:cubicBezTo>
                  <a:pt x="9855089" y="2636678"/>
                  <a:pt x="9856825" y="2639257"/>
                  <a:pt x="9859008" y="2641490"/>
                </a:cubicBezTo>
                <a:cubicBezTo>
                  <a:pt x="9861191" y="2643722"/>
                  <a:pt x="9863770" y="2645483"/>
                  <a:pt x="9866747" y="2646773"/>
                </a:cubicBezTo>
                <a:cubicBezTo>
                  <a:pt x="9869724" y="2648063"/>
                  <a:pt x="9872948" y="2648708"/>
                  <a:pt x="9876421" y="2648708"/>
                </a:cubicBezTo>
                <a:cubicBezTo>
                  <a:pt x="9879794" y="2648708"/>
                  <a:pt x="9882944" y="2648063"/>
                  <a:pt x="9885871" y="2646773"/>
                </a:cubicBezTo>
                <a:cubicBezTo>
                  <a:pt x="9888798" y="2645483"/>
                  <a:pt x="9891378" y="2643747"/>
                  <a:pt x="9893610" y="2641564"/>
                </a:cubicBezTo>
                <a:cubicBezTo>
                  <a:pt x="9895843" y="2639381"/>
                  <a:pt x="9897604" y="2636827"/>
                  <a:pt x="9898894" y="2633900"/>
                </a:cubicBezTo>
                <a:cubicBezTo>
                  <a:pt x="9900184" y="2630973"/>
                  <a:pt x="9900829" y="2627822"/>
                  <a:pt x="9900829" y="2624449"/>
                </a:cubicBezTo>
                <a:cubicBezTo>
                  <a:pt x="9900829" y="2621076"/>
                  <a:pt x="9900209" y="2617901"/>
                  <a:pt x="9898968" y="2614924"/>
                </a:cubicBezTo>
                <a:cubicBezTo>
                  <a:pt x="9897728" y="2611947"/>
                  <a:pt x="9895992" y="2609343"/>
                  <a:pt x="9893759" y="2607111"/>
                </a:cubicBezTo>
                <a:cubicBezTo>
                  <a:pt x="9891527" y="2604878"/>
                  <a:pt x="9888922" y="2603142"/>
                  <a:pt x="9885946" y="2601902"/>
                </a:cubicBezTo>
                <a:cubicBezTo>
                  <a:pt x="9882969" y="2600661"/>
                  <a:pt x="9879794" y="2600041"/>
                  <a:pt x="9876421" y="2600041"/>
                </a:cubicBezTo>
                <a:close/>
                <a:moveTo>
                  <a:pt x="9390646" y="2600041"/>
                </a:moveTo>
                <a:cubicBezTo>
                  <a:pt x="9387173" y="2600041"/>
                  <a:pt x="9383949" y="2600661"/>
                  <a:pt x="9380972" y="2601902"/>
                </a:cubicBezTo>
                <a:cubicBezTo>
                  <a:pt x="9377996" y="2603142"/>
                  <a:pt x="9375416" y="2604878"/>
                  <a:pt x="9373233" y="2607111"/>
                </a:cubicBezTo>
                <a:cubicBezTo>
                  <a:pt x="9371050" y="2609343"/>
                  <a:pt x="9369314" y="2611947"/>
                  <a:pt x="9368024" y="2614924"/>
                </a:cubicBezTo>
                <a:cubicBezTo>
                  <a:pt x="9366734" y="2617901"/>
                  <a:pt x="9366089" y="2621076"/>
                  <a:pt x="9366089" y="2624449"/>
                </a:cubicBezTo>
                <a:cubicBezTo>
                  <a:pt x="9366089" y="2627723"/>
                  <a:pt x="9366734" y="2630824"/>
                  <a:pt x="9368024" y="2633751"/>
                </a:cubicBezTo>
                <a:cubicBezTo>
                  <a:pt x="9369314" y="2636678"/>
                  <a:pt x="9371050" y="2639257"/>
                  <a:pt x="9373233" y="2641490"/>
                </a:cubicBezTo>
                <a:cubicBezTo>
                  <a:pt x="9375416" y="2643722"/>
                  <a:pt x="9377996" y="2645483"/>
                  <a:pt x="9380972" y="2646773"/>
                </a:cubicBezTo>
                <a:cubicBezTo>
                  <a:pt x="9383949" y="2648063"/>
                  <a:pt x="9387173" y="2648708"/>
                  <a:pt x="9390646" y="2648708"/>
                </a:cubicBezTo>
                <a:cubicBezTo>
                  <a:pt x="9394019" y="2648708"/>
                  <a:pt x="9397170" y="2648063"/>
                  <a:pt x="9400096" y="2646773"/>
                </a:cubicBezTo>
                <a:cubicBezTo>
                  <a:pt x="9403023" y="2645483"/>
                  <a:pt x="9405603" y="2643747"/>
                  <a:pt x="9407836" y="2641564"/>
                </a:cubicBezTo>
                <a:cubicBezTo>
                  <a:pt x="9410068" y="2639381"/>
                  <a:pt x="9411829" y="2636827"/>
                  <a:pt x="9413119" y="2633900"/>
                </a:cubicBezTo>
                <a:cubicBezTo>
                  <a:pt x="9414409" y="2630973"/>
                  <a:pt x="9415054" y="2627822"/>
                  <a:pt x="9415054" y="2624449"/>
                </a:cubicBezTo>
                <a:cubicBezTo>
                  <a:pt x="9415054" y="2621076"/>
                  <a:pt x="9414434" y="2617901"/>
                  <a:pt x="9413193" y="2614924"/>
                </a:cubicBezTo>
                <a:cubicBezTo>
                  <a:pt x="9411953" y="2611947"/>
                  <a:pt x="9410217" y="2609343"/>
                  <a:pt x="9407984" y="2607111"/>
                </a:cubicBezTo>
                <a:cubicBezTo>
                  <a:pt x="9405752" y="2604878"/>
                  <a:pt x="9403147" y="2603142"/>
                  <a:pt x="9400171" y="2601902"/>
                </a:cubicBezTo>
                <a:cubicBezTo>
                  <a:pt x="9397194" y="2600661"/>
                  <a:pt x="9394019" y="2600041"/>
                  <a:pt x="9390646" y="2600041"/>
                </a:cubicBezTo>
                <a:close/>
                <a:moveTo>
                  <a:pt x="10347611" y="2594832"/>
                </a:moveTo>
                <a:cubicBezTo>
                  <a:pt x="10344138" y="2594832"/>
                  <a:pt x="10340914" y="2595452"/>
                  <a:pt x="10337937" y="2596693"/>
                </a:cubicBezTo>
                <a:cubicBezTo>
                  <a:pt x="10334960" y="2597933"/>
                  <a:pt x="10332381" y="2599669"/>
                  <a:pt x="10330198" y="2601902"/>
                </a:cubicBezTo>
                <a:cubicBezTo>
                  <a:pt x="10328015" y="2604134"/>
                  <a:pt x="10326279" y="2606738"/>
                  <a:pt x="10324989" y="2609715"/>
                </a:cubicBezTo>
                <a:cubicBezTo>
                  <a:pt x="10323699" y="2612692"/>
                  <a:pt x="10323054" y="2615867"/>
                  <a:pt x="10323054" y="2619240"/>
                </a:cubicBezTo>
                <a:cubicBezTo>
                  <a:pt x="10323054" y="2622514"/>
                  <a:pt x="10323699" y="2625615"/>
                  <a:pt x="10324989" y="2628542"/>
                </a:cubicBezTo>
                <a:cubicBezTo>
                  <a:pt x="10326279" y="2631469"/>
                  <a:pt x="10328015" y="2634048"/>
                  <a:pt x="10330198" y="2636281"/>
                </a:cubicBezTo>
                <a:cubicBezTo>
                  <a:pt x="10332381" y="2638513"/>
                  <a:pt x="10334960" y="2640274"/>
                  <a:pt x="10337937" y="2641564"/>
                </a:cubicBezTo>
                <a:cubicBezTo>
                  <a:pt x="10340914" y="2642854"/>
                  <a:pt x="10344138" y="2643499"/>
                  <a:pt x="10347611" y="2643499"/>
                </a:cubicBezTo>
                <a:cubicBezTo>
                  <a:pt x="10350984" y="2643499"/>
                  <a:pt x="10354134" y="2642854"/>
                  <a:pt x="10357061" y="2641564"/>
                </a:cubicBezTo>
                <a:cubicBezTo>
                  <a:pt x="10359988" y="2640274"/>
                  <a:pt x="10362568" y="2638538"/>
                  <a:pt x="10364800" y="2636355"/>
                </a:cubicBezTo>
                <a:cubicBezTo>
                  <a:pt x="10367033" y="2634172"/>
                  <a:pt x="10368794" y="2631618"/>
                  <a:pt x="10370084" y="2628691"/>
                </a:cubicBezTo>
                <a:cubicBezTo>
                  <a:pt x="10371374" y="2625764"/>
                  <a:pt x="10372019" y="2622613"/>
                  <a:pt x="10372019" y="2619240"/>
                </a:cubicBezTo>
                <a:cubicBezTo>
                  <a:pt x="10372019" y="2615867"/>
                  <a:pt x="10371398" y="2612692"/>
                  <a:pt x="10370158" y="2609715"/>
                </a:cubicBezTo>
                <a:cubicBezTo>
                  <a:pt x="10368918" y="2606738"/>
                  <a:pt x="10367182" y="2604134"/>
                  <a:pt x="10364949" y="2601902"/>
                </a:cubicBezTo>
                <a:cubicBezTo>
                  <a:pt x="10362717" y="2599669"/>
                  <a:pt x="10360112" y="2597933"/>
                  <a:pt x="10357136" y="2596693"/>
                </a:cubicBezTo>
                <a:cubicBezTo>
                  <a:pt x="10354159" y="2595452"/>
                  <a:pt x="10350984" y="2594832"/>
                  <a:pt x="10347611" y="2594832"/>
                </a:cubicBezTo>
                <a:close/>
                <a:moveTo>
                  <a:pt x="1085055" y="2573338"/>
                </a:moveTo>
                <a:lnTo>
                  <a:pt x="1085055" y="2619926"/>
                </a:lnTo>
                <a:cubicBezTo>
                  <a:pt x="1080953" y="2616661"/>
                  <a:pt x="1076285" y="2613564"/>
                  <a:pt x="1071053" y="2610634"/>
                </a:cubicBezTo>
                <a:cubicBezTo>
                  <a:pt x="1065821" y="2607704"/>
                  <a:pt x="1060359" y="2605025"/>
                  <a:pt x="1054666" y="2602597"/>
                </a:cubicBezTo>
                <a:cubicBezTo>
                  <a:pt x="1048973" y="2600169"/>
                  <a:pt x="1043281" y="2598055"/>
                  <a:pt x="1037588" y="2596255"/>
                </a:cubicBezTo>
                <a:cubicBezTo>
                  <a:pt x="1031895" y="2594456"/>
                  <a:pt x="1026579" y="2593053"/>
                  <a:pt x="1021640" y="2592049"/>
                </a:cubicBezTo>
                <a:cubicBezTo>
                  <a:pt x="1025909" y="2587947"/>
                  <a:pt x="1030618" y="2584682"/>
                  <a:pt x="1035767" y="2582254"/>
                </a:cubicBezTo>
                <a:cubicBezTo>
                  <a:pt x="1040916" y="2579826"/>
                  <a:pt x="1046252" y="2577943"/>
                  <a:pt x="1051778" y="2576603"/>
                </a:cubicBezTo>
                <a:cubicBezTo>
                  <a:pt x="1057303" y="2575264"/>
                  <a:pt x="1062912" y="2574385"/>
                  <a:pt x="1068604" y="2573966"/>
                </a:cubicBezTo>
                <a:cubicBezTo>
                  <a:pt x="1074297" y="2573548"/>
                  <a:pt x="1079781" y="2573338"/>
                  <a:pt x="1085055" y="2573338"/>
                </a:cubicBezTo>
                <a:close/>
                <a:moveTo>
                  <a:pt x="1406789" y="2544833"/>
                </a:moveTo>
                <a:cubicBezTo>
                  <a:pt x="1398835" y="2544833"/>
                  <a:pt x="1391866" y="2546005"/>
                  <a:pt x="1385881" y="2548349"/>
                </a:cubicBezTo>
                <a:cubicBezTo>
                  <a:pt x="1379895" y="2550693"/>
                  <a:pt x="1374914" y="2553791"/>
                  <a:pt x="1370937" y="2557642"/>
                </a:cubicBezTo>
                <a:cubicBezTo>
                  <a:pt x="1366961" y="2561492"/>
                  <a:pt x="1363968" y="2565908"/>
                  <a:pt x="1361959" y="2570890"/>
                </a:cubicBezTo>
                <a:cubicBezTo>
                  <a:pt x="1359949" y="2575871"/>
                  <a:pt x="1358945" y="2580956"/>
                  <a:pt x="1358945" y="2586147"/>
                </a:cubicBezTo>
                <a:cubicBezTo>
                  <a:pt x="1358945" y="2591337"/>
                  <a:pt x="1359928" y="2596151"/>
                  <a:pt x="1361896" y="2600588"/>
                </a:cubicBezTo>
                <a:cubicBezTo>
                  <a:pt x="1363863" y="2605025"/>
                  <a:pt x="1366584" y="2608876"/>
                  <a:pt x="1370058" y="2612141"/>
                </a:cubicBezTo>
                <a:cubicBezTo>
                  <a:pt x="1373532" y="2615405"/>
                  <a:pt x="1377676" y="2617959"/>
                  <a:pt x="1382490" y="2619801"/>
                </a:cubicBezTo>
                <a:cubicBezTo>
                  <a:pt x="1387304" y="2621642"/>
                  <a:pt x="1392557" y="2622563"/>
                  <a:pt x="1398250" y="2622563"/>
                </a:cubicBezTo>
                <a:cubicBezTo>
                  <a:pt x="1401682" y="2622563"/>
                  <a:pt x="1404821" y="2622103"/>
                  <a:pt x="1407668" y="2621182"/>
                </a:cubicBezTo>
                <a:cubicBezTo>
                  <a:pt x="1410514" y="2620261"/>
                  <a:pt x="1412983" y="2618880"/>
                  <a:pt x="1415076" y="2617038"/>
                </a:cubicBezTo>
                <a:cubicBezTo>
                  <a:pt x="1417169" y="2615196"/>
                  <a:pt x="1418781" y="2612978"/>
                  <a:pt x="1419911" y="2610382"/>
                </a:cubicBezTo>
                <a:cubicBezTo>
                  <a:pt x="1421041" y="2607787"/>
                  <a:pt x="1421606" y="2604774"/>
                  <a:pt x="1421606" y="2601341"/>
                </a:cubicBezTo>
                <a:cubicBezTo>
                  <a:pt x="1421606" y="2598997"/>
                  <a:pt x="1421125" y="2596632"/>
                  <a:pt x="1420162" y="2594246"/>
                </a:cubicBezTo>
                <a:cubicBezTo>
                  <a:pt x="1419199" y="2591860"/>
                  <a:pt x="1417818" y="2589726"/>
                  <a:pt x="1416018" y="2587842"/>
                </a:cubicBezTo>
                <a:cubicBezTo>
                  <a:pt x="1414218" y="2585958"/>
                  <a:pt x="1412042" y="2584431"/>
                  <a:pt x="1409488" y="2583259"/>
                </a:cubicBezTo>
                <a:cubicBezTo>
                  <a:pt x="1406935" y="2582087"/>
                  <a:pt x="1404110" y="2581501"/>
                  <a:pt x="1401012" y="2581501"/>
                </a:cubicBezTo>
                <a:cubicBezTo>
                  <a:pt x="1398835" y="2581501"/>
                  <a:pt x="1396868" y="2581773"/>
                  <a:pt x="1395110" y="2582317"/>
                </a:cubicBezTo>
                <a:cubicBezTo>
                  <a:pt x="1393352" y="2582861"/>
                  <a:pt x="1391824" y="2583489"/>
                  <a:pt x="1390527" y="2584200"/>
                </a:cubicBezTo>
                <a:cubicBezTo>
                  <a:pt x="1389229" y="2584912"/>
                  <a:pt x="1388183" y="2585624"/>
                  <a:pt x="1387387" y="2586335"/>
                </a:cubicBezTo>
                <a:cubicBezTo>
                  <a:pt x="1386592" y="2587047"/>
                  <a:pt x="1386069" y="2587570"/>
                  <a:pt x="1385818" y="2587905"/>
                </a:cubicBezTo>
                <a:cubicBezTo>
                  <a:pt x="1385818" y="2585644"/>
                  <a:pt x="1386236" y="2583531"/>
                  <a:pt x="1387074" y="2581563"/>
                </a:cubicBezTo>
                <a:cubicBezTo>
                  <a:pt x="1387910" y="2579596"/>
                  <a:pt x="1389124" y="2577880"/>
                  <a:pt x="1390715" y="2576415"/>
                </a:cubicBezTo>
                <a:cubicBezTo>
                  <a:pt x="1392306" y="2574950"/>
                  <a:pt x="1394294" y="2573799"/>
                  <a:pt x="1396680" y="2572962"/>
                </a:cubicBezTo>
                <a:cubicBezTo>
                  <a:pt x="1399066" y="2572124"/>
                  <a:pt x="1401766" y="2571706"/>
                  <a:pt x="1404779" y="2571706"/>
                </a:cubicBezTo>
                <a:cubicBezTo>
                  <a:pt x="1410723" y="2571706"/>
                  <a:pt x="1415767" y="2572815"/>
                  <a:pt x="1419911" y="2575033"/>
                </a:cubicBezTo>
                <a:cubicBezTo>
                  <a:pt x="1424055" y="2577252"/>
                  <a:pt x="1427425" y="2580203"/>
                  <a:pt x="1430020" y="2583886"/>
                </a:cubicBezTo>
                <a:cubicBezTo>
                  <a:pt x="1432615" y="2587570"/>
                  <a:pt x="1434499" y="2591777"/>
                  <a:pt x="1435671" y="2596507"/>
                </a:cubicBezTo>
                <a:cubicBezTo>
                  <a:pt x="1436843" y="2601237"/>
                  <a:pt x="1437428" y="2606113"/>
                  <a:pt x="1437428" y="2611136"/>
                </a:cubicBezTo>
                <a:cubicBezTo>
                  <a:pt x="1437428" y="2618419"/>
                  <a:pt x="1436068" y="2624572"/>
                  <a:pt x="1433347" y="2629595"/>
                </a:cubicBezTo>
                <a:cubicBezTo>
                  <a:pt x="1430626" y="2634618"/>
                  <a:pt x="1427048" y="2638678"/>
                  <a:pt x="1422611" y="2641776"/>
                </a:cubicBezTo>
                <a:cubicBezTo>
                  <a:pt x="1418174" y="2644873"/>
                  <a:pt x="1413109" y="2647113"/>
                  <a:pt x="1407416" y="2648494"/>
                </a:cubicBezTo>
                <a:cubicBezTo>
                  <a:pt x="1401724" y="2649875"/>
                  <a:pt x="1395947" y="2650566"/>
                  <a:pt x="1390087" y="2650566"/>
                </a:cubicBezTo>
                <a:cubicBezTo>
                  <a:pt x="1383976" y="2650566"/>
                  <a:pt x="1378430" y="2649771"/>
                  <a:pt x="1373449" y="2648180"/>
                </a:cubicBezTo>
                <a:cubicBezTo>
                  <a:pt x="1368468" y="2646590"/>
                  <a:pt x="1363947" y="2644287"/>
                  <a:pt x="1359887" y="2641274"/>
                </a:cubicBezTo>
                <a:cubicBezTo>
                  <a:pt x="1355826" y="2638260"/>
                  <a:pt x="1352164" y="2634576"/>
                  <a:pt x="1348899" y="2630223"/>
                </a:cubicBezTo>
                <a:cubicBezTo>
                  <a:pt x="1345634" y="2625870"/>
                  <a:pt x="1342704" y="2620889"/>
                  <a:pt x="1340109" y="2615280"/>
                </a:cubicBezTo>
                <a:cubicBezTo>
                  <a:pt x="1338937" y="2612936"/>
                  <a:pt x="1337681" y="2610215"/>
                  <a:pt x="1336342" y="2607118"/>
                </a:cubicBezTo>
                <a:cubicBezTo>
                  <a:pt x="1335002" y="2604020"/>
                  <a:pt x="1333537" y="2600316"/>
                  <a:pt x="1331946" y="2596004"/>
                </a:cubicBezTo>
                <a:cubicBezTo>
                  <a:pt x="1330356" y="2591693"/>
                  <a:pt x="1328682" y="2586670"/>
                  <a:pt x="1326924" y="2580935"/>
                </a:cubicBezTo>
                <a:cubicBezTo>
                  <a:pt x="1325166" y="2575201"/>
                  <a:pt x="1323324" y="2568441"/>
                  <a:pt x="1321398" y="2560655"/>
                </a:cubicBezTo>
                <a:lnTo>
                  <a:pt x="1293270" y="2566808"/>
                </a:lnTo>
                <a:cubicBezTo>
                  <a:pt x="1295279" y="2575431"/>
                  <a:pt x="1297309" y="2583112"/>
                  <a:pt x="1299360" y="2589851"/>
                </a:cubicBezTo>
                <a:cubicBezTo>
                  <a:pt x="1301411" y="2596590"/>
                  <a:pt x="1303441" y="2602597"/>
                  <a:pt x="1305451" y="2607871"/>
                </a:cubicBezTo>
                <a:cubicBezTo>
                  <a:pt x="1307460" y="2613145"/>
                  <a:pt x="1309448" y="2617854"/>
                  <a:pt x="1311415" y="2621998"/>
                </a:cubicBezTo>
                <a:cubicBezTo>
                  <a:pt x="1313382" y="2626142"/>
                  <a:pt x="1315329" y="2629972"/>
                  <a:pt x="1317254" y="2633488"/>
                </a:cubicBezTo>
                <a:cubicBezTo>
                  <a:pt x="1321775" y="2641608"/>
                  <a:pt x="1326777" y="2648473"/>
                  <a:pt x="1332261" y="2654082"/>
                </a:cubicBezTo>
                <a:cubicBezTo>
                  <a:pt x="1337744" y="2659691"/>
                  <a:pt x="1343562" y="2664254"/>
                  <a:pt x="1349715" y="2667770"/>
                </a:cubicBezTo>
                <a:cubicBezTo>
                  <a:pt x="1355868" y="2671286"/>
                  <a:pt x="1362335" y="2673818"/>
                  <a:pt x="1369116" y="2675367"/>
                </a:cubicBezTo>
                <a:cubicBezTo>
                  <a:pt x="1375897" y="2676916"/>
                  <a:pt x="1382888" y="2677690"/>
                  <a:pt x="1390087" y="2677690"/>
                </a:cubicBezTo>
                <a:cubicBezTo>
                  <a:pt x="1403063" y="2677690"/>
                  <a:pt x="1414386" y="2675890"/>
                  <a:pt x="1424055" y="2672290"/>
                </a:cubicBezTo>
                <a:cubicBezTo>
                  <a:pt x="1433724" y="2668691"/>
                  <a:pt x="1441761" y="2663835"/>
                  <a:pt x="1448165" y="2657724"/>
                </a:cubicBezTo>
                <a:cubicBezTo>
                  <a:pt x="1454569" y="2651613"/>
                  <a:pt x="1459362" y="2644539"/>
                  <a:pt x="1462543" y="2636502"/>
                </a:cubicBezTo>
                <a:cubicBezTo>
                  <a:pt x="1465724" y="2628465"/>
                  <a:pt x="1467315" y="2620010"/>
                  <a:pt x="1467315" y="2611136"/>
                </a:cubicBezTo>
                <a:cubicBezTo>
                  <a:pt x="1467315" y="2602262"/>
                  <a:pt x="1466059" y="2593807"/>
                  <a:pt x="1463548" y="2585770"/>
                </a:cubicBezTo>
                <a:cubicBezTo>
                  <a:pt x="1461036" y="2577733"/>
                  <a:pt x="1457269" y="2570680"/>
                  <a:pt x="1452246" y="2564611"/>
                </a:cubicBezTo>
                <a:cubicBezTo>
                  <a:pt x="1447223" y="2558541"/>
                  <a:pt x="1440924" y="2553728"/>
                  <a:pt x="1433347" y="2550170"/>
                </a:cubicBezTo>
                <a:cubicBezTo>
                  <a:pt x="1425771" y="2546612"/>
                  <a:pt x="1416918" y="2544833"/>
                  <a:pt x="1406789" y="2544833"/>
                </a:cubicBezTo>
                <a:close/>
                <a:moveTo>
                  <a:pt x="1229632" y="2544707"/>
                </a:moveTo>
                <a:cubicBezTo>
                  <a:pt x="1221260" y="2544707"/>
                  <a:pt x="1214019" y="2546047"/>
                  <a:pt x="1207908" y="2548726"/>
                </a:cubicBezTo>
                <a:cubicBezTo>
                  <a:pt x="1201796" y="2551405"/>
                  <a:pt x="1196732" y="2555025"/>
                  <a:pt x="1192713" y="2559588"/>
                </a:cubicBezTo>
                <a:cubicBezTo>
                  <a:pt x="1188695" y="2564150"/>
                  <a:pt x="1185723" y="2569466"/>
                  <a:pt x="1183797" y="2575536"/>
                </a:cubicBezTo>
                <a:cubicBezTo>
                  <a:pt x="1181872" y="2581605"/>
                  <a:pt x="1180909" y="2587989"/>
                  <a:pt x="1180909" y="2594686"/>
                </a:cubicBezTo>
                <a:cubicBezTo>
                  <a:pt x="1180909" y="2597867"/>
                  <a:pt x="1181349" y="2601257"/>
                  <a:pt x="1182228" y="2604857"/>
                </a:cubicBezTo>
                <a:cubicBezTo>
                  <a:pt x="1183107" y="2608457"/>
                  <a:pt x="1184488" y="2611764"/>
                  <a:pt x="1186372" y="2614778"/>
                </a:cubicBezTo>
                <a:cubicBezTo>
                  <a:pt x="1188255" y="2617791"/>
                  <a:pt x="1190662" y="2620303"/>
                  <a:pt x="1193592" y="2622312"/>
                </a:cubicBezTo>
                <a:cubicBezTo>
                  <a:pt x="1196522" y="2624321"/>
                  <a:pt x="1200080" y="2625326"/>
                  <a:pt x="1204266" y="2625326"/>
                </a:cubicBezTo>
                <a:cubicBezTo>
                  <a:pt x="1207615" y="2625326"/>
                  <a:pt x="1210586" y="2624719"/>
                  <a:pt x="1213182" y="2623505"/>
                </a:cubicBezTo>
                <a:cubicBezTo>
                  <a:pt x="1215777" y="2622291"/>
                  <a:pt x="1217974" y="2620721"/>
                  <a:pt x="1219774" y="2618796"/>
                </a:cubicBezTo>
                <a:cubicBezTo>
                  <a:pt x="1221574" y="2616870"/>
                  <a:pt x="1222935" y="2614673"/>
                  <a:pt x="1223855" y="2612203"/>
                </a:cubicBezTo>
                <a:cubicBezTo>
                  <a:pt x="1224776" y="2609734"/>
                  <a:pt x="1225237" y="2607285"/>
                  <a:pt x="1225237" y="2604857"/>
                </a:cubicBezTo>
                <a:cubicBezTo>
                  <a:pt x="1225237" y="2600671"/>
                  <a:pt x="1224148" y="2596821"/>
                  <a:pt x="1221972" y="2593304"/>
                </a:cubicBezTo>
                <a:cubicBezTo>
                  <a:pt x="1219795" y="2589788"/>
                  <a:pt x="1216196" y="2587110"/>
                  <a:pt x="1211173" y="2585268"/>
                </a:cubicBezTo>
                <a:cubicBezTo>
                  <a:pt x="1211591" y="2583426"/>
                  <a:pt x="1212261" y="2581647"/>
                  <a:pt x="1213182" y="2579931"/>
                </a:cubicBezTo>
                <a:cubicBezTo>
                  <a:pt x="1214103" y="2578215"/>
                  <a:pt x="1215316" y="2576708"/>
                  <a:pt x="1216823" y="2575410"/>
                </a:cubicBezTo>
                <a:cubicBezTo>
                  <a:pt x="1218330" y="2574113"/>
                  <a:pt x="1220151" y="2573066"/>
                  <a:pt x="1222286" y="2572271"/>
                </a:cubicBezTo>
                <a:cubicBezTo>
                  <a:pt x="1224420" y="2571476"/>
                  <a:pt x="1226869" y="2571078"/>
                  <a:pt x="1229632" y="2571078"/>
                </a:cubicBezTo>
                <a:cubicBezTo>
                  <a:pt x="1235157" y="2571078"/>
                  <a:pt x="1239322" y="2572669"/>
                  <a:pt x="1242126" y="2575850"/>
                </a:cubicBezTo>
                <a:cubicBezTo>
                  <a:pt x="1244931" y="2579031"/>
                  <a:pt x="1246333" y="2583133"/>
                  <a:pt x="1246333" y="2588156"/>
                </a:cubicBezTo>
                <a:lnTo>
                  <a:pt x="1246333" y="2646548"/>
                </a:lnTo>
                <a:cubicBezTo>
                  <a:pt x="1244910" y="2646129"/>
                  <a:pt x="1243173" y="2645815"/>
                  <a:pt x="1241122" y="2645606"/>
                </a:cubicBezTo>
                <a:cubicBezTo>
                  <a:pt x="1239071" y="2645397"/>
                  <a:pt x="1237334" y="2645292"/>
                  <a:pt x="1235911" y="2645292"/>
                </a:cubicBezTo>
                <a:cubicBezTo>
                  <a:pt x="1232143" y="2645292"/>
                  <a:pt x="1228355" y="2645983"/>
                  <a:pt x="1224546" y="2647364"/>
                </a:cubicBezTo>
                <a:cubicBezTo>
                  <a:pt x="1220737" y="2648745"/>
                  <a:pt x="1216970" y="2650273"/>
                  <a:pt x="1213244" y="2651947"/>
                </a:cubicBezTo>
                <a:cubicBezTo>
                  <a:pt x="1209519" y="2653622"/>
                  <a:pt x="1205815" y="2655150"/>
                  <a:pt x="1202131" y="2656531"/>
                </a:cubicBezTo>
                <a:cubicBezTo>
                  <a:pt x="1198448" y="2657912"/>
                  <a:pt x="1194848" y="2658603"/>
                  <a:pt x="1191332" y="2658603"/>
                </a:cubicBezTo>
                <a:cubicBezTo>
                  <a:pt x="1189658" y="2658603"/>
                  <a:pt x="1187983" y="2658331"/>
                  <a:pt x="1186309" y="2657787"/>
                </a:cubicBezTo>
                <a:cubicBezTo>
                  <a:pt x="1184635" y="2657242"/>
                  <a:pt x="1183086" y="2656342"/>
                  <a:pt x="1181663" y="2655087"/>
                </a:cubicBezTo>
                <a:cubicBezTo>
                  <a:pt x="1180239" y="2653831"/>
                  <a:pt x="1178942" y="2652178"/>
                  <a:pt x="1177770" y="2650127"/>
                </a:cubicBezTo>
                <a:cubicBezTo>
                  <a:pt x="1176598" y="2648076"/>
                  <a:pt x="1175635" y="2645543"/>
                  <a:pt x="1174882" y="2642529"/>
                </a:cubicBezTo>
                <a:lnTo>
                  <a:pt x="1146000" y="2646422"/>
                </a:lnTo>
                <a:cubicBezTo>
                  <a:pt x="1146502" y="2652199"/>
                  <a:pt x="1147925" y="2657410"/>
                  <a:pt x="1150269" y="2662056"/>
                </a:cubicBezTo>
                <a:cubicBezTo>
                  <a:pt x="1152613" y="2666702"/>
                  <a:pt x="1155711" y="2670658"/>
                  <a:pt x="1159562" y="2673923"/>
                </a:cubicBezTo>
                <a:cubicBezTo>
                  <a:pt x="1163413" y="2677188"/>
                  <a:pt x="1167891" y="2679699"/>
                  <a:pt x="1172998" y="2681457"/>
                </a:cubicBezTo>
                <a:cubicBezTo>
                  <a:pt x="1178105" y="2683215"/>
                  <a:pt x="1183672" y="2684094"/>
                  <a:pt x="1189700" y="2684094"/>
                </a:cubicBezTo>
                <a:cubicBezTo>
                  <a:pt x="1195308" y="2684094"/>
                  <a:pt x="1200457" y="2683383"/>
                  <a:pt x="1205145" y="2681960"/>
                </a:cubicBezTo>
                <a:cubicBezTo>
                  <a:pt x="1209833" y="2680536"/>
                  <a:pt x="1214103" y="2678967"/>
                  <a:pt x="1217953" y="2677251"/>
                </a:cubicBezTo>
                <a:cubicBezTo>
                  <a:pt x="1221804" y="2675534"/>
                  <a:pt x="1225216" y="2673965"/>
                  <a:pt x="1228188" y="2672541"/>
                </a:cubicBezTo>
                <a:cubicBezTo>
                  <a:pt x="1231160" y="2671118"/>
                  <a:pt x="1233734" y="2670407"/>
                  <a:pt x="1235911" y="2670407"/>
                </a:cubicBezTo>
                <a:cubicBezTo>
                  <a:pt x="1238506" y="2670407"/>
                  <a:pt x="1240557" y="2670742"/>
                  <a:pt x="1242064" y="2671411"/>
                </a:cubicBezTo>
                <a:cubicBezTo>
                  <a:pt x="1243570" y="2672081"/>
                  <a:pt x="1244994" y="2672876"/>
                  <a:pt x="1246333" y="2673797"/>
                </a:cubicBezTo>
                <a:lnTo>
                  <a:pt x="1246333" y="2684220"/>
                </a:lnTo>
                <a:lnTo>
                  <a:pt x="1275466" y="2684220"/>
                </a:lnTo>
                <a:lnTo>
                  <a:pt x="1275466" y="2588156"/>
                </a:lnTo>
                <a:cubicBezTo>
                  <a:pt x="1275466" y="2581459"/>
                  <a:pt x="1274566" y="2575431"/>
                  <a:pt x="1272766" y="2570073"/>
                </a:cubicBezTo>
                <a:cubicBezTo>
                  <a:pt x="1270967" y="2564716"/>
                  <a:pt x="1268183" y="2560153"/>
                  <a:pt x="1264416" y="2556386"/>
                </a:cubicBezTo>
                <a:cubicBezTo>
                  <a:pt x="1260649" y="2552619"/>
                  <a:pt x="1255877" y="2549730"/>
                  <a:pt x="1250100" y="2547721"/>
                </a:cubicBezTo>
                <a:cubicBezTo>
                  <a:pt x="1244324" y="2545712"/>
                  <a:pt x="1237501" y="2544707"/>
                  <a:pt x="1229632" y="2544707"/>
                </a:cubicBezTo>
                <a:close/>
                <a:moveTo>
                  <a:pt x="6104920" y="2533885"/>
                </a:moveTo>
                <a:cubicBezTo>
                  <a:pt x="6107499" y="2533885"/>
                  <a:pt x="6109781" y="2534233"/>
                  <a:pt x="6111765" y="2534927"/>
                </a:cubicBezTo>
                <a:lnTo>
                  <a:pt x="6111765" y="2542964"/>
                </a:lnTo>
                <a:cubicBezTo>
                  <a:pt x="6111765" y="2552588"/>
                  <a:pt x="6108591" y="2557400"/>
                  <a:pt x="6102240" y="2557400"/>
                </a:cubicBezTo>
                <a:cubicBezTo>
                  <a:pt x="6100851" y="2557400"/>
                  <a:pt x="6099437" y="2557127"/>
                  <a:pt x="6097999" y="2556582"/>
                </a:cubicBezTo>
                <a:cubicBezTo>
                  <a:pt x="6096560" y="2556036"/>
                  <a:pt x="6095245" y="2555217"/>
                  <a:pt x="6094055" y="2554126"/>
                </a:cubicBezTo>
                <a:cubicBezTo>
                  <a:pt x="6092864" y="2553035"/>
                  <a:pt x="6091872" y="2551646"/>
                  <a:pt x="6091078" y="2549959"/>
                </a:cubicBezTo>
                <a:cubicBezTo>
                  <a:pt x="6090284" y="2548272"/>
                  <a:pt x="6089888" y="2546238"/>
                  <a:pt x="6089888" y="2543857"/>
                </a:cubicBezTo>
                <a:cubicBezTo>
                  <a:pt x="6089888" y="2542170"/>
                  <a:pt x="6090334" y="2540707"/>
                  <a:pt x="6091228" y="2539467"/>
                </a:cubicBezTo>
                <a:cubicBezTo>
                  <a:pt x="6092121" y="2538226"/>
                  <a:pt x="6093261" y="2537184"/>
                  <a:pt x="6094650" y="2536341"/>
                </a:cubicBezTo>
                <a:cubicBezTo>
                  <a:pt x="6096039" y="2535498"/>
                  <a:pt x="6097651" y="2534878"/>
                  <a:pt x="6099488" y="2534481"/>
                </a:cubicBezTo>
                <a:cubicBezTo>
                  <a:pt x="6101323" y="2534084"/>
                  <a:pt x="6103133" y="2533885"/>
                  <a:pt x="6104920" y="2533885"/>
                </a:cubicBezTo>
                <a:close/>
                <a:moveTo>
                  <a:pt x="809778" y="2531522"/>
                </a:moveTo>
                <a:cubicBezTo>
                  <a:pt x="819657" y="2531522"/>
                  <a:pt x="827463" y="2533134"/>
                  <a:pt x="833198" y="2536357"/>
                </a:cubicBezTo>
                <a:cubicBezTo>
                  <a:pt x="838932" y="2539580"/>
                  <a:pt x="843307" y="2544707"/>
                  <a:pt x="846320" y="2551740"/>
                </a:cubicBezTo>
                <a:lnTo>
                  <a:pt x="810406" y="2567939"/>
                </a:lnTo>
                <a:cubicBezTo>
                  <a:pt x="810574" y="2567018"/>
                  <a:pt x="810678" y="2566076"/>
                  <a:pt x="810720" y="2565113"/>
                </a:cubicBezTo>
                <a:cubicBezTo>
                  <a:pt x="810762" y="2564150"/>
                  <a:pt x="810783" y="2563209"/>
                  <a:pt x="810783" y="2562288"/>
                </a:cubicBezTo>
                <a:cubicBezTo>
                  <a:pt x="810783" y="2559107"/>
                  <a:pt x="810385" y="2556030"/>
                  <a:pt x="809590" y="2553058"/>
                </a:cubicBezTo>
                <a:cubicBezTo>
                  <a:pt x="808795" y="2550086"/>
                  <a:pt x="807644" y="2547365"/>
                  <a:pt x="806137" y="2544896"/>
                </a:cubicBezTo>
                <a:cubicBezTo>
                  <a:pt x="804630" y="2542426"/>
                  <a:pt x="802809" y="2540291"/>
                  <a:pt x="800674" y="2538492"/>
                </a:cubicBezTo>
                <a:cubicBezTo>
                  <a:pt x="798540" y="2536692"/>
                  <a:pt x="796091" y="2535373"/>
                  <a:pt x="793328" y="2534536"/>
                </a:cubicBezTo>
                <a:cubicBezTo>
                  <a:pt x="795254" y="2533615"/>
                  <a:pt x="797661" y="2532883"/>
                  <a:pt x="800549" y="2532338"/>
                </a:cubicBezTo>
                <a:cubicBezTo>
                  <a:pt x="803437" y="2531794"/>
                  <a:pt x="806514" y="2531522"/>
                  <a:pt x="809778" y="2531522"/>
                </a:cubicBezTo>
                <a:close/>
                <a:moveTo>
                  <a:pt x="7093733" y="2505013"/>
                </a:moveTo>
                <a:lnTo>
                  <a:pt x="7093733" y="2557400"/>
                </a:lnTo>
                <a:cubicBezTo>
                  <a:pt x="7090856" y="2554821"/>
                  <a:pt x="7087507" y="2552067"/>
                  <a:pt x="7083687" y="2549140"/>
                </a:cubicBezTo>
                <a:cubicBezTo>
                  <a:pt x="7079867" y="2546213"/>
                  <a:pt x="7075799" y="2543410"/>
                  <a:pt x="7071483" y="2540732"/>
                </a:cubicBezTo>
                <a:cubicBezTo>
                  <a:pt x="7067167" y="2538053"/>
                  <a:pt x="7062678" y="2535622"/>
                  <a:pt x="7058014" y="2533439"/>
                </a:cubicBezTo>
                <a:cubicBezTo>
                  <a:pt x="7053351" y="2531256"/>
                  <a:pt x="7048737" y="2529569"/>
                  <a:pt x="7044173" y="2528379"/>
                </a:cubicBezTo>
                <a:cubicBezTo>
                  <a:pt x="7046356" y="2525501"/>
                  <a:pt x="7049234" y="2522773"/>
                  <a:pt x="7052805" y="2520193"/>
                </a:cubicBezTo>
                <a:cubicBezTo>
                  <a:pt x="7056377" y="2517614"/>
                  <a:pt x="7060371" y="2515282"/>
                  <a:pt x="7064786" y="2513198"/>
                </a:cubicBezTo>
                <a:cubicBezTo>
                  <a:pt x="7069201" y="2511115"/>
                  <a:pt x="7073865" y="2509378"/>
                  <a:pt x="7078776" y="2507989"/>
                </a:cubicBezTo>
                <a:cubicBezTo>
                  <a:pt x="7083687" y="2506600"/>
                  <a:pt x="7088673" y="2505608"/>
                  <a:pt x="7093733" y="2505013"/>
                </a:cubicBezTo>
                <a:close/>
                <a:moveTo>
                  <a:pt x="6665108" y="2505013"/>
                </a:moveTo>
                <a:lnTo>
                  <a:pt x="6665108" y="2557400"/>
                </a:lnTo>
                <a:cubicBezTo>
                  <a:pt x="6662231" y="2554821"/>
                  <a:pt x="6658882" y="2552067"/>
                  <a:pt x="6655062" y="2549140"/>
                </a:cubicBezTo>
                <a:cubicBezTo>
                  <a:pt x="6651242" y="2546213"/>
                  <a:pt x="6647174" y="2543410"/>
                  <a:pt x="6642858" y="2540732"/>
                </a:cubicBezTo>
                <a:cubicBezTo>
                  <a:pt x="6638542" y="2538053"/>
                  <a:pt x="6634053" y="2535622"/>
                  <a:pt x="6629390" y="2533439"/>
                </a:cubicBezTo>
                <a:cubicBezTo>
                  <a:pt x="6624726" y="2531256"/>
                  <a:pt x="6620113" y="2529569"/>
                  <a:pt x="6615549" y="2528379"/>
                </a:cubicBezTo>
                <a:cubicBezTo>
                  <a:pt x="6617731" y="2525501"/>
                  <a:pt x="6620609" y="2522773"/>
                  <a:pt x="6624181" y="2520193"/>
                </a:cubicBezTo>
                <a:cubicBezTo>
                  <a:pt x="6627752" y="2517614"/>
                  <a:pt x="6631746" y="2515282"/>
                  <a:pt x="6636161" y="2513198"/>
                </a:cubicBezTo>
                <a:cubicBezTo>
                  <a:pt x="6640576" y="2511115"/>
                  <a:pt x="6645240" y="2509378"/>
                  <a:pt x="6650151" y="2507989"/>
                </a:cubicBezTo>
                <a:cubicBezTo>
                  <a:pt x="6655062" y="2506600"/>
                  <a:pt x="6660048" y="2505608"/>
                  <a:pt x="6665108" y="2505013"/>
                </a:cubicBezTo>
                <a:close/>
                <a:moveTo>
                  <a:pt x="7764353" y="2503525"/>
                </a:moveTo>
                <a:lnTo>
                  <a:pt x="7764353" y="2558740"/>
                </a:lnTo>
                <a:cubicBezTo>
                  <a:pt x="7759491" y="2554870"/>
                  <a:pt x="7753960" y="2551199"/>
                  <a:pt x="7747758" y="2547726"/>
                </a:cubicBezTo>
                <a:cubicBezTo>
                  <a:pt x="7741557" y="2544254"/>
                  <a:pt x="7735083" y="2541079"/>
                  <a:pt x="7728336" y="2538201"/>
                </a:cubicBezTo>
                <a:cubicBezTo>
                  <a:pt x="7721590" y="2535324"/>
                  <a:pt x="7714843" y="2532819"/>
                  <a:pt x="7708096" y="2530686"/>
                </a:cubicBezTo>
                <a:cubicBezTo>
                  <a:pt x="7701349" y="2528552"/>
                  <a:pt x="7695048" y="2526891"/>
                  <a:pt x="7689195" y="2525700"/>
                </a:cubicBezTo>
                <a:cubicBezTo>
                  <a:pt x="7694255" y="2520838"/>
                  <a:pt x="7699836" y="2516969"/>
                  <a:pt x="7705938" y="2514091"/>
                </a:cubicBezTo>
                <a:cubicBezTo>
                  <a:pt x="7712040" y="2511214"/>
                  <a:pt x="7718365" y="2508982"/>
                  <a:pt x="7724913" y="2507394"/>
                </a:cubicBezTo>
                <a:cubicBezTo>
                  <a:pt x="7731462" y="2505807"/>
                  <a:pt x="7738109" y="2504765"/>
                  <a:pt x="7744856" y="2504269"/>
                </a:cubicBezTo>
                <a:cubicBezTo>
                  <a:pt x="7751603" y="2503773"/>
                  <a:pt x="7758102" y="2503525"/>
                  <a:pt x="7764353" y="2503525"/>
                </a:cubicBezTo>
                <a:close/>
                <a:moveTo>
                  <a:pt x="9966760" y="2482021"/>
                </a:moveTo>
                <a:lnTo>
                  <a:pt x="9966760" y="2537236"/>
                </a:lnTo>
                <a:cubicBezTo>
                  <a:pt x="9961898" y="2533366"/>
                  <a:pt x="9956366" y="2529695"/>
                  <a:pt x="9950165" y="2526222"/>
                </a:cubicBezTo>
                <a:cubicBezTo>
                  <a:pt x="9943964" y="2522750"/>
                  <a:pt x="9937490" y="2519575"/>
                  <a:pt x="9930743" y="2516697"/>
                </a:cubicBezTo>
                <a:cubicBezTo>
                  <a:pt x="9923996" y="2513820"/>
                  <a:pt x="9917249" y="2511315"/>
                  <a:pt x="9910502" y="2509182"/>
                </a:cubicBezTo>
                <a:cubicBezTo>
                  <a:pt x="9903756" y="2507048"/>
                  <a:pt x="9897455" y="2505387"/>
                  <a:pt x="9891601" y="2504196"/>
                </a:cubicBezTo>
                <a:cubicBezTo>
                  <a:pt x="9896662" y="2499334"/>
                  <a:pt x="9902243" y="2495465"/>
                  <a:pt x="9908344" y="2492587"/>
                </a:cubicBezTo>
                <a:cubicBezTo>
                  <a:pt x="9914446" y="2489710"/>
                  <a:pt x="9920772" y="2487478"/>
                  <a:pt x="9927320" y="2485890"/>
                </a:cubicBezTo>
                <a:cubicBezTo>
                  <a:pt x="9933868" y="2484303"/>
                  <a:pt x="9940516" y="2483261"/>
                  <a:pt x="9947263" y="2482765"/>
                </a:cubicBezTo>
                <a:cubicBezTo>
                  <a:pt x="9954010" y="2482269"/>
                  <a:pt x="9960509" y="2482021"/>
                  <a:pt x="9966760" y="2482021"/>
                </a:cubicBezTo>
                <a:close/>
                <a:moveTo>
                  <a:pt x="9480985" y="2482021"/>
                </a:moveTo>
                <a:lnTo>
                  <a:pt x="9480985" y="2537236"/>
                </a:lnTo>
                <a:cubicBezTo>
                  <a:pt x="9476123" y="2533366"/>
                  <a:pt x="9470591" y="2529695"/>
                  <a:pt x="9464390" y="2526222"/>
                </a:cubicBezTo>
                <a:cubicBezTo>
                  <a:pt x="9458189" y="2522750"/>
                  <a:pt x="9451715" y="2519575"/>
                  <a:pt x="9444968" y="2516697"/>
                </a:cubicBezTo>
                <a:cubicBezTo>
                  <a:pt x="9438221" y="2513820"/>
                  <a:pt x="9431474" y="2511315"/>
                  <a:pt x="9424728" y="2509182"/>
                </a:cubicBezTo>
                <a:cubicBezTo>
                  <a:pt x="9417981" y="2507048"/>
                  <a:pt x="9411680" y="2505387"/>
                  <a:pt x="9405826" y="2504196"/>
                </a:cubicBezTo>
                <a:cubicBezTo>
                  <a:pt x="9410887" y="2499334"/>
                  <a:pt x="9416468" y="2495465"/>
                  <a:pt x="9422570" y="2492587"/>
                </a:cubicBezTo>
                <a:cubicBezTo>
                  <a:pt x="9428671" y="2489710"/>
                  <a:pt x="9434997" y="2487478"/>
                  <a:pt x="9441545" y="2485890"/>
                </a:cubicBezTo>
                <a:cubicBezTo>
                  <a:pt x="9448094" y="2484303"/>
                  <a:pt x="9454741" y="2483261"/>
                  <a:pt x="9461488" y="2482765"/>
                </a:cubicBezTo>
                <a:cubicBezTo>
                  <a:pt x="9468235" y="2482269"/>
                  <a:pt x="9474734" y="2482021"/>
                  <a:pt x="9480985" y="2482021"/>
                </a:cubicBezTo>
                <a:close/>
                <a:moveTo>
                  <a:pt x="7932529" y="2469592"/>
                </a:moveTo>
                <a:cubicBezTo>
                  <a:pt x="7922607" y="2469592"/>
                  <a:pt x="7914024" y="2471179"/>
                  <a:pt x="7906781" y="2474354"/>
                </a:cubicBezTo>
                <a:cubicBezTo>
                  <a:pt x="7899538" y="2477529"/>
                  <a:pt x="7893536" y="2481820"/>
                  <a:pt x="7888773" y="2487228"/>
                </a:cubicBezTo>
                <a:cubicBezTo>
                  <a:pt x="7884011" y="2492635"/>
                  <a:pt x="7880488" y="2498936"/>
                  <a:pt x="7878206" y="2506129"/>
                </a:cubicBezTo>
                <a:cubicBezTo>
                  <a:pt x="7875924" y="2513322"/>
                  <a:pt x="7874783" y="2520888"/>
                  <a:pt x="7874783" y="2528825"/>
                </a:cubicBezTo>
                <a:cubicBezTo>
                  <a:pt x="7874783" y="2532596"/>
                  <a:pt x="7875304" y="2536614"/>
                  <a:pt x="7876346" y="2540880"/>
                </a:cubicBezTo>
                <a:cubicBezTo>
                  <a:pt x="7877388" y="2545147"/>
                  <a:pt x="7879025" y="2549066"/>
                  <a:pt x="7881257" y="2552638"/>
                </a:cubicBezTo>
                <a:cubicBezTo>
                  <a:pt x="7883490" y="2556210"/>
                  <a:pt x="7886342" y="2559186"/>
                  <a:pt x="7889815" y="2561568"/>
                </a:cubicBezTo>
                <a:cubicBezTo>
                  <a:pt x="7893288" y="2563949"/>
                  <a:pt x="7897504" y="2565139"/>
                  <a:pt x="7902465" y="2565139"/>
                </a:cubicBezTo>
                <a:cubicBezTo>
                  <a:pt x="7906434" y="2565139"/>
                  <a:pt x="7909956" y="2564420"/>
                  <a:pt x="7913032" y="2562981"/>
                </a:cubicBezTo>
                <a:cubicBezTo>
                  <a:pt x="7916108" y="2561543"/>
                  <a:pt x="7918712" y="2559682"/>
                  <a:pt x="7920846" y="2557400"/>
                </a:cubicBezTo>
                <a:cubicBezTo>
                  <a:pt x="7922979" y="2555118"/>
                  <a:pt x="7924591" y="2552514"/>
                  <a:pt x="7925682" y="2549587"/>
                </a:cubicBezTo>
                <a:cubicBezTo>
                  <a:pt x="7926774" y="2546660"/>
                  <a:pt x="7927320" y="2543758"/>
                  <a:pt x="7927320" y="2540880"/>
                </a:cubicBezTo>
                <a:cubicBezTo>
                  <a:pt x="7927320" y="2535919"/>
                  <a:pt x="7926030" y="2531355"/>
                  <a:pt x="7923450" y="2527188"/>
                </a:cubicBezTo>
                <a:cubicBezTo>
                  <a:pt x="7920870" y="2523021"/>
                  <a:pt x="7916604" y="2519846"/>
                  <a:pt x="7910651" y="2517663"/>
                </a:cubicBezTo>
                <a:cubicBezTo>
                  <a:pt x="7911147" y="2515480"/>
                  <a:pt x="7911941" y="2513372"/>
                  <a:pt x="7913032" y="2511338"/>
                </a:cubicBezTo>
                <a:cubicBezTo>
                  <a:pt x="7914123" y="2509304"/>
                  <a:pt x="7915562" y="2507518"/>
                  <a:pt x="7917348" y="2505980"/>
                </a:cubicBezTo>
                <a:cubicBezTo>
                  <a:pt x="7919134" y="2504442"/>
                  <a:pt x="7921292" y="2503202"/>
                  <a:pt x="7923822" y="2502260"/>
                </a:cubicBezTo>
                <a:cubicBezTo>
                  <a:pt x="7926352" y="2501317"/>
                  <a:pt x="7929254" y="2500846"/>
                  <a:pt x="7932529" y="2500846"/>
                </a:cubicBezTo>
                <a:cubicBezTo>
                  <a:pt x="7939077" y="2500846"/>
                  <a:pt x="7944013" y="2502731"/>
                  <a:pt x="7947337" y="2506501"/>
                </a:cubicBezTo>
                <a:cubicBezTo>
                  <a:pt x="7950661" y="2510271"/>
                  <a:pt x="7952323" y="2515133"/>
                  <a:pt x="7952323" y="2521086"/>
                </a:cubicBezTo>
                <a:lnTo>
                  <a:pt x="7952323" y="2590291"/>
                </a:lnTo>
                <a:cubicBezTo>
                  <a:pt x="7950636" y="2589795"/>
                  <a:pt x="7948577" y="2589423"/>
                  <a:pt x="7946146" y="2589175"/>
                </a:cubicBezTo>
                <a:cubicBezTo>
                  <a:pt x="7943715" y="2588927"/>
                  <a:pt x="7941657" y="2588803"/>
                  <a:pt x="7939970" y="2588803"/>
                </a:cubicBezTo>
                <a:cubicBezTo>
                  <a:pt x="7935505" y="2588803"/>
                  <a:pt x="7931015" y="2589622"/>
                  <a:pt x="7926501" y="2591259"/>
                </a:cubicBezTo>
                <a:cubicBezTo>
                  <a:pt x="7921986" y="2592896"/>
                  <a:pt x="7917522" y="2594707"/>
                  <a:pt x="7913107" y="2596691"/>
                </a:cubicBezTo>
                <a:cubicBezTo>
                  <a:pt x="7908691" y="2598675"/>
                  <a:pt x="7904301" y="2600486"/>
                  <a:pt x="7899935" y="2602123"/>
                </a:cubicBezTo>
                <a:cubicBezTo>
                  <a:pt x="7895569" y="2603760"/>
                  <a:pt x="7891303" y="2604579"/>
                  <a:pt x="7887136" y="2604579"/>
                </a:cubicBezTo>
                <a:cubicBezTo>
                  <a:pt x="7885152" y="2604579"/>
                  <a:pt x="7883167" y="2604256"/>
                  <a:pt x="7881183" y="2603611"/>
                </a:cubicBezTo>
                <a:cubicBezTo>
                  <a:pt x="7879198" y="2602967"/>
                  <a:pt x="7877363" y="2601900"/>
                  <a:pt x="7875676" y="2600412"/>
                </a:cubicBezTo>
                <a:cubicBezTo>
                  <a:pt x="7873989" y="2598923"/>
                  <a:pt x="7872452" y="2596964"/>
                  <a:pt x="7871063" y="2594533"/>
                </a:cubicBezTo>
                <a:cubicBezTo>
                  <a:pt x="7869673" y="2592102"/>
                  <a:pt x="7868532" y="2589101"/>
                  <a:pt x="7867640" y="2585529"/>
                </a:cubicBezTo>
                <a:lnTo>
                  <a:pt x="7833409" y="2590143"/>
                </a:lnTo>
                <a:cubicBezTo>
                  <a:pt x="7834004" y="2596989"/>
                  <a:pt x="7835691" y="2603165"/>
                  <a:pt x="7838469" y="2608672"/>
                </a:cubicBezTo>
                <a:cubicBezTo>
                  <a:pt x="7841247" y="2614178"/>
                  <a:pt x="7844918" y="2618866"/>
                  <a:pt x="7849482" y="2622736"/>
                </a:cubicBezTo>
                <a:cubicBezTo>
                  <a:pt x="7854046" y="2626605"/>
                  <a:pt x="7859355" y="2629582"/>
                  <a:pt x="7865407" y="2631666"/>
                </a:cubicBezTo>
                <a:cubicBezTo>
                  <a:pt x="7871459" y="2633749"/>
                  <a:pt x="7878057" y="2634791"/>
                  <a:pt x="7885201" y="2634791"/>
                </a:cubicBezTo>
                <a:cubicBezTo>
                  <a:pt x="7891849" y="2634791"/>
                  <a:pt x="7897951" y="2633948"/>
                  <a:pt x="7903507" y="2632261"/>
                </a:cubicBezTo>
                <a:cubicBezTo>
                  <a:pt x="7909063" y="2630574"/>
                  <a:pt x="7914123" y="2628714"/>
                  <a:pt x="7918688" y="2626680"/>
                </a:cubicBezTo>
                <a:cubicBezTo>
                  <a:pt x="7923252" y="2624646"/>
                  <a:pt x="7927295" y="2622785"/>
                  <a:pt x="7930817" y="2621099"/>
                </a:cubicBezTo>
                <a:cubicBezTo>
                  <a:pt x="7934339" y="2619412"/>
                  <a:pt x="7937390" y="2618569"/>
                  <a:pt x="7939970" y="2618569"/>
                </a:cubicBezTo>
                <a:cubicBezTo>
                  <a:pt x="7943046" y="2618569"/>
                  <a:pt x="7945477" y="2618966"/>
                  <a:pt x="7947263" y="2619759"/>
                </a:cubicBezTo>
                <a:cubicBezTo>
                  <a:pt x="7949048" y="2620553"/>
                  <a:pt x="7950735" y="2621496"/>
                  <a:pt x="7952323" y="2622587"/>
                </a:cubicBezTo>
                <a:lnTo>
                  <a:pt x="7952323" y="2634940"/>
                </a:lnTo>
                <a:lnTo>
                  <a:pt x="7986851" y="2634940"/>
                </a:lnTo>
                <a:lnTo>
                  <a:pt x="7986851" y="2521086"/>
                </a:lnTo>
                <a:cubicBezTo>
                  <a:pt x="7986851" y="2513149"/>
                  <a:pt x="7985784" y="2506005"/>
                  <a:pt x="7983651" y="2499655"/>
                </a:cubicBezTo>
                <a:cubicBezTo>
                  <a:pt x="7981518" y="2493305"/>
                  <a:pt x="7978219" y="2487898"/>
                  <a:pt x="7973754" y="2483433"/>
                </a:cubicBezTo>
                <a:cubicBezTo>
                  <a:pt x="7969289" y="2478968"/>
                  <a:pt x="7963634" y="2475545"/>
                  <a:pt x="7956788" y="2473164"/>
                </a:cubicBezTo>
                <a:cubicBezTo>
                  <a:pt x="7949941" y="2470782"/>
                  <a:pt x="7941855" y="2469592"/>
                  <a:pt x="7932529" y="2469592"/>
                </a:cubicBezTo>
                <a:close/>
                <a:moveTo>
                  <a:pt x="6116230" y="2456346"/>
                </a:moveTo>
                <a:lnTo>
                  <a:pt x="6181715" y="2456346"/>
                </a:lnTo>
                <a:lnTo>
                  <a:pt x="6181715" y="2542220"/>
                </a:lnTo>
                <a:cubicBezTo>
                  <a:pt x="6179234" y="2538747"/>
                  <a:pt x="6176258" y="2535274"/>
                  <a:pt x="6172785" y="2531802"/>
                </a:cubicBezTo>
                <a:cubicBezTo>
                  <a:pt x="6169312" y="2528329"/>
                  <a:pt x="6165740" y="2525105"/>
                  <a:pt x="6162069" y="2522128"/>
                </a:cubicBezTo>
                <a:cubicBezTo>
                  <a:pt x="6158398" y="2519151"/>
                  <a:pt x="6154851" y="2516621"/>
                  <a:pt x="6151428" y="2514538"/>
                </a:cubicBezTo>
                <a:cubicBezTo>
                  <a:pt x="6148005" y="2512454"/>
                  <a:pt x="6145202" y="2511016"/>
                  <a:pt x="6143019" y="2510222"/>
                </a:cubicBezTo>
                <a:cubicBezTo>
                  <a:pt x="6142126" y="2505757"/>
                  <a:pt x="6140886" y="2501094"/>
                  <a:pt x="6139299" y="2496232"/>
                </a:cubicBezTo>
                <a:cubicBezTo>
                  <a:pt x="6137711" y="2491370"/>
                  <a:pt x="6135801" y="2486583"/>
                  <a:pt x="6133569" y="2481870"/>
                </a:cubicBezTo>
                <a:cubicBezTo>
                  <a:pt x="6131336" y="2477157"/>
                  <a:pt x="6128781" y="2472618"/>
                  <a:pt x="6125904" y="2468252"/>
                </a:cubicBezTo>
                <a:cubicBezTo>
                  <a:pt x="6123027" y="2463887"/>
                  <a:pt x="6119802" y="2459918"/>
                  <a:pt x="6116230" y="2456346"/>
                </a:cubicBezTo>
                <a:close/>
                <a:moveTo>
                  <a:pt x="7426811" y="2453965"/>
                </a:moveTo>
                <a:cubicBezTo>
                  <a:pt x="7438518" y="2453965"/>
                  <a:pt x="7447771" y="2455875"/>
                  <a:pt x="7454567" y="2459695"/>
                </a:cubicBezTo>
                <a:cubicBezTo>
                  <a:pt x="7461364" y="2463515"/>
                  <a:pt x="7466548" y="2469592"/>
                  <a:pt x="7470120" y="2477926"/>
                </a:cubicBezTo>
                <a:lnTo>
                  <a:pt x="7427555" y="2497125"/>
                </a:lnTo>
                <a:cubicBezTo>
                  <a:pt x="7427753" y="2496034"/>
                  <a:pt x="7427877" y="2494917"/>
                  <a:pt x="7427927" y="2493776"/>
                </a:cubicBezTo>
                <a:cubicBezTo>
                  <a:pt x="7427976" y="2492635"/>
                  <a:pt x="7428001" y="2491519"/>
                  <a:pt x="7428001" y="2490428"/>
                </a:cubicBezTo>
                <a:cubicBezTo>
                  <a:pt x="7428001" y="2486657"/>
                  <a:pt x="7427530" y="2483011"/>
                  <a:pt x="7426587" y="2479489"/>
                </a:cubicBezTo>
                <a:cubicBezTo>
                  <a:pt x="7425645" y="2475966"/>
                  <a:pt x="7424281" y="2472742"/>
                  <a:pt x="7422495" y="2469815"/>
                </a:cubicBezTo>
                <a:cubicBezTo>
                  <a:pt x="7420709" y="2466888"/>
                  <a:pt x="7418551" y="2464358"/>
                  <a:pt x="7416021" y="2462225"/>
                </a:cubicBezTo>
                <a:cubicBezTo>
                  <a:pt x="7413490" y="2460092"/>
                  <a:pt x="7410588" y="2458529"/>
                  <a:pt x="7407314" y="2457537"/>
                </a:cubicBezTo>
                <a:cubicBezTo>
                  <a:pt x="7409596" y="2456445"/>
                  <a:pt x="7412449" y="2455577"/>
                  <a:pt x="7415872" y="2454932"/>
                </a:cubicBezTo>
                <a:cubicBezTo>
                  <a:pt x="7419295" y="2454287"/>
                  <a:pt x="7422941" y="2453965"/>
                  <a:pt x="7426811" y="2453965"/>
                </a:cubicBezTo>
                <a:close/>
                <a:moveTo>
                  <a:pt x="980098" y="2438095"/>
                </a:moveTo>
                <a:cubicBezTo>
                  <a:pt x="970638" y="2438095"/>
                  <a:pt x="961827" y="2439163"/>
                  <a:pt x="953665" y="2441298"/>
                </a:cubicBezTo>
                <a:cubicBezTo>
                  <a:pt x="945503" y="2443432"/>
                  <a:pt x="938408" y="2446551"/>
                  <a:pt x="932380" y="2450653"/>
                </a:cubicBezTo>
                <a:cubicBezTo>
                  <a:pt x="926353" y="2454755"/>
                  <a:pt x="921602" y="2459841"/>
                  <a:pt x="918128" y="2465910"/>
                </a:cubicBezTo>
                <a:cubicBezTo>
                  <a:pt x="914653" y="2471979"/>
                  <a:pt x="912916" y="2478907"/>
                  <a:pt x="912916" y="2486692"/>
                </a:cubicBezTo>
                <a:cubicBezTo>
                  <a:pt x="912916" y="2491380"/>
                  <a:pt x="913335" y="2495294"/>
                  <a:pt x="914172" y="2498434"/>
                </a:cubicBezTo>
                <a:cubicBezTo>
                  <a:pt x="915009" y="2501573"/>
                  <a:pt x="916181" y="2504482"/>
                  <a:pt x="917688" y="2507161"/>
                </a:cubicBezTo>
                <a:lnTo>
                  <a:pt x="908730" y="2507161"/>
                </a:lnTo>
                <a:lnTo>
                  <a:pt x="897471" y="2507161"/>
                </a:lnTo>
                <a:lnTo>
                  <a:pt x="849334" y="2507161"/>
                </a:lnTo>
                <a:lnTo>
                  <a:pt x="849334" y="2515826"/>
                </a:lnTo>
                <a:cubicBezTo>
                  <a:pt x="847576" y="2514570"/>
                  <a:pt x="845483" y="2513272"/>
                  <a:pt x="843055" y="2511933"/>
                </a:cubicBezTo>
                <a:cubicBezTo>
                  <a:pt x="840628" y="2510593"/>
                  <a:pt x="837760" y="2509358"/>
                  <a:pt x="834454" y="2508228"/>
                </a:cubicBezTo>
                <a:cubicBezTo>
                  <a:pt x="831147" y="2507098"/>
                  <a:pt x="827359" y="2506177"/>
                  <a:pt x="823089" y="2505466"/>
                </a:cubicBezTo>
                <a:cubicBezTo>
                  <a:pt x="818820" y="2504754"/>
                  <a:pt x="813964" y="2504398"/>
                  <a:pt x="808523" y="2504398"/>
                </a:cubicBezTo>
                <a:cubicBezTo>
                  <a:pt x="803249" y="2504398"/>
                  <a:pt x="797744" y="2505131"/>
                  <a:pt x="792010" y="2506596"/>
                </a:cubicBezTo>
                <a:cubicBezTo>
                  <a:pt x="786275" y="2508061"/>
                  <a:pt x="780520" y="2510237"/>
                  <a:pt x="774743" y="2513126"/>
                </a:cubicBezTo>
                <a:cubicBezTo>
                  <a:pt x="768967" y="2516014"/>
                  <a:pt x="763316" y="2519593"/>
                  <a:pt x="757791" y="2523862"/>
                </a:cubicBezTo>
                <a:cubicBezTo>
                  <a:pt x="752266" y="2528132"/>
                  <a:pt x="747117" y="2533113"/>
                  <a:pt x="742345" y="2538806"/>
                </a:cubicBezTo>
                <a:lnTo>
                  <a:pt x="753145" y="2560404"/>
                </a:lnTo>
                <a:lnTo>
                  <a:pt x="765702" y="2551112"/>
                </a:lnTo>
                <a:cubicBezTo>
                  <a:pt x="771395" y="2551447"/>
                  <a:pt x="775476" y="2552933"/>
                  <a:pt x="777946" y="2555570"/>
                </a:cubicBezTo>
                <a:cubicBezTo>
                  <a:pt x="780415" y="2558207"/>
                  <a:pt x="781650" y="2561953"/>
                  <a:pt x="781650" y="2566808"/>
                </a:cubicBezTo>
                <a:cubicBezTo>
                  <a:pt x="781650" y="2570827"/>
                  <a:pt x="780415" y="2574343"/>
                  <a:pt x="777946" y="2577357"/>
                </a:cubicBezTo>
                <a:cubicBezTo>
                  <a:pt x="775476" y="2580370"/>
                  <a:pt x="772232" y="2582882"/>
                  <a:pt x="768214" y="2584891"/>
                </a:cubicBezTo>
                <a:lnTo>
                  <a:pt x="760428" y="2588784"/>
                </a:lnTo>
                <a:lnTo>
                  <a:pt x="771227" y="2610131"/>
                </a:lnTo>
                <a:lnTo>
                  <a:pt x="849334" y="2576729"/>
                </a:lnTo>
                <a:lnTo>
                  <a:pt x="849334" y="2672918"/>
                </a:lnTo>
                <a:lnTo>
                  <a:pt x="878467" y="2672918"/>
                </a:lnTo>
                <a:lnTo>
                  <a:pt x="878467" y="2533531"/>
                </a:lnTo>
                <a:lnTo>
                  <a:pt x="897471" y="2533531"/>
                </a:lnTo>
                <a:lnTo>
                  <a:pt x="908730" y="2533531"/>
                </a:lnTo>
                <a:lnTo>
                  <a:pt x="920074" y="2533531"/>
                </a:lnTo>
                <a:lnTo>
                  <a:pt x="920074" y="2684220"/>
                </a:lnTo>
                <a:lnTo>
                  <a:pt x="949458" y="2684220"/>
                </a:lnTo>
                <a:lnTo>
                  <a:pt x="949458" y="2533531"/>
                </a:lnTo>
                <a:lnTo>
                  <a:pt x="973671" y="2533531"/>
                </a:lnTo>
                <a:lnTo>
                  <a:pt x="984619" y="2533531"/>
                </a:lnTo>
                <a:lnTo>
                  <a:pt x="1085055" y="2533531"/>
                </a:lnTo>
                <a:lnTo>
                  <a:pt x="1085055" y="2546968"/>
                </a:lnTo>
                <a:cubicBezTo>
                  <a:pt x="1078357" y="2547135"/>
                  <a:pt x="1071534" y="2547617"/>
                  <a:pt x="1064586" y="2548412"/>
                </a:cubicBezTo>
                <a:cubicBezTo>
                  <a:pt x="1057638" y="2549207"/>
                  <a:pt x="1050836" y="2550526"/>
                  <a:pt x="1044180" y="2552367"/>
                </a:cubicBezTo>
                <a:cubicBezTo>
                  <a:pt x="1037525" y="2554209"/>
                  <a:pt x="1031163" y="2556679"/>
                  <a:pt x="1025093" y="2559776"/>
                </a:cubicBezTo>
                <a:cubicBezTo>
                  <a:pt x="1019024" y="2562874"/>
                  <a:pt x="1013519" y="2566725"/>
                  <a:pt x="1008580" y="2571329"/>
                </a:cubicBezTo>
                <a:cubicBezTo>
                  <a:pt x="1003641" y="2575933"/>
                  <a:pt x="999413" y="2581438"/>
                  <a:pt x="995897" y="2587842"/>
                </a:cubicBezTo>
                <a:cubicBezTo>
                  <a:pt x="992381" y="2594246"/>
                  <a:pt x="989870" y="2601718"/>
                  <a:pt x="988363" y="2610257"/>
                </a:cubicBezTo>
                <a:cubicBezTo>
                  <a:pt x="993302" y="2610676"/>
                  <a:pt x="998702" y="2611429"/>
                  <a:pt x="1004562" y="2612517"/>
                </a:cubicBezTo>
                <a:cubicBezTo>
                  <a:pt x="1010422" y="2613606"/>
                  <a:pt x="1016408" y="2615029"/>
                  <a:pt x="1022519" y="2616787"/>
                </a:cubicBezTo>
                <a:cubicBezTo>
                  <a:pt x="1028630" y="2618545"/>
                  <a:pt x="1034741" y="2620638"/>
                  <a:pt x="1040853" y="2623065"/>
                </a:cubicBezTo>
                <a:cubicBezTo>
                  <a:pt x="1046964" y="2625493"/>
                  <a:pt x="1052782" y="2628256"/>
                  <a:pt x="1058307" y="2631353"/>
                </a:cubicBezTo>
                <a:cubicBezTo>
                  <a:pt x="1063833" y="2634451"/>
                  <a:pt x="1068898" y="2637841"/>
                  <a:pt x="1073502" y="2641525"/>
                </a:cubicBezTo>
                <a:cubicBezTo>
                  <a:pt x="1078106" y="2645208"/>
                  <a:pt x="1081957" y="2649185"/>
                  <a:pt x="1085055" y="2653454"/>
                </a:cubicBezTo>
                <a:lnTo>
                  <a:pt x="1085055" y="2672918"/>
                </a:lnTo>
                <a:lnTo>
                  <a:pt x="1114188" y="2672918"/>
                </a:lnTo>
                <a:lnTo>
                  <a:pt x="1114188" y="2533531"/>
                </a:lnTo>
                <a:lnTo>
                  <a:pt x="1145121" y="2533531"/>
                </a:lnTo>
                <a:lnTo>
                  <a:pt x="1149349" y="2533531"/>
                </a:lnTo>
                <a:lnTo>
                  <a:pt x="1287996" y="2533531"/>
                </a:lnTo>
                <a:lnTo>
                  <a:pt x="1301209" y="2533531"/>
                </a:lnTo>
                <a:lnTo>
                  <a:pt x="1488021" y="2533531"/>
                </a:lnTo>
                <a:lnTo>
                  <a:pt x="1495444" y="2533531"/>
                </a:lnTo>
                <a:lnTo>
                  <a:pt x="1502587" y="2533531"/>
                </a:lnTo>
                <a:cubicBezTo>
                  <a:pt x="1505769" y="2533531"/>
                  <a:pt x="1508636" y="2534055"/>
                  <a:pt x="1511189" y="2535101"/>
                </a:cubicBezTo>
                <a:cubicBezTo>
                  <a:pt x="1513742" y="2536148"/>
                  <a:pt x="1515898" y="2537613"/>
                  <a:pt x="1517656" y="2539496"/>
                </a:cubicBezTo>
                <a:cubicBezTo>
                  <a:pt x="1519414" y="2541380"/>
                  <a:pt x="1520775" y="2543598"/>
                  <a:pt x="1521737" y="2546152"/>
                </a:cubicBezTo>
                <a:cubicBezTo>
                  <a:pt x="1522700" y="2548705"/>
                  <a:pt x="1523181" y="2551488"/>
                  <a:pt x="1523181" y="2554502"/>
                </a:cubicBezTo>
                <a:lnTo>
                  <a:pt x="1523181" y="2685476"/>
                </a:lnTo>
                <a:lnTo>
                  <a:pt x="1552315" y="2685476"/>
                </a:lnTo>
                <a:lnTo>
                  <a:pt x="1552315" y="2546717"/>
                </a:lnTo>
                <a:cubicBezTo>
                  <a:pt x="1552315" y="2545461"/>
                  <a:pt x="1552419" y="2544080"/>
                  <a:pt x="1552628" y="2542573"/>
                </a:cubicBezTo>
                <a:cubicBezTo>
                  <a:pt x="1552838" y="2541066"/>
                  <a:pt x="1553319" y="2539643"/>
                  <a:pt x="1554072" y="2538303"/>
                </a:cubicBezTo>
                <a:cubicBezTo>
                  <a:pt x="1554826" y="2536964"/>
                  <a:pt x="1555977" y="2535834"/>
                  <a:pt x="1557526" y="2534913"/>
                </a:cubicBezTo>
                <a:cubicBezTo>
                  <a:pt x="1559074" y="2533992"/>
                  <a:pt x="1561188" y="2533531"/>
                  <a:pt x="1563867" y="2533531"/>
                </a:cubicBezTo>
                <a:lnTo>
                  <a:pt x="1587475" y="2533531"/>
                </a:lnTo>
                <a:lnTo>
                  <a:pt x="1587475" y="2507161"/>
                </a:lnTo>
                <a:lnTo>
                  <a:pt x="1558342" y="2507161"/>
                </a:lnTo>
                <a:cubicBezTo>
                  <a:pt x="1552398" y="2507161"/>
                  <a:pt x="1547543" y="2507998"/>
                  <a:pt x="1543776" y="2509672"/>
                </a:cubicBezTo>
                <a:cubicBezTo>
                  <a:pt x="1540008" y="2511347"/>
                  <a:pt x="1536785" y="2513481"/>
                  <a:pt x="1534106" y="2516077"/>
                </a:cubicBezTo>
                <a:cubicBezTo>
                  <a:pt x="1531260" y="2513733"/>
                  <a:pt x="1527723" y="2511661"/>
                  <a:pt x="1523495" y="2509861"/>
                </a:cubicBezTo>
                <a:cubicBezTo>
                  <a:pt x="1519268" y="2508061"/>
                  <a:pt x="1514517" y="2507161"/>
                  <a:pt x="1509243" y="2507161"/>
                </a:cubicBezTo>
                <a:lnTo>
                  <a:pt x="1495444" y="2507161"/>
                </a:lnTo>
                <a:lnTo>
                  <a:pt x="1488021" y="2507161"/>
                </a:lnTo>
                <a:lnTo>
                  <a:pt x="1301209" y="2507161"/>
                </a:lnTo>
                <a:lnTo>
                  <a:pt x="1287996" y="2507161"/>
                </a:lnTo>
                <a:lnTo>
                  <a:pt x="1149349" y="2507161"/>
                </a:lnTo>
                <a:lnTo>
                  <a:pt x="1145121" y="2507161"/>
                </a:lnTo>
                <a:lnTo>
                  <a:pt x="984619" y="2507161"/>
                </a:lnTo>
                <a:lnTo>
                  <a:pt x="973671" y="2507161"/>
                </a:lnTo>
                <a:lnTo>
                  <a:pt x="956993" y="2507161"/>
                </a:lnTo>
                <a:cubicBezTo>
                  <a:pt x="952388" y="2507161"/>
                  <a:pt x="948872" y="2505403"/>
                  <a:pt x="946444" y="2501887"/>
                </a:cubicBezTo>
                <a:cubicBezTo>
                  <a:pt x="944017" y="2498371"/>
                  <a:pt x="942803" y="2493599"/>
                  <a:pt x="942803" y="2487571"/>
                </a:cubicBezTo>
                <a:cubicBezTo>
                  <a:pt x="942803" y="2483553"/>
                  <a:pt x="943766" y="2480079"/>
                  <a:pt x="945691" y="2477149"/>
                </a:cubicBezTo>
                <a:cubicBezTo>
                  <a:pt x="947616" y="2474219"/>
                  <a:pt x="950274" y="2471812"/>
                  <a:pt x="953665" y="2469928"/>
                </a:cubicBezTo>
                <a:cubicBezTo>
                  <a:pt x="957055" y="2468045"/>
                  <a:pt x="961053" y="2466663"/>
                  <a:pt x="965657" y="2465784"/>
                </a:cubicBezTo>
                <a:cubicBezTo>
                  <a:pt x="970262" y="2464905"/>
                  <a:pt x="975243" y="2464466"/>
                  <a:pt x="980601" y="2464466"/>
                </a:cubicBezTo>
                <a:cubicBezTo>
                  <a:pt x="986796" y="2464466"/>
                  <a:pt x="993095" y="2465031"/>
                  <a:pt x="999499" y="2466161"/>
                </a:cubicBezTo>
                <a:cubicBezTo>
                  <a:pt x="1005904" y="2467291"/>
                  <a:pt x="1012308" y="2469070"/>
                  <a:pt x="1018712" y="2471498"/>
                </a:cubicBezTo>
                <a:cubicBezTo>
                  <a:pt x="1025116" y="2473926"/>
                  <a:pt x="1031458" y="2477128"/>
                  <a:pt x="1037737" y="2481104"/>
                </a:cubicBezTo>
                <a:cubicBezTo>
                  <a:pt x="1044015" y="2485081"/>
                  <a:pt x="1050168" y="2489874"/>
                  <a:pt x="1056196" y="2495483"/>
                </a:cubicBezTo>
                <a:lnTo>
                  <a:pt x="1074655" y="2475516"/>
                </a:lnTo>
                <a:cubicBezTo>
                  <a:pt x="1066618" y="2468400"/>
                  <a:pt x="1058833" y="2462436"/>
                  <a:pt x="1051299" y="2457622"/>
                </a:cubicBezTo>
                <a:cubicBezTo>
                  <a:pt x="1043764" y="2452808"/>
                  <a:pt x="1036209" y="2448957"/>
                  <a:pt x="1028633" y="2446069"/>
                </a:cubicBezTo>
                <a:cubicBezTo>
                  <a:pt x="1021056" y="2443181"/>
                  <a:pt x="1013292" y="2441130"/>
                  <a:pt x="1005339" y="2439916"/>
                </a:cubicBezTo>
                <a:cubicBezTo>
                  <a:pt x="997386" y="2438702"/>
                  <a:pt x="988972" y="2438095"/>
                  <a:pt x="980098" y="2438095"/>
                </a:cubicBezTo>
                <a:close/>
                <a:moveTo>
                  <a:pt x="10384074" y="2434842"/>
                </a:moveTo>
                <a:lnTo>
                  <a:pt x="10440777" y="2434842"/>
                </a:lnTo>
                <a:lnTo>
                  <a:pt x="10440777" y="2535896"/>
                </a:lnTo>
                <a:cubicBezTo>
                  <a:pt x="10438991" y="2533416"/>
                  <a:pt x="10436015" y="2530315"/>
                  <a:pt x="10431848" y="2526595"/>
                </a:cubicBezTo>
                <a:cubicBezTo>
                  <a:pt x="10427680" y="2522874"/>
                  <a:pt x="10422719" y="2519178"/>
                  <a:pt x="10416965" y="2515507"/>
                </a:cubicBezTo>
                <a:cubicBezTo>
                  <a:pt x="10411210" y="2511836"/>
                  <a:pt x="10404910" y="2508537"/>
                  <a:pt x="10398064" y="2505610"/>
                </a:cubicBezTo>
                <a:cubicBezTo>
                  <a:pt x="10391217" y="2502683"/>
                  <a:pt x="10384222" y="2500822"/>
                  <a:pt x="10377079" y="2500029"/>
                </a:cubicBezTo>
                <a:cubicBezTo>
                  <a:pt x="10380353" y="2497449"/>
                  <a:pt x="10383081" y="2494671"/>
                  <a:pt x="10385264" y="2491694"/>
                </a:cubicBezTo>
                <a:cubicBezTo>
                  <a:pt x="10387447" y="2488718"/>
                  <a:pt x="10389183" y="2485692"/>
                  <a:pt x="10390473" y="2482616"/>
                </a:cubicBezTo>
                <a:cubicBezTo>
                  <a:pt x="10391763" y="2479540"/>
                  <a:pt x="10392681" y="2476464"/>
                  <a:pt x="10393227" y="2473389"/>
                </a:cubicBezTo>
                <a:cubicBezTo>
                  <a:pt x="10393772" y="2470313"/>
                  <a:pt x="10394045" y="2467386"/>
                  <a:pt x="10394045" y="2464608"/>
                </a:cubicBezTo>
                <a:cubicBezTo>
                  <a:pt x="10394045" y="2463516"/>
                  <a:pt x="10393971" y="2461829"/>
                  <a:pt x="10393822" y="2459547"/>
                </a:cubicBezTo>
                <a:cubicBezTo>
                  <a:pt x="10393673" y="2457265"/>
                  <a:pt x="10393276" y="2454711"/>
                  <a:pt x="10392631" y="2451883"/>
                </a:cubicBezTo>
                <a:cubicBezTo>
                  <a:pt x="10391986" y="2449055"/>
                  <a:pt x="10390994" y="2446128"/>
                  <a:pt x="10389655" y="2443102"/>
                </a:cubicBezTo>
                <a:cubicBezTo>
                  <a:pt x="10388315" y="2440076"/>
                  <a:pt x="10386455" y="2437322"/>
                  <a:pt x="10384074" y="2434842"/>
                </a:cubicBezTo>
                <a:close/>
                <a:moveTo>
                  <a:pt x="9695148" y="2434842"/>
                </a:moveTo>
                <a:lnTo>
                  <a:pt x="9771795" y="2434842"/>
                </a:lnTo>
                <a:lnTo>
                  <a:pt x="9771795" y="2493629"/>
                </a:lnTo>
                <a:cubicBezTo>
                  <a:pt x="9770009" y="2491248"/>
                  <a:pt x="9767826" y="2489015"/>
                  <a:pt x="9765246" y="2486932"/>
                </a:cubicBezTo>
                <a:cubicBezTo>
                  <a:pt x="9762667" y="2484848"/>
                  <a:pt x="9759839" y="2483013"/>
                  <a:pt x="9756763" y="2481425"/>
                </a:cubicBezTo>
                <a:cubicBezTo>
                  <a:pt x="9753687" y="2479838"/>
                  <a:pt x="9750463" y="2478573"/>
                  <a:pt x="9747089" y="2477630"/>
                </a:cubicBezTo>
                <a:cubicBezTo>
                  <a:pt x="9743716" y="2476688"/>
                  <a:pt x="9740243" y="2476216"/>
                  <a:pt x="9736671" y="2476216"/>
                </a:cubicBezTo>
                <a:cubicBezTo>
                  <a:pt x="9735679" y="2476216"/>
                  <a:pt x="9733968" y="2476266"/>
                  <a:pt x="9731537" y="2476365"/>
                </a:cubicBezTo>
                <a:cubicBezTo>
                  <a:pt x="9729106" y="2476464"/>
                  <a:pt x="9726799" y="2476712"/>
                  <a:pt x="9724616" y="2477109"/>
                </a:cubicBezTo>
                <a:cubicBezTo>
                  <a:pt x="9722433" y="2477506"/>
                  <a:pt x="9720747" y="2477903"/>
                  <a:pt x="9719556" y="2478300"/>
                </a:cubicBezTo>
                <a:cubicBezTo>
                  <a:pt x="9718564" y="2475125"/>
                  <a:pt x="9716902" y="2471776"/>
                  <a:pt x="9714570" y="2468254"/>
                </a:cubicBezTo>
                <a:cubicBezTo>
                  <a:pt x="9712239" y="2464732"/>
                  <a:pt x="9709808" y="2461135"/>
                  <a:pt x="9707278" y="2457464"/>
                </a:cubicBezTo>
                <a:cubicBezTo>
                  <a:pt x="9704748" y="2453793"/>
                  <a:pt x="9702342" y="2450072"/>
                  <a:pt x="9700060" y="2446302"/>
                </a:cubicBezTo>
                <a:cubicBezTo>
                  <a:pt x="9697778" y="2442531"/>
                  <a:pt x="9696140" y="2438712"/>
                  <a:pt x="9695148" y="2434842"/>
                </a:cubicBezTo>
                <a:close/>
                <a:moveTo>
                  <a:pt x="2017295" y="2432821"/>
                </a:moveTo>
                <a:lnTo>
                  <a:pt x="1958587" y="2507161"/>
                </a:lnTo>
                <a:lnTo>
                  <a:pt x="1874346" y="2507161"/>
                </a:lnTo>
                <a:lnTo>
                  <a:pt x="1869021" y="2507161"/>
                </a:lnTo>
                <a:lnTo>
                  <a:pt x="1649946" y="2507161"/>
                </a:lnTo>
                <a:lnTo>
                  <a:pt x="1649946" y="2533531"/>
                </a:lnTo>
                <a:lnTo>
                  <a:pt x="1810052" y="2533531"/>
                </a:lnTo>
                <a:lnTo>
                  <a:pt x="1810052" y="2621433"/>
                </a:lnTo>
                <a:cubicBezTo>
                  <a:pt x="1809550" y="2621098"/>
                  <a:pt x="1808336" y="2620156"/>
                  <a:pt x="1806410" y="2618608"/>
                </a:cubicBezTo>
                <a:cubicBezTo>
                  <a:pt x="1804485" y="2617059"/>
                  <a:pt x="1802371" y="2615405"/>
                  <a:pt x="1800069" y="2613647"/>
                </a:cubicBezTo>
                <a:cubicBezTo>
                  <a:pt x="1797767" y="2611889"/>
                  <a:pt x="1795507" y="2610236"/>
                  <a:pt x="1793288" y="2608687"/>
                </a:cubicBezTo>
                <a:cubicBezTo>
                  <a:pt x="1791070" y="2607139"/>
                  <a:pt x="1789458" y="2606113"/>
                  <a:pt x="1788454" y="2605611"/>
                </a:cubicBezTo>
                <a:cubicBezTo>
                  <a:pt x="1788788" y="2603434"/>
                  <a:pt x="1789039" y="2601341"/>
                  <a:pt x="1789207" y="2599332"/>
                </a:cubicBezTo>
                <a:cubicBezTo>
                  <a:pt x="1789374" y="2597323"/>
                  <a:pt x="1789458" y="2595481"/>
                  <a:pt x="1789458" y="2593807"/>
                </a:cubicBezTo>
                <a:cubicBezTo>
                  <a:pt x="1789458" y="2588114"/>
                  <a:pt x="1788642" y="2582338"/>
                  <a:pt x="1787009" y="2576478"/>
                </a:cubicBezTo>
                <a:cubicBezTo>
                  <a:pt x="1785377" y="2570617"/>
                  <a:pt x="1782803" y="2565302"/>
                  <a:pt x="1779287" y="2560530"/>
                </a:cubicBezTo>
                <a:cubicBezTo>
                  <a:pt x="1775771" y="2555758"/>
                  <a:pt x="1771208" y="2551844"/>
                  <a:pt x="1765599" y="2548789"/>
                </a:cubicBezTo>
                <a:cubicBezTo>
                  <a:pt x="1759990" y="2545733"/>
                  <a:pt x="1753209" y="2544205"/>
                  <a:pt x="1745256" y="2544205"/>
                </a:cubicBezTo>
                <a:cubicBezTo>
                  <a:pt x="1739731" y="2544205"/>
                  <a:pt x="1734520" y="2545168"/>
                  <a:pt x="1729622" y="2547093"/>
                </a:cubicBezTo>
                <a:cubicBezTo>
                  <a:pt x="1724725" y="2549019"/>
                  <a:pt x="1720455" y="2551698"/>
                  <a:pt x="1716814" y="2555130"/>
                </a:cubicBezTo>
                <a:cubicBezTo>
                  <a:pt x="1713172" y="2558562"/>
                  <a:pt x="1710305" y="2562602"/>
                  <a:pt x="1708212" y="2567248"/>
                </a:cubicBezTo>
                <a:cubicBezTo>
                  <a:pt x="1706119" y="2571894"/>
                  <a:pt x="1705073" y="2576896"/>
                  <a:pt x="1705073" y="2582254"/>
                </a:cubicBezTo>
                <a:cubicBezTo>
                  <a:pt x="1705073" y="2585017"/>
                  <a:pt x="1705596" y="2587675"/>
                  <a:pt x="1706642" y="2590228"/>
                </a:cubicBezTo>
                <a:cubicBezTo>
                  <a:pt x="1707689" y="2592781"/>
                  <a:pt x="1709133" y="2595042"/>
                  <a:pt x="1710975" y="2597009"/>
                </a:cubicBezTo>
                <a:cubicBezTo>
                  <a:pt x="1712816" y="2598976"/>
                  <a:pt x="1714993" y="2600546"/>
                  <a:pt x="1717504" y="2601718"/>
                </a:cubicBezTo>
                <a:cubicBezTo>
                  <a:pt x="1720016" y="2602890"/>
                  <a:pt x="1722737" y="2603476"/>
                  <a:pt x="1725667" y="2603476"/>
                </a:cubicBezTo>
                <a:cubicBezTo>
                  <a:pt x="1728429" y="2603476"/>
                  <a:pt x="1731066" y="2602974"/>
                  <a:pt x="1733578" y="2601969"/>
                </a:cubicBezTo>
                <a:cubicBezTo>
                  <a:pt x="1736089" y="2600964"/>
                  <a:pt x="1738287" y="2599583"/>
                  <a:pt x="1740170" y="2597825"/>
                </a:cubicBezTo>
                <a:cubicBezTo>
                  <a:pt x="1742054" y="2596067"/>
                  <a:pt x="1743561" y="2593995"/>
                  <a:pt x="1744691" y="2591609"/>
                </a:cubicBezTo>
                <a:cubicBezTo>
                  <a:pt x="1745821" y="2589223"/>
                  <a:pt x="1746386" y="2586649"/>
                  <a:pt x="1746386" y="2583886"/>
                </a:cubicBezTo>
                <a:cubicBezTo>
                  <a:pt x="1746386" y="2581375"/>
                  <a:pt x="1746135" y="2579052"/>
                  <a:pt x="1745633" y="2576917"/>
                </a:cubicBezTo>
                <a:cubicBezTo>
                  <a:pt x="1745131" y="2574782"/>
                  <a:pt x="1744419" y="2573129"/>
                  <a:pt x="1743498" y="2571957"/>
                </a:cubicBezTo>
                <a:cubicBezTo>
                  <a:pt x="1744168" y="2571622"/>
                  <a:pt x="1744733" y="2571434"/>
                  <a:pt x="1745193" y="2571392"/>
                </a:cubicBezTo>
                <a:cubicBezTo>
                  <a:pt x="1745654" y="2571350"/>
                  <a:pt x="1746261" y="2571329"/>
                  <a:pt x="1747014" y="2571329"/>
                </a:cubicBezTo>
                <a:cubicBezTo>
                  <a:pt x="1749275" y="2571329"/>
                  <a:pt x="1751200" y="2572062"/>
                  <a:pt x="1752791" y="2573527"/>
                </a:cubicBezTo>
                <a:cubicBezTo>
                  <a:pt x="1754381" y="2574992"/>
                  <a:pt x="1755679" y="2576812"/>
                  <a:pt x="1756683" y="2578989"/>
                </a:cubicBezTo>
                <a:cubicBezTo>
                  <a:pt x="1757688" y="2581166"/>
                  <a:pt x="1758420" y="2583593"/>
                  <a:pt x="1758881" y="2586272"/>
                </a:cubicBezTo>
                <a:cubicBezTo>
                  <a:pt x="1759341" y="2588951"/>
                  <a:pt x="1759572" y="2591463"/>
                  <a:pt x="1759572" y="2593807"/>
                </a:cubicBezTo>
                <a:cubicBezTo>
                  <a:pt x="1759572" y="2598997"/>
                  <a:pt x="1759048" y="2603853"/>
                  <a:pt x="1758002" y="2608373"/>
                </a:cubicBezTo>
                <a:cubicBezTo>
                  <a:pt x="1756955" y="2612894"/>
                  <a:pt x="1755386" y="2616850"/>
                  <a:pt x="1753293" y="2620240"/>
                </a:cubicBezTo>
                <a:cubicBezTo>
                  <a:pt x="1751200" y="2623631"/>
                  <a:pt x="1748584" y="2626309"/>
                  <a:pt x="1745445" y="2628277"/>
                </a:cubicBezTo>
                <a:cubicBezTo>
                  <a:pt x="1742305" y="2630244"/>
                  <a:pt x="1738601" y="2631228"/>
                  <a:pt x="1734331" y="2631228"/>
                </a:cubicBezTo>
                <a:cubicBezTo>
                  <a:pt x="1729141" y="2631228"/>
                  <a:pt x="1724139" y="2630265"/>
                  <a:pt x="1719325" y="2628340"/>
                </a:cubicBezTo>
                <a:cubicBezTo>
                  <a:pt x="1714512" y="2626414"/>
                  <a:pt x="1709970" y="2623944"/>
                  <a:pt x="1705701" y="2620931"/>
                </a:cubicBezTo>
                <a:cubicBezTo>
                  <a:pt x="1701431" y="2617917"/>
                  <a:pt x="1697454" y="2614568"/>
                  <a:pt x="1693771" y="2610885"/>
                </a:cubicBezTo>
                <a:cubicBezTo>
                  <a:pt x="1690087" y="2607201"/>
                  <a:pt x="1686781" y="2603602"/>
                  <a:pt x="1683851" y="2600085"/>
                </a:cubicBezTo>
                <a:cubicBezTo>
                  <a:pt x="1680921" y="2596569"/>
                  <a:pt x="1678388" y="2593346"/>
                  <a:pt x="1676254" y="2590416"/>
                </a:cubicBezTo>
                <a:cubicBezTo>
                  <a:pt x="1674119" y="2587486"/>
                  <a:pt x="1672465" y="2585268"/>
                  <a:pt x="1671293" y="2583761"/>
                </a:cubicBezTo>
                <a:lnTo>
                  <a:pt x="1650574" y="2599583"/>
                </a:lnTo>
                <a:cubicBezTo>
                  <a:pt x="1655429" y="2607118"/>
                  <a:pt x="1660892" y="2614401"/>
                  <a:pt x="1666961" y="2621433"/>
                </a:cubicBezTo>
                <a:cubicBezTo>
                  <a:pt x="1673030" y="2628465"/>
                  <a:pt x="1679602" y="2634723"/>
                  <a:pt x="1686676" y="2640206"/>
                </a:cubicBezTo>
                <a:cubicBezTo>
                  <a:pt x="1693750" y="2645690"/>
                  <a:pt x="1701263" y="2650085"/>
                  <a:pt x="1709217" y="2653392"/>
                </a:cubicBezTo>
                <a:cubicBezTo>
                  <a:pt x="1717170" y="2656698"/>
                  <a:pt x="1725457" y="2658352"/>
                  <a:pt x="1734080" y="2658352"/>
                </a:cubicBezTo>
                <a:cubicBezTo>
                  <a:pt x="1738685" y="2658352"/>
                  <a:pt x="1743289" y="2657682"/>
                  <a:pt x="1747893" y="2656342"/>
                </a:cubicBezTo>
                <a:cubicBezTo>
                  <a:pt x="1752498" y="2655003"/>
                  <a:pt x="1756830" y="2653119"/>
                  <a:pt x="1760890" y="2650692"/>
                </a:cubicBezTo>
                <a:cubicBezTo>
                  <a:pt x="1764950" y="2648264"/>
                  <a:pt x="1768655" y="2645292"/>
                  <a:pt x="1772003" y="2641776"/>
                </a:cubicBezTo>
                <a:cubicBezTo>
                  <a:pt x="1775352" y="2638260"/>
                  <a:pt x="1778031" y="2634283"/>
                  <a:pt x="1780040" y="2629846"/>
                </a:cubicBezTo>
                <a:cubicBezTo>
                  <a:pt x="1781212" y="2630265"/>
                  <a:pt x="1782698" y="2631018"/>
                  <a:pt x="1784498" y="2632107"/>
                </a:cubicBezTo>
                <a:cubicBezTo>
                  <a:pt x="1786298" y="2633195"/>
                  <a:pt x="1788223" y="2634514"/>
                  <a:pt x="1790274" y="2636062"/>
                </a:cubicBezTo>
                <a:cubicBezTo>
                  <a:pt x="1792325" y="2637611"/>
                  <a:pt x="1794397" y="2639264"/>
                  <a:pt x="1796490" y="2641022"/>
                </a:cubicBezTo>
                <a:cubicBezTo>
                  <a:pt x="1798583" y="2642781"/>
                  <a:pt x="1800530" y="2644539"/>
                  <a:pt x="1802329" y="2646297"/>
                </a:cubicBezTo>
                <a:cubicBezTo>
                  <a:pt x="1804129" y="2648055"/>
                  <a:pt x="1805720" y="2649729"/>
                  <a:pt x="1807101" y="2651320"/>
                </a:cubicBezTo>
                <a:cubicBezTo>
                  <a:pt x="1808482" y="2652910"/>
                  <a:pt x="1809466" y="2654291"/>
                  <a:pt x="1810052" y="2655463"/>
                </a:cubicBezTo>
                <a:lnTo>
                  <a:pt x="1810052" y="2672918"/>
                </a:lnTo>
                <a:lnTo>
                  <a:pt x="1839185" y="2672918"/>
                </a:lnTo>
                <a:lnTo>
                  <a:pt x="1839185" y="2533531"/>
                </a:lnTo>
                <a:lnTo>
                  <a:pt x="1869021" y="2533531"/>
                </a:lnTo>
                <a:lnTo>
                  <a:pt x="1874346" y="2533531"/>
                </a:lnTo>
                <a:lnTo>
                  <a:pt x="1939342" y="2533531"/>
                </a:lnTo>
                <a:cubicBezTo>
                  <a:pt x="1931556" y="2546005"/>
                  <a:pt x="1927412" y="2563418"/>
                  <a:pt x="1926910" y="2585770"/>
                </a:cubicBezTo>
                <a:lnTo>
                  <a:pt x="1953532" y="2585770"/>
                </a:lnTo>
                <a:cubicBezTo>
                  <a:pt x="1958220" y="2585770"/>
                  <a:pt x="1962071" y="2586419"/>
                  <a:pt x="1965085" y="2587716"/>
                </a:cubicBezTo>
                <a:cubicBezTo>
                  <a:pt x="1968098" y="2589014"/>
                  <a:pt x="1970484" y="2590814"/>
                  <a:pt x="1972242" y="2593116"/>
                </a:cubicBezTo>
                <a:cubicBezTo>
                  <a:pt x="1974000" y="2595418"/>
                  <a:pt x="1975214" y="2598118"/>
                  <a:pt x="1975884" y="2601216"/>
                </a:cubicBezTo>
                <a:cubicBezTo>
                  <a:pt x="1976554" y="2604313"/>
                  <a:pt x="1976888" y="2607662"/>
                  <a:pt x="1976888" y="2611262"/>
                </a:cubicBezTo>
                <a:cubicBezTo>
                  <a:pt x="1976888" y="2616033"/>
                  <a:pt x="1976282" y="2620198"/>
                  <a:pt x="1975068" y="2623756"/>
                </a:cubicBezTo>
                <a:cubicBezTo>
                  <a:pt x="1973854" y="2627314"/>
                  <a:pt x="1972179" y="2630265"/>
                  <a:pt x="1970045" y="2632609"/>
                </a:cubicBezTo>
                <a:cubicBezTo>
                  <a:pt x="1967910" y="2634953"/>
                  <a:pt x="1965420" y="2636690"/>
                  <a:pt x="1962573" y="2637820"/>
                </a:cubicBezTo>
                <a:cubicBezTo>
                  <a:pt x="1959727" y="2638951"/>
                  <a:pt x="1956629" y="2639516"/>
                  <a:pt x="1953281" y="2639516"/>
                </a:cubicBezTo>
                <a:cubicBezTo>
                  <a:pt x="1946500" y="2639516"/>
                  <a:pt x="1940493" y="2637904"/>
                  <a:pt x="1935261" y="2634681"/>
                </a:cubicBezTo>
                <a:cubicBezTo>
                  <a:pt x="1930029" y="2631458"/>
                  <a:pt x="1925194" y="2626289"/>
                  <a:pt x="1920757" y="2619173"/>
                </a:cubicBezTo>
                <a:cubicBezTo>
                  <a:pt x="1916822" y="2612978"/>
                  <a:pt x="1913578" y="2606322"/>
                  <a:pt x="1911025" y="2599206"/>
                </a:cubicBezTo>
                <a:cubicBezTo>
                  <a:pt x="1908472" y="2592091"/>
                  <a:pt x="1906609" y="2584514"/>
                  <a:pt x="1905437" y="2576478"/>
                </a:cubicBezTo>
                <a:lnTo>
                  <a:pt x="1877936" y="2581626"/>
                </a:lnTo>
                <a:cubicBezTo>
                  <a:pt x="1880197" y="2593597"/>
                  <a:pt x="1883210" y="2604292"/>
                  <a:pt x="1886978" y="2613710"/>
                </a:cubicBezTo>
                <a:cubicBezTo>
                  <a:pt x="1890745" y="2623128"/>
                  <a:pt x="1895182" y="2631437"/>
                  <a:pt x="1900288" y="2638637"/>
                </a:cubicBezTo>
                <a:cubicBezTo>
                  <a:pt x="1903554" y="2643325"/>
                  <a:pt x="1907216" y="2647406"/>
                  <a:pt x="1911276" y="2650880"/>
                </a:cubicBezTo>
                <a:cubicBezTo>
                  <a:pt x="1915336" y="2654354"/>
                  <a:pt x="1919648" y="2657263"/>
                  <a:pt x="1924210" y="2659607"/>
                </a:cubicBezTo>
                <a:cubicBezTo>
                  <a:pt x="1928773" y="2661951"/>
                  <a:pt x="1933503" y="2663709"/>
                  <a:pt x="1938400" y="2664881"/>
                </a:cubicBezTo>
                <a:cubicBezTo>
                  <a:pt x="1943297" y="2666054"/>
                  <a:pt x="1948258" y="2666640"/>
                  <a:pt x="1953281" y="2666640"/>
                </a:cubicBezTo>
                <a:cubicBezTo>
                  <a:pt x="1960313" y="2666640"/>
                  <a:pt x="1967073" y="2665447"/>
                  <a:pt x="1973561" y="2663061"/>
                </a:cubicBezTo>
                <a:cubicBezTo>
                  <a:pt x="1980049" y="2660675"/>
                  <a:pt x="1985741" y="2657138"/>
                  <a:pt x="1990639" y="2652450"/>
                </a:cubicBezTo>
                <a:cubicBezTo>
                  <a:pt x="1995536" y="2647762"/>
                  <a:pt x="1999450" y="2641964"/>
                  <a:pt x="2002380" y="2635058"/>
                </a:cubicBezTo>
                <a:cubicBezTo>
                  <a:pt x="2005310" y="2628151"/>
                  <a:pt x="2006775" y="2620219"/>
                  <a:pt x="2006775" y="2611262"/>
                </a:cubicBezTo>
                <a:cubicBezTo>
                  <a:pt x="2006775" y="2603727"/>
                  <a:pt x="2005645" y="2596779"/>
                  <a:pt x="2003385" y="2590416"/>
                </a:cubicBezTo>
                <a:cubicBezTo>
                  <a:pt x="2001124" y="2584054"/>
                  <a:pt x="1997922" y="2578591"/>
                  <a:pt x="1993778" y="2574029"/>
                </a:cubicBezTo>
                <a:cubicBezTo>
                  <a:pt x="1989634" y="2569466"/>
                  <a:pt x="1984632" y="2565888"/>
                  <a:pt x="1978772" y="2563292"/>
                </a:cubicBezTo>
                <a:cubicBezTo>
                  <a:pt x="1972912" y="2560697"/>
                  <a:pt x="1966424" y="2559400"/>
                  <a:pt x="1959308" y="2559400"/>
                </a:cubicBezTo>
                <a:lnTo>
                  <a:pt x="1957299" y="2559400"/>
                </a:lnTo>
                <a:cubicBezTo>
                  <a:pt x="1957718" y="2556804"/>
                  <a:pt x="1958429" y="2554251"/>
                  <a:pt x="1959434" y="2551740"/>
                </a:cubicBezTo>
                <a:cubicBezTo>
                  <a:pt x="1960438" y="2549228"/>
                  <a:pt x="1961610" y="2546863"/>
                  <a:pt x="1962950" y="2544645"/>
                </a:cubicBezTo>
                <a:cubicBezTo>
                  <a:pt x="1964289" y="2542426"/>
                  <a:pt x="1965775" y="2540375"/>
                  <a:pt x="1967408" y="2538492"/>
                </a:cubicBezTo>
                <a:cubicBezTo>
                  <a:pt x="1969040" y="2536608"/>
                  <a:pt x="1970693" y="2534955"/>
                  <a:pt x="1972368" y="2533531"/>
                </a:cubicBezTo>
                <a:lnTo>
                  <a:pt x="1990827" y="2533531"/>
                </a:lnTo>
                <a:cubicBezTo>
                  <a:pt x="1991664" y="2538303"/>
                  <a:pt x="1993192" y="2543389"/>
                  <a:pt x="1995411" y="2548789"/>
                </a:cubicBezTo>
                <a:cubicBezTo>
                  <a:pt x="1997629" y="2554188"/>
                  <a:pt x="2000350" y="2559337"/>
                  <a:pt x="2003573" y="2564234"/>
                </a:cubicBezTo>
                <a:cubicBezTo>
                  <a:pt x="2006796" y="2569132"/>
                  <a:pt x="2010396" y="2573568"/>
                  <a:pt x="2014372" y="2577545"/>
                </a:cubicBezTo>
                <a:cubicBezTo>
                  <a:pt x="2018349" y="2581521"/>
                  <a:pt x="2022597" y="2584514"/>
                  <a:pt x="2027118" y="2586523"/>
                </a:cubicBezTo>
                <a:lnTo>
                  <a:pt x="2027118" y="2672918"/>
                </a:lnTo>
                <a:lnTo>
                  <a:pt x="2056251" y="2672918"/>
                </a:lnTo>
                <a:lnTo>
                  <a:pt x="2056251" y="2564423"/>
                </a:lnTo>
                <a:lnTo>
                  <a:pt x="2044698" y="2564423"/>
                </a:lnTo>
                <a:cubicBezTo>
                  <a:pt x="2041768" y="2564423"/>
                  <a:pt x="2038964" y="2563460"/>
                  <a:pt x="2036285" y="2561534"/>
                </a:cubicBezTo>
                <a:cubicBezTo>
                  <a:pt x="2033606" y="2559609"/>
                  <a:pt x="2031199" y="2557160"/>
                  <a:pt x="2029064" y="2554188"/>
                </a:cubicBezTo>
                <a:cubicBezTo>
                  <a:pt x="2026930" y="2551216"/>
                  <a:pt x="2025088" y="2547910"/>
                  <a:pt x="2023539" y="2544268"/>
                </a:cubicBezTo>
                <a:cubicBezTo>
                  <a:pt x="2021990" y="2540626"/>
                  <a:pt x="2020839" y="2537047"/>
                  <a:pt x="2020086" y="2533531"/>
                </a:cubicBezTo>
                <a:lnTo>
                  <a:pt x="2078571" y="2533531"/>
                </a:lnTo>
                <a:lnTo>
                  <a:pt x="2085133" y="2533531"/>
                </a:lnTo>
                <a:lnTo>
                  <a:pt x="2195480" y="2533531"/>
                </a:lnTo>
                <a:lnTo>
                  <a:pt x="2195480" y="2573715"/>
                </a:lnTo>
                <a:cubicBezTo>
                  <a:pt x="2193220" y="2570617"/>
                  <a:pt x="2190520" y="2567562"/>
                  <a:pt x="2187381" y="2564548"/>
                </a:cubicBezTo>
                <a:cubicBezTo>
                  <a:pt x="2184241" y="2561534"/>
                  <a:pt x="2180683" y="2558855"/>
                  <a:pt x="2176707" y="2556511"/>
                </a:cubicBezTo>
                <a:cubicBezTo>
                  <a:pt x="2172730" y="2554167"/>
                  <a:pt x="2168293" y="2552263"/>
                  <a:pt x="2163396" y="2550798"/>
                </a:cubicBezTo>
                <a:cubicBezTo>
                  <a:pt x="2158498" y="2549333"/>
                  <a:pt x="2153161" y="2548600"/>
                  <a:pt x="2147385" y="2548600"/>
                </a:cubicBezTo>
                <a:cubicBezTo>
                  <a:pt x="2139934" y="2548600"/>
                  <a:pt x="2132965" y="2549668"/>
                  <a:pt x="2126477" y="2551802"/>
                </a:cubicBezTo>
                <a:cubicBezTo>
                  <a:pt x="2119989" y="2553937"/>
                  <a:pt x="2114338" y="2557035"/>
                  <a:pt x="2109525" y="2561095"/>
                </a:cubicBezTo>
                <a:cubicBezTo>
                  <a:pt x="2104711" y="2565155"/>
                  <a:pt x="2100923" y="2570094"/>
                  <a:pt x="2098160" y="2575913"/>
                </a:cubicBezTo>
                <a:cubicBezTo>
                  <a:pt x="2095398" y="2581731"/>
                  <a:pt x="2094016" y="2588323"/>
                  <a:pt x="2094016" y="2595690"/>
                </a:cubicBezTo>
                <a:cubicBezTo>
                  <a:pt x="2094016" y="2600881"/>
                  <a:pt x="2094644" y="2605506"/>
                  <a:pt x="2095900" y="2609566"/>
                </a:cubicBezTo>
                <a:cubicBezTo>
                  <a:pt x="2097156" y="2613626"/>
                  <a:pt x="2098851" y="2617226"/>
                  <a:pt x="2100986" y="2620366"/>
                </a:cubicBezTo>
                <a:cubicBezTo>
                  <a:pt x="2103120" y="2623505"/>
                  <a:pt x="2105590" y="2626184"/>
                  <a:pt x="2108394" y="2628402"/>
                </a:cubicBezTo>
                <a:cubicBezTo>
                  <a:pt x="2111199" y="2630621"/>
                  <a:pt x="2114108" y="2632421"/>
                  <a:pt x="2117122" y="2633802"/>
                </a:cubicBezTo>
                <a:cubicBezTo>
                  <a:pt x="2120136" y="2635183"/>
                  <a:pt x="2123191" y="2636209"/>
                  <a:pt x="2126289" y="2636879"/>
                </a:cubicBezTo>
                <a:cubicBezTo>
                  <a:pt x="2129386" y="2637548"/>
                  <a:pt x="2132274" y="2637883"/>
                  <a:pt x="2134953" y="2637883"/>
                </a:cubicBezTo>
                <a:cubicBezTo>
                  <a:pt x="2140395" y="2637883"/>
                  <a:pt x="2145418" y="2637381"/>
                  <a:pt x="2150022" y="2636376"/>
                </a:cubicBezTo>
                <a:cubicBezTo>
                  <a:pt x="2154627" y="2635372"/>
                  <a:pt x="2158582" y="2633781"/>
                  <a:pt x="2161889" y="2631604"/>
                </a:cubicBezTo>
                <a:cubicBezTo>
                  <a:pt x="2165196" y="2629428"/>
                  <a:pt x="2167791" y="2626561"/>
                  <a:pt x="2169674" y="2623003"/>
                </a:cubicBezTo>
                <a:cubicBezTo>
                  <a:pt x="2171558" y="2619445"/>
                  <a:pt x="2172500" y="2615071"/>
                  <a:pt x="2172500" y="2609880"/>
                </a:cubicBezTo>
                <a:cubicBezTo>
                  <a:pt x="2172500" y="2607285"/>
                  <a:pt x="2171998" y="2604753"/>
                  <a:pt x="2170993" y="2602283"/>
                </a:cubicBezTo>
                <a:cubicBezTo>
                  <a:pt x="2169988" y="2599813"/>
                  <a:pt x="2168587" y="2597616"/>
                  <a:pt x="2166787" y="2595690"/>
                </a:cubicBezTo>
                <a:cubicBezTo>
                  <a:pt x="2164987" y="2593765"/>
                  <a:pt x="2162831" y="2592216"/>
                  <a:pt x="2160319" y="2591044"/>
                </a:cubicBezTo>
                <a:cubicBezTo>
                  <a:pt x="2157808" y="2589872"/>
                  <a:pt x="2155003" y="2589286"/>
                  <a:pt x="2151906" y="2589286"/>
                </a:cubicBezTo>
                <a:cubicBezTo>
                  <a:pt x="2147720" y="2589286"/>
                  <a:pt x="2144288" y="2590102"/>
                  <a:pt x="2141609" y="2591735"/>
                </a:cubicBezTo>
                <a:cubicBezTo>
                  <a:pt x="2138930" y="2593367"/>
                  <a:pt x="2136816" y="2595272"/>
                  <a:pt x="2135267" y="2597448"/>
                </a:cubicBezTo>
                <a:cubicBezTo>
                  <a:pt x="2133718" y="2599625"/>
                  <a:pt x="2132651" y="2601885"/>
                  <a:pt x="2132065" y="2604229"/>
                </a:cubicBezTo>
                <a:cubicBezTo>
                  <a:pt x="2131479" y="2606573"/>
                  <a:pt x="2131186" y="2608666"/>
                  <a:pt x="2131186" y="2610508"/>
                </a:cubicBezTo>
                <a:cubicBezTo>
                  <a:pt x="2129261" y="2610424"/>
                  <a:pt x="2127565" y="2609210"/>
                  <a:pt x="2126100" y="2606866"/>
                </a:cubicBezTo>
                <a:cubicBezTo>
                  <a:pt x="2124635" y="2604522"/>
                  <a:pt x="2123903" y="2601216"/>
                  <a:pt x="2123903" y="2596946"/>
                </a:cubicBezTo>
                <a:cubicBezTo>
                  <a:pt x="2123903" y="2593514"/>
                  <a:pt x="2124384" y="2590605"/>
                  <a:pt x="2125347" y="2588219"/>
                </a:cubicBezTo>
                <a:cubicBezTo>
                  <a:pt x="2126310" y="2585833"/>
                  <a:pt x="2127796" y="2583719"/>
                  <a:pt x="2129805" y="2581877"/>
                </a:cubicBezTo>
                <a:cubicBezTo>
                  <a:pt x="2131814" y="2580036"/>
                  <a:pt x="2134367" y="2578550"/>
                  <a:pt x="2137465" y="2577419"/>
                </a:cubicBezTo>
                <a:cubicBezTo>
                  <a:pt x="2140562" y="2576289"/>
                  <a:pt x="2144204" y="2575724"/>
                  <a:pt x="2148390" y="2575724"/>
                </a:cubicBezTo>
                <a:cubicBezTo>
                  <a:pt x="2152492" y="2575724"/>
                  <a:pt x="2156531" y="2576582"/>
                  <a:pt x="2160508" y="2578298"/>
                </a:cubicBezTo>
                <a:cubicBezTo>
                  <a:pt x="2164484" y="2580015"/>
                  <a:pt x="2168210" y="2582317"/>
                  <a:pt x="2171684" y="2585205"/>
                </a:cubicBezTo>
                <a:cubicBezTo>
                  <a:pt x="2175158" y="2588093"/>
                  <a:pt x="2178360" y="2591421"/>
                  <a:pt x="2181290" y="2595188"/>
                </a:cubicBezTo>
                <a:cubicBezTo>
                  <a:pt x="2184220" y="2598955"/>
                  <a:pt x="2186732" y="2602869"/>
                  <a:pt x="2188825" y="2606929"/>
                </a:cubicBezTo>
                <a:cubicBezTo>
                  <a:pt x="2190917" y="2610989"/>
                  <a:pt x="2192550" y="2615050"/>
                  <a:pt x="2193722" y="2619110"/>
                </a:cubicBezTo>
                <a:cubicBezTo>
                  <a:pt x="2194894" y="2623170"/>
                  <a:pt x="2195480" y="2626958"/>
                  <a:pt x="2195480" y="2630474"/>
                </a:cubicBezTo>
                <a:lnTo>
                  <a:pt x="2195480" y="2672918"/>
                </a:lnTo>
                <a:lnTo>
                  <a:pt x="2224613" y="2672918"/>
                </a:lnTo>
                <a:lnTo>
                  <a:pt x="2224613" y="2533531"/>
                </a:lnTo>
                <a:lnTo>
                  <a:pt x="2259774" y="2533531"/>
                </a:lnTo>
                <a:lnTo>
                  <a:pt x="2259774" y="2507161"/>
                </a:lnTo>
                <a:lnTo>
                  <a:pt x="2085133" y="2507161"/>
                </a:lnTo>
                <a:lnTo>
                  <a:pt x="2078571" y="2507161"/>
                </a:lnTo>
                <a:lnTo>
                  <a:pt x="1992511" y="2507161"/>
                </a:lnTo>
                <a:lnTo>
                  <a:pt x="2043666" y="2432821"/>
                </a:lnTo>
                <a:close/>
                <a:moveTo>
                  <a:pt x="4118135" y="2425931"/>
                </a:moveTo>
                <a:lnTo>
                  <a:pt x="4118135" y="2478318"/>
                </a:lnTo>
                <a:cubicBezTo>
                  <a:pt x="4115257" y="2475739"/>
                  <a:pt x="4111909" y="2472985"/>
                  <a:pt x="4108088" y="2470058"/>
                </a:cubicBezTo>
                <a:cubicBezTo>
                  <a:pt x="4104269" y="2467131"/>
                  <a:pt x="4100201" y="2464328"/>
                  <a:pt x="4095885" y="2461650"/>
                </a:cubicBezTo>
                <a:cubicBezTo>
                  <a:pt x="4091569" y="2458971"/>
                  <a:pt x="4087079" y="2456540"/>
                  <a:pt x="4082416" y="2454357"/>
                </a:cubicBezTo>
                <a:cubicBezTo>
                  <a:pt x="4077753" y="2452174"/>
                  <a:pt x="4073139" y="2450487"/>
                  <a:pt x="4068575" y="2449297"/>
                </a:cubicBezTo>
                <a:cubicBezTo>
                  <a:pt x="4070758" y="2446419"/>
                  <a:pt x="4073635" y="2443691"/>
                  <a:pt x="4077207" y="2441111"/>
                </a:cubicBezTo>
                <a:cubicBezTo>
                  <a:pt x="4080779" y="2438532"/>
                  <a:pt x="4084772" y="2436200"/>
                  <a:pt x="4089188" y="2434116"/>
                </a:cubicBezTo>
                <a:cubicBezTo>
                  <a:pt x="4093603" y="2432033"/>
                  <a:pt x="4098266" y="2430296"/>
                  <a:pt x="4103177" y="2428907"/>
                </a:cubicBezTo>
                <a:cubicBezTo>
                  <a:pt x="4108088" y="2427518"/>
                  <a:pt x="4113075" y="2426526"/>
                  <a:pt x="4118135" y="2425931"/>
                </a:cubicBezTo>
                <a:close/>
                <a:moveTo>
                  <a:pt x="6975713" y="2425092"/>
                </a:moveTo>
                <a:cubicBezTo>
                  <a:pt x="6964798" y="2425092"/>
                  <a:pt x="6955125" y="2426580"/>
                  <a:pt x="6946691" y="2429557"/>
                </a:cubicBezTo>
                <a:cubicBezTo>
                  <a:pt x="6938257" y="2432534"/>
                  <a:pt x="6930866" y="2436527"/>
                  <a:pt x="6924516" y="2441538"/>
                </a:cubicBezTo>
                <a:cubicBezTo>
                  <a:pt x="6918166" y="2446548"/>
                  <a:pt x="6912783" y="2452427"/>
                  <a:pt x="6908368" y="2459174"/>
                </a:cubicBezTo>
                <a:cubicBezTo>
                  <a:pt x="6903953" y="2465921"/>
                  <a:pt x="6900381" y="2473089"/>
                  <a:pt x="6897652" y="2480679"/>
                </a:cubicBezTo>
                <a:cubicBezTo>
                  <a:pt x="6894924" y="2488270"/>
                  <a:pt x="6892939" y="2496034"/>
                  <a:pt x="6891699" y="2503971"/>
                </a:cubicBezTo>
                <a:cubicBezTo>
                  <a:pt x="6890459" y="2511908"/>
                  <a:pt x="6889839" y="2519648"/>
                  <a:pt x="6889839" y="2527188"/>
                </a:cubicBezTo>
                <a:cubicBezTo>
                  <a:pt x="6889839" y="2536019"/>
                  <a:pt x="6890608" y="2544874"/>
                  <a:pt x="6892146" y="2553754"/>
                </a:cubicBezTo>
                <a:cubicBezTo>
                  <a:pt x="6893683" y="2562634"/>
                  <a:pt x="6895916" y="2571241"/>
                  <a:pt x="6898843" y="2579576"/>
                </a:cubicBezTo>
                <a:cubicBezTo>
                  <a:pt x="6901770" y="2587910"/>
                  <a:pt x="6905391" y="2595748"/>
                  <a:pt x="6909707" y="2603091"/>
                </a:cubicBezTo>
                <a:cubicBezTo>
                  <a:pt x="6914023" y="2610433"/>
                  <a:pt x="6919009" y="2616981"/>
                  <a:pt x="6924664" y="2622736"/>
                </a:cubicBezTo>
                <a:cubicBezTo>
                  <a:pt x="6928832" y="2626903"/>
                  <a:pt x="6933495" y="2630574"/>
                  <a:pt x="6938654" y="2633749"/>
                </a:cubicBezTo>
                <a:cubicBezTo>
                  <a:pt x="6943814" y="2636924"/>
                  <a:pt x="6949221" y="2638512"/>
                  <a:pt x="6954877" y="2638512"/>
                </a:cubicBezTo>
                <a:cubicBezTo>
                  <a:pt x="6958548" y="2638512"/>
                  <a:pt x="6961872" y="2637817"/>
                  <a:pt x="6964848" y="2636428"/>
                </a:cubicBezTo>
                <a:cubicBezTo>
                  <a:pt x="6967825" y="2635039"/>
                  <a:pt x="6970379" y="2633203"/>
                  <a:pt x="6972513" y="2630921"/>
                </a:cubicBezTo>
                <a:cubicBezTo>
                  <a:pt x="6974646" y="2628639"/>
                  <a:pt x="6976308" y="2625960"/>
                  <a:pt x="6977498" y="2622885"/>
                </a:cubicBezTo>
                <a:cubicBezTo>
                  <a:pt x="6978689" y="2619809"/>
                  <a:pt x="6979284" y="2616634"/>
                  <a:pt x="6979284" y="2613360"/>
                </a:cubicBezTo>
                <a:cubicBezTo>
                  <a:pt x="6979284" y="2610482"/>
                  <a:pt x="6978689" y="2607655"/>
                  <a:pt x="6977498" y="2604876"/>
                </a:cubicBezTo>
                <a:cubicBezTo>
                  <a:pt x="6976308" y="2602098"/>
                  <a:pt x="6974646" y="2599593"/>
                  <a:pt x="6972513" y="2597361"/>
                </a:cubicBezTo>
                <a:cubicBezTo>
                  <a:pt x="6970379" y="2595128"/>
                  <a:pt x="6967825" y="2593317"/>
                  <a:pt x="6964848" y="2591928"/>
                </a:cubicBezTo>
                <a:cubicBezTo>
                  <a:pt x="6961872" y="2590539"/>
                  <a:pt x="6958548" y="2589845"/>
                  <a:pt x="6954877" y="2589845"/>
                </a:cubicBezTo>
                <a:cubicBezTo>
                  <a:pt x="6953190" y="2589845"/>
                  <a:pt x="6951528" y="2590018"/>
                  <a:pt x="6949891" y="2590366"/>
                </a:cubicBezTo>
                <a:cubicBezTo>
                  <a:pt x="6948254" y="2590713"/>
                  <a:pt x="6946741" y="2591135"/>
                  <a:pt x="6945352" y="2591631"/>
                </a:cubicBezTo>
                <a:cubicBezTo>
                  <a:pt x="6942673" y="2588357"/>
                  <a:pt x="6940118" y="2584165"/>
                  <a:pt x="6937687" y="2579055"/>
                </a:cubicBezTo>
                <a:cubicBezTo>
                  <a:pt x="6935256" y="2573945"/>
                  <a:pt x="6933123" y="2568438"/>
                  <a:pt x="6931287" y="2562535"/>
                </a:cubicBezTo>
                <a:cubicBezTo>
                  <a:pt x="6929452" y="2556631"/>
                  <a:pt x="6927988" y="2550604"/>
                  <a:pt x="6926897" y="2544452"/>
                </a:cubicBezTo>
                <a:cubicBezTo>
                  <a:pt x="6925805" y="2538301"/>
                  <a:pt x="6925260" y="2532546"/>
                  <a:pt x="6925260" y="2527188"/>
                </a:cubicBezTo>
                <a:cubicBezTo>
                  <a:pt x="6925260" y="2523219"/>
                  <a:pt x="6925458" y="2518680"/>
                  <a:pt x="6925855" y="2513570"/>
                </a:cubicBezTo>
                <a:cubicBezTo>
                  <a:pt x="6926252" y="2508461"/>
                  <a:pt x="6927071" y="2503301"/>
                  <a:pt x="6928311" y="2498092"/>
                </a:cubicBezTo>
                <a:cubicBezTo>
                  <a:pt x="6929551" y="2492883"/>
                  <a:pt x="6931312" y="2487774"/>
                  <a:pt x="6933594" y="2482763"/>
                </a:cubicBezTo>
                <a:cubicBezTo>
                  <a:pt x="6935876" y="2477752"/>
                  <a:pt x="6938902" y="2473288"/>
                  <a:pt x="6942673" y="2469368"/>
                </a:cubicBezTo>
                <a:cubicBezTo>
                  <a:pt x="6946443" y="2465449"/>
                  <a:pt x="6951032" y="2462299"/>
                  <a:pt x="6956439" y="2459918"/>
                </a:cubicBezTo>
                <a:cubicBezTo>
                  <a:pt x="6961847" y="2457537"/>
                  <a:pt x="6968271" y="2456346"/>
                  <a:pt x="6975713" y="2456346"/>
                </a:cubicBezTo>
                <a:lnTo>
                  <a:pt x="6984642" y="2456346"/>
                </a:lnTo>
                <a:lnTo>
                  <a:pt x="6998186" y="2456346"/>
                </a:lnTo>
                <a:lnTo>
                  <a:pt x="7093733" y="2456346"/>
                </a:lnTo>
                <a:lnTo>
                  <a:pt x="7093733" y="2473908"/>
                </a:lnTo>
                <a:cubicBezTo>
                  <a:pt x="7082125" y="2475098"/>
                  <a:pt x="7071260" y="2477579"/>
                  <a:pt x="7061140" y="2481349"/>
                </a:cubicBezTo>
                <a:cubicBezTo>
                  <a:pt x="7051020" y="2485119"/>
                  <a:pt x="7041991" y="2490105"/>
                  <a:pt x="7034053" y="2496306"/>
                </a:cubicBezTo>
                <a:cubicBezTo>
                  <a:pt x="7026116" y="2502508"/>
                  <a:pt x="7019369" y="2509875"/>
                  <a:pt x="7013812" y="2518407"/>
                </a:cubicBezTo>
                <a:cubicBezTo>
                  <a:pt x="7008256" y="2526940"/>
                  <a:pt x="7004188" y="2536564"/>
                  <a:pt x="7001609" y="2547280"/>
                </a:cubicBezTo>
                <a:cubicBezTo>
                  <a:pt x="7004982" y="2547875"/>
                  <a:pt x="7009199" y="2548917"/>
                  <a:pt x="7014259" y="2550405"/>
                </a:cubicBezTo>
                <a:cubicBezTo>
                  <a:pt x="7019319" y="2551894"/>
                  <a:pt x="7024751" y="2553853"/>
                  <a:pt x="7030556" y="2556284"/>
                </a:cubicBezTo>
                <a:cubicBezTo>
                  <a:pt x="7036360" y="2558715"/>
                  <a:pt x="7042338" y="2561568"/>
                  <a:pt x="7048489" y="2564842"/>
                </a:cubicBezTo>
                <a:cubicBezTo>
                  <a:pt x="7054641" y="2568116"/>
                  <a:pt x="7060569" y="2571737"/>
                  <a:pt x="7066274" y="2575706"/>
                </a:cubicBezTo>
                <a:cubicBezTo>
                  <a:pt x="7071980" y="2579675"/>
                  <a:pt x="7077213" y="2583991"/>
                  <a:pt x="7081976" y="2588654"/>
                </a:cubicBezTo>
                <a:cubicBezTo>
                  <a:pt x="7086738" y="2593317"/>
                  <a:pt x="7090657" y="2598278"/>
                  <a:pt x="7093733" y="2603537"/>
                </a:cubicBezTo>
                <a:lnTo>
                  <a:pt x="7093733" y="2621545"/>
                </a:lnTo>
                <a:lnTo>
                  <a:pt x="7128261" y="2621545"/>
                </a:lnTo>
                <a:lnTo>
                  <a:pt x="7128261" y="2504864"/>
                </a:lnTo>
                <a:cubicBezTo>
                  <a:pt x="7132329" y="2505162"/>
                  <a:pt x="7136546" y="2505955"/>
                  <a:pt x="7140912" y="2507245"/>
                </a:cubicBezTo>
                <a:cubicBezTo>
                  <a:pt x="7145277" y="2508535"/>
                  <a:pt x="7149345" y="2510197"/>
                  <a:pt x="7153116" y="2512231"/>
                </a:cubicBezTo>
                <a:cubicBezTo>
                  <a:pt x="7156886" y="2514265"/>
                  <a:pt x="7160185" y="2516597"/>
                  <a:pt x="7163013" y="2519226"/>
                </a:cubicBezTo>
                <a:cubicBezTo>
                  <a:pt x="7165840" y="2521855"/>
                  <a:pt x="7167800" y="2524609"/>
                  <a:pt x="7168891" y="2527486"/>
                </a:cubicBezTo>
                <a:cubicBezTo>
                  <a:pt x="7166709" y="2527585"/>
                  <a:pt x="7164278" y="2528106"/>
                  <a:pt x="7161599" y="2529049"/>
                </a:cubicBezTo>
                <a:cubicBezTo>
                  <a:pt x="7158920" y="2529991"/>
                  <a:pt x="7156390" y="2531430"/>
                  <a:pt x="7154009" y="2533365"/>
                </a:cubicBezTo>
                <a:cubicBezTo>
                  <a:pt x="7151627" y="2535299"/>
                  <a:pt x="7149643" y="2537780"/>
                  <a:pt x="7148055" y="2540806"/>
                </a:cubicBezTo>
                <a:cubicBezTo>
                  <a:pt x="7146468" y="2543832"/>
                  <a:pt x="7145674" y="2547528"/>
                  <a:pt x="7145674" y="2551894"/>
                </a:cubicBezTo>
                <a:cubicBezTo>
                  <a:pt x="7145674" y="2554870"/>
                  <a:pt x="7146245" y="2557797"/>
                  <a:pt x="7147386" y="2560675"/>
                </a:cubicBezTo>
                <a:cubicBezTo>
                  <a:pt x="7148527" y="2563552"/>
                  <a:pt x="7150164" y="2566132"/>
                  <a:pt x="7152297" y="2568414"/>
                </a:cubicBezTo>
                <a:cubicBezTo>
                  <a:pt x="7154430" y="2570696"/>
                  <a:pt x="7157010" y="2572556"/>
                  <a:pt x="7160036" y="2573995"/>
                </a:cubicBezTo>
                <a:cubicBezTo>
                  <a:pt x="7163062" y="2575433"/>
                  <a:pt x="7166461" y="2576153"/>
                  <a:pt x="7170231" y="2576153"/>
                </a:cubicBezTo>
                <a:cubicBezTo>
                  <a:pt x="7173505" y="2576153"/>
                  <a:pt x="7177127" y="2575409"/>
                  <a:pt x="7181095" y="2573920"/>
                </a:cubicBezTo>
                <a:cubicBezTo>
                  <a:pt x="7185064" y="2572432"/>
                  <a:pt x="7188760" y="2570001"/>
                  <a:pt x="7192183" y="2566628"/>
                </a:cubicBezTo>
                <a:cubicBezTo>
                  <a:pt x="7195606" y="2563254"/>
                  <a:pt x="7198483" y="2558864"/>
                  <a:pt x="7200815" y="2553456"/>
                </a:cubicBezTo>
                <a:cubicBezTo>
                  <a:pt x="7203147" y="2548049"/>
                  <a:pt x="7204313" y="2541476"/>
                  <a:pt x="7204313" y="2533737"/>
                </a:cubicBezTo>
                <a:cubicBezTo>
                  <a:pt x="7204313" y="2525402"/>
                  <a:pt x="7202328" y="2517713"/>
                  <a:pt x="7198359" y="2510668"/>
                </a:cubicBezTo>
                <a:cubicBezTo>
                  <a:pt x="7194391" y="2503624"/>
                  <a:pt x="7188958" y="2497472"/>
                  <a:pt x="7182063" y="2492214"/>
                </a:cubicBezTo>
                <a:cubicBezTo>
                  <a:pt x="7175167" y="2486955"/>
                  <a:pt x="7167106" y="2482738"/>
                  <a:pt x="7157878" y="2479563"/>
                </a:cubicBezTo>
                <a:cubicBezTo>
                  <a:pt x="7148651" y="2476388"/>
                  <a:pt x="7138778" y="2474503"/>
                  <a:pt x="7128261" y="2473908"/>
                </a:cubicBezTo>
                <a:lnTo>
                  <a:pt x="7128261" y="2456346"/>
                </a:lnTo>
                <a:lnTo>
                  <a:pt x="7237055" y="2456346"/>
                </a:lnTo>
                <a:lnTo>
                  <a:pt x="7237055" y="2425092"/>
                </a:lnTo>
                <a:lnTo>
                  <a:pt x="6998186" y="2425092"/>
                </a:lnTo>
                <a:lnTo>
                  <a:pt x="6984642" y="2425092"/>
                </a:lnTo>
                <a:close/>
                <a:moveTo>
                  <a:pt x="6032142" y="2425092"/>
                </a:moveTo>
                <a:lnTo>
                  <a:pt x="6032142" y="2456346"/>
                </a:lnTo>
                <a:lnTo>
                  <a:pt x="6061611" y="2456346"/>
                </a:lnTo>
                <a:cubicBezTo>
                  <a:pt x="6065282" y="2456346"/>
                  <a:pt x="6069275" y="2457735"/>
                  <a:pt x="6073591" y="2460513"/>
                </a:cubicBezTo>
                <a:cubicBezTo>
                  <a:pt x="6077907" y="2463291"/>
                  <a:pt x="6082124" y="2466863"/>
                  <a:pt x="6086241" y="2471229"/>
                </a:cubicBezTo>
                <a:cubicBezTo>
                  <a:pt x="6090359" y="2475594"/>
                  <a:pt x="6094179" y="2480555"/>
                  <a:pt x="6097701" y="2486112"/>
                </a:cubicBezTo>
                <a:cubicBezTo>
                  <a:pt x="6101223" y="2491668"/>
                  <a:pt x="6103977" y="2497174"/>
                  <a:pt x="6105961" y="2502632"/>
                </a:cubicBezTo>
                <a:cubicBezTo>
                  <a:pt x="6103580" y="2502532"/>
                  <a:pt x="6101546" y="2502483"/>
                  <a:pt x="6099859" y="2502483"/>
                </a:cubicBezTo>
                <a:cubicBezTo>
                  <a:pt x="6093608" y="2502483"/>
                  <a:pt x="6087655" y="2503525"/>
                  <a:pt x="6082000" y="2505608"/>
                </a:cubicBezTo>
                <a:cubicBezTo>
                  <a:pt x="6076344" y="2507692"/>
                  <a:pt x="6071483" y="2510594"/>
                  <a:pt x="6067415" y="2514315"/>
                </a:cubicBezTo>
                <a:cubicBezTo>
                  <a:pt x="6063347" y="2518035"/>
                  <a:pt x="6060172" y="2522426"/>
                  <a:pt x="6057890" y="2527486"/>
                </a:cubicBezTo>
                <a:cubicBezTo>
                  <a:pt x="6055608" y="2532546"/>
                  <a:pt x="6054466" y="2538003"/>
                  <a:pt x="6054466" y="2543857"/>
                </a:cubicBezTo>
                <a:cubicBezTo>
                  <a:pt x="6054466" y="2550901"/>
                  <a:pt x="6055707" y="2557251"/>
                  <a:pt x="6058187" y="2562907"/>
                </a:cubicBezTo>
                <a:cubicBezTo>
                  <a:pt x="6060668" y="2568562"/>
                  <a:pt x="6064066" y="2573374"/>
                  <a:pt x="6068382" y="2577343"/>
                </a:cubicBezTo>
                <a:cubicBezTo>
                  <a:pt x="6072698" y="2581312"/>
                  <a:pt x="6077758" y="2584338"/>
                  <a:pt x="6083562" y="2586422"/>
                </a:cubicBezTo>
                <a:cubicBezTo>
                  <a:pt x="6089367" y="2588505"/>
                  <a:pt x="6095593" y="2589547"/>
                  <a:pt x="6102240" y="2589547"/>
                </a:cubicBezTo>
                <a:cubicBezTo>
                  <a:pt x="6109781" y="2589547"/>
                  <a:pt x="6116255" y="2588257"/>
                  <a:pt x="6121662" y="2585678"/>
                </a:cubicBezTo>
                <a:cubicBezTo>
                  <a:pt x="6127070" y="2583098"/>
                  <a:pt x="6131485" y="2579799"/>
                  <a:pt x="6134908" y="2575781"/>
                </a:cubicBezTo>
                <a:cubicBezTo>
                  <a:pt x="6138331" y="2571762"/>
                  <a:pt x="6140836" y="2567322"/>
                  <a:pt x="6142424" y="2562460"/>
                </a:cubicBezTo>
                <a:cubicBezTo>
                  <a:pt x="6144011" y="2557599"/>
                  <a:pt x="6144805" y="2552935"/>
                  <a:pt x="6144805" y="2548471"/>
                </a:cubicBezTo>
                <a:cubicBezTo>
                  <a:pt x="6148873" y="2550653"/>
                  <a:pt x="6153016" y="2554002"/>
                  <a:pt x="6157232" y="2558517"/>
                </a:cubicBezTo>
                <a:cubicBezTo>
                  <a:pt x="6161449" y="2563031"/>
                  <a:pt x="6165294" y="2567843"/>
                  <a:pt x="6168766" y="2572953"/>
                </a:cubicBezTo>
                <a:cubicBezTo>
                  <a:pt x="6172239" y="2578063"/>
                  <a:pt x="6175141" y="2582999"/>
                  <a:pt x="6177473" y="2587761"/>
                </a:cubicBezTo>
                <a:cubicBezTo>
                  <a:pt x="6179805" y="2592524"/>
                  <a:pt x="6181218" y="2596195"/>
                  <a:pt x="6181715" y="2598775"/>
                </a:cubicBezTo>
                <a:lnTo>
                  <a:pt x="6181715" y="2621545"/>
                </a:lnTo>
                <a:lnTo>
                  <a:pt x="6216243" y="2621545"/>
                </a:lnTo>
                <a:lnTo>
                  <a:pt x="6216243" y="2456346"/>
                </a:lnTo>
                <a:lnTo>
                  <a:pt x="6251217" y="2456346"/>
                </a:lnTo>
                <a:lnTo>
                  <a:pt x="6257915" y="2456346"/>
                </a:lnTo>
                <a:lnTo>
                  <a:pt x="6389776" y="2456346"/>
                </a:lnTo>
                <a:lnTo>
                  <a:pt x="6389776" y="2503971"/>
                </a:lnTo>
                <a:cubicBezTo>
                  <a:pt x="6387097" y="2500300"/>
                  <a:pt x="6383898" y="2496678"/>
                  <a:pt x="6380177" y="2493107"/>
                </a:cubicBezTo>
                <a:cubicBezTo>
                  <a:pt x="6376456" y="2489535"/>
                  <a:pt x="6372239" y="2486360"/>
                  <a:pt x="6367526" y="2483582"/>
                </a:cubicBezTo>
                <a:cubicBezTo>
                  <a:pt x="6362814" y="2480803"/>
                  <a:pt x="6357555" y="2478546"/>
                  <a:pt x="6351751" y="2476810"/>
                </a:cubicBezTo>
                <a:cubicBezTo>
                  <a:pt x="6345946" y="2475074"/>
                  <a:pt x="6339621" y="2474205"/>
                  <a:pt x="6332775" y="2474205"/>
                </a:cubicBezTo>
                <a:cubicBezTo>
                  <a:pt x="6323945" y="2474205"/>
                  <a:pt x="6315685" y="2475470"/>
                  <a:pt x="6307995" y="2478001"/>
                </a:cubicBezTo>
                <a:cubicBezTo>
                  <a:pt x="6300306" y="2480531"/>
                  <a:pt x="6293608" y="2484202"/>
                  <a:pt x="6287903" y="2489014"/>
                </a:cubicBezTo>
                <a:cubicBezTo>
                  <a:pt x="6282198" y="2493826"/>
                  <a:pt x="6277709" y="2499680"/>
                  <a:pt x="6274434" y="2506576"/>
                </a:cubicBezTo>
                <a:cubicBezTo>
                  <a:pt x="6271160" y="2513471"/>
                  <a:pt x="6269523" y="2521285"/>
                  <a:pt x="6269523" y="2530016"/>
                </a:cubicBezTo>
                <a:cubicBezTo>
                  <a:pt x="6269523" y="2536167"/>
                  <a:pt x="6270267" y="2541649"/>
                  <a:pt x="6271756" y="2546461"/>
                </a:cubicBezTo>
                <a:cubicBezTo>
                  <a:pt x="6273244" y="2551274"/>
                  <a:pt x="6275253" y="2555540"/>
                  <a:pt x="6277783" y="2559261"/>
                </a:cubicBezTo>
                <a:cubicBezTo>
                  <a:pt x="6280313" y="2562981"/>
                  <a:pt x="6283240" y="2566156"/>
                  <a:pt x="6286564" y="2568786"/>
                </a:cubicBezTo>
                <a:cubicBezTo>
                  <a:pt x="6289888" y="2571415"/>
                  <a:pt x="6293336" y="2573548"/>
                  <a:pt x="6296907" y="2575185"/>
                </a:cubicBezTo>
                <a:cubicBezTo>
                  <a:pt x="6300479" y="2576822"/>
                  <a:pt x="6304101" y="2578038"/>
                  <a:pt x="6307772" y="2578832"/>
                </a:cubicBezTo>
                <a:cubicBezTo>
                  <a:pt x="6311443" y="2579625"/>
                  <a:pt x="6314866" y="2580022"/>
                  <a:pt x="6318041" y="2580022"/>
                </a:cubicBezTo>
                <a:cubicBezTo>
                  <a:pt x="6324490" y="2580022"/>
                  <a:pt x="6330443" y="2579427"/>
                  <a:pt x="6335900" y="2578236"/>
                </a:cubicBezTo>
                <a:cubicBezTo>
                  <a:pt x="6341358" y="2577046"/>
                  <a:pt x="6346046" y="2575160"/>
                  <a:pt x="6349965" y="2572581"/>
                </a:cubicBezTo>
                <a:cubicBezTo>
                  <a:pt x="6353884" y="2570001"/>
                  <a:pt x="6356960" y="2566603"/>
                  <a:pt x="6359192" y="2562386"/>
                </a:cubicBezTo>
                <a:cubicBezTo>
                  <a:pt x="6361424" y="2558169"/>
                  <a:pt x="6362541" y="2552985"/>
                  <a:pt x="6362541" y="2546834"/>
                </a:cubicBezTo>
                <a:cubicBezTo>
                  <a:pt x="6362541" y="2543758"/>
                  <a:pt x="6361945" y="2540756"/>
                  <a:pt x="6360755" y="2537829"/>
                </a:cubicBezTo>
                <a:cubicBezTo>
                  <a:pt x="6359564" y="2534902"/>
                  <a:pt x="6357902" y="2532298"/>
                  <a:pt x="6355769" y="2530016"/>
                </a:cubicBezTo>
                <a:cubicBezTo>
                  <a:pt x="6353636" y="2527734"/>
                  <a:pt x="6351081" y="2525898"/>
                  <a:pt x="6348104" y="2524509"/>
                </a:cubicBezTo>
                <a:cubicBezTo>
                  <a:pt x="6345128" y="2523120"/>
                  <a:pt x="6341804" y="2522426"/>
                  <a:pt x="6338133" y="2522426"/>
                </a:cubicBezTo>
                <a:cubicBezTo>
                  <a:pt x="6333172" y="2522426"/>
                  <a:pt x="6329104" y="2523393"/>
                  <a:pt x="6325929" y="2525328"/>
                </a:cubicBezTo>
                <a:cubicBezTo>
                  <a:pt x="6322754" y="2527263"/>
                  <a:pt x="6320249" y="2529520"/>
                  <a:pt x="6318413" y="2532100"/>
                </a:cubicBezTo>
                <a:cubicBezTo>
                  <a:pt x="6316578" y="2534679"/>
                  <a:pt x="6315313" y="2537358"/>
                  <a:pt x="6314618" y="2540136"/>
                </a:cubicBezTo>
                <a:cubicBezTo>
                  <a:pt x="6313923" y="2542914"/>
                  <a:pt x="6313576" y="2545395"/>
                  <a:pt x="6313576" y="2547578"/>
                </a:cubicBezTo>
                <a:cubicBezTo>
                  <a:pt x="6311294" y="2547478"/>
                  <a:pt x="6309285" y="2546040"/>
                  <a:pt x="6307549" y="2543262"/>
                </a:cubicBezTo>
                <a:cubicBezTo>
                  <a:pt x="6305812" y="2540483"/>
                  <a:pt x="6304944" y="2536564"/>
                  <a:pt x="6304944" y="2531504"/>
                </a:cubicBezTo>
                <a:cubicBezTo>
                  <a:pt x="6304944" y="2527436"/>
                  <a:pt x="6305515" y="2523988"/>
                  <a:pt x="6306656" y="2521161"/>
                </a:cubicBezTo>
                <a:cubicBezTo>
                  <a:pt x="6307797" y="2518333"/>
                  <a:pt x="6309558" y="2515828"/>
                  <a:pt x="6311939" y="2513645"/>
                </a:cubicBezTo>
                <a:cubicBezTo>
                  <a:pt x="6314320" y="2511462"/>
                  <a:pt x="6317347" y="2509701"/>
                  <a:pt x="6321018" y="2508361"/>
                </a:cubicBezTo>
                <a:cubicBezTo>
                  <a:pt x="6324689" y="2507022"/>
                  <a:pt x="6329005" y="2506352"/>
                  <a:pt x="6333966" y="2506352"/>
                </a:cubicBezTo>
                <a:cubicBezTo>
                  <a:pt x="6338827" y="2506352"/>
                  <a:pt x="6343615" y="2507369"/>
                  <a:pt x="6348328" y="2509403"/>
                </a:cubicBezTo>
                <a:cubicBezTo>
                  <a:pt x="6353041" y="2511437"/>
                  <a:pt x="6357456" y="2514166"/>
                  <a:pt x="6361573" y="2517589"/>
                </a:cubicBezTo>
                <a:cubicBezTo>
                  <a:pt x="6365691" y="2521012"/>
                  <a:pt x="6369486" y="2524956"/>
                  <a:pt x="6372959" y="2529421"/>
                </a:cubicBezTo>
                <a:cubicBezTo>
                  <a:pt x="6376431" y="2533885"/>
                  <a:pt x="6379408" y="2538524"/>
                  <a:pt x="6381888" y="2543336"/>
                </a:cubicBezTo>
                <a:cubicBezTo>
                  <a:pt x="6384369" y="2548148"/>
                  <a:pt x="6386304" y="2552960"/>
                  <a:pt x="6387693" y="2557772"/>
                </a:cubicBezTo>
                <a:cubicBezTo>
                  <a:pt x="6389082" y="2562584"/>
                  <a:pt x="6389776" y="2567074"/>
                  <a:pt x="6389776" y="2571241"/>
                </a:cubicBezTo>
                <a:lnTo>
                  <a:pt x="6389776" y="2621545"/>
                </a:lnTo>
                <a:lnTo>
                  <a:pt x="6424304" y="2621545"/>
                </a:lnTo>
                <a:lnTo>
                  <a:pt x="6424304" y="2456346"/>
                </a:lnTo>
                <a:lnTo>
                  <a:pt x="6451242" y="2456346"/>
                </a:lnTo>
                <a:lnTo>
                  <a:pt x="6465976" y="2456346"/>
                </a:lnTo>
                <a:lnTo>
                  <a:pt x="6488598" y="2456346"/>
                </a:lnTo>
                <a:cubicBezTo>
                  <a:pt x="6484828" y="2462200"/>
                  <a:pt x="6481727" y="2468079"/>
                  <a:pt x="6479296" y="2473982"/>
                </a:cubicBezTo>
                <a:cubicBezTo>
                  <a:pt x="6476865" y="2479886"/>
                  <a:pt x="6474956" y="2485938"/>
                  <a:pt x="6473566" y="2492139"/>
                </a:cubicBezTo>
                <a:cubicBezTo>
                  <a:pt x="6472177" y="2498340"/>
                  <a:pt x="6471235" y="2504690"/>
                  <a:pt x="6470739" y="2511189"/>
                </a:cubicBezTo>
                <a:cubicBezTo>
                  <a:pt x="6470243" y="2517688"/>
                  <a:pt x="6469995" y="2524509"/>
                  <a:pt x="6469995" y="2531653"/>
                </a:cubicBezTo>
                <a:cubicBezTo>
                  <a:pt x="6469995" y="2540483"/>
                  <a:pt x="6470764" y="2549339"/>
                  <a:pt x="6472301" y="2558219"/>
                </a:cubicBezTo>
                <a:cubicBezTo>
                  <a:pt x="6473839" y="2567099"/>
                  <a:pt x="6476072" y="2575706"/>
                  <a:pt x="6478999" y="2584041"/>
                </a:cubicBezTo>
                <a:cubicBezTo>
                  <a:pt x="6481926" y="2592375"/>
                  <a:pt x="6485547" y="2600213"/>
                  <a:pt x="6489863" y="2607555"/>
                </a:cubicBezTo>
                <a:cubicBezTo>
                  <a:pt x="6494179" y="2614898"/>
                  <a:pt x="6499165" y="2621446"/>
                  <a:pt x="6504820" y="2627201"/>
                </a:cubicBezTo>
                <a:cubicBezTo>
                  <a:pt x="6508988" y="2631368"/>
                  <a:pt x="6513651" y="2635039"/>
                  <a:pt x="6518810" y="2638214"/>
                </a:cubicBezTo>
                <a:cubicBezTo>
                  <a:pt x="6523970" y="2641389"/>
                  <a:pt x="6529377" y="2642976"/>
                  <a:pt x="6535032" y="2642976"/>
                </a:cubicBezTo>
                <a:cubicBezTo>
                  <a:pt x="6538704" y="2642976"/>
                  <a:pt x="6542027" y="2642282"/>
                  <a:pt x="6545004" y="2640893"/>
                </a:cubicBezTo>
                <a:cubicBezTo>
                  <a:pt x="6547981" y="2639504"/>
                  <a:pt x="6550535" y="2637668"/>
                  <a:pt x="6552669" y="2635386"/>
                </a:cubicBezTo>
                <a:cubicBezTo>
                  <a:pt x="6554802" y="2633104"/>
                  <a:pt x="6556464" y="2630425"/>
                  <a:pt x="6557654" y="2627350"/>
                </a:cubicBezTo>
                <a:cubicBezTo>
                  <a:pt x="6558845" y="2624274"/>
                  <a:pt x="6559440" y="2621099"/>
                  <a:pt x="6559440" y="2617825"/>
                </a:cubicBezTo>
                <a:cubicBezTo>
                  <a:pt x="6559440" y="2614947"/>
                  <a:pt x="6558845" y="2612119"/>
                  <a:pt x="6557654" y="2609341"/>
                </a:cubicBezTo>
                <a:cubicBezTo>
                  <a:pt x="6556464" y="2606563"/>
                  <a:pt x="6554802" y="2604058"/>
                  <a:pt x="6552669" y="2601826"/>
                </a:cubicBezTo>
                <a:cubicBezTo>
                  <a:pt x="6550535" y="2599593"/>
                  <a:pt x="6547981" y="2597782"/>
                  <a:pt x="6545004" y="2596393"/>
                </a:cubicBezTo>
                <a:cubicBezTo>
                  <a:pt x="6542027" y="2595004"/>
                  <a:pt x="6538704" y="2594310"/>
                  <a:pt x="6535032" y="2594310"/>
                </a:cubicBezTo>
                <a:cubicBezTo>
                  <a:pt x="6533346" y="2594310"/>
                  <a:pt x="6531684" y="2594483"/>
                  <a:pt x="6530047" y="2594831"/>
                </a:cubicBezTo>
                <a:cubicBezTo>
                  <a:pt x="6528410" y="2595178"/>
                  <a:pt x="6526897" y="2595600"/>
                  <a:pt x="6525507" y="2596096"/>
                </a:cubicBezTo>
                <a:cubicBezTo>
                  <a:pt x="6522829" y="2592821"/>
                  <a:pt x="6520274" y="2588629"/>
                  <a:pt x="6517843" y="2583520"/>
                </a:cubicBezTo>
                <a:cubicBezTo>
                  <a:pt x="6515412" y="2578410"/>
                  <a:pt x="6513279" y="2572903"/>
                  <a:pt x="6511443" y="2567000"/>
                </a:cubicBezTo>
                <a:cubicBezTo>
                  <a:pt x="6509608" y="2561096"/>
                  <a:pt x="6508144" y="2555069"/>
                  <a:pt x="6507053" y="2548917"/>
                </a:cubicBezTo>
                <a:cubicBezTo>
                  <a:pt x="6505961" y="2542766"/>
                  <a:pt x="6505416" y="2537011"/>
                  <a:pt x="6505416" y="2531653"/>
                </a:cubicBezTo>
                <a:cubicBezTo>
                  <a:pt x="6505416" y="2525601"/>
                  <a:pt x="6505912" y="2518928"/>
                  <a:pt x="6506904" y="2511636"/>
                </a:cubicBezTo>
                <a:cubicBezTo>
                  <a:pt x="6507896" y="2504343"/>
                  <a:pt x="6509484" y="2497199"/>
                  <a:pt x="6511666" y="2490204"/>
                </a:cubicBezTo>
                <a:cubicBezTo>
                  <a:pt x="6513849" y="2483210"/>
                  <a:pt x="6516702" y="2476686"/>
                  <a:pt x="6520224" y="2470634"/>
                </a:cubicBezTo>
                <a:cubicBezTo>
                  <a:pt x="6523746" y="2464581"/>
                  <a:pt x="6528038" y="2459819"/>
                  <a:pt x="6533098" y="2456346"/>
                </a:cubicBezTo>
                <a:lnTo>
                  <a:pt x="6556017" y="2456346"/>
                </a:lnTo>
                <a:lnTo>
                  <a:pt x="6561970" y="2456346"/>
                </a:lnTo>
                <a:lnTo>
                  <a:pt x="6665108" y="2456346"/>
                </a:lnTo>
                <a:lnTo>
                  <a:pt x="6665108" y="2473908"/>
                </a:lnTo>
                <a:cubicBezTo>
                  <a:pt x="6653500" y="2475098"/>
                  <a:pt x="6642635" y="2477579"/>
                  <a:pt x="6632515" y="2481349"/>
                </a:cubicBezTo>
                <a:cubicBezTo>
                  <a:pt x="6622395" y="2485119"/>
                  <a:pt x="6613366" y="2490105"/>
                  <a:pt x="6605428" y="2496306"/>
                </a:cubicBezTo>
                <a:cubicBezTo>
                  <a:pt x="6597491" y="2502508"/>
                  <a:pt x="6590744" y="2509875"/>
                  <a:pt x="6585188" y="2518407"/>
                </a:cubicBezTo>
                <a:cubicBezTo>
                  <a:pt x="6579631" y="2526940"/>
                  <a:pt x="6575563" y="2536564"/>
                  <a:pt x="6572984" y="2547280"/>
                </a:cubicBezTo>
                <a:cubicBezTo>
                  <a:pt x="6576357" y="2547875"/>
                  <a:pt x="6580574" y="2548917"/>
                  <a:pt x="6585634" y="2550405"/>
                </a:cubicBezTo>
                <a:cubicBezTo>
                  <a:pt x="6590694" y="2551894"/>
                  <a:pt x="6596126" y="2553853"/>
                  <a:pt x="6601931" y="2556284"/>
                </a:cubicBezTo>
                <a:cubicBezTo>
                  <a:pt x="6607735" y="2558715"/>
                  <a:pt x="6613713" y="2561568"/>
                  <a:pt x="6619865" y="2564842"/>
                </a:cubicBezTo>
                <a:cubicBezTo>
                  <a:pt x="6626016" y="2568116"/>
                  <a:pt x="6631944" y="2571737"/>
                  <a:pt x="6637650" y="2575706"/>
                </a:cubicBezTo>
                <a:cubicBezTo>
                  <a:pt x="6643355" y="2579675"/>
                  <a:pt x="6648588" y="2583991"/>
                  <a:pt x="6653351" y="2588654"/>
                </a:cubicBezTo>
                <a:cubicBezTo>
                  <a:pt x="6658113" y="2593317"/>
                  <a:pt x="6662033" y="2598278"/>
                  <a:pt x="6665108" y="2603537"/>
                </a:cubicBezTo>
                <a:lnTo>
                  <a:pt x="6665108" y="2621545"/>
                </a:lnTo>
                <a:lnTo>
                  <a:pt x="6699636" y="2621545"/>
                </a:lnTo>
                <a:lnTo>
                  <a:pt x="6699636" y="2504864"/>
                </a:lnTo>
                <a:cubicBezTo>
                  <a:pt x="6703704" y="2505162"/>
                  <a:pt x="6707921" y="2505955"/>
                  <a:pt x="6712287" y="2507245"/>
                </a:cubicBezTo>
                <a:cubicBezTo>
                  <a:pt x="6716652" y="2508535"/>
                  <a:pt x="6720720" y="2510197"/>
                  <a:pt x="6724491" y="2512231"/>
                </a:cubicBezTo>
                <a:cubicBezTo>
                  <a:pt x="6728261" y="2514265"/>
                  <a:pt x="6731560" y="2516597"/>
                  <a:pt x="6734388" y="2519226"/>
                </a:cubicBezTo>
                <a:cubicBezTo>
                  <a:pt x="6737215" y="2521855"/>
                  <a:pt x="6739175" y="2524609"/>
                  <a:pt x="6740266" y="2527486"/>
                </a:cubicBezTo>
                <a:cubicBezTo>
                  <a:pt x="6738084" y="2527585"/>
                  <a:pt x="6735653" y="2528106"/>
                  <a:pt x="6732974" y="2529049"/>
                </a:cubicBezTo>
                <a:cubicBezTo>
                  <a:pt x="6730295" y="2529991"/>
                  <a:pt x="6727765" y="2531430"/>
                  <a:pt x="6725384" y="2533365"/>
                </a:cubicBezTo>
                <a:cubicBezTo>
                  <a:pt x="6723002" y="2535299"/>
                  <a:pt x="6721018" y="2537780"/>
                  <a:pt x="6719431" y="2540806"/>
                </a:cubicBezTo>
                <a:cubicBezTo>
                  <a:pt x="6717843" y="2543832"/>
                  <a:pt x="6717049" y="2547528"/>
                  <a:pt x="6717049" y="2551894"/>
                </a:cubicBezTo>
                <a:cubicBezTo>
                  <a:pt x="6717049" y="2554870"/>
                  <a:pt x="6717620" y="2557797"/>
                  <a:pt x="6718761" y="2560675"/>
                </a:cubicBezTo>
                <a:cubicBezTo>
                  <a:pt x="6719902" y="2563552"/>
                  <a:pt x="6721539" y="2566132"/>
                  <a:pt x="6723672" y="2568414"/>
                </a:cubicBezTo>
                <a:cubicBezTo>
                  <a:pt x="6725805" y="2570696"/>
                  <a:pt x="6728385" y="2572556"/>
                  <a:pt x="6731411" y="2573995"/>
                </a:cubicBezTo>
                <a:cubicBezTo>
                  <a:pt x="6734437" y="2575433"/>
                  <a:pt x="6737836" y="2576153"/>
                  <a:pt x="6741606" y="2576153"/>
                </a:cubicBezTo>
                <a:cubicBezTo>
                  <a:pt x="6744880" y="2576153"/>
                  <a:pt x="6748502" y="2575409"/>
                  <a:pt x="6752470" y="2573920"/>
                </a:cubicBezTo>
                <a:cubicBezTo>
                  <a:pt x="6756439" y="2572432"/>
                  <a:pt x="6760135" y="2570001"/>
                  <a:pt x="6763558" y="2566628"/>
                </a:cubicBezTo>
                <a:cubicBezTo>
                  <a:pt x="6766981" y="2563254"/>
                  <a:pt x="6769858" y="2558864"/>
                  <a:pt x="6772190" y="2553456"/>
                </a:cubicBezTo>
                <a:cubicBezTo>
                  <a:pt x="6774522" y="2548049"/>
                  <a:pt x="6775688" y="2541476"/>
                  <a:pt x="6775688" y="2533737"/>
                </a:cubicBezTo>
                <a:cubicBezTo>
                  <a:pt x="6775688" y="2525402"/>
                  <a:pt x="6773703" y="2517713"/>
                  <a:pt x="6769734" y="2510668"/>
                </a:cubicBezTo>
                <a:cubicBezTo>
                  <a:pt x="6765766" y="2503624"/>
                  <a:pt x="6760333" y="2497472"/>
                  <a:pt x="6753438" y="2492214"/>
                </a:cubicBezTo>
                <a:cubicBezTo>
                  <a:pt x="6746542" y="2486955"/>
                  <a:pt x="6738480" y="2482738"/>
                  <a:pt x="6729253" y="2479563"/>
                </a:cubicBezTo>
                <a:cubicBezTo>
                  <a:pt x="6720026" y="2476388"/>
                  <a:pt x="6710154" y="2474503"/>
                  <a:pt x="6699636" y="2473908"/>
                </a:cubicBezTo>
                <a:lnTo>
                  <a:pt x="6699636" y="2456346"/>
                </a:lnTo>
                <a:lnTo>
                  <a:pt x="6808430" y="2456346"/>
                </a:lnTo>
                <a:lnTo>
                  <a:pt x="6808430" y="2425092"/>
                </a:lnTo>
                <a:lnTo>
                  <a:pt x="6561970" y="2425092"/>
                </a:lnTo>
                <a:lnTo>
                  <a:pt x="6556017" y="2425092"/>
                </a:lnTo>
                <a:lnTo>
                  <a:pt x="6465976" y="2425092"/>
                </a:lnTo>
                <a:lnTo>
                  <a:pt x="6451242" y="2425092"/>
                </a:lnTo>
                <a:lnTo>
                  <a:pt x="6257915" y="2425092"/>
                </a:lnTo>
                <a:lnTo>
                  <a:pt x="6251217" y="2425092"/>
                </a:lnTo>
                <a:close/>
                <a:moveTo>
                  <a:pt x="4769704" y="2424443"/>
                </a:moveTo>
                <a:lnTo>
                  <a:pt x="4769704" y="2479658"/>
                </a:lnTo>
                <a:cubicBezTo>
                  <a:pt x="4764843" y="2475788"/>
                  <a:pt x="4759311" y="2472117"/>
                  <a:pt x="4753110" y="2468644"/>
                </a:cubicBezTo>
                <a:cubicBezTo>
                  <a:pt x="4746909" y="2465172"/>
                  <a:pt x="4740435" y="2461997"/>
                  <a:pt x="4733687" y="2459119"/>
                </a:cubicBezTo>
                <a:cubicBezTo>
                  <a:pt x="4726941" y="2456242"/>
                  <a:pt x="4720194" y="2453737"/>
                  <a:pt x="4713447" y="2451604"/>
                </a:cubicBezTo>
                <a:cubicBezTo>
                  <a:pt x="4706700" y="2449470"/>
                  <a:pt x="4700399" y="2447809"/>
                  <a:pt x="4694546" y="2446618"/>
                </a:cubicBezTo>
                <a:cubicBezTo>
                  <a:pt x="4699606" y="2441756"/>
                  <a:pt x="4705187" y="2437887"/>
                  <a:pt x="4711289" y="2435009"/>
                </a:cubicBezTo>
                <a:cubicBezTo>
                  <a:pt x="4717391" y="2432132"/>
                  <a:pt x="4723716" y="2429900"/>
                  <a:pt x="4730265" y="2428312"/>
                </a:cubicBezTo>
                <a:cubicBezTo>
                  <a:pt x="4736813" y="2426725"/>
                  <a:pt x="4743461" y="2425683"/>
                  <a:pt x="4750208" y="2425187"/>
                </a:cubicBezTo>
                <a:cubicBezTo>
                  <a:pt x="4756955" y="2424691"/>
                  <a:pt x="4763453" y="2424443"/>
                  <a:pt x="4769704" y="2424443"/>
                </a:cubicBezTo>
                <a:close/>
                <a:moveTo>
                  <a:pt x="9063224" y="2403588"/>
                </a:moveTo>
                <a:lnTo>
                  <a:pt x="9063224" y="2434842"/>
                </a:lnTo>
                <a:lnTo>
                  <a:pt x="9090013" y="2434842"/>
                </a:lnTo>
                <a:lnTo>
                  <a:pt x="9090013" y="2484551"/>
                </a:lnTo>
                <a:cubicBezTo>
                  <a:pt x="9090013" y="2491694"/>
                  <a:pt x="9090584" y="2498119"/>
                  <a:pt x="9091725" y="2503824"/>
                </a:cubicBezTo>
                <a:cubicBezTo>
                  <a:pt x="9092866" y="2509529"/>
                  <a:pt x="9094949" y="2514763"/>
                  <a:pt x="9097975" y="2519525"/>
                </a:cubicBezTo>
                <a:cubicBezTo>
                  <a:pt x="9101002" y="2524288"/>
                  <a:pt x="9105119" y="2528753"/>
                  <a:pt x="9110328" y="2532920"/>
                </a:cubicBezTo>
                <a:cubicBezTo>
                  <a:pt x="9115537" y="2537087"/>
                  <a:pt x="9122160" y="2541254"/>
                  <a:pt x="9130197" y="2545421"/>
                </a:cubicBezTo>
                <a:cubicBezTo>
                  <a:pt x="9132776" y="2539171"/>
                  <a:pt x="9136323" y="2533366"/>
                  <a:pt x="9140838" y="2528008"/>
                </a:cubicBezTo>
                <a:cubicBezTo>
                  <a:pt x="9145352" y="2522651"/>
                  <a:pt x="9150214" y="2517963"/>
                  <a:pt x="9155423" y="2513944"/>
                </a:cubicBezTo>
                <a:cubicBezTo>
                  <a:pt x="9160632" y="2509926"/>
                  <a:pt x="9165866" y="2506676"/>
                  <a:pt x="9171124" y="2504196"/>
                </a:cubicBezTo>
                <a:cubicBezTo>
                  <a:pt x="9176383" y="2501715"/>
                  <a:pt x="9181046" y="2500227"/>
                  <a:pt x="9185114" y="2499731"/>
                </a:cubicBezTo>
                <a:lnTo>
                  <a:pt x="9185114" y="2600041"/>
                </a:lnTo>
                <a:lnTo>
                  <a:pt x="9187942" y="2600041"/>
                </a:lnTo>
                <a:lnTo>
                  <a:pt x="9187942" y="2610310"/>
                </a:lnTo>
                <a:cubicBezTo>
                  <a:pt x="9180897" y="2610806"/>
                  <a:pt x="9174845" y="2612245"/>
                  <a:pt x="9169785" y="2614626"/>
                </a:cubicBezTo>
                <a:cubicBezTo>
                  <a:pt x="9164725" y="2617008"/>
                  <a:pt x="9160508" y="2619984"/>
                  <a:pt x="9157135" y="2623556"/>
                </a:cubicBezTo>
                <a:cubicBezTo>
                  <a:pt x="9153761" y="2627128"/>
                  <a:pt x="9151281" y="2631146"/>
                  <a:pt x="9149693" y="2635611"/>
                </a:cubicBezTo>
                <a:cubicBezTo>
                  <a:pt x="9148106" y="2640076"/>
                  <a:pt x="9147312" y="2644590"/>
                  <a:pt x="9147312" y="2649154"/>
                </a:cubicBezTo>
                <a:cubicBezTo>
                  <a:pt x="9147312" y="2655108"/>
                  <a:pt x="9148329" y="2660589"/>
                  <a:pt x="9150363" y="2665600"/>
                </a:cubicBezTo>
                <a:cubicBezTo>
                  <a:pt x="9152397" y="2670611"/>
                  <a:pt x="9155175" y="2674927"/>
                  <a:pt x="9158697" y="2678548"/>
                </a:cubicBezTo>
                <a:cubicBezTo>
                  <a:pt x="9162220" y="2682169"/>
                  <a:pt x="9166362" y="2684972"/>
                  <a:pt x="9171124" y="2686957"/>
                </a:cubicBezTo>
                <a:cubicBezTo>
                  <a:pt x="9175887" y="2688941"/>
                  <a:pt x="9180947" y="2689933"/>
                  <a:pt x="9186305" y="2689933"/>
                </a:cubicBezTo>
                <a:cubicBezTo>
                  <a:pt x="9191762" y="2689933"/>
                  <a:pt x="9196872" y="2689090"/>
                  <a:pt x="9201634" y="2687403"/>
                </a:cubicBezTo>
                <a:cubicBezTo>
                  <a:pt x="9206397" y="2685717"/>
                  <a:pt x="9210589" y="2683261"/>
                  <a:pt x="9214210" y="2680036"/>
                </a:cubicBezTo>
                <a:cubicBezTo>
                  <a:pt x="9217832" y="2676812"/>
                  <a:pt x="9220833" y="2672868"/>
                  <a:pt x="9223214" y="2668204"/>
                </a:cubicBezTo>
                <a:cubicBezTo>
                  <a:pt x="9225596" y="2663541"/>
                  <a:pt x="9227133" y="2658233"/>
                  <a:pt x="9227828" y="2652280"/>
                </a:cubicBezTo>
                <a:cubicBezTo>
                  <a:pt x="9229118" y="2652875"/>
                  <a:pt x="9230631" y="2653867"/>
                  <a:pt x="9232367" y="2655256"/>
                </a:cubicBezTo>
                <a:cubicBezTo>
                  <a:pt x="9234104" y="2656645"/>
                  <a:pt x="9235989" y="2658258"/>
                  <a:pt x="9238023" y="2660093"/>
                </a:cubicBezTo>
                <a:cubicBezTo>
                  <a:pt x="9240057" y="2661929"/>
                  <a:pt x="9242140" y="2663963"/>
                  <a:pt x="9244273" y="2666195"/>
                </a:cubicBezTo>
                <a:cubicBezTo>
                  <a:pt x="9246407" y="2668428"/>
                  <a:pt x="9248614" y="2670685"/>
                  <a:pt x="9250896" y="2672967"/>
                </a:cubicBezTo>
                <a:cubicBezTo>
                  <a:pt x="9254567" y="2676737"/>
                  <a:pt x="9258536" y="2680235"/>
                  <a:pt x="9262803" y="2683459"/>
                </a:cubicBezTo>
                <a:cubicBezTo>
                  <a:pt x="9267069" y="2686684"/>
                  <a:pt x="9271757" y="2689462"/>
                  <a:pt x="9276867" y="2691794"/>
                </a:cubicBezTo>
                <a:cubicBezTo>
                  <a:pt x="9281977" y="2694125"/>
                  <a:pt x="9287483" y="2695961"/>
                  <a:pt x="9293387" y="2697300"/>
                </a:cubicBezTo>
                <a:cubicBezTo>
                  <a:pt x="9299290" y="2698640"/>
                  <a:pt x="9305715" y="2699310"/>
                  <a:pt x="9312660" y="2699310"/>
                </a:cubicBezTo>
                <a:cubicBezTo>
                  <a:pt x="9313751" y="2699310"/>
                  <a:pt x="9314942" y="2699260"/>
                  <a:pt x="9316232" y="2699161"/>
                </a:cubicBezTo>
                <a:lnTo>
                  <a:pt x="9316232" y="2671776"/>
                </a:lnTo>
                <a:cubicBezTo>
                  <a:pt x="9306806" y="2671776"/>
                  <a:pt x="9298472" y="2670114"/>
                  <a:pt x="9291229" y="2666791"/>
                </a:cubicBezTo>
                <a:cubicBezTo>
                  <a:pt x="9283986" y="2663467"/>
                  <a:pt x="9278082" y="2659374"/>
                  <a:pt x="9273518" y="2654512"/>
                </a:cubicBezTo>
                <a:cubicBezTo>
                  <a:pt x="9270046" y="2650940"/>
                  <a:pt x="9266399" y="2647220"/>
                  <a:pt x="9262579" y="2643350"/>
                </a:cubicBezTo>
                <a:cubicBezTo>
                  <a:pt x="9258759" y="2639481"/>
                  <a:pt x="9254716" y="2635735"/>
                  <a:pt x="9250450" y="2632114"/>
                </a:cubicBezTo>
                <a:cubicBezTo>
                  <a:pt x="9246183" y="2628492"/>
                  <a:pt x="9241719" y="2625144"/>
                  <a:pt x="9237055" y="2622068"/>
                </a:cubicBezTo>
                <a:cubicBezTo>
                  <a:pt x="9232392" y="2618992"/>
                  <a:pt x="9227530" y="2616512"/>
                  <a:pt x="9222470" y="2614626"/>
                </a:cubicBezTo>
                <a:lnTo>
                  <a:pt x="9222470" y="2593344"/>
                </a:lnTo>
                <a:lnTo>
                  <a:pt x="9219642" y="2593344"/>
                </a:lnTo>
                <a:lnTo>
                  <a:pt x="9219642" y="2463566"/>
                </a:lnTo>
                <a:cubicBezTo>
                  <a:pt x="9207538" y="2463566"/>
                  <a:pt x="9196673" y="2464533"/>
                  <a:pt x="9187049" y="2466468"/>
                </a:cubicBezTo>
                <a:cubicBezTo>
                  <a:pt x="9177425" y="2468403"/>
                  <a:pt x="9168793" y="2470982"/>
                  <a:pt x="9161153" y="2474207"/>
                </a:cubicBezTo>
                <a:cubicBezTo>
                  <a:pt x="9153513" y="2477432"/>
                  <a:pt x="9146791" y="2481152"/>
                  <a:pt x="9140987" y="2485369"/>
                </a:cubicBezTo>
                <a:cubicBezTo>
                  <a:pt x="9135182" y="2489586"/>
                  <a:pt x="9130048" y="2493976"/>
                  <a:pt x="9125583" y="2498540"/>
                </a:cubicBezTo>
                <a:cubicBezTo>
                  <a:pt x="9125186" y="2496854"/>
                  <a:pt x="9124913" y="2494646"/>
                  <a:pt x="9124764" y="2491918"/>
                </a:cubicBezTo>
                <a:cubicBezTo>
                  <a:pt x="9124616" y="2489189"/>
                  <a:pt x="9124541" y="2486436"/>
                  <a:pt x="9124541" y="2483658"/>
                </a:cubicBezTo>
                <a:lnTo>
                  <a:pt x="9124541" y="2434842"/>
                </a:lnTo>
                <a:lnTo>
                  <a:pt x="9244199" y="2434842"/>
                </a:lnTo>
                <a:lnTo>
                  <a:pt x="9253873" y="2434842"/>
                </a:lnTo>
                <a:lnTo>
                  <a:pt x="9281555" y="2434842"/>
                </a:lnTo>
                <a:cubicBezTo>
                  <a:pt x="9277785" y="2440696"/>
                  <a:pt x="9274684" y="2446575"/>
                  <a:pt x="9272253" y="2452478"/>
                </a:cubicBezTo>
                <a:cubicBezTo>
                  <a:pt x="9269822" y="2458382"/>
                  <a:pt x="9267912" y="2464434"/>
                  <a:pt x="9266523" y="2470635"/>
                </a:cubicBezTo>
                <a:cubicBezTo>
                  <a:pt x="9265134" y="2476836"/>
                  <a:pt x="9264192" y="2483186"/>
                  <a:pt x="9263696" y="2489685"/>
                </a:cubicBezTo>
                <a:cubicBezTo>
                  <a:pt x="9263199" y="2496184"/>
                  <a:pt x="9262951" y="2503005"/>
                  <a:pt x="9262951" y="2510149"/>
                </a:cubicBezTo>
                <a:cubicBezTo>
                  <a:pt x="9262951" y="2518979"/>
                  <a:pt x="9263720" y="2527835"/>
                  <a:pt x="9265258" y="2536715"/>
                </a:cubicBezTo>
                <a:cubicBezTo>
                  <a:pt x="9266796" y="2545595"/>
                  <a:pt x="9269029" y="2554202"/>
                  <a:pt x="9271955" y="2562537"/>
                </a:cubicBezTo>
                <a:cubicBezTo>
                  <a:pt x="9274882" y="2570871"/>
                  <a:pt x="9278504" y="2578709"/>
                  <a:pt x="9282820" y="2586051"/>
                </a:cubicBezTo>
                <a:cubicBezTo>
                  <a:pt x="9287136" y="2593394"/>
                  <a:pt x="9292122" y="2599942"/>
                  <a:pt x="9297777" y="2605697"/>
                </a:cubicBezTo>
                <a:cubicBezTo>
                  <a:pt x="9301944" y="2609864"/>
                  <a:pt x="9306608" y="2613535"/>
                  <a:pt x="9311767" y="2616710"/>
                </a:cubicBezTo>
                <a:cubicBezTo>
                  <a:pt x="9316926" y="2619885"/>
                  <a:pt x="9322334" y="2621472"/>
                  <a:pt x="9327989" y="2621472"/>
                </a:cubicBezTo>
                <a:cubicBezTo>
                  <a:pt x="9331660" y="2621472"/>
                  <a:pt x="9334984" y="2620778"/>
                  <a:pt x="9337961" y="2619389"/>
                </a:cubicBezTo>
                <a:cubicBezTo>
                  <a:pt x="9340937" y="2618000"/>
                  <a:pt x="9343492" y="2616164"/>
                  <a:pt x="9345625" y="2613882"/>
                </a:cubicBezTo>
                <a:cubicBezTo>
                  <a:pt x="9347759" y="2611600"/>
                  <a:pt x="9349420" y="2608921"/>
                  <a:pt x="9350611" y="2605846"/>
                </a:cubicBezTo>
                <a:cubicBezTo>
                  <a:pt x="9351802" y="2602770"/>
                  <a:pt x="9352397" y="2599595"/>
                  <a:pt x="9352397" y="2596321"/>
                </a:cubicBezTo>
                <a:cubicBezTo>
                  <a:pt x="9352397" y="2593443"/>
                  <a:pt x="9351802" y="2590615"/>
                  <a:pt x="9350611" y="2587837"/>
                </a:cubicBezTo>
                <a:cubicBezTo>
                  <a:pt x="9349420" y="2585059"/>
                  <a:pt x="9347759" y="2582554"/>
                  <a:pt x="9345625" y="2580322"/>
                </a:cubicBezTo>
                <a:cubicBezTo>
                  <a:pt x="9343492" y="2578089"/>
                  <a:pt x="9340937" y="2576278"/>
                  <a:pt x="9337961" y="2574889"/>
                </a:cubicBezTo>
                <a:cubicBezTo>
                  <a:pt x="9334984" y="2573500"/>
                  <a:pt x="9331660" y="2572806"/>
                  <a:pt x="9327989" y="2572806"/>
                </a:cubicBezTo>
                <a:cubicBezTo>
                  <a:pt x="9326302" y="2572806"/>
                  <a:pt x="9324641" y="2572979"/>
                  <a:pt x="9323004" y="2573327"/>
                </a:cubicBezTo>
                <a:cubicBezTo>
                  <a:pt x="9321366" y="2573674"/>
                  <a:pt x="9319853" y="2574096"/>
                  <a:pt x="9318464" y="2574592"/>
                </a:cubicBezTo>
                <a:cubicBezTo>
                  <a:pt x="9315785" y="2571317"/>
                  <a:pt x="9313230" y="2567125"/>
                  <a:pt x="9310800" y="2562016"/>
                </a:cubicBezTo>
                <a:cubicBezTo>
                  <a:pt x="9308369" y="2556906"/>
                  <a:pt x="9306236" y="2551399"/>
                  <a:pt x="9304400" y="2545496"/>
                </a:cubicBezTo>
                <a:cubicBezTo>
                  <a:pt x="9302564" y="2539592"/>
                  <a:pt x="9301101" y="2533565"/>
                  <a:pt x="9300010" y="2527413"/>
                </a:cubicBezTo>
                <a:cubicBezTo>
                  <a:pt x="9298918" y="2521262"/>
                  <a:pt x="9298372" y="2515507"/>
                  <a:pt x="9298372" y="2510149"/>
                </a:cubicBezTo>
                <a:cubicBezTo>
                  <a:pt x="9298372" y="2504097"/>
                  <a:pt x="9298869" y="2497424"/>
                  <a:pt x="9299861" y="2490132"/>
                </a:cubicBezTo>
                <a:cubicBezTo>
                  <a:pt x="9300853" y="2482839"/>
                  <a:pt x="9302440" y="2475695"/>
                  <a:pt x="9304623" y="2468700"/>
                </a:cubicBezTo>
                <a:cubicBezTo>
                  <a:pt x="9306806" y="2461706"/>
                  <a:pt x="9309659" y="2455182"/>
                  <a:pt x="9313181" y="2449130"/>
                </a:cubicBezTo>
                <a:cubicBezTo>
                  <a:pt x="9316703" y="2443077"/>
                  <a:pt x="9320994" y="2438315"/>
                  <a:pt x="9326054" y="2434842"/>
                </a:cubicBezTo>
                <a:lnTo>
                  <a:pt x="9348974" y="2434842"/>
                </a:lnTo>
                <a:lnTo>
                  <a:pt x="9354927" y="2434842"/>
                </a:lnTo>
                <a:lnTo>
                  <a:pt x="9480985" y="2434842"/>
                </a:lnTo>
                <a:lnTo>
                  <a:pt x="9480985" y="2450767"/>
                </a:lnTo>
                <a:cubicBezTo>
                  <a:pt x="9473047" y="2450965"/>
                  <a:pt x="9464961" y="2451536"/>
                  <a:pt x="9456726" y="2452478"/>
                </a:cubicBezTo>
                <a:cubicBezTo>
                  <a:pt x="9448490" y="2453421"/>
                  <a:pt x="9440429" y="2454983"/>
                  <a:pt x="9432541" y="2457166"/>
                </a:cubicBezTo>
                <a:cubicBezTo>
                  <a:pt x="9424653" y="2459349"/>
                  <a:pt x="9417112" y="2462276"/>
                  <a:pt x="9409919" y="2465947"/>
                </a:cubicBezTo>
                <a:cubicBezTo>
                  <a:pt x="9402726" y="2469618"/>
                  <a:pt x="9396202" y="2474182"/>
                  <a:pt x="9390348" y="2479639"/>
                </a:cubicBezTo>
                <a:cubicBezTo>
                  <a:pt x="9384494" y="2485096"/>
                  <a:pt x="9379484" y="2491620"/>
                  <a:pt x="9375317" y="2499210"/>
                </a:cubicBezTo>
                <a:cubicBezTo>
                  <a:pt x="9371149" y="2506800"/>
                  <a:pt x="9368173" y="2515656"/>
                  <a:pt x="9366387" y="2525776"/>
                </a:cubicBezTo>
                <a:cubicBezTo>
                  <a:pt x="9372241" y="2526272"/>
                  <a:pt x="9378640" y="2527165"/>
                  <a:pt x="9385586" y="2528455"/>
                </a:cubicBezTo>
                <a:cubicBezTo>
                  <a:pt x="9392531" y="2529745"/>
                  <a:pt x="9399625" y="2531431"/>
                  <a:pt x="9406868" y="2533515"/>
                </a:cubicBezTo>
                <a:cubicBezTo>
                  <a:pt x="9414111" y="2535599"/>
                  <a:pt x="9421354" y="2538079"/>
                  <a:pt x="9428597" y="2540956"/>
                </a:cubicBezTo>
                <a:cubicBezTo>
                  <a:pt x="9435840" y="2543834"/>
                  <a:pt x="9442736" y="2547108"/>
                  <a:pt x="9449284" y="2550779"/>
                </a:cubicBezTo>
                <a:cubicBezTo>
                  <a:pt x="9455833" y="2554450"/>
                  <a:pt x="9461835" y="2558469"/>
                  <a:pt x="9467292" y="2562834"/>
                </a:cubicBezTo>
                <a:cubicBezTo>
                  <a:pt x="9472749" y="2567200"/>
                  <a:pt x="9477313" y="2571913"/>
                  <a:pt x="9480985" y="2576973"/>
                </a:cubicBezTo>
                <a:lnTo>
                  <a:pt x="9480985" y="2600041"/>
                </a:lnTo>
                <a:lnTo>
                  <a:pt x="9515513" y="2600041"/>
                </a:lnTo>
                <a:lnTo>
                  <a:pt x="9515513" y="2434842"/>
                </a:lnTo>
                <a:lnTo>
                  <a:pt x="9557185" y="2434842"/>
                </a:lnTo>
                <a:lnTo>
                  <a:pt x="9557185" y="2403588"/>
                </a:lnTo>
                <a:lnTo>
                  <a:pt x="9354927" y="2403588"/>
                </a:lnTo>
                <a:lnTo>
                  <a:pt x="9348974" y="2403588"/>
                </a:lnTo>
                <a:lnTo>
                  <a:pt x="9253873" y="2403588"/>
                </a:lnTo>
                <a:lnTo>
                  <a:pt x="9244199" y="2403588"/>
                </a:lnTo>
                <a:close/>
                <a:moveTo>
                  <a:pt x="3492610" y="2390659"/>
                </a:moveTo>
                <a:cubicBezTo>
                  <a:pt x="3483184" y="2390659"/>
                  <a:pt x="3474924" y="2392048"/>
                  <a:pt x="3467830" y="2394826"/>
                </a:cubicBezTo>
                <a:cubicBezTo>
                  <a:pt x="3460736" y="2397604"/>
                  <a:pt x="3454832" y="2401275"/>
                  <a:pt x="3450120" y="2405839"/>
                </a:cubicBezTo>
                <a:cubicBezTo>
                  <a:pt x="3445407" y="2410403"/>
                  <a:pt x="3441860" y="2415637"/>
                  <a:pt x="3439479" y="2421540"/>
                </a:cubicBezTo>
                <a:cubicBezTo>
                  <a:pt x="3437097" y="2427444"/>
                  <a:pt x="3435907" y="2433471"/>
                  <a:pt x="3435907" y="2439623"/>
                </a:cubicBezTo>
                <a:cubicBezTo>
                  <a:pt x="3435907" y="2445775"/>
                  <a:pt x="3437072" y="2451480"/>
                  <a:pt x="3439404" y="2456738"/>
                </a:cubicBezTo>
                <a:cubicBezTo>
                  <a:pt x="3441736" y="2461997"/>
                  <a:pt x="3444960" y="2466561"/>
                  <a:pt x="3449078" y="2470430"/>
                </a:cubicBezTo>
                <a:cubicBezTo>
                  <a:pt x="3453196" y="2474300"/>
                  <a:pt x="3458107" y="2477326"/>
                  <a:pt x="3463812" y="2479509"/>
                </a:cubicBezTo>
                <a:cubicBezTo>
                  <a:pt x="3469517" y="2481692"/>
                  <a:pt x="3475743" y="2482783"/>
                  <a:pt x="3482490" y="2482783"/>
                </a:cubicBezTo>
                <a:cubicBezTo>
                  <a:pt x="3486558" y="2482783"/>
                  <a:pt x="3490279" y="2482237"/>
                  <a:pt x="3493652" y="2481146"/>
                </a:cubicBezTo>
                <a:cubicBezTo>
                  <a:pt x="3497026" y="2480055"/>
                  <a:pt x="3499952" y="2478418"/>
                  <a:pt x="3502433" y="2476235"/>
                </a:cubicBezTo>
                <a:cubicBezTo>
                  <a:pt x="3504913" y="2474052"/>
                  <a:pt x="3506823" y="2471423"/>
                  <a:pt x="3508163" y="2468347"/>
                </a:cubicBezTo>
                <a:cubicBezTo>
                  <a:pt x="3509502" y="2465271"/>
                  <a:pt x="3510172" y="2461699"/>
                  <a:pt x="3510172" y="2457631"/>
                </a:cubicBezTo>
                <a:cubicBezTo>
                  <a:pt x="3510172" y="2454853"/>
                  <a:pt x="3509601" y="2452050"/>
                  <a:pt x="3508460" y="2449222"/>
                </a:cubicBezTo>
                <a:cubicBezTo>
                  <a:pt x="3507319" y="2446395"/>
                  <a:pt x="3505682" y="2443865"/>
                  <a:pt x="3503549" y="2441632"/>
                </a:cubicBezTo>
                <a:cubicBezTo>
                  <a:pt x="3501415" y="2439400"/>
                  <a:pt x="3498836" y="2437589"/>
                  <a:pt x="3495810" y="2436200"/>
                </a:cubicBezTo>
                <a:cubicBezTo>
                  <a:pt x="3492784" y="2434811"/>
                  <a:pt x="3489435" y="2434116"/>
                  <a:pt x="3485764" y="2434116"/>
                </a:cubicBezTo>
                <a:cubicBezTo>
                  <a:pt x="3483184" y="2434116"/>
                  <a:pt x="3480852" y="2434439"/>
                  <a:pt x="3478769" y="2435084"/>
                </a:cubicBezTo>
                <a:cubicBezTo>
                  <a:pt x="3476686" y="2435729"/>
                  <a:pt x="3474875" y="2436473"/>
                  <a:pt x="3473337" y="2437316"/>
                </a:cubicBezTo>
                <a:cubicBezTo>
                  <a:pt x="3471799" y="2438160"/>
                  <a:pt x="3470558" y="2439003"/>
                  <a:pt x="3469616" y="2439846"/>
                </a:cubicBezTo>
                <a:cubicBezTo>
                  <a:pt x="3468674" y="2440690"/>
                  <a:pt x="3468053" y="2441310"/>
                  <a:pt x="3467756" y="2441707"/>
                </a:cubicBezTo>
                <a:cubicBezTo>
                  <a:pt x="3467756" y="2439028"/>
                  <a:pt x="3468252" y="2436522"/>
                  <a:pt x="3469244" y="2434191"/>
                </a:cubicBezTo>
                <a:cubicBezTo>
                  <a:pt x="3470236" y="2431859"/>
                  <a:pt x="3471675" y="2429825"/>
                  <a:pt x="3473560" y="2428089"/>
                </a:cubicBezTo>
                <a:cubicBezTo>
                  <a:pt x="3475445" y="2426352"/>
                  <a:pt x="3477802" y="2424988"/>
                  <a:pt x="3480630" y="2423996"/>
                </a:cubicBezTo>
                <a:cubicBezTo>
                  <a:pt x="3483457" y="2423004"/>
                  <a:pt x="3486657" y="2422508"/>
                  <a:pt x="3490229" y="2422508"/>
                </a:cubicBezTo>
                <a:cubicBezTo>
                  <a:pt x="3497274" y="2422508"/>
                  <a:pt x="3503251" y="2423822"/>
                  <a:pt x="3508163" y="2426452"/>
                </a:cubicBezTo>
                <a:cubicBezTo>
                  <a:pt x="3513074" y="2429081"/>
                  <a:pt x="3517068" y="2432578"/>
                  <a:pt x="3520143" y="2436944"/>
                </a:cubicBezTo>
                <a:cubicBezTo>
                  <a:pt x="3523219" y="2441310"/>
                  <a:pt x="3525451" y="2446295"/>
                  <a:pt x="3526841" y="2451901"/>
                </a:cubicBezTo>
                <a:cubicBezTo>
                  <a:pt x="3528229" y="2457507"/>
                  <a:pt x="3528924" y="2463287"/>
                  <a:pt x="3528924" y="2469240"/>
                </a:cubicBezTo>
                <a:cubicBezTo>
                  <a:pt x="3528924" y="2477872"/>
                  <a:pt x="3527312" y="2485164"/>
                  <a:pt x="3524087" y="2491118"/>
                </a:cubicBezTo>
                <a:cubicBezTo>
                  <a:pt x="3520863" y="2497071"/>
                  <a:pt x="3516621" y="2501883"/>
                  <a:pt x="3511363" y="2505554"/>
                </a:cubicBezTo>
                <a:cubicBezTo>
                  <a:pt x="3506104" y="2509225"/>
                  <a:pt x="3500101" y="2511879"/>
                  <a:pt x="3493354" y="2513516"/>
                </a:cubicBezTo>
                <a:cubicBezTo>
                  <a:pt x="3486608" y="2515153"/>
                  <a:pt x="3479761" y="2515972"/>
                  <a:pt x="3472816" y="2515972"/>
                </a:cubicBezTo>
                <a:cubicBezTo>
                  <a:pt x="3465573" y="2515972"/>
                  <a:pt x="3459000" y="2515029"/>
                  <a:pt x="3453096" y="2513144"/>
                </a:cubicBezTo>
                <a:cubicBezTo>
                  <a:pt x="3447193" y="2511259"/>
                  <a:pt x="3441835" y="2508530"/>
                  <a:pt x="3437023" y="2504959"/>
                </a:cubicBezTo>
                <a:cubicBezTo>
                  <a:pt x="3432211" y="2501387"/>
                  <a:pt x="3427870" y="2497021"/>
                  <a:pt x="3424000" y="2491862"/>
                </a:cubicBezTo>
                <a:cubicBezTo>
                  <a:pt x="3420131" y="2486702"/>
                  <a:pt x="3416658" y="2480799"/>
                  <a:pt x="3413582" y="2474151"/>
                </a:cubicBezTo>
                <a:cubicBezTo>
                  <a:pt x="3412193" y="2471373"/>
                  <a:pt x="3410705" y="2468148"/>
                  <a:pt x="3409118" y="2464477"/>
                </a:cubicBezTo>
                <a:cubicBezTo>
                  <a:pt x="3407530" y="2460806"/>
                  <a:pt x="3405794" y="2456416"/>
                  <a:pt x="3403909" y="2451306"/>
                </a:cubicBezTo>
                <a:cubicBezTo>
                  <a:pt x="3402024" y="2446196"/>
                  <a:pt x="3400039" y="2440243"/>
                  <a:pt x="3397955" y="2433447"/>
                </a:cubicBezTo>
                <a:cubicBezTo>
                  <a:pt x="3395872" y="2426650"/>
                  <a:pt x="3393689" y="2418638"/>
                  <a:pt x="3391407" y="2409411"/>
                </a:cubicBezTo>
                <a:lnTo>
                  <a:pt x="3358070" y="2416703"/>
                </a:lnTo>
                <a:cubicBezTo>
                  <a:pt x="3360451" y="2426923"/>
                  <a:pt x="3362857" y="2436026"/>
                  <a:pt x="3365288" y="2444013"/>
                </a:cubicBezTo>
                <a:cubicBezTo>
                  <a:pt x="3367719" y="2452001"/>
                  <a:pt x="3370125" y="2459119"/>
                  <a:pt x="3372505" y="2465370"/>
                </a:cubicBezTo>
                <a:cubicBezTo>
                  <a:pt x="3374887" y="2471621"/>
                  <a:pt x="3377243" y="2477202"/>
                  <a:pt x="3379575" y="2482113"/>
                </a:cubicBezTo>
                <a:cubicBezTo>
                  <a:pt x="3381907" y="2487025"/>
                  <a:pt x="3384214" y="2491564"/>
                  <a:pt x="3386495" y="2495731"/>
                </a:cubicBezTo>
                <a:cubicBezTo>
                  <a:pt x="3391854" y="2505355"/>
                  <a:pt x="3397782" y="2513491"/>
                  <a:pt x="3404281" y="2520139"/>
                </a:cubicBezTo>
                <a:cubicBezTo>
                  <a:pt x="3410779" y="2526787"/>
                  <a:pt x="3417675" y="2532194"/>
                  <a:pt x="3424968" y="2536361"/>
                </a:cubicBezTo>
                <a:cubicBezTo>
                  <a:pt x="3432260" y="2540528"/>
                  <a:pt x="3439925" y="2543530"/>
                  <a:pt x="3447962" y="2545365"/>
                </a:cubicBezTo>
                <a:cubicBezTo>
                  <a:pt x="3455999" y="2547201"/>
                  <a:pt x="3464283" y="2548119"/>
                  <a:pt x="3472816" y="2548119"/>
                </a:cubicBezTo>
                <a:cubicBezTo>
                  <a:pt x="3488195" y="2548119"/>
                  <a:pt x="3501614" y="2545985"/>
                  <a:pt x="3513074" y="2541719"/>
                </a:cubicBezTo>
                <a:cubicBezTo>
                  <a:pt x="3524534" y="2537453"/>
                  <a:pt x="3534059" y="2531698"/>
                  <a:pt x="3541649" y="2524455"/>
                </a:cubicBezTo>
                <a:cubicBezTo>
                  <a:pt x="3549239" y="2517212"/>
                  <a:pt x="3554920" y="2508828"/>
                  <a:pt x="3558689" y="2499303"/>
                </a:cubicBezTo>
                <a:cubicBezTo>
                  <a:pt x="3562460" y="2489778"/>
                  <a:pt x="3564345" y="2479757"/>
                  <a:pt x="3564345" y="2469240"/>
                </a:cubicBezTo>
                <a:cubicBezTo>
                  <a:pt x="3564345" y="2458723"/>
                  <a:pt x="3562857" y="2448702"/>
                  <a:pt x="3559880" y="2439177"/>
                </a:cubicBezTo>
                <a:cubicBezTo>
                  <a:pt x="3556904" y="2429652"/>
                  <a:pt x="3552439" y="2421292"/>
                  <a:pt x="3546486" y="2414099"/>
                </a:cubicBezTo>
                <a:cubicBezTo>
                  <a:pt x="3540533" y="2406906"/>
                  <a:pt x="3533067" y="2401201"/>
                  <a:pt x="3524087" y="2396984"/>
                </a:cubicBezTo>
                <a:cubicBezTo>
                  <a:pt x="3515108" y="2392767"/>
                  <a:pt x="3504616" y="2390659"/>
                  <a:pt x="3492610" y="2390659"/>
                </a:cubicBezTo>
                <a:close/>
                <a:moveTo>
                  <a:pt x="4937880" y="2390510"/>
                </a:moveTo>
                <a:cubicBezTo>
                  <a:pt x="4927958" y="2390510"/>
                  <a:pt x="4919375" y="2392097"/>
                  <a:pt x="4912133" y="2395272"/>
                </a:cubicBezTo>
                <a:cubicBezTo>
                  <a:pt x="4904889" y="2398447"/>
                  <a:pt x="4898887" y="2402738"/>
                  <a:pt x="4894125" y="2408146"/>
                </a:cubicBezTo>
                <a:cubicBezTo>
                  <a:pt x="4889362" y="2413553"/>
                  <a:pt x="4885840" y="2419854"/>
                  <a:pt x="4883557" y="2427047"/>
                </a:cubicBezTo>
                <a:cubicBezTo>
                  <a:pt x="4881275" y="2434240"/>
                  <a:pt x="4880135" y="2441806"/>
                  <a:pt x="4880135" y="2449743"/>
                </a:cubicBezTo>
                <a:cubicBezTo>
                  <a:pt x="4880135" y="2453514"/>
                  <a:pt x="4880655" y="2457532"/>
                  <a:pt x="4881697" y="2461798"/>
                </a:cubicBezTo>
                <a:cubicBezTo>
                  <a:pt x="4882739" y="2466065"/>
                  <a:pt x="4884376" y="2469984"/>
                  <a:pt x="4886609" y="2473556"/>
                </a:cubicBezTo>
                <a:cubicBezTo>
                  <a:pt x="4888841" y="2477128"/>
                  <a:pt x="4891693" y="2480104"/>
                  <a:pt x="4895166" y="2482486"/>
                </a:cubicBezTo>
                <a:cubicBezTo>
                  <a:pt x="4898639" y="2484867"/>
                  <a:pt x="4902855" y="2486057"/>
                  <a:pt x="4907816" y="2486057"/>
                </a:cubicBezTo>
                <a:cubicBezTo>
                  <a:pt x="4911785" y="2486057"/>
                  <a:pt x="4915307" y="2485338"/>
                  <a:pt x="4918383" y="2483899"/>
                </a:cubicBezTo>
                <a:cubicBezTo>
                  <a:pt x="4921459" y="2482461"/>
                  <a:pt x="4924063" y="2480600"/>
                  <a:pt x="4926197" y="2478318"/>
                </a:cubicBezTo>
                <a:cubicBezTo>
                  <a:pt x="4928330" y="2476036"/>
                  <a:pt x="4929942" y="2473432"/>
                  <a:pt x="4931033" y="2470505"/>
                </a:cubicBezTo>
                <a:cubicBezTo>
                  <a:pt x="4932125" y="2467578"/>
                  <a:pt x="4932671" y="2464676"/>
                  <a:pt x="4932671" y="2461798"/>
                </a:cubicBezTo>
                <a:cubicBezTo>
                  <a:pt x="4932671" y="2456837"/>
                  <a:pt x="4931381" y="2452273"/>
                  <a:pt x="4928801" y="2448106"/>
                </a:cubicBezTo>
                <a:cubicBezTo>
                  <a:pt x="4926222" y="2443939"/>
                  <a:pt x="4921955" y="2440764"/>
                  <a:pt x="4916002" y="2438581"/>
                </a:cubicBezTo>
                <a:cubicBezTo>
                  <a:pt x="4916498" y="2436398"/>
                  <a:pt x="4917292" y="2434290"/>
                  <a:pt x="4918383" y="2432256"/>
                </a:cubicBezTo>
                <a:cubicBezTo>
                  <a:pt x="4919475" y="2430222"/>
                  <a:pt x="4920914" y="2428436"/>
                  <a:pt x="4922699" y="2426898"/>
                </a:cubicBezTo>
                <a:cubicBezTo>
                  <a:pt x="4924486" y="2425360"/>
                  <a:pt x="4926644" y="2424120"/>
                  <a:pt x="4929173" y="2423178"/>
                </a:cubicBezTo>
                <a:cubicBezTo>
                  <a:pt x="4931703" y="2422235"/>
                  <a:pt x="4934605" y="2421764"/>
                  <a:pt x="4937880" y="2421764"/>
                </a:cubicBezTo>
                <a:cubicBezTo>
                  <a:pt x="4944429" y="2421764"/>
                  <a:pt x="4949364" y="2423649"/>
                  <a:pt x="4952688" y="2427419"/>
                </a:cubicBezTo>
                <a:cubicBezTo>
                  <a:pt x="4956012" y="2431189"/>
                  <a:pt x="4957674" y="2436051"/>
                  <a:pt x="4957674" y="2442004"/>
                </a:cubicBezTo>
                <a:lnTo>
                  <a:pt x="4957674" y="2511209"/>
                </a:lnTo>
                <a:cubicBezTo>
                  <a:pt x="4955987" y="2510713"/>
                  <a:pt x="4953928" y="2510341"/>
                  <a:pt x="4951497" y="2510093"/>
                </a:cubicBezTo>
                <a:cubicBezTo>
                  <a:pt x="4949066" y="2509845"/>
                  <a:pt x="4947008" y="2509721"/>
                  <a:pt x="4945321" y="2509721"/>
                </a:cubicBezTo>
                <a:cubicBezTo>
                  <a:pt x="4940856" y="2509721"/>
                  <a:pt x="4936367" y="2510540"/>
                  <a:pt x="4931852" y="2512177"/>
                </a:cubicBezTo>
                <a:cubicBezTo>
                  <a:pt x="4927337" y="2513814"/>
                  <a:pt x="4922873" y="2515625"/>
                  <a:pt x="4918458" y="2517609"/>
                </a:cubicBezTo>
                <a:cubicBezTo>
                  <a:pt x="4914042" y="2519593"/>
                  <a:pt x="4909652" y="2521404"/>
                  <a:pt x="4905286" y="2523041"/>
                </a:cubicBezTo>
                <a:cubicBezTo>
                  <a:pt x="4900920" y="2524678"/>
                  <a:pt x="4896655" y="2525497"/>
                  <a:pt x="4892487" y="2525497"/>
                </a:cubicBezTo>
                <a:cubicBezTo>
                  <a:pt x="4890503" y="2525497"/>
                  <a:pt x="4888518" y="2525174"/>
                  <a:pt x="4886534" y="2524529"/>
                </a:cubicBezTo>
                <a:cubicBezTo>
                  <a:pt x="4884550" y="2523885"/>
                  <a:pt x="4882714" y="2522818"/>
                  <a:pt x="4881027" y="2521330"/>
                </a:cubicBezTo>
                <a:cubicBezTo>
                  <a:pt x="4879341" y="2519841"/>
                  <a:pt x="4877803" y="2517882"/>
                  <a:pt x="4876414" y="2515451"/>
                </a:cubicBezTo>
                <a:cubicBezTo>
                  <a:pt x="4875025" y="2513020"/>
                  <a:pt x="4873883" y="2510019"/>
                  <a:pt x="4872991" y="2506447"/>
                </a:cubicBezTo>
                <a:lnTo>
                  <a:pt x="4838761" y="2511061"/>
                </a:lnTo>
                <a:cubicBezTo>
                  <a:pt x="4839356" y="2517907"/>
                  <a:pt x="4841042" y="2524083"/>
                  <a:pt x="4843820" y="2529590"/>
                </a:cubicBezTo>
                <a:cubicBezTo>
                  <a:pt x="4846598" y="2535096"/>
                  <a:pt x="4850269" y="2539784"/>
                  <a:pt x="4854834" y="2543654"/>
                </a:cubicBezTo>
                <a:cubicBezTo>
                  <a:pt x="4859397" y="2547523"/>
                  <a:pt x="4864706" y="2550500"/>
                  <a:pt x="4870758" y="2552584"/>
                </a:cubicBezTo>
                <a:cubicBezTo>
                  <a:pt x="4876811" y="2554667"/>
                  <a:pt x="4883409" y="2555709"/>
                  <a:pt x="4890552" y="2555709"/>
                </a:cubicBezTo>
                <a:cubicBezTo>
                  <a:pt x="4897200" y="2555709"/>
                  <a:pt x="4903302" y="2554866"/>
                  <a:pt x="4908858" y="2553179"/>
                </a:cubicBezTo>
                <a:cubicBezTo>
                  <a:pt x="4914414" y="2551492"/>
                  <a:pt x="4919475" y="2549632"/>
                  <a:pt x="4924039" y="2547598"/>
                </a:cubicBezTo>
                <a:cubicBezTo>
                  <a:pt x="4928603" y="2545564"/>
                  <a:pt x="4932646" y="2543703"/>
                  <a:pt x="4936168" y="2542017"/>
                </a:cubicBezTo>
                <a:cubicBezTo>
                  <a:pt x="4939691" y="2540330"/>
                  <a:pt x="4942741" y="2539487"/>
                  <a:pt x="4945321" y="2539487"/>
                </a:cubicBezTo>
                <a:cubicBezTo>
                  <a:pt x="4948397" y="2539487"/>
                  <a:pt x="4950828" y="2539884"/>
                  <a:pt x="4952614" y="2540677"/>
                </a:cubicBezTo>
                <a:cubicBezTo>
                  <a:pt x="4954399" y="2541471"/>
                  <a:pt x="4956086" y="2542414"/>
                  <a:pt x="4957674" y="2543505"/>
                </a:cubicBezTo>
                <a:lnTo>
                  <a:pt x="4957674" y="2555858"/>
                </a:lnTo>
                <a:lnTo>
                  <a:pt x="4992202" y="2555858"/>
                </a:lnTo>
                <a:lnTo>
                  <a:pt x="4992202" y="2442004"/>
                </a:lnTo>
                <a:cubicBezTo>
                  <a:pt x="4992202" y="2434067"/>
                  <a:pt x="4991136" y="2426923"/>
                  <a:pt x="4989002" y="2420573"/>
                </a:cubicBezTo>
                <a:cubicBezTo>
                  <a:pt x="4986869" y="2414223"/>
                  <a:pt x="4983570" y="2408816"/>
                  <a:pt x="4979105" y="2404351"/>
                </a:cubicBezTo>
                <a:cubicBezTo>
                  <a:pt x="4974640" y="2399886"/>
                  <a:pt x="4968985" y="2396463"/>
                  <a:pt x="4962139" y="2394082"/>
                </a:cubicBezTo>
                <a:cubicBezTo>
                  <a:pt x="4955292" y="2391700"/>
                  <a:pt x="4947207" y="2390510"/>
                  <a:pt x="4937880" y="2390510"/>
                </a:cubicBezTo>
                <a:close/>
                <a:moveTo>
                  <a:pt x="3829557" y="2377264"/>
                </a:moveTo>
                <a:lnTo>
                  <a:pt x="3847714" y="2377264"/>
                </a:lnTo>
                <a:cubicBezTo>
                  <a:pt x="3847416" y="2379447"/>
                  <a:pt x="3846970" y="2381233"/>
                  <a:pt x="3846375" y="2382622"/>
                </a:cubicBezTo>
                <a:cubicBezTo>
                  <a:pt x="3845779" y="2384011"/>
                  <a:pt x="3845035" y="2385078"/>
                  <a:pt x="3844142" y="2385822"/>
                </a:cubicBezTo>
                <a:cubicBezTo>
                  <a:pt x="3843249" y="2386566"/>
                  <a:pt x="3842282" y="2387087"/>
                  <a:pt x="3841240" y="2387384"/>
                </a:cubicBezTo>
                <a:cubicBezTo>
                  <a:pt x="3840198" y="2387682"/>
                  <a:pt x="3839132" y="2387831"/>
                  <a:pt x="3838040" y="2387831"/>
                </a:cubicBezTo>
                <a:cubicBezTo>
                  <a:pt x="3836056" y="2387831"/>
                  <a:pt x="3834146" y="2387037"/>
                  <a:pt x="3832310" y="2385450"/>
                </a:cubicBezTo>
                <a:cubicBezTo>
                  <a:pt x="3830474" y="2383862"/>
                  <a:pt x="3829557" y="2381134"/>
                  <a:pt x="3829557" y="2377264"/>
                </a:cubicBezTo>
                <a:close/>
                <a:moveTo>
                  <a:pt x="4432162" y="2374883"/>
                </a:moveTo>
                <a:cubicBezTo>
                  <a:pt x="4443869" y="2374883"/>
                  <a:pt x="4453122" y="2376793"/>
                  <a:pt x="4459919" y="2380613"/>
                </a:cubicBezTo>
                <a:cubicBezTo>
                  <a:pt x="4466715" y="2384433"/>
                  <a:pt x="4471899" y="2390510"/>
                  <a:pt x="4475471" y="2398844"/>
                </a:cubicBezTo>
                <a:lnTo>
                  <a:pt x="4432906" y="2418043"/>
                </a:lnTo>
                <a:cubicBezTo>
                  <a:pt x="4433104" y="2416952"/>
                  <a:pt x="4433228" y="2415835"/>
                  <a:pt x="4433278" y="2414694"/>
                </a:cubicBezTo>
                <a:cubicBezTo>
                  <a:pt x="4433327" y="2413553"/>
                  <a:pt x="4433352" y="2412437"/>
                  <a:pt x="4433352" y="2411346"/>
                </a:cubicBezTo>
                <a:cubicBezTo>
                  <a:pt x="4433352" y="2407575"/>
                  <a:pt x="4432882" y="2403929"/>
                  <a:pt x="4431939" y="2400407"/>
                </a:cubicBezTo>
                <a:cubicBezTo>
                  <a:pt x="4430996" y="2396884"/>
                  <a:pt x="4429632" y="2393660"/>
                  <a:pt x="4427846" y="2390733"/>
                </a:cubicBezTo>
                <a:cubicBezTo>
                  <a:pt x="4426060" y="2387806"/>
                  <a:pt x="4423902" y="2385276"/>
                  <a:pt x="4421372" y="2383143"/>
                </a:cubicBezTo>
                <a:cubicBezTo>
                  <a:pt x="4418842" y="2381010"/>
                  <a:pt x="4415939" y="2379447"/>
                  <a:pt x="4412666" y="2378455"/>
                </a:cubicBezTo>
                <a:cubicBezTo>
                  <a:pt x="4414948" y="2377363"/>
                  <a:pt x="4417800" y="2376495"/>
                  <a:pt x="4421223" y="2375850"/>
                </a:cubicBezTo>
                <a:cubicBezTo>
                  <a:pt x="4424646" y="2375205"/>
                  <a:pt x="4428292" y="2374883"/>
                  <a:pt x="4432162" y="2374883"/>
                </a:cubicBezTo>
                <a:close/>
                <a:moveTo>
                  <a:pt x="3241537" y="2374883"/>
                </a:moveTo>
                <a:cubicBezTo>
                  <a:pt x="3253245" y="2374883"/>
                  <a:pt x="3262497" y="2376793"/>
                  <a:pt x="3269294" y="2380613"/>
                </a:cubicBezTo>
                <a:cubicBezTo>
                  <a:pt x="3276090" y="2384433"/>
                  <a:pt x="3281274" y="2390510"/>
                  <a:pt x="3284846" y="2398844"/>
                </a:cubicBezTo>
                <a:lnTo>
                  <a:pt x="3242281" y="2418043"/>
                </a:lnTo>
                <a:cubicBezTo>
                  <a:pt x="3242480" y="2416952"/>
                  <a:pt x="3242604" y="2415835"/>
                  <a:pt x="3242653" y="2414694"/>
                </a:cubicBezTo>
                <a:cubicBezTo>
                  <a:pt x="3242703" y="2413553"/>
                  <a:pt x="3242728" y="2412437"/>
                  <a:pt x="3242728" y="2411346"/>
                </a:cubicBezTo>
                <a:cubicBezTo>
                  <a:pt x="3242728" y="2407575"/>
                  <a:pt x="3242256" y="2403929"/>
                  <a:pt x="3241314" y="2400407"/>
                </a:cubicBezTo>
                <a:cubicBezTo>
                  <a:pt x="3240371" y="2396884"/>
                  <a:pt x="3239007" y="2393660"/>
                  <a:pt x="3237221" y="2390733"/>
                </a:cubicBezTo>
                <a:cubicBezTo>
                  <a:pt x="3235435" y="2387806"/>
                  <a:pt x="3233277" y="2385276"/>
                  <a:pt x="3230747" y="2383143"/>
                </a:cubicBezTo>
                <a:cubicBezTo>
                  <a:pt x="3228217" y="2381010"/>
                  <a:pt x="3225315" y="2379447"/>
                  <a:pt x="3222041" y="2378455"/>
                </a:cubicBezTo>
                <a:cubicBezTo>
                  <a:pt x="3224323" y="2377363"/>
                  <a:pt x="3227175" y="2376495"/>
                  <a:pt x="3230598" y="2375850"/>
                </a:cubicBezTo>
                <a:cubicBezTo>
                  <a:pt x="3234021" y="2375205"/>
                  <a:pt x="3237667" y="2374883"/>
                  <a:pt x="3241537" y="2374883"/>
                </a:cubicBezTo>
                <a:close/>
                <a:moveTo>
                  <a:pt x="7635021" y="2343237"/>
                </a:moveTo>
                <a:cubicBezTo>
                  <a:pt x="7623809" y="2343237"/>
                  <a:pt x="7613367" y="2344502"/>
                  <a:pt x="7603693" y="2347032"/>
                </a:cubicBezTo>
                <a:cubicBezTo>
                  <a:pt x="7594019" y="2349562"/>
                  <a:pt x="7585610" y="2353258"/>
                  <a:pt x="7578466" y="2358119"/>
                </a:cubicBezTo>
                <a:cubicBezTo>
                  <a:pt x="7571323" y="2362981"/>
                  <a:pt x="7565692" y="2369009"/>
                  <a:pt x="7561574" y="2376202"/>
                </a:cubicBezTo>
                <a:cubicBezTo>
                  <a:pt x="7557457" y="2383395"/>
                  <a:pt x="7555398" y="2391606"/>
                  <a:pt x="7555398" y="2400833"/>
                </a:cubicBezTo>
                <a:cubicBezTo>
                  <a:pt x="7555398" y="2406389"/>
                  <a:pt x="7555894" y="2411028"/>
                  <a:pt x="7556886" y="2414749"/>
                </a:cubicBezTo>
                <a:cubicBezTo>
                  <a:pt x="7557879" y="2418469"/>
                  <a:pt x="7559268" y="2421917"/>
                  <a:pt x="7561054" y="2425092"/>
                </a:cubicBezTo>
                <a:lnTo>
                  <a:pt x="7544087" y="2425092"/>
                </a:lnTo>
                <a:lnTo>
                  <a:pt x="7537092" y="2425092"/>
                </a:lnTo>
                <a:lnTo>
                  <a:pt x="7473691" y="2425092"/>
                </a:lnTo>
                <a:lnTo>
                  <a:pt x="7473691" y="2435361"/>
                </a:lnTo>
                <a:cubicBezTo>
                  <a:pt x="7471608" y="2433873"/>
                  <a:pt x="7469127" y="2432335"/>
                  <a:pt x="7466250" y="2430748"/>
                </a:cubicBezTo>
                <a:cubicBezTo>
                  <a:pt x="7463373" y="2429160"/>
                  <a:pt x="7459974" y="2427697"/>
                  <a:pt x="7456055" y="2426357"/>
                </a:cubicBezTo>
                <a:cubicBezTo>
                  <a:pt x="7452136" y="2425018"/>
                  <a:pt x="7447647" y="2423926"/>
                  <a:pt x="7442586" y="2423083"/>
                </a:cubicBezTo>
                <a:cubicBezTo>
                  <a:pt x="7437526" y="2422240"/>
                  <a:pt x="7431771" y="2421818"/>
                  <a:pt x="7425322" y="2421818"/>
                </a:cubicBezTo>
                <a:cubicBezTo>
                  <a:pt x="7419072" y="2421818"/>
                  <a:pt x="7412548" y="2422686"/>
                  <a:pt x="7405751" y="2424422"/>
                </a:cubicBezTo>
                <a:cubicBezTo>
                  <a:pt x="7398955" y="2426159"/>
                  <a:pt x="7392134" y="2428738"/>
                  <a:pt x="7385288" y="2432161"/>
                </a:cubicBezTo>
                <a:cubicBezTo>
                  <a:pt x="7378441" y="2435585"/>
                  <a:pt x="7371744" y="2439826"/>
                  <a:pt x="7365196" y="2444886"/>
                </a:cubicBezTo>
                <a:cubicBezTo>
                  <a:pt x="7358647" y="2449946"/>
                  <a:pt x="7352545" y="2455850"/>
                  <a:pt x="7346890" y="2462597"/>
                </a:cubicBezTo>
                <a:lnTo>
                  <a:pt x="7359689" y="2488195"/>
                </a:lnTo>
                <a:lnTo>
                  <a:pt x="7374572" y="2477182"/>
                </a:lnTo>
                <a:cubicBezTo>
                  <a:pt x="7381319" y="2477579"/>
                  <a:pt x="7386156" y="2479340"/>
                  <a:pt x="7389083" y="2482465"/>
                </a:cubicBezTo>
                <a:cubicBezTo>
                  <a:pt x="7392010" y="2485591"/>
                  <a:pt x="7393473" y="2490031"/>
                  <a:pt x="7393473" y="2495785"/>
                </a:cubicBezTo>
                <a:cubicBezTo>
                  <a:pt x="7393473" y="2500548"/>
                  <a:pt x="7392010" y="2504715"/>
                  <a:pt x="7389083" y="2508287"/>
                </a:cubicBezTo>
                <a:cubicBezTo>
                  <a:pt x="7386156" y="2511859"/>
                  <a:pt x="7382311" y="2514835"/>
                  <a:pt x="7377548" y="2517217"/>
                </a:cubicBezTo>
                <a:lnTo>
                  <a:pt x="7368321" y="2521830"/>
                </a:lnTo>
                <a:lnTo>
                  <a:pt x="7381120" y="2547131"/>
                </a:lnTo>
                <a:lnTo>
                  <a:pt x="7473691" y="2507543"/>
                </a:lnTo>
                <a:lnTo>
                  <a:pt x="7473691" y="2621545"/>
                </a:lnTo>
                <a:lnTo>
                  <a:pt x="7508220" y="2621545"/>
                </a:lnTo>
                <a:lnTo>
                  <a:pt x="7508220" y="2456346"/>
                </a:lnTo>
                <a:lnTo>
                  <a:pt x="7537092" y="2456346"/>
                </a:lnTo>
                <a:lnTo>
                  <a:pt x="7544087" y="2456346"/>
                </a:lnTo>
                <a:lnTo>
                  <a:pt x="7563881" y="2456346"/>
                </a:lnTo>
                <a:lnTo>
                  <a:pt x="7563881" y="2634940"/>
                </a:lnTo>
                <a:lnTo>
                  <a:pt x="7598707" y="2634940"/>
                </a:lnTo>
                <a:lnTo>
                  <a:pt x="7598707" y="2456346"/>
                </a:lnTo>
                <a:lnTo>
                  <a:pt x="7632342" y="2456346"/>
                </a:lnTo>
                <a:lnTo>
                  <a:pt x="7640379" y="2456346"/>
                </a:lnTo>
                <a:lnTo>
                  <a:pt x="7764353" y="2456346"/>
                </a:lnTo>
                <a:lnTo>
                  <a:pt x="7764353" y="2472271"/>
                </a:lnTo>
                <a:cubicBezTo>
                  <a:pt x="7756415" y="2472469"/>
                  <a:pt x="7748329" y="2473040"/>
                  <a:pt x="7740094" y="2473982"/>
                </a:cubicBezTo>
                <a:cubicBezTo>
                  <a:pt x="7731859" y="2474925"/>
                  <a:pt x="7723797" y="2476487"/>
                  <a:pt x="7715909" y="2478670"/>
                </a:cubicBezTo>
                <a:cubicBezTo>
                  <a:pt x="7708021" y="2480853"/>
                  <a:pt x="7700481" y="2483780"/>
                  <a:pt x="7693287" y="2487451"/>
                </a:cubicBezTo>
                <a:cubicBezTo>
                  <a:pt x="7686094" y="2491122"/>
                  <a:pt x="7679570" y="2495686"/>
                  <a:pt x="7673716" y="2501143"/>
                </a:cubicBezTo>
                <a:cubicBezTo>
                  <a:pt x="7667863" y="2506600"/>
                  <a:pt x="7662852" y="2513124"/>
                  <a:pt x="7658685" y="2520714"/>
                </a:cubicBezTo>
                <a:cubicBezTo>
                  <a:pt x="7654518" y="2528304"/>
                  <a:pt x="7651541" y="2537160"/>
                  <a:pt x="7649755" y="2547280"/>
                </a:cubicBezTo>
                <a:cubicBezTo>
                  <a:pt x="7655609" y="2547776"/>
                  <a:pt x="7662009" y="2548669"/>
                  <a:pt x="7668954" y="2549959"/>
                </a:cubicBezTo>
                <a:cubicBezTo>
                  <a:pt x="7675899" y="2551249"/>
                  <a:pt x="7682993" y="2552935"/>
                  <a:pt x="7690236" y="2555019"/>
                </a:cubicBezTo>
                <a:cubicBezTo>
                  <a:pt x="7697479" y="2557103"/>
                  <a:pt x="7704722" y="2559583"/>
                  <a:pt x="7711965" y="2562460"/>
                </a:cubicBezTo>
                <a:cubicBezTo>
                  <a:pt x="7719208" y="2565338"/>
                  <a:pt x="7726104" y="2568612"/>
                  <a:pt x="7732652" y="2572283"/>
                </a:cubicBezTo>
                <a:cubicBezTo>
                  <a:pt x="7739201" y="2575954"/>
                  <a:pt x="7745204" y="2579973"/>
                  <a:pt x="7750661" y="2584338"/>
                </a:cubicBezTo>
                <a:cubicBezTo>
                  <a:pt x="7756118" y="2588704"/>
                  <a:pt x="7760682" y="2593417"/>
                  <a:pt x="7764353" y="2598477"/>
                </a:cubicBezTo>
                <a:lnTo>
                  <a:pt x="7764353" y="2621545"/>
                </a:lnTo>
                <a:lnTo>
                  <a:pt x="7798881" y="2621545"/>
                </a:lnTo>
                <a:lnTo>
                  <a:pt x="7798881" y="2456346"/>
                </a:lnTo>
                <a:lnTo>
                  <a:pt x="7832367" y="2456346"/>
                </a:lnTo>
                <a:lnTo>
                  <a:pt x="7840553" y="2456346"/>
                </a:lnTo>
                <a:lnTo>
                  <a:pt x="8017361" y="2456346"/>
                </a:lnTo>
                <a:lnTo>
                  <a:pt x="8017361" y="2425092"/>
                </a:lnTo>
                <a:lnTo>
                  <a:pt x="7840553" y="2425092"/>
                </a:lnTo>
                <a:lnTo>
                  <a:pt x="7832367" y="2425092"/>
                </a:lnTo>
                <a:lnTo>
                  <a:pt x="7640379" y="2425092"/>
                </a:lnTo>
                <a:lnTo>
                  <a:pt x="7632342" y="2425092"/>
                </a:lnTo>
                <a:lnTo>
                  <a:pt x="7607637" y="2425092"/>
                </a:lnTo>
                <a:cubicBezTo>
                  <a:pt x="7602180" y="2425092"/>
                  <a:pt x="7598013" y="2423009"/>
                  <a:pt x="7595135" y="2418841"/>
                </a:cubicBezTo>
                <a:cubicBezTo>
                  <a:pt x="7592258" y="2414674"/>
                  <a:pt x="7590819" y="2409019"/>
                  <a:pt x="7590819" y="2401875"/>
                </a:cubicBezTo>
                <a:cubicBezTo>
                  <a:pt x="7590819" y="2397112"/>
                  <a:pt x="7591960" y="2392995"/>
                  <a:pt x="7594242" y="2389522"/>
                </a:cubicBezTo>
                <a:cubicBezTo>
                  <a:pt x="7596524" y="2386050"/>
                  <a:pt x="7599674" y="2383197"/>
                  <a:pt x="7603693" y="2380965"/>
                </a:cubicBezTo>
                <a:cubicBezTo>
                  <a:pt x="7607711" y="2378732"/>
                  <a:pt x="7612449" y="2377095"/>
                  <a:pt x="7617906" y="2376053"/>
                </a:cubicBezTo>
                <a:cubicBezTo>
                  <a:pt x="7623363" y="2375011"/>
                  <a:pt x="7629266" y="2374491"/>
                  <a:pt x="7635616" y="2374491"/>
                </a:cubicBezTo>
                <a:cubicBezTo>
                  <a:pt x="7642959" y="2374491"/>
                  <a:pt x="7650425" y="2375160"/>
                  <a:pt x="7658015" y="2376500"/>
                </a:cubicBezTo>
                <a:cubicBezTo>
                  <a:pt x="7665605" y="2377839"/>
                  <a:pt x="7673196" y="2379948"/>
                  <a:pt x="7680786" y="2382825"/>
                </a:cubicBezTo>
                <a:cubicBezTo>
                  <a:pt x="7688376" y="2385702"/>
                  <a:pt x="7695892" y="2389497"/>
                  <a:pt x="7703333" y="2394210"/>
                </a:cubicBezTo>
                <a:cubicBezTo>
                  <a:pt x="7710775" y="2398923"/>
                  <a:pt x="7718067" y="2404603"/>
                  <a:pt x="7725211" y="2411251"/>
                </a:cubicBezTo>
                <a:lnTo>
                  <a:pt x="7747089" y="2387587"/>
                </a:lnTo>
                <a:cubicBezTo>
                  <a:pt x="7737564" y="2379154"/>
                  <a:pt x="7728336" y="2372084"/>
                  <a:pt x="7719407" y="2366379"/>
                </a:cubicBezTo>
                <a:cubicBezTo>
                  <a:pt x="7710477" y="2360674"/>
                  <a:pt x="7701522" y="2356110"/>
                  <a:pt x="7692543" y="2352687"/>
                </a:cubicBezTo>
                <a:cubicBezTo>
                  <a:pt x="7683564" y="2349264"/>
                  <a:pt x="7674361" y="2346833"/>
                  <a:pt x="7664936" y="2345395"/>
                </a:cubicBezTo>
                <a:cubicBezTo>
                  <a:pt x="7655510" y="2343956"/>
                  <a:pt x="7645538" y="2343237"/>
                  <a:pt x="7635021" y="2343237"/>
                </a:cubicBezTo>
                <a:close/>
                <a:moveTo>
                  <a:pt x="3240049" y="2342736"/>
                </a:moveTo>
                <a:cubicBezTo>
                  <a:pt x="3233798" y="2342736"/>
                  <a:pt x="3227274" y="2343604"/>
                  <a:pt x="3220478" y="2345340"/>
                </a:cubicBezTo>
                <a:cubicBezTo>
                  <a:pt x="3213681" y="2347077"/>
                  <a:pt x="3206860" y="2349656"/>
                  <a:pt x="3200014" y="2353079"/>
                </a:cubicBezTo>
                <a:cubicBezTo>
                  <a:pt x="3193168" y="2356503"/>
                  <a:pt x="3186471" y="2360744"/>
                  <a:pt x="3179922" y="2365804"/>
                </a:cubicBezTo>
                <a:cubicBezTo>
                  <a:pt x="3173374" y="2370864"/>
                  <a:pt x="3167272" y="2376768"/>
                  <a:pt x="3161617" y="2383515"/>
                </a:cubicBezTo>
                <a:lnTo>
                  <a:pt x="3174416" y="2409113"/>
                </a:lnTo>
                <a:lnTo>
                  <a:pt x="3189299" y="2398100"/>
                </a:lnTo>
                <a:cubicBezTo>
                  <a:pt x="3196045" y="2398497"/>
                  <a:pt x="3200882" y="2400258"/>
                  <a:pt x="3203809" y="2403383"/>
                </a:cubicBezTo>
                <a:cubicBezTo>
                  <a:pt x="3206736" y="2406509"/>
                  <a:pt x="3208200" y="2410949"/>
                  <a:pt x="3208200" y="2416703"/>
                </a:cubicBezTo>
                <a:cubicBezTo>
                  <a:pt x="3208200" y="2421466"/>
                  <a:pt x="3206736" y="2425633"/>
                  <a:pt x="3203809" y="2429205"/>
                </a:cubicBezTo>
                <a:cubicBezTo>
                  <a:pt x="3200882" y="2432777"/>
                  <a:pt x="3197037" y="2435753"/>
                  <a:pt x="3192275" y="2438135"/>
                </a:cubicBezTo>
                <a:lnTo>
                  <a:pt x="3183047" y="2442748"/>
                </a:lnTo>
                <a:lnTo>
                  <a:pt x="3195847" y="2468049"/>
                </a:lnTo>
                <a:lnTo>
                  <a:pt x="3288418" y="2428461"/>
                </a:lnTo>
                <a:lnTo>
                  <a:pt x="3288418" y="2493945"/>
                </a:lnTo>
                <a:lnTo>
                  <a:pt x="3288418" y="2511209"/>
                </a:lnTo>
                <a:cubicBezTo>
                  <a:pt x="3286731" y="2510713"/>
                  <a:pt x="3284672" y="2510341"/>
                  <a:pt x="3282242" y="2510093"/>
                </a:cubicBezTo>
                <a:cubicBezTo>
                  <a:pt x="3279811" y="2509845"/>
                  <a:pt x="3277752" y="2509721"/>
                  <a:pt x="3276065" y="2509721"/>
                </a:cubicBezTo>
                <a:cubicBezTo>
                  <a:pt x="3271600" y="2509721"/>
                  <a:pt x="3267111" y="2510540"/>
                  <a:pt x="3262596" y="2512177"/>
                </a:cubicBezTo>
                <a:cubicBezTo>
                  <a:pt x="3258082" y="2513814"/>
                  <a:pt x="3253617" y="2515625"/>
                  <a:pt x="3249202" y="2517609"/>
                </a:cubicBezTo>
                <a:cubicBezTo>
                  <a:pt x="3244786" y="2519593"/>
                  <a:pt x="3240396" y="2521404"/>
                  <a:pt x="3236031" y="2523041"/>
                </a:cubicBezTo>
                <a:cubicBezTo>
                  <a:pt x="3231665" y="2524678"/>
                  <a:pt x="3227398" y="2525497"/>
                  <a:pt x="3223231" y="2525497"/>
                </a:cubicBezTo>
                <a:cubicBezTo>
                  <a:pt x="3221247" y="2525497"/>
                  <a:pt x="3219263" y="2525174"/>
                  <a:pt x="3217278" y="2524529"/>
                </a:cubicBezTo>
                <a:cubicBezTo>
                  <a:pt x="3215294" y="2523885"/>
                  <a:pt x="3213458" y="2522818"/>
                  <a:pt x="3211771" y="2521330"/>
                </a:cubicBezTo>
                <a:cubicBezTo>
                  <a:pt x="3210085" y="2519841"/>
                  <a:pt x="3208547" y="2517882"/>
                  <a:pt x="3207158" y="2515451"/>
                </a:cubicBezTo>
                <a:cubicBezTo>
                  <a:pt x="3205769" y="2513020"/>
                  <a:pt x="3204628" y="2510019"/>
                  <a:pt x="3203735" y="2506447"/>
                </a:cubicBezTo>
                <a:lnTo>
                  <a:pt x="3169504" y="2511061"/>
                </a:lnTo>
                <a:cubicBezTo>
                  <a:pt x="3170100" y="2517907"/>
                  <a:pt x="3171786" y="2524083"/>
                  <a:pt x="3174565" y="2529590"/>
                </a:cubicBezTo>
                <a:cubicBezTo>
                  <a:pt x="3177343" y="2535096"/>
                  <a:pt x="3181014" y="2539784"/>
                  <a:pt x="3185578" y="2543654"/>
                </a:cubicBezTo>
                <a:cubicBezTo>
                  <a:pt x="3190142" y="2547523"/>
                  <a:pt x="3195450" y="2550500"/>
                  <a:pt x="3201502" y="2552584"/>
                </a:cubicBezTo>
                <a:cubicBezTo>
                  <a:pt x="3207555" y="2554667"/>
                  <a:pt x="3214153" y="2555709"/>
                  <a:pt x="3221296" y="2555709"/>
                </a:cubicBezTo>
                <a:cubicBezTo>
                  <a:pt x="3227944" y="2555709"/>
                  <a:pt x="3234046" y="2554866"/>
                  <a:pt x="3239602" y="2553179"/>
                </a:cubicBezTo>
                <a:cubicBezTo>
                  <a:pt x="3245159" y="2551492"/>
                  <a:pt x="3250219" y="2549632"/>
                  <a:pt x="3254783" y="2547598"/>
                </a:cubicBezTo>
                <a:cubicBezTo>
                  <a:pt x="3259347" y="2545564"/>
                  <a:pt x="3263390" y="2543703"/>
                  <a:pt x="3266912" y="2542017"/>
                </a:cubicBezTo>
                <a:cubicBezTo>
                  <a:pt x="3270435" y="2540330"/>
                  <a:pt x="3273486" y="2539487"/>
                  <a:pt x="3276065" y="2539487"/>
                </a:cubicBezTo>
                <a:cubicBezTo>
                  <a:pt x="3279141" y="2539487"/>
                  <a:pt x="3281572" y="2539884"/>
                  <a:pt x="3283358" y="2540677"/>
                </a:cubicBezTo>
                <a:cubicBezTo>
                  <a:pt x="3285144" y="2541471"/>
                  <a:pt x="3286831" y="2542414"/>
                  <a:pt x="3288418" y="2543505"/>
                </a:cubicBezTo>
                <a:lnTo>
                  <a:pt x="3288418" y="2555858"/>
                </a:lnTo>
                <a:lnTo>
                  <a:pt x="3322946" y="2555858"/>
                </a:lnTo>
                <a:lnTo>
                  <a:pt x="3322946" y="2542463"/>
                </a:lnTo>
                <a:lnTo>
                  <a:pt x="3322946" y="2493945"/>
                </a:lnTo>
                <a:lnTo>
                  <a:pt x="3322946" y="2377264"/>
                </a:lnTo>
                <a:lnTo>
                  <a:pt x="3351819" y="2377264"/>
                </a:lnTo>
                <a:lnTo>
                  <a:pt x="3358814" y="2377264"/>
                </a:lnTo>
                <a:lnTo>
                  <a:pt x="3589943" y="2377264"/>
                </a:lnTo>
                <a:lnTo>
                  <a:pt x="3597683" y="2377264"/>
                </a:lnTo>
                <a:lnTo>
                  <a:pt x="3615989" y="2377264"/>
                </a:lnTo>
                <a:cubicBezTo>
                  <a:pt x="3613707" y="2382820"/>
                  <a:pt x="3611846" y="2388749"/>
                  <a:pt x="3610408" y="2395049"/>
                </a:cubicBezTo>
                <a:cubicBezTo>
                  <a:pt x="3608969" y="2401349"/>
                  <a:pt x="3608250" y="2407823"/>
                  <a:pt x="3608250" y="2414471"/>
                </a:cubicBezTo>
                <a:cubicBezTo>
                  <a:pt x="3608250" y="2418936"/>
                  <a:pt x="3608944" y="2423723"/>
                  <a:pt x="3610333" y="2428833"/>
                </a:cubicBezTo>
                <a:cubicBezTo>
                  <a:pt x="3611722" y="2433943"/>
                  <a:pt x="3613458" y="2439177"/>
                  <a:pt x="3615542" y="2444534"/>
                </a:cubicBezTo>
                <a:cubicBezTo>
                  <a:pt x="3617626" y="2449892"/>
                  <a:pt x="3619883" y="2455300"/>
                  <a:pt x="3622314" y="2460757"/>
                </a:cubicBezTo>
                <a:cubicBezTo>
                  <a:pt x="3624745" y="2466214"/>
                  <a:pt x="3627002" y="2471497"/>
                  <a:pt x="3629086" y="2476607"/>
                </a:cubicBezTo>
                <a:cubicBezTo>
                  <a:pt x="3631169" y="2481717"/>
                  <a:pt x="3632906" y="2486603"/>
                  <a:pt x="3634294" y="2491266"/>
                </a:cubicBezTo>
                <a:cubicBezTo>
                  <a:pt x="3635684" y="2495930"/>
                  <a:pt x="3636378" y="2500097"/>
                  <a:pt x="3636378" y="2503768"/>
                </a:cubicBezTo>
                <a:cubicBezTo>
                  <a:pt x="3636378" y="2507637"/>
                  <a:pt x="3636006" y="2511061"/>
                  <a:pt x="3635262" y="2514037"/>
                </a:cubicBezTo>
                <a:cubicBezTo>
                  <a:pt x="3634518" y="2517014"/>
                  <a:pt x="3633278" y="2519668"/>
                  <a:pt x="3631541" y="2521999"/>
                </a:cubicBezTo>
                <a:cubicBezTo>
                  <a:pt x="3629805" y="2524331"/>
                  <a:pt x="3627548" y="2526340"/>
                  <a:pt x="3624769" y="2528027"/>
                </a:cubicBezTo>
                <a:cubicBezTo>
                  <a:pt x="3621991" y="2529714"/>
                  <a:pt x="3618618" y="2531152"/>
                  <a:pt x="3614649" y="2532343"/>
                </a:cubicBezTo>
                <a:lnTo>
                  <a:pt x="3621198" y="2561960"/>
                </a:lnTo>
                <a:cubicBezTo>
                  <a:pt x="3630127" y="2559777"/>
                  <a:pt x="3637792" y="2556825"/>
                  <a:pt x="3644191" y="2553104"/>
                </a:cubicBezTo>
                <a:cubicBezTo>
                  <a:pt x="3650591" y="2549384"/>
                  <a:pt x="3655825" y="2545043"/>
                  <a:pt x="3659893" y="2540082"/>
                </a:cubicBezTo>
                <a:cubicBezTo>
                  <a:pt x="3663961" y="2535121"/>
                  <a:pt x="3666962" y="2529540"/>
                  <a:pt x="3668897" y="2523339"/>
                </a:cubicBezTo>
                <a:cubicBezTo>
                  <a:pt x="3670832" y="2517138"/>
                  <a:pt x="3671799" y="2510465"/>
                  <a:pt x="3671799" y="2503321"/>
                </a:cubicBezTo>
                <a:cubicBezTo>
                  <a:pt x="3671799" y="2498956"/>
                  <a:pt x="3671104" y="2494292"/>
                  <a:pt x="3669716" y="2489332"/>
                </a:cubicBezTo>
                <a:cubicBezTo>
                  <a:pt x="3668327" y="2484371"/>
                  <a:pt x="3666590" y="2479286"/>
                  <a:pt x="3664506" y="2474077"/>
                </a:cubicBezTo>
                <a:cubicBezTo>
                  <a:pt x="3662423" y="2468868"/>
                  <a:pt x="3660166" y="2463535"/>
                  <a:pt x="3657735" y="2458078"/>
                </a:cubicBezTo>
                <a:cubicBezTo>
                  <a:pt x="3655304" y="2452621"/>
                  <a:pt x="3653047" y="2447188"/>
                  <a:pt x="3650963" y="2441781"/>
                </a:cubicBezTo>
                <a:cubicBezTo>
                  <a:pt x="3648880" y="2436374"/>
                  <a:pt x="3647143" y="2431016"/>
                  <a:pt x="3645754" y="2425708"/>
                </a:cubicBezTo>
                <a:cubicBezTo>
                  <a:pt x="3644365" y="2420399"/>
                  <a:pt x="3643671" y="2415314"/>
                  <a:pt x="3643671" y="2410453"/>
                </a:cubicBezTo>
                <a:cubicBezTo>
                  <a:pt x="3643671" y="2408667"/>
                  <a:pt x="3643795" y="2406409"/>
                  <a:pt x="3644043" y="2403681"/>
                </a:cubicBezTo>
                <a:cubicBezTo>
                  <a:pt x="3644290" y="2400952"/>
                  <a:pt x="3644663" y="2398075"/>
                  <a:pt x="3645159" y="2395049"/>
                </a:cubicBezTo>
                <a:cubicBezTo>
                  <a:pt x="3645655" y="2392023"/>
                  <a:pt x="3646350" y="2388972"/>
                  <a:pt x="3647242" y="2385896"/>
                </a:cubicBezTo>
                <a:cubicBezTo>
                  <a:pt x="3648135" y="2382820"/>
                  <a:pt x="3649227" y="2379943"/>
                  <a:pt x="3650516" y="2377264"/>
                </a:cubicBezTo>
                <a:lnTo>
                  <a:pt x="3694719" y="2377264"/>
                </a:lnTo>
                <a:lnTo>
                  <a:pt x="3702458" y="2377264"/>
                </a:lnTo>
                <a:lnTo>
                  <a:pt x="3730140" y="2377264"/>
                </a:lnTo>
                <a:lnTo>
                  <a:pt x="3730140" y="2396165"/>
                </a:lnTo>
                <a:cubicBezTo>
                  <a:pt x="3723492" y="2400432"/>
                  <a:pt x="3718134" y="2406459"/>
                  <a:pt x="3714067" y="2414248"/>
                </a:cubicBezTo>
                <a:cubicBezTo>
                  <a:pt x="3709998" y="2422036"/>
                  <a:pt x="3707617" y="2431685"/>
                  <a:pt x="3706923" y="2443195"/>
                </a:cubicBezTo>
                <a:lnTo>
                  <a:pt x="3739962" y="2443195"/>
                </a:lnTo>
                <a:cubicBezTo>
                  <a:pt x="3740657" y="2434761"/>
                  <a:pt x="3742666" y="2428436"/>
                  <a:pt x="3745990" y="2424219"/>
                </a:cubicBezTo>
                <a:cubicBezTo>
                  <a:pt x="3749313" y="2420002"/>
                  <a:pt x="3753506" y="2417894"/>
                  <a:pt x="3758566" y="2417894"/>
                </a:cubicBezTo>
                <a:cubicBezTo>
                  <a:pt x="3761047" y="2417894"/>
                  <a:pt x="3763279" y="2418489"/>
                  <a:pt x="3765263" y="2419680"/>
                </a:cubicBezTo>
                <a:cubicBezTo>
                  <a:pt x="3767248" y="2420871"/>
                  <a:pt x="3768959" y="2422433"/>
                  <a:pt x="3770398" y="2424368"/>
                </a:cubicBezTo>
                <a:cubicBezTo>
                  <a:pt x="3771837" y="2426303"/>
                  <a:pt x="3772928" y="2428535"/>
                  <a:pt x="3773672" y="2431065"/>
                </a:cubicBezTo>
                <a:cubicBezTo>
                  <a:pt x="3774416" y="2433595"/>
                  <a:pt x="3774788" y="2436200"/>
                  <a:pt x="3774788" y="2438879"/>
                </a:cubicBezTo>
                <a:cubicBezTo>
                  <a:pt x="3774788" y="2454059"/>
                  <a:pt x="3772506" y="2465519"/>
                  <a:pt x="3767942" y="2473258"/>
                </a:cubicBezTo>
                <a:cubicBezTo>
                  <a:pt x="3763378" y="2480997"/>
                  <a:pt x="3756681" y="2484867"/>
                  <a:pt x="3747851" y="2484867"/>
                </a:cubicBezTo>
                <a:cubicBezTo>
                  <a:pt x="3742889" y="2484867"/>
                  <a:pt x="3738945" y="2484023"/>
                  <a:pt x="3736018" y="2482337"/>
                </a:cubicBezTo>
                <a:cubicBezTo>
                  <a:pt x="3733092" y="2480650"/>
                  <a:pt x="3730537" y="2478765"/>
                  <a:pt x="3728354" y="2476681"/>
                </a:cubicBezTo>
                <a:lnTo>
                  <a:pt x="3706476" y="2500345"/>
                </a:lnTo>
                <a:cubicBezTo>
                  <a:pt x="3709949" y="2503619"/>
                  <a:pt x="3713422" y="2506248"/>
                  <a:pt x="3716894" y="2508233"/>
                </a:cubicBezTo>
                <a:cubicBezTo>
                  <a:pt x="3720367" y="2510217"/>
                  <a:pt x="3723889" y="2511780"/>
                  <a:pt x="3727461" y="2512921"/>
                </a:cubicBezTo>
                <a:cubicBezTo>
                  <a:pt x="3731033" y="2514062"/>
                  <a:pt x="3734630" y="2514831"/>
                  <a:pt x="3738251" y="2515228"/>
                </a:cubicBezTo>
                <a:cubicBezTo>
                  <a:pt x="3741873" y="2515625"/>
                  <a:pt x="3745618" y="2515823"/>
                  <a:pt x="3749487" y="2515823"/>
                </a:cubicBezTo>
                <a:cubicBezTo>
                  <a:pt x="3754647" y="2515823"/>
                  <a:pt x="3759682" y="2515104"/>
                  <a:pt x="3764594" y="2513665"/>
                </a:cubicBezTo>
                <a:cubicBezTo>
                  <a:pt x="3769504" y="2512226"/>
                  <a:pt x="3774044" y="2510440"/>
                  <a:pt x="3778211" y="2508307"/>
                </a:cubicBezTo>
                <a:cubicBezTo>
                  <a:pt x="3782379" y="2506174"/>
                  <a:pt x="3786024" y="2503817"/>
                  <a:pt x="3789150" y="2501238"/>
                </a:cubicBezTo>
                <a:cubicBezTo>
                  <a:pt x="3792276" y="2498658"/>
                  <a:pt x="3794632" y="2496178"/>
                  <a:pt x="3796219" y="2493796"/>
                </a:cubicBezTo>
                <a:cubicBezTo>
                  <a:pt x="3797708" y="2492606"/>
                  <a:pt x="3799816" y="2491093"/>
                  <a:pt x="3802544" y="2489257"/>
                </a:cubicBezTo>
                <a:cubicBezTo>
                  <a:pt x="3805273" y="2487422"/>
                  <a:pt x="3808349" y="2485437"/>
                  <a:pt x="3811772" y="2483304"/>
                </a:cubicBezTo>
                <a:cubicBezTo>
                  <a:pt x="3815195" y="2481171"/>
                  <a:pt x="3818767" y="2478963"/>
                  <a:pt x="3822488" y="2476681"/>
                </a:cubicBezTo>
                <a:cubicBezTo>
                  <a:pt x="3826208" y="2474399"/>
                  <a:pt x="3829805" y="2472241"/>
                  <a:pt x="3833278" y="2470207"/>
                </a:cubicBezTo>
                <a:cubicBezTo>
                  <a:pt x="3836750" y="2468173"/>
                  <a:pt x="3839925" y="2466338"/>
                  <a:pt x="3842803" y="2464701"/>
                </a:cubicBezTo>
                <a:cubicBezTo>
                  <a:pt x="3845680" y="2463063"/>
                  <a:pt x="3847962" y="2461798"/>
                  <a:pt x="3849649" y="2460905"/>
                </a:cubicBezTo>
                <a:lnTo>
                  <a:pt x="3849649" y="2542463"/>
                </a:lnTo>
                <a:lnTo>
                  <a:pt x="3884177" y="2542463"/>
                </a:lnTo>
                <a:lnTo>
                  <a:pt x="3884177" y="2460608"/>
                </a:lnTo>
                <a:cubicBezTo>
                  <a:pt x="3884177" y="2456639"/>
                  <a:pt x="3884276" y="2452571"/>
                  <a:pt x="3884474" y="2448404"/>
                </a:cubicBezTo>
                <a:cubicBezTo>
                  <a:pt x="3884673" y="2444237"/>
                  <a:pt x="3884921" y="2440268"/>
                  <a:pt x="3885218" y="2436498"/>
                </a:cubicBezTo>
                <a:cubicBezTo>
                  <a:pt x="3885516" y="2432727"/>
                  <a:pt x="3885839" y="2429304"/>
                  <a:pt x="3886186" y="2426228"/>
                </a:cubicBezTo>
                <a:cubicBezTo>
                  <a:pt x="3886534" y="2423153"/>
                  <a:pt x="3886906" y="2420623"/>
                  <a:pt x="3887302" y="2418638"/>
                </a:cubicBezTo>
                <a:lnTo>
                  <a:pt x="3859323" y="2418638"/>
                </a:lnTo>
                <a:cubicBezTo>
                  <a:pt x="3858231" y="2420127"/>
                  <a:pt x="3856470" y="2421863"/>
                  <a:pt x="3854039" y="2423847"/>
                </a:cubicBezTo>
                <a:cubicBezTo>
                  <a:pt x="3851608" y="2425832"/>
                  <a:pt x="3848781" y="2427940"/>
                  <a:pt x="3845556" y="2430172"/>
                </a:cubicBezTo>
                <a:cubicBezTo>
                  <a:pt x="3842332" y="2432405"/>
                  <a:pt x="3838859" y="2434736"/>
                  <a:pt x="3835138" y="2437167"/>
                </a:cubicBezTo>
                <a:cubicBezTo>
                  <a:pt x="3831417" y="2439598"/>
                  <a:pt x="3827796" y="2441930"/>
                  <a:pt x="3824273" y="2444162"/>
                </a:cubicBezTo>
                <a:cubicBezTo>
                  <a:pt x="3820751" y="2446395"/>
                  <a:pt x="3817403" y="2448453"/>
                  <a:pt x="3814228" y="2450339"/>
                </a:cubicBezTo>
                <a:cubicBezTo>
                  <a:pt x="3811053" y="2452224"/>
                  <a:pt x="3808424" y="2453861"/>
                  <a:pt x="3806340" y="2455250"/>
                </a:cubicBezTo>
                <a:cubicBezTo>
                  <a:pt x="3806538" y="2453166"/>
                  <a:pt x="3806712" y="2451132"/>
                  <a:pt x="3806861" y="2449148"/>
                </a:cubicBezTo>
                <a:cubicBezTo>
                  <a:pt x="3807009" y="2447164"/>
                  <a:pt x="3807084" y="2445179"/>
                  <a:pt x="3807084" y="2443195"/>
                </a:cubicBezTo>
                <a:cubicBezTo>
                  <a:pt x="3807084" y="2434761"/>
                  <a:pt x="3805943" y="2427245"/>
                  <a:pt x="3803661" y="2420647"/>
                </a:cubicBezTo>
                <a:cubicBezTo>
                  <a:pt x="3801379" y="2414049"/>
                  <a:pt x="3798303" y="2408394"/>
                  <a:pt x="3794433" y="2403681"/>
                </a:cubicBezTo>
                <a:cubicBezTo>
                  <a:pt x="3790564" y="2398968"/>
                  <a:pt x="3786074" y="2395272"/>
                  <a:pt x="3780965" y="2392593"/>
                </a:cubicBezTo>
                <a:cubicBezTo>
                  <a:pt x="3775855" y="2389914"/>
                  <a:pt x="3770423" y="2388327"/>
                  <a:pt x="3764668" y="2387831"/>
                </a:cubicBezTo>
                <a:lnTo>
                  <a:pt x="3764668" y="2377264"/>
                </a:lnTo>
                <a:lnTo>
                  <a:pt x="3800535" y="2377264"/>
                </a:lnTo>
                <a:cubicBezTo>
                  <a:pt x="3800833" y="2383316"/>
                  <a:pt x="3802024" y="2388649"/>
                  <a:pt x="3804107" y="2393263"/>
                </a:cubicBezTo>
                <a:cubicBezTo>
                  <a:pt x="3806191" y="2397877"/>
                  <a:pt x="3808920" y="2401721"/>
                  <a:pt x="3812293" y="2404797"/>
                </a:cubicBezTo>
                <a:cubicBezTo>
                  <a:pt x="3815666" y="2407873"/>
                  <a:pt x="3819561" y="2410205"/>
                  <a:pt x="3823976" y="2411792"/>
                </a:cubicBezTo>
                <a:cubicBezTo>
                  <a:pt x="3828391" y="2413380"/>
                  <a:pt x="3833079" y="2414173"/>
                  <a:pt x="3838040" y="2414173"/>
                </a:cubicBezTo>
                <a:cubicBezTo>
                  <a:pt x="3842902" y="2414173"/>
                  <a:pt x="3847565" y="2413404"/>
                  <a:pt x="3852030" y="2411867"/>
                </a:cubicBezTo>
                <a:cubicBezTo>
                  <a:pt x="3856495" y="2410329"/>
                  <a:pt x="3860489" y="2408047"/>
                  <a:pt x="3864011" y="2405020"/>
                </a:cubicBezTo>
                <a:cubicBezTo>
                  <a:pt x="3867533" y="2401994"/>
                  <a:pt x="3870410" y="2398174"/>
                  <a:pt x="3872643" y="2393561"/>
                </a:cubicBezTo>
                <a:cubicBezTo>
                  <a:pt x="3874875" y="2388947"/>
                  <a:pt x="3876140" y="2383515"/>
                  <a:pt x="3876438" y="2377264"/>
                </a:cubicBezTo>
                <a:lnTo>
                  <a:pt x="3904268" y="2377264"/>
                </a:lnTo>
                <a:lnTo>
                  <a:pt x="3915431" y="2377264"/>
                </a:lnTo>
                <a:lnTo>
                  <a:pt x="3941625" y="2377264"/>
                </a:lnTo>
                <a:cubicBezTo>
                  <a:pt x="3937854" y="2383118"/>
                  <a:pt x="3934753" y="2388997"/>
                  <a:pt x="3932323" y="2394900"/>
                </a:cubicBezTo>
                <a:cubicBezTo>
                  <a:pt x="3929892" y="2400804"/>
                  <a:pt x="3927982" y="2406856"/>
                  <a:pt x="3926593" y="2413057"/>
                </a:cubicBezTo>
                <a:cubicBezTo>
                  <a:pt x="3925203" y="2419258"/>
                  <a:pt x="3924261" y="2425608"/>
                  <a:pt x="3923765" y="2432107"/>
                </a:cubicBezTo>
                <a:cubicBezTo>
                  <a:pt x="3923269" y="2438606"/>
                  <a:pt x="3923021" y="2445427"/>
                  <a:pt x="3923021" y="2452571"/>
                </a:cubicBezTo>
                <a:cubicBezTo>
                  <a:pt x="3923021" y="2461401"/>
                  <a:pt x="3923790" y="2470257"/>
                  <a:pt x="3925328" y="2479137"/>
                </a:cubicBezTo>
                <a:cubicBezTo>
                  <a:pt x="3926866" y="2488017"/>
                  <a:pt x="3929098" y="2496624"/>
                  <a:pt x="3932025" y="2504959"/>
                </a:cubicBezTo>
                <a:cubicBezTo>
                  <a:pt x="3934952" y="2513293"/>
                  <a:pt x="3938574" y="2521131"/>
                  <a:pt x="3942889" y="2528473"/>
                </a:cubicBezTo>
                <a:cubicBezTo>
                  <a:pt x="3947206" y="2535816"/>
                  <a:pt x="3952191" y="2542364"/>
                  <a:pt x="3957847" y="2548119"/>
                </a:cubicBezTo>
                <a:cubicBezTo>
                  <a:pt x="3962014" y="2552286"/>
                  <a:pt x="3966677" y="2555957"/>
                  <a:pt x="3971837" y="2559132"/>
                </a:cubicBezTo>
                <a:cubicBezTo>
                  <a:pt x="3976996" y="2562307"/>
                  <a:pt x="3982404" y="2563894"/>
                  <a:pt x="3988059" y="2563894"/>
                </a:cubicBezTo>
                <a:cubicBezTo>
                  <a:pt x="3991730" y="2563894"/>
                  <a:pt x="3995054" y="2563200"/>
                  <a:pt x="3998031" y="2561811"/>
                </a:cubicBezTo>
                <a:cubicBezTo>
                  <a:pt x="4001007" y="2560422"/>
                  <a:pt x="4003562" y="2558586"/>
                  <a:pt x="4005695" y="2556304"/>
                </a:cubicBezTo>
                <a:cubicBezTo>
                  <a:pt x="4007828" y="2554022"/>
                  <a:pt x="4009490" y="2551343"/>
                  <a:pt x="4010681" y="2548268"/>
                </a:cubicBezTo>
                <a:cubicBezTo>
                  <a:pt x="4011872" y="2545192"/>
                  <a:pt x="4012467" y="2542017"/>
                  <a:pt x="4012467" y="2538743"/>
                </a:cubicBezTo>
                <a:cubicBezTo>
                  <a:pt x="4012467" y="2535865"/>
                  <a:pt x="4011872" y="2533037"/>
                  <a:pt x="4010681" y="2530259"/>
                </a:cubicBezTo>
                <a:cubicBezTo>
                  <a:pt x="4009490" y="2527481"/>
                  <a:pt x="4007828" y="2524976"/>
                  <a:pt x="4005695" y="2522744"/>
                </a:cubicBezTo>
                <a:cubicBezTo>
                  <a:pt x="4003562" y="2520511"/>
                  <a:pt x="4001007" y="2518700"/>
                  <a:pt x="3998031" y="2517311"/>
                </a:cubicBezTo>
                <a:cubicBezTo>
                  <a:pt x="3995054" y="2515922"/>
                  <a:pt x="3991730" y="2515228"/>
                  <a:pt x="3988059" y="2515228"/>
                </a:cubicBezTo>
                <a:cubicBezTo>
                  <a:pt x="3986372" y="2515228"/>
                  <a:pt x="3984710" y="2515401"/>
                  <a:pt x="3983073" y="2515749"/>
                </a:cubicBezTo>
                <a:cubicBezTo>
                  <a:pt x="3981436" y="2516096"/>
                  <a:pt x="3979923" y="2516518"/>
                  <a:pt x="3978534" y="2517014"/>
                </a:cubicBezTo>
                <a:cubicBezTo>
                  <a:pt x="3975855" y="2513739"/>
                  <a:pt x="3973300" y="2509547"/>
                  <a:pt x="3970869" y="2504438"/>
                </a:cubicBezTo>
                <a:cubicBezTo>
                  <a:pt x="3968439" y="2499328"/>
                  <a:pt x="3966305" y="2493821"/>
                  <a:pt x="3964470" y="2487918"/>
                </a:cubicBezTo>
                <a:cubicBezTo>
                  <a:pt x="3962634" y="2482014"/>
                  <a:pt x="3961171" y="2475987"/>
                  <a:pt x="3960079" y="2469835"/>
                </a:cubicBezTo>
                <a:cubicBezTo>
                  <a:pt x="3958987" y="2463684"/>
                  <a:pt x="3958442" y="2457929"/>
                  <a:pt x="3958442" y="2452571"/>
                </a:cubicBezTo>
                <a:cubicBezTo>
                  <a:pt x="3958442" y="2446519"/>
                  <a:pt x="3958938" y="2439846"/>
                  <a:pt x="3959930" y="2432554"/>
                </a:cubicBezTo>
                <a:cubicBezTo>
                  <a:pt x="3960923" y="2425261"/>
                  <a:pt x="3962510" y="2418117"/>
                  <a:pt x="3964693" y="2411122"/>
                </a:cubicBezTo>
                <a:cubicBezTo>
                  <a:pt x="3966876" y="2404128"/>
                  <a:pt x="3969728" y="2397604"/>
                  <a:pt x="3973250" y="2391552"/>
                </a:cubicBezTo>
                <a:cubicBezTo>
                  <a:pt x="3976773" y="2385499"/>
                  <a:pt x="3981064" y="2380737"/>
                  <a:pt x="3986124" y="2377264"/>
                </a:cubicBezTo>
                <a:lnTo>
                  <a:pt x="4009044" y="2377264"/>
                </a:lnTo>
                <a:lnTo>
                  <a:pt x="4014997" y="2377264"/>
                </a:lnTo>
                <a:lnTo>
                  <a:pt x="4118135" y="2377264"/>
                </a:lnTo>
                <a:lnTo>
                  <a:pt x="4118135" y="2394826"/>
                </a:lnTo>
                <a:cubicBezTo>
                  <a:pt x="4106526" y="2396016"/>
                  <a:pt x="4095662" y="2398497"/>
                  <a:pt x="4085541" y="2402267"/>
                </a:cubicBezTo>
                <a:cubicBezTo>
                  <a:pt x="4075421" y="2406037"/>
                  <a:pt x="4066392" y="2411023"/>
                  <a:pt x="4058455" y="2417224"/>
                </a:cubicBezTo>
                <a:cubicBezTo>
                  <a:pt x="4050517" y="2423426"/>
                  <a:pt x="4043770" y="2430793"/>
                  <a:pt x="4038214" y="2439325"/>
                </a:cubicBezTo>
                <a:cubicBezTo>
                  <a:pt x="4032658" y="2447858"/>
                  <a:pt x="4028590" y="2457482"/>
                  <a:pt x="4026010" y="2468198"/>
                </a:cubicBezTo>
                <a:cubicBezTo>
                  <a:pt x="4029384" y="2468793"/>
                  <a:pt x="4033600" y="2469835"/>
                  <a:pt x="4038661" y="2471323"/>
                </a:cubicBezTo>
                <a:cubicBezTo>
                  <a:pt x="4043721" y="2472812"/>
                  <a:pt x="4049153" y="2474771"/>
                  <a:pt x="4054957" y="2477202"/>
                </a:cubicBezTo>
                <a:cubicBezTo>
                  <a:pt x="4060761" y="2479633"/>
                  <a:pt x="4066740" y="2482486"/>
                  <a:pt x="4072891" y="2485760"/>
                </a:cubicBezTo>
                <a:cubicBezTo>
                  <a:pt x="4079042" y="2489034"/>
                  <a:pt x="4084970" y="2492655"/>
                  <a:pt x="4090676" y="2496624"/>
                </a:cubicBezTo>
                <a:cubicBezTo>
                  <a:pt x="4096381" y="2500593"/>
                  <a:pt x="4101615" y="2504909"/>
                  <a:pt x="4106377" y="2509572"/>
                </a:cubicBezTo>
                <a:cubicBezTo>
                  <a:pt x="4111140" y="2514235"/>
                  <a:pt x="4115059" y="2519196"/>
                  <a:pt x="4118135" y="2524455"/>
                </a:cubicBezTo>
                <a:lnTo>
                  <a:pt x="4118135" y="2542463"/>
                </a:lnTo>
                <a:lnTo>
                  <a:pt x="4152663" y="2542463"/>
                </a:lnTo>
                <a:lnTo>
                  <a:pt x="4152663" y="2425782"/>
                </a:lnTo>
                <a:cubicBezTo>
                  <a:pt x="4156731" y="2426080"/>
                  <a:pt x="4160948" y="2426873"/>
                  <a:pt x="4165313" y="2428163"/>
                </a:cubicBezTo>
                <a:cubicBezTo>
                  <a:pt x="4169679" y="2429453"/>
                  <a:pt x="4173747" y="2431115"/>
                  <a:pt x="4177517" y="2433149"/>
                </a:cubicBezTo>
                <a:cubicBezTo>
                  <a:pt x="4181288" y="2435183"/>
                  <a:pt x="4184587" y="2437515"/>
                  <a:pt x="4187414" y="2440144"/>
                </a:cubicBezTo>
                <a:cubicBezTo>
                  <a:pt x="4190242" y="2442773"/>
                  <a:pt x="4192201" y="2445527"/>
                  <a:pt x="4193293" y="2448404"/>
                </a:cubicBezTo>
                <a:cubicBezTo>
                  <a:pt x="4191110" y="2448503"/>
                  <a:pt x="4188679" y="2449024"/>
                  <a:pt x="4186000" y="2449967"/>
                </a:cubicBezTo>
                <a:cubicBezTo>
                  <a:pt x="4183321" y="2450909"/>
                  <a:pt x="4180791" y="2452348"/>
                  <a:pt x="4178410" y="2454283"/>
                </a:cubicBezTo>
                <a:cubicBezTo>
                  <a:pt x="4176028" y="2456217"/>
                  <a:pt x="4174044" y="2458698"/>
                  <a:pt x="4172457" y="2461724"/>
                </a:cubicBezTo>
                <a:cubicBezTo>
                  <a:pt x="4170870" y="2464750"/>
                  <a:pt x="4170076" y="2468446"/>
                  <a:pt x="4170076" y="2472812"/>
                </a:cubicBezTo>
                <a:cubicBezTo>
                  <a:pt x="4170076" y="2475788"/>
                  <a:pt x="4170646" y="2478715"/>
                  <a:pt x="4171787" y="2481593"/>
                </a:cubicBezTo>
                <a:cubicBezTo>
                  <a:pt x="4172928" y="2484470"/>
                  <a:pt x="4174565" y="2487050"/>
                  <a:pt x="4176699" y="2489332"/>
                </a:cubicBezTo>
                <a:cubicBezTo>
                  <a:pt x="4178832" y="2491614"/>
                  <a:pt x="4181411" y="2493474"/>
                  <a:pt x="4184438" y="2494913"/>
                </a:cubicBezTo>
                <a:cubicBezTo>
                  <a:pt x="4187464" y="2496351"/>
                  <a:pt x="4190862" y="2497071"/>
                  <a:pt x="4194632" y="2497071"/>
                </a:cubicBezTo>
                <a:cubicBezTo>
                  <a:pt x="4197907" y="2497071"/>
                  <a:pt x="4201528" y="2496327"/>
                  <a:pt x="4205497" y="2494838"/>
                </a:cubicBezTo>
                <a:cubicBezTo>
                  <a:pt x="4209466" y="2493350"/>
                  <a:pt x="4213161" y="2490919"/>
                  <a:pt x="4216585" y="2487546"/>
                </a:cubicBezTo>
                <a:cubicBezTo>
                  <a:pt x="4220008" y="2484172"/>
                  <a:pt x="4222885" y="2479782"/>
                  <a:pt x="4225217" y="2474374"/>
                </a:cubicBezTo>
                <a:cubicBezTo>
                  <a:pt x="4227548" y="2468967"/>
                  <a:pt x="4228714" y="2462394"/>
                  <a:pt x="4228714" y="2454655"/>
                </a:cubicBezTo>
                <a:cubicBezTo>
                  <a:pt x="4228714" y="2446320"/>
                  <a:pt x="4226729" y="2438631"/>
                  <a:pt x="4222761" y="2431586"/>
                </a:cubicBezTo>
                <a:cubicBezTo>
                  <a:pt x="4218792" y="2424542"/>
                  <a:pt x="4213360" y="2418390"/>
                  <a:pt x="4206464" y="2413132"/>
                </a:cubicBezTo>
                <a:cubicBezTo>
                  <a:pt x="4199568" y="2407873"/>
                  <a:pt x="4191507" y="2403656"/>
                  <a:pt x="4182279" y="2400481"/>
                </a:cubicBezTo>
                <a:cubicBezTo>
                  <a:pt x="4173052" y="2397306"/>
                  <a:pt x="4163180" y="2395421"/>
                  <a:pt x="4152663" y="2394826"/>
                </a:cubicBezTo>
                <a:lnTo>
                  <a:pt x="4152663" y="2377264"/>
                </a:lnTo>
                <a:lnTo>
                  <a:pt x="4261456" y="2377264"/>
                </a:lnTo>
                <a:lnTo>
                  <a:pt x="4261456" y="2346010"/>
                </a:lnTo>
                <a:lnTo>
                  <a:pt x="4014997" y="2346010"/>
                </a:lnTo>
                <a:lnTo>
                  <a:pt x="4009044" y="2346010"/>
                </a:lnTo>
                <a:lnTo>
                  <a:pt x="3915431" y="2346010"/>
                </a:lnTo>
                <a:lnTo>
                  <a:pt x="3904268" y="2346010"/>
                </a:lnTo>
                <a:lnTo>
                  <a:pt x="3702458" y="2346010"/>
                </a:lnTo>
                <a:lnTo>
                  <a:pt x="3694719" y="2346010"/>
                </a:lnTo>
                <a:lnTo>
                  <a:pt x="3597683" y="2346010"/>
                </a:lnTo>
                <a:lnTo>
                  <a:pt x="3589943" y="2346010"/>
                </a:lnTo>
                <a:lnTo>
                  <a:pt x="3358814" y="2346010"/>
                </a:lnTo>
                <a:lnTo>
                  <a:pt x="3351819" y="2346010"/>
                </a:lnTo>
                <a:lnTo>
                  <a:pt x="3288418" y="2346010"/>
                </a:lnTo>
                <a:lnTo>
                  <a:pt x="3288418" y="2356279"/>
                </a:lnTo>
                <a:cubicBezTo>
                  <a:pt x="3286334" y="2354791"/>
                  <a:pt x="3283854" y="2353253"/>
                  <a:pt x="3280976" y="2351666"/>
                </a:cubicBezTo>
                <a:cubicBezTo>
                  <a:pt x="3278099" y="2350078"/>
                  <a:pt x="3274701" y="2348615"/>
                  <a:pt x="3270781" y="2347275"/>
                </a:cubicBezTo>
                <a:cubicBezTo>
                  <a:pt x="3266863" y="2345936"/>
                  <a:pt x="3262373" y="2344844"/>
                  <a:pt x="3257313" y="2344001"/>
                </a:cubicBezTo>
                <a:cubicBezTo>
                  <a:pt x="3252253" y="2343158"/>
                  <a:pt x="3246498" y="2342736"/>
                  <a:pt x="3240049" y="2342736"/>
                </a:cubicBezTo>
                <a:close/>
                <a:moveTo>
                  <a:pt x="10123476" y="2328430"/>
                </a:moveTo>
                <a:cubicBezTo>
                  <a:pt x="10127047" y="2342916"/>
                  <a:pt x="10134638" y="2354227"/>
                  <a:pt x="10146246" y="2362363"/>
                </a:cubicBezTo>
                <a:cubicBezTo>
                  <a:pt x="10157855" y="2370499"/>
                  <a:pt x="10174028" y="2375410"/>
                  <a:pt x="10194764" y="2377097"/>
                </a:cubicBezTo>
                <a:cubicBezTo>
                  <a:pt x="10202503" y="2377692"/>
                  <a:pt x="10208729" y="2378734"/>
                  <a:pt x="10213442" y="2380222"/>
                </a:cubicBezTo>
                <a:cubicBezTo>
                  <a:pt x="10218155" y="2381710"/>
                  <a:pt x="10221975" y="2383596"/>
                  <a:pt x="10224902" y="2385878"/>
                </a:cubicBezTo>
                <a:cubicBezTo>
                  <a:pt x="10227829" y="2388160"/>
                  <a:pt x="10230111" y="2390789"/>
                  <a:pt x="10231748" y="2393765"/>
                </a:cubicBezTo>
                <a:cubicBezTo>
                  <a:pt x="10233385" y="2396742"/>
                  <a:pt x="10235047" y="2400016"/>
                  <a:pt x="10236734" y="2403588"/>
                </a:cubicBezTo>
                <a:lnTo>
                  <a:pt x="10152646" y="2403588"/>
                </a:lnTo>
                <a:lnTo>
                  <a:pt x="10139549" y="2403588"/>
                </a:lnTo>
                <a:lnTo>
                  <a:pt x="10118118" y="2403588"/>
                </a:lnTo>
                <a:cubicBezTo>
                  <a:pt x="10111073" y="2403588"/>
                  <a:pt x="10105318" y="2404580"/>
                  <a:pt x="10100854" y="2406565"/>
                </a:cubicBezTo>
                <a:cubicBezTo>
                  <a:pt x="10096389" y="2408549"/>
                  <a:pt x="10092569" y="2411079"/>
                  <a:pt x="10089394" y="2414155"/>
                </a:cubicBezTo>
                <a:cubicBezTo>
                  <a:pt x="10086020" y="2411377"/>
                  <a:pt x="10081828" y="2408921"/>
                  <a:pt x="10076818" y="2406788"/>
                </a:cubicBezTo>
                <a:cubicBezTo>
                  <a:pt x="10071807" y="2404655"/>
                  <a:pt x="10066177" y="2403588"/>
                  <a:pt x="10059926" y="2403588"/>
                </a:cubicBezTo>
                <a:lnTo>
                  <a:pt x="10042960" y="2403588"/>
                </a:lnTo>
                <a:lnTo>
                  <a:pt x="10034774" y="2403588"/>
                </a:lnTo>
                <a:lnTo>
                  <a:pt x="9847995" y="2403588"/>
                </a:lnTo>
                <a:lnTo>
                  <a:pt x="9834749" y="2403588"/>
                </a:lnTo>
                <a:lnTo>
                  <a:pt x="9634724" y="2403588"/>
                </a:lnTo>
                <a:lnTo>
                  <a:pt x="9634724" y="2434842"/>
                </a:lnTo>
                <a:lnTo>
                  <a:pt x="9660322" y="2434842"/>
                </a:lnTo>
                <a:cubicBezTo>
                  <a:pt x="9660918" y="2440597"/>
                  <a:pt x="9662133" y="2445607"/>
                  <a:pt x="9663969" y="2449874"/>
                </a:cubicBezTo>
                <a:cubicBezTo>
                  <a:pt x="9665804" y="2454140"/>
                  <a:pt x="9667962" y="2458010"/>
                  <a:pt x="9670443" y="2461482"/>
                </a:cubicBezTo>
                <a:cubicBezTo>
                  <a:pt x="9672923" y="2464955"/>
                  <a:pt x="9675503" y="2468180"/>
                  <a:pt x="9678182" y="2471156"/>
                </a:cubicBezTo>
                <a:cubicBezTo>
                  <a:pt x="9680861" y="2474133"/>
                  <a:pt x="9683341" y="2477208"/>
                  <a:pt x="9685623" y="2480383"/>
                </a:cubicBezTo>
                <a:cubicBezTo>
                  <a:pt x="9687905" y="2483558"/>
                  <a:pt x="9689790" y="2486957"/>
                  <a:pt x="9691279" y="2490578"/>
                </a:cubicBezTo>
                <a:cubicBezTo>
                  <a:pt x="9692767" y="2494200"/>
                  <a:pt x="9693511" y="2498392"/>
                  <a:pt x="9693511" y="2503154"/>
                </a:cubicBezTo>
                <a:cubicBezTo>
                  <a:pt x="9693511" y="2505833"/>
                  <a:pt x="9693139" y="2508313"/>
                  <a:pt x="9692395" y="2510596"/>
                </a:cubicBezTo>
                <a:cubicBezTo>
                  <a:pt x="9691651" y="2512878"/>
                  <a:pt x="9690609" y="2514862"/>
                  <a:pt x="9689270" y="2516549"/>
                </a:cubicBezTo>
                <a:cubicBezTo>
                  <a:pt x="9687930" y="2518235"/>
                  <a:pt x="9686318" y="2519575"/>
                  <a:pt x="9684433" y="2520567"/>
                </a:cubicBezTo>
                <a:cubicBezTo>
                  <a:pt x="9682547" y="2521559"/>
                  <a:pt x="9680513" y="2522055"/>
                  <a:pt x="9678331" y="2522055"/>
                </a:cubicBezTo>
                <a:cubicBezTo>
                  <a:pt x="9675652" y="2522055"/>
                  <a:pt x="9672650" y="2521906"/>
                  <a:pt x="9669327" y="2521609"/>
                </a:cubicBezTo>
                <a:cubicBezTo>
                  <a:pt x="9666003" y="2521311"/>
                  <a:pt x="9661761" y="2520369"/>
                  <a:pt x="9656602" y="2518781"/>
                </a:cubicBezTo>
                <a:lnTo>
                  <a:pt x="9656602" y="2550928"/>
                </a:lnTo>
                <a:cubicBezTo>
                  <a:pt x="9661563" y="2552119"/>
                  <a:pt x="9665531" y="2552962"/>
                  <a:pt x="9668508" y="2553458"/>
                </a:cubicBezTo>
                <a:cubicBezTo>
                  <a:pt x="9671485" y="2553954"/>
                  <a:pt x="9674064" y="2554202"/>
                  <a:pt x="9676247" y="2554202"/>
                </a:cubicBezTo>
                <a:cubicBezTo>
                  <a:pt x="9684681" y="2554202"/>
                  <a:pt x="9691998" y="2553334"/>
                  <a:pt x="9698199" y="2551598"/>
                </a:cubicBezTo>
                <a:cubicBezTo>
                  <a:pt x="9704400" y="2549861"/>
                  <a:pt x="9709585" y="2547182"/>
                  <a:pt x="9713752" y="2543561"/>
                </a:cubicBezTo>
                <a:cubicBezTo>
                  <a:pt x="9717919" y="2539939"/>
                  <a:pt x="9721094" y="2535301"/>
                  <a:pt x="9723277" y="2529646"/>
                </a:cubicBezTo>
                <a:cubicBezTo>
                  <a:pt x="9725460" y="2523990"/>
                  <a:pt x="9726700" y="2517293"/>
                  <a:pt x="9726997" y="2509554"/>
                </a:cubicBezTo>
                <a:cubicBezTo>
                  <a:pt x="9729478" y="2508958"/>
                  <a:pt x="9731586" y="2508611"/>
                  <a:pt x="9733323" y="2508512"/>
                </a:cubicBezTo>
                <a:cubicBezTo>
                  <a:pt x="9735059" y="2508413"/>
                  <a:pt x="9736572" y="2508363"/>
                  <a:pt x="9737862" y="2508363"/>
                </a:cubicBezTo>
                <a:cubicBezTo>
                  <a:pt x="9740243" y="2508363"/>
                  <a:pt x="9742823" y="2508884"/>
                  <a:pt x="9745601" y="2509926"/>
                </a:cubicBezTo>
                <a:cubicBezTo>
                  <a:pt x="9748379" y="2510968"/>
                  <a:pt x="9751256" y="2512902"/>
                  <a:pt x="9754233" y="2515730"/>
                </a:cubicBezTo>
                <a:cubicBezTo>
                  <a:pt x="9757210" y="2518558"/>
                  <a:pt x="9760211" y="2522477"/>
                  <a:pt x="9763237" y="2527488"/>
                </a:cubicBezTo>
                <a:cubicBezTo>
                  <a:pt x="9766263" y="2532498"/>
                  <a:pt x="9769116" y="2538972"/>
                  <a:pt x="9771795" y="2546910"/>
                </a:cubicBezTo>
                <a:lnTo>
                  <a:pt x="9771795" y="2600041"/>
                </a:lnTo>
                <a:lnTo>
                  <a:pt x="9806323" y="2600041"/>
                </a:lnTo>
                <a:lnTo>
                  <a:pt x="9806323" y="2434842"/>
                </a:lnTo>
                <a:lnTo>
                  <a:pt x="9834749" y="2434842"/>
                </a:lnTo>
                <a:lnTo>
                  <a:pt x="9847995" y="2434842"/>
                </a:lnTo>
                <a:lnTo>
                  <a:pt x="9966760" y="2434842"/>
                </a:lnTo>
                <a:lnTo>
                  <a:pt x="9966760" y="2450767"/>
                </a:lnTo>
                <a:cubicBezTo>
                  <a:pt x="9958822" y="2450965"/>
                  <a:pt x="9950736" y="2451536"/>
                  <a:pt x="9942501" y="2452478"/>
                </a:cubicBezTo>
                <a:cubicBezTo>
                  <a:pt x="9934265" y="2453421"/>
                  <a:pt x="9926204" y="2454983"/>
                  <a:pt x="9918316" y="2457166"/>
                </a:cubicBezTo>
                <a:cubicBezTo>
                  <a:pt x="9910428" y="2459349"/>
                  <a:pt x="9902888" y="2462276"/>
                  <a:pt x="9895694" y="2465947"/>
                </a:cubicBezTo>
                <a:cubicBezTo>
                  <a:pt x="9888501" y="2469618"/>
                  <a:pt x="9881977" y="2474182"/>
                  <a:pt x="9876123" y="2479639"/>
                </a:cubicBezTo>
                <a:cubicBezTo>
                  <a:pt x="9870269" y="2485096"/>
                  <a:pt x="9865259" y="2491620"/>
                  <a:pt x="9861092" y="2499210"/>
                </a:cubicBezTo>
                <a:cubicBezTo>
                  <a:pt x="9856924" y="2506800"/>
                  <a:pt x="9853948" y="2515656"/>
                  <a:pt x="9852162" y="2525776"/>
                </a:cubicBezTo>
                <a:cubicBezTo>
                  <a:pt x="9858016" y="2526272"/>
                  <a:pt x="9864415" y="2527165"/>
                  <a:pt x="9871361" y="2528455"/>
                </a:cubicBezTo>
                <a:cubicBezTo>
                  <a:pt x="9878306" y="2529745"/>
                  <a:pt x="9885400" y="2531431"/>
                  <a:pt x="9892643" y="2533515"/>
                </a:cubicBezTo>
                <a:cubicBezTo>
                  <a:pt x="9899886" y="2535599"/>
                  <a:pt x="9907129" y="2538079"/>
                  <a:pt x="9914372" y="2540956"/>
                </a:cubicBezTo>
                <a:cubicBezTo>
                  <a:pt x="9921615" y="2543834"/>
                  <a:pt x="9928511" y="2547108"/>
                  <a:pt x="9935059" y="2550779"/>
                </a:cubicBezTo>
                <a:cubicBezTo>
                  <a:pt x="9941608" y="2554450"/>
                  <a:pt x="9947610" y="2558469"/>
                  <a:pt x="9953067" y="2562834"/>
                </a:cubicBezTo>
                <a:cubicBezTo>
                  <a:pt x="9958524" y="2567200"/>
                  <a:pt x="9963088" y="2571913"/>
                  <a:pt x="9966760" y="2576973"/>
                </a:cubicBezTo>
                <a:lnTo>
                  <a:pt x="9966760" y="2600041"/>
                </a:lnTo>
                <a:lnTo>
                  <a:pt x="10001288" y="2600041"/>
                </a:lnTo>
                <a:lnTo>
                  <a:pt x="10001288" y="2434842"/>
                </a:lnTo>
                <a:lnTo>
                  <a:pt x="10034774" y="2434842"/>
                </a:lnTo>
                <a:lnTo>
                  <a:pt x="10042960" y="2434842"/>
                </a:lnTo>
                <a:lnTo>
                  <a:pt x="10052038" y="2434842"/>
                </a:lnTo>
                <a:cubicBezTo>
                  <a:pt x="10055808" y="2434842"/>
                  <a:pt x="10059207" y="2435462"/>
                  <a:pt x="10062233" y="2436702"/>
                </a:cubicBezTo>
                <a:cubicBezTo>
                  <a:pt x="10065259" y="2437943"/>
                  <a:pt x="10067814" y="2439679"/>
                  <a:pt x="10069897" y="2441911"/>
                </a:cubicBezTo>
                <a:cubicBezTo>
                  <a:pt x="10071981" y="2444144"/>
                  <a:pt x="10073593" y="2446773"/>
                  <a:pt x="10074734" y="2449799"/>
                </a:cubicBezTo>
                <a:cubicBezTo>
                  <a:pt x="10075875" y="2452825"/>
                  <a:pt x="10076446" y="2456124"/>
                  <a:pt x="10076446" y="2459696"/>
                </a:cubicBezTo>
                <a:lnTo>
                  <a:pt x="10076446" y="2614924"/>
                </a:lnTo>
                <a:lnTo>
                  <a:pt x="10110974" y="2614924"/>
                </a:lnTo>
                <a:lnTo>
                  <a:pt x="10110974" y="2450469"/>
                </a:lnTo>
                <a:cubicBezTo>
                  <a:pt x="10110974" y="2448981"/>
                  <a:pt x="10111098" y="2447344"/>
                  <a:pt x="10111346" y="2445558"/>
                </a:cubicBezTo>
                <a:cubicBezTo>
                  <a:pt x="10111594" y="2443772"/>
                  <a:pt x="10112165" y="2442085"/>
                  <a:pt x="10113058" y="2440497"/>
                </a:cubicBezTo>
                <a:cubicBezTo>
                  <a:pt x="10113950" y="2438910"/>
                  <a:pt x="10115315" y="2437570"/>
                  <a:pt x="10117150" y="2436479"/>
                </a:cubicBezTo>
                <a:cubicBezTo>
                  <a:pt x="10118986" y="2435388"/>
                  <a:pt x="10121491" y="2434842"/>
                  <a:pt x="10124666" y="2434842"/>
                </a:cubicBezTo>
                <a:lnTo>
                  <a:pt x="10139549" y="2434842"/>
                </a:lnTo>
                <a:lnTo>
                  <a:pt x="10152646" y="2434842"/>
                </a:lnTo>
                <a:lnTo>
                  <a:pt x="10180923" y="2434842"/>
                </a:lnTo>
                <a:lnTo>
                  <a:pt x="10180923" y="2456124"/>
                </a:lnTo>
                <a:cubicBezTo>
                  <a:pt x="10176657" y="2457811"/>
                  <a:pt x="10173159" y="2460688"/>
                  <a:pt x="10170431" y="2464756"/>
                </a:cubicBezTo>
                <a:cubicBezTo>
                  <a:pt x="10167702" y="2468824"/>
                  <a:pt x="10166338" y="2473438"/>
                  <a:pt x="10166338" y="2478597"/>
                </a:cubicBezTo>
                <a:cubicBezTo>
                  <a:pt x="10166338" y="2481872"/>
                  <a:pt x="10166958" y="2484972"/>
                  <a:pt x="10168198" y="2487899"/>
                </a:cubicBezTo>
                <a:cubicBezTo>
                  <a:pt x="10169439" y="2490826"/>
                  <a:pt x="10171150" y="2493406"/>
                  <a:pt x="10173333" y="2495638"/>
                </a:cubicBezTo>
                <a:cubicBezTo>
                  <a:pt x="10175516" y="2497871"/>
                  <a:pt x="10178096" y="2499632"/>
                  <a:pt x="10181072" y="2500922"/>
                </a:cubicBezTo>
                <a:cubicBezTo>
                  <a:pt x="10184049" y="2502212"/>
                  <a:pt x="10187273" y="2502856"/>
                  <a:pt x="10190746" y="2502856"/>
                </a:cubicBezTo>
                <a:cubicBezTo>
                  <a:pt x="10194417" y="2502856"/>
                  <a:pt x="10197741" y="2502187"/>
                  <a:pt x="10200717" y="2500847"/>
                </a:cubicBezTo>
                <a:cubicBezTo>
                  <a:pt x="10203694" y="2499508"/>
                  <a:pt x="10206249" y="2497747"/>
                  <a:pt x="10208382" y="2495564"/>
                </a:cubicBezTo>
                <a:cubicBezTo>
                  <a:pt x="10210515" y="2493381"/>
                  <a:pt x="10212152" y="2490876"/>
                  <a:pt x="10213293" y="2488048"/>
                </a:cubicBezTo>
                <a:cubicBezTo>
                  <a:pt x="10214434" y="2485220"/>
                  <a:pt x="10215005" y="2482318"/>
                  <a:pt x="10215005" y="2479342"/>
                </a:cubicBezTo>
                <a:cubicBezTo>
                  <a:pt x="10215005" y="2478548"/>
                  <a:pt x="10214955" y="2477903"/>
                  <a:pt x="10214856" y="2477407"/>
                </a:cubicBezTo>
                <a:cubicBezTo>
                  <a:pt x="10219122" y="2477407"/>
                  <a:pt x="10222719" y="2478002"/>
                  <a:pt x="10225646" y="2479193"/>
                </a:cubicBezTo>
                <a:cubicBezTo>
                  <a:pt x="10228573" y="2480383"/>
                  <a:pt x="10230954" y="2481996"/>
                  <a:pt x="10232790" y="2484030"/>
                </a:cubicBezTo>
                <a:cubicBezTo>
                  <a:pt x="10234625" y="2486064"/>
                  <a:pt x="10235940" y="2488346"/>
                  <a:pt x="10236734" y="2490876"/>
                </a:cubicBezTo>
                <a:cubicBezTo>
                  <a:pt x="10237528" y="2493406"/>
                  <a:pt x="10237924" y="2496010"/>
                  <a:pt x="10237924" y="2498689"/>
                </a:cubicBezTo>
                <a:cubicBezTo>
                  <a:pt x="10237924" y="2504146"/>
                  <a:pt x="10236907" y="2508810"/>
                  <a:pt x="10234874" y="2512679"/>
                </a:cubicBezTo>
                <a:cubicBezTo>
                  <a:pt x="10232840" y="2516549"/>
                  <a:pt x="10230036" y="2519724"/>
                  <a:pt x="10226465" y="2522204"/>
                </a:cubicBezTo>
                <a:cubicBezTo>
                  <a:pt x="10222893" y="2524685"/>
                  <a:pt x="10218676" y="2526520"/>
                  <a:pt x="10213814" y="2527711"/>
                </a:cubicBezTo>
                <a:cubicBezTo>
                  <a:pt x="10208952" y="2528901"/>
                  <a:pt x="10203694" y="2529497"/>
                  <a:pt x="10198038" y="2529497"/>
                </a:cubicBezTo>
                <a:cubicBezTo>
                  <a:pt x="10189010" y="2529497"/>
                  <a:pt x="10181022" y="2528926"/>
                  <a:pt x="10174077" y="2527785"/>
                </a:cubicBezTo>
                <a:cubicBezTo>
                  <a:pt x="10167132" y="2526644"/>
                  <a:pt x="10161724" y="2525627"/>
                  <a:pt x="10157855" y="2524734"/>
                </a:cubicBezTo>
                <a:lnTo>
                  <a:pt x="10157855" y="2555244"/>
                </a:lnTo>
                <a:cubicBezTo>
                  <a:pt x="10162022" y="2556137"/>
                  <a:pt x="10166735" y="2557179"/>
                  <a:pt x="10171994" y="2558369"/>
                </a:cubicBezTo>
                <a:cubicBezTo>
                  <a:pt x="10177252" y="2559560"/>
                  <a:pt x="10182883" y="2561073"/>
                  <a:pt x="10188886" y="2562909"/>
                </a:cubicBezTo>
                <a:cubicBezTo>
                  <a:pt x="10194888" y="2564744"/>
                  <a:pt x="10201090" y="2566952"/>
                  <a:pt x="10207489" y="2569531"/>
                </a:cubicBezTo>
                <a:cubicBezTo>
                  <a:pt x="10213889" y="2572111"/>
                  <a:pt x="10220288" y="2575212"/>
                  <a:pt x="10226688" y="2578833"/>
                </a:cubicBezTo>
                <a:cubicBezTo>
                  <a:pt x="10233088" y="2582455"/>
                  <a:pt x="10239413" y="2586721"/>
                  <a:pt x="10245664" y="2591632"/>
                </a:cubicBezTo>
                <a:cubicBezTo>
                  <a:pt x="10251914" y="2596544"/>
                  <a:pt x="10257818" y="2602174"/>
                  <a:pt x="10263374" y="2608524"/>
                </a:cubicBezTo>
                <a:lnTo>
                  <a:pt x="10290907" y="2591409"/>
                </a:lnTo>
                <a:cubicBezTo>
                  <a:pt x="10287633" y="2586448"/>
                  <a:pt x="10283987" y="2581884"/>
                  <a:pt x="10279968" y="2577717"/>
                </a:cubicBezTo>
                <a:cubicBezTo>
                  <a:pt x="10275950" y="2573550"/>
                  <a:pt x="10271832" y="2569730"/>
                  <a:pt x="10267616" y="2566257"/>
                </a:cubicBezTo>
                <a:cubicBezTo>
                  <a:pt x="10263399" y="2562785"/>
                  <a:pt x="10259182" y="2559659"/>
                  <a:pt x="10254965" y="2556881"/>
                </a:cubicBezTo>
                <a:cubicBezTo>
                  <a:pt x="10250748" y="2554103"/>
                  <a:pt x="10246854" y="2551573"/>
                  <a:pt x="10243282" y="2549291"/>
                </a:cubicBezTo>
                <a:cubicBezTo>
                  <a:pt x="10247549" y="2547108"/>
                  <a:pt x="10251468" y="2544355"/>
                  <a:pt x="10255040" y="2541031"/>
                </a:cubicBezTo>
                <a:cubicBezTo>
                  <a:pt x="10258612" y="2537707"/>
                  <a:pt x="10261687" y="2533887"/>
                  <a:pt x="10264267" y="2529571"/>
                </a:cubicBezTo>
                <a:cubicBezTo>
                  <a:pt x="10266847" y="2525255"/>
                  <a:pt x="10268856" y="2520493"/>
                  <a:pt x="10270295" y="2515284"/>
                </a:cubicBezTo>
                <a:cubicBezTo>
                  <a:pt x="10271733" y="2510075"/>
                  <a:pt x="10272453" y="2504494"/>
                  <a:pt x="10272453" y="2498540"/>
                </a:cubicBezTo>
                <a:cubicBezTo>
                  <a:pt x="10272453" y="2491893"/>
                  <a:pt x="10271411" y="2485468"/>
                  <a:pt x="10269327" y="2479267"/>
                </a:cubicBezTo>
                <a:cubicBezTo>
                  <a:pt x="10267244" y="2473066"/>
                  <a:pt x="10263944" y="2467535"/>
                  <a:pt x="10259430" y="2462673"/>
                </a:cubicBezTo>
                <a:cubicBezTo>
                  <a:pt x="10254916" y="2457811"/>
                  <a:pt x="10249037" y="2453917"/>
                  <a:pt x="10241794" y="2450990"/>
                </a:cubicBezTo>
                <a:cubicBezTo>
                  <a:pt x="10234551" y="2448063"/>
                  <a:pt x="10225770" y="2446599"/>
                  <a:pt x="10215451" y="2446599"/>
                </a:cubicBezTo>
                <a:lnTo>
                  <a:pt x="10215451" y="2434842"/>
                </a:lnTo>
                <a:lnTo>
                  <a:pt x="10301474" y="2434842"/>
                </a:lnTo>
                <a:lnTo>
                  <a:pt x="10314124" y="2434842"/>
                </a:lnTo>
                <a:lnTo>
                  <a:pt x="10315315" y="2434842"/>
                </a:lnTo>
                <a:cubicBezTo>
                  <a:pt x="10320276" y="2434842"/>
                  <a:pt x="10325311" y="2435437"/>
                  <a:pt x="10330421" y="2436628"/>
                </a:cubicBezTo>
                <a:cubicBezTo>
                  <a:pt x="10335531" y="2437819"/>
                  <a:pt x="10340169" y="2439704"/>
                  <a:pt x="10344336" y="2442283"/>
                </a:cubicBezTo>
                <a:cubicBezTo>
                  <a:pt x="10348504" y="2444863"/>
                  <a:pt x="10351927" y="2448187"/>
                  <a:pt x="10354606" y="2452255"/>
                </a:cubicBezTo>
                <a:cubicBezTo>
                  <a:pt x="10357285" y="2456323"/>
                  <a:pt x="10358624" y="2461234"/>
                  <a:pt x="10358624" y="2466989"/>
                </a:cubicBezTo>
                <a:cubicBezTo>
                  <a:pt x="10358624" y="2470759"/>
                  <a:pt x="10357682" y="2474331"/>
                  <a:pt x="10355796" y="2477705"/>
                </a:cubicBezTo>
                <a:cubicBezTo>
                  <a:pt x="10353911" y="2481078"/>
                  <a:pt x="10351530" y="2484005"/>
                  <a:pt x="10348653" y="2486485"/>
                </a:cubicBezTo>
                <a:cubicBezTo>
                  <a:pt x="10345775" y="2488966"/>
                  <a:pt x="10342600" y="2490925"/>
                  <a:pt x="10339128" y="2492364"/>
                </a:cubicBezTo>
                <a:cubicBezTo>
                  <a:pt x="10335655" y="2493803"/>
                  <a:pt x="10332282" y="2494522"/>
                  <a:pt x="10329007" y="2494522"/>
                </a:cubicBezTo>
                <a:lnTo>
                  <a:pt x="10319780" y="2494522"/>
                </a:lnTo>
                <a:lnTo>
                  <a:pt x="10319780" y="2525478"/>
                </a:lnTo>
                <a:cubicBezTo>
                  <a:pt x="10334266" y="2525776"/>
                  <a:pt x="10347189" y="2526917"/>
                  <a:pt x="10358550" y="2528901"/>
                </a:cubicBezTo>
                <a:cubicBezTo>
                  <a:pt x="10369910" y="2530886"/>
                  <a:pt x="10380353" y="2534160"/>
                  <a:pt x="10389878" y="2538724"/>
                </a:cubicBezTo>
                <a:cubicBezTo>
                  <a:pt x="10399403" y="2543288"/>
                  <a:pt x="10408258" y="2549340"/>
                  <a:pt x="10416444" y="2556881"/>
                </a:cubicBezTo>
                <a:cubicBezTo>
                  <a:pt x="10424629" y="2564422"/>
                  <a:pt x="10432740" y="2573798"/>
                  <a:pt x="10440777" y="2585010"/>
                </a:cubicBezTo>
                <a:lnTo>
                  <a:pt x="10440777" y="2600041"/>
                </a:lnTo>
                <a:lnTo>
                  <a:pt x="10475305" y="2600041"/>
                </a:lnTo>
                <a:lnTo>
                  <a:pt x="10475305" y="2434842"/>
                </a:lnTo>
                <a:lnTo>
                  <a:pt x="10511024" y="2434842"/>
                </a:lnTo>
                <a:lnTo>
                  <a:pt x="10516977" y="2434842"/>
                </a:lnTo>
                <a:lnTo>
                  <a:pt x="10528288" y="2434842"/>
                </a:lnTo>
                <a:cubicBezTo>
                  <a:pt x="10532058" y="2434842"/>
                  <a:pt x="10535457" y="2435462"/>
                  <a:pt x="10538483" y="2436702"/>
                </a:cubicBezTo>
                <a:cubicBezTo>
                  <a:pt x="10541509" y="2437943"/>
                  <a:pt x="10544064" y="2439679"/>
                  <a:pt x="10546148" y="2441911"/>
                </a:cubicBezTo>
                <a:cubicBezTo>
                  <a:pt x="10548231" y="2444144"/>
                  <a:pt x="10549843" y="2446773"/>
                  <a:pt x="10550984" y="2449799"/>
                </a:cubicBezTo>
                <a:cubicBezTo>
                  <a:pt x="10552126" y="2452825"/>
                  <a:pt x="10552696" y="2456124"/>
                  <a:pt x="10552696" y="2459696"/>
                </a:cubicBezTo>
                <a:lnTo>
                  <a:pt x="10552696" y="2614924"/>
                </a:lnTo>
                <a:lnTo>
                  <a:pt x="10587224" y="2614924"/>
                </a:lnTo>
                <a:lnTo>
                  <a:pt x="10587224" y="2450469"/>
                </a:lnTo>
                <a:cubicBezTo>
                  <a:pt x="10587224" y="2448981"/>
                  <a:pt x="10587348" y="2447344"/>
                  <a:pt x="10587596" y="2445558"/>
                </a:cubicBezTo>
                <a:cubicBezTo>
                  <a:pt x="10587844" y="2443772"/>
                  <a:pt x="10588415" y="2442085"/>
                  <a:pt x="10589308" y="2440497"/>
                </a:cubicBezTo>
                <a:cubicBezTo>
                  <a:pt x="10590201" y="2438910"/>
                  <a:pt x="10591565" y="2437570"/>
                  <a:pt x="10593400" y="2436479"/>
                </a:cubicBezTo>
                <a:cubicBezTo>
                  <a:pt x="10595236" y="2435388"/>
                  <a:pt x="10597741" y="2434842"/>
                  <a:pt x="10600916" y="2434842"/>
                </a:cubicBezTo>
                <a:lnTo>
                  <a:pt x="10628896" y="2434842"/>
                </a:lnTo>
                <a:lnTo>
                  <a:pt x="10628896" y="2403588"/>
                </a:lnTo>
                <a:lnTo>
                  <a:pt x="10594368" y="2403588"/>
                </a:lnTo>
                <a:cubicBezTo>
                  <a:pt x="10587323" y="2403588"/>
                  <a:pt x="10581569" y="2404580"/>
                  <a:pt x="10577104" y="2406565"/>
                </a:cubicBezTo>
                <a:cubicBezTo>
                  <a:pt x="10572639" y="2408549"/>
                  <a:pt x="10568819" y="2411079"/>
                  <a:pt x="10565644" y="2414155"/>
                </a:cubicBezTo>
                <a:cubicBezTo>
                  <a:pt x="10562270" y="2411377"/>
                  <a:pt x="10558079" y="2408921"/>
                  <a:pt x="10553068" y="2406788"/>
                </a:cubicBezTo>
                <a:cubicBezTo>
                  <a:pt x="10548057" y="2404655"/>
                  <a:pt x="10542427" y="2403588"/>
                  <a:pt x="10536176" y="2403588"/>
                </a:cubicBezTo>
                <a:lnTo>
                  <a:pt x="10516977" y="2403588"/>
                </a:lnTo>
                <a:lnTo>
                  <a:pt x="10511024" y="2403588"/>
                </a:lnTo>
                <a:lnTo>
                  <a:pt x="10314124" y="2403588"/>
                </a:lnTo>
                <a:lnTo>
                  <a:pt x="10301474" y="2403588"/>
                </a:lnTo>
                <a:lnTo>
                  <a:pt x="10271113" y="2403588"/>
                </a:lnTo>
                <a:cubicBezTo>
                  <a:pt x="10269625" y="2395849"/>
                  <a:pt x="10267020" y="2388680"/>
                  <a:pt x="10263300" y="2382082"/>
                </a:cubicBezTo>
                <a:cubicBezTo>
                  <a:pt x="10259579" y="2375484"/>
                  <a:pt x="10254792" y="2369779"/>
                  <a:pt x="10248938" y="2364967"/>
                </a:cubicBezTo>
                <a:cubicBezTo>
                  <a:pt x="10243084" y="2360155"/>
                  <a:pt x="10236089" y="2356335"/>
                  <a:pt x="10227953" y="2353507"/>
                </a:cubicBezTo>
                <a:cubicBezTo>
                  <a:pt x="10219817" y="2350680"/>
                  <a:pt x="10210590" y="2349117"/>
                  <a:pt x="10200271" y="2348819"/>
                </a:cubicBezTo>
                <a:cubicBezTo>
                  <a:pt x="10193623" y="2348621"/>
                  <a:pt x="10187868" y="2348001"/>
                  <a:pt x="10183007" y="2346959"/>
                </a:cubicBezTo>
                <a:cubicBezTo>
                  <a:pt x="10178145" y="2345917"/>
                  <a:pt x="10173978" y="2344528"/>
                  <a:pt x="10170505" y="2342792"/>
                </a:cubicBezTo>
                <a:cubicBezTo>
                  <a:pt x="10167032" y="2341055"/>
                  <a:pt x="10164106" y="2338972"/>
                  <a:pt x="10161724" y="2336541"/>
                </a:cubicBezTo>
                <a:cubicBezTo>
                  <a:pt x="10159343" y="2334110"/>
                  <a:pt x="10157309" y="2331406"/>
                  <a:pt x="10155622" y="2328430"/>
                </a:cubicBezTo>
                <a:close/>
                <a:moveTo>
                  <a:pt x="1770566" y="2269794"/>
                </a:moveTo>
                <a:lnTo>
                  <a:pt x="1770566" y="2313996"/>
                </a:lnTo>
                <a:cubicBezTo>
                  <a:pt x="1768138" y="2311819"/>
                  <a:pt x="1765313" y="2309496"/>
                  <a:pt x="1762090" y="2307027"/>
                </a:cubicBezTo>
                <a:cubicBezTo>
                  <a:pt x="1758867" y="2304557"/>
                  <a:pt x="1755435" y="2302192"/>
                  <a:pt x="1751793" y="2299932"/>
                </a:cubicBezTo>
                <a:cubicBezTo>
                  <a:pt x="1748151" y="2297671"/>
                  <a:pt x="1744363" y="2295620"/>
                  <a:pt x="1740429" y="2293779"/>
                </a:cubicBezTo>
                <a:cubicBezTo>
                  <a:pt x="1736494" y="2291937"/>
                  <a:pt x="1732601" y="2290514"/>
                  <a:pt x="1728750" y="2289509"/>
                </a:cubicBezTo>
                <a:cubicBezTo>
                  <a:pt x="1730592" y="2287081"/>
                  <a:pt x="1733020" y="2284779"/>
                  <a:pt x="1736033" y="2282603"/>
                </a:cubicBezTo>
                <a:cubicBezTo>
                  <a:pt x="1739047" y="2280426"/>
                  <a:pt x="1742417" y="2278459"/>
                  <a:pt x="1746142" y="2276701"/>
                </a:cubicBezTo>
                <a:cubicBezTo>
                  <a:pt x="1749868" y="2274943"/>
                  <a:pt x="1753802" y="2273478"/>
                  <a:pt x="1757946" y="2272305"/>
                </a:cubicBezTo>
                <a:cubicBezTo>
                  <a:pt x="1762090" y="2271133"/>
                  <a:pt x="1766297" y="2270296"/>
                  <a:pt x="1770566" y="2269794"/>
                </a:cubicBezTo>
                <a:close/>
                <a:moveTo>
                  <a:pt x="1218405" y="2268538"/>
                </a:moveTo>
                <a:lnTo>
                  <a:pt x="1218405" y="2315126"/>
                </a:lnTo>
                <a:cubicBezTo>
                  <a:pt x="1214303" y="2311861"/>
                  <a:pt x="1209636" y="2308764"/>
                  <a:pt x="1204403" y="2305834"/>
                </a:cubicBezTo>
                <a:cubicBezTo>
                  <a:pt x="1199171" y="2302904"/>
                  <a:pt x="1193709" y="2300225"/>
                  <a:pt x="1188016" y="2297797"/>
                </a:cubicBezTo>
                <a:cubicBezTo>
                  <a:pt x="1182323" y="2295369"/>
                  <a:pt x="1176631" y="2293255"/>
                  <a:pt x="1170938" y="2291455"/>
                </a:cubicBezTo>
                <a:cubicBezTo>
                  <a:pt x="1165245" y="2289656"/>
                  <a:pt x="1159929" y="2288253"/>
                  <a:pt x="1154990" y="2287249"/>
                </a:cubicBezTo>
                <a:cubicBezTo>
                  <a:pt x="1159260" y="2283147"/>
                  <a:pt x="1163968" y="2279882"/>
                  <a:pt x="1169117" y="2277454"/>
                </a:cubicBezTo>
                <a:cubicBezTo>
                  <a:pt x="1174266" y="2275026"/>
                  <a:pt x="1179602" y="2273143"/>
                  <a:pt x="1185128" y="2271803"/>
                </a:cubicBezTo>
                <a:cubicBezTo>
                  <a:pt x="1190653" y="2270464"/>
                  <a:pt x="1196262" y="2269585"/>
                  <a:pt x="1201955" y="2269166"/>
                </a:cubicBezTo>
                <a:cubicBezTo>
                  <a:pt x="1207647" y="2268748"/>
                  <a:pt x="1213131" y="2268538"/>
                  <a:pt x="1218405" y="2268538"/>
                </a:cubicBezTo>
                <a:close/>
                <a:moveTo>
                  <a:pt x="9909461" y="2266369"/>
                </a:moveTo>
                <a:cubicBezTo>
                  <a:pt x="9910949" y="2266369"/>
                  <a:pt x="9912164" y="2266443"/>
                  <a:pt x="9913107" y="2266592"/>
                </a:cubicBezTo>
                <a:cubicBezTo>
                  <a:pt x="9914050" y="2266741"/>
                  <a:pt x="9915166" y="2267162"/>
                  <a:pt x="9916456" y="2267857"/>
                </a:cubicBezTo>
                <a:cubicBezTo>
                  <a:pt x="9916853" y="2269345"/>
                  <a:pt x="9917125" y="2271230"/>
                  <a:pt x="9917274" y="2273512"/>
                </a:cubicBezTo>
                <a:cubicBezTo>
                  <a:pt x="9917423" y="2275794"/>
                  <a:pt x="9917497" y="2277878"/>
                  <a:pt x="9917497" y="2279763"/>
                </a:cubicBezTo>
                <a:cubicBezTo>
                  <a:pt x="9917497" y="2283236"/>
                  <a:pt x="9916728" y="2285964"/>
                  <a:pt x="9915191" y="2287949"/>
                </a:cubicBezTo>
                <a:cubicBezTo>
                  <a:pt x="9913653" y="2289933"/>
                  <a:pt x="9911396" y="2290925"/>
                  <a:pt x="9908419" y="2290925"/>
                </a:cubicBezTo>
                <a:cubicBezTo>
                  <a:pt x="9905244" y="2290925"/>
                  <a:pt x="9902714" y="2289759"/>
                  <a:pt x="9900829" y="2287428"/>
                </a:cubicBezTo>
                <a:cubicBezTo>
                  <a:pt x="9898944" y="2285096"/>
                  <a:pt x="9898001" y="2282194"/>
                  <a:pt x="9898001" y="2278721"/>
                </a:cubicBezTo>
                <a:cubicBezTo>
                  <a:pt x="9898001" y="2277233"/>
                  <a:pt x="9898249" y="2275745"/>
                  <a:pt x="9898745" y="2274256"/>
                </a:cubicBezTo>
                <a:cubicBezTo>
                  <a:pt x="9899241" y="2272768"/>
                  <a:pt x="9899961" y="2271429"/>
                  <a:pt x="9900903" y="2270238"/>
                </a:cubicBezTo>
                <a:cubicBezTo>
                  <a:pt x="9901846" y="2269047"/>
                  <a:pt x="9903036" y="2268105"/>
                  <a:pt x="9904475" y="2267410"/>
                </a:cubicBezTo>
                <a:cubicBezTo>
                  <a:pt x="9905914" y="2266716"/>
                  <a:pt x="9907576" y="2266369"/>
                  <a:pt x="9909461" y="2266369"/>
                </a:cubicBezTo>
                <a:close/>
                <a:moveTo>
                  <a:pt x="4640372" y="2264155"/>
                </a:moveTo>
                <a:cubicBezTo>
                  <a:pt x="4629160" y="2264155"/>
                  <a:pt x="4618718" y="2265420"/>
                  <a:pt x="4609044" y="2267950"/>
                </a:cubicBezTo>
                <a:cubicBezTo>
                  <a:pt x="4599370" y="2270480"/>
                  <a:pt x="4590962" y="2274176"/>
                  <a:pt x="4583818" y="2279037"/>
                </a:cubicBezTo>
                <a:cubicBezTo>
                  <a:pt x="4576674" y="2283899"/>
                  <a:pt x="4571044" y="2289927"/>
                  <a:pt x="4566926" y="2297120"/>
                </a:cubicBezTo>
                <a:cubicBezTo>
                  <a:pt x="4562808" y="2304313"/>
                  <a:pt x="4560750" y="2312524"/>
                  <a:pt x="4560750" y="2321751"/>
                </a:cubicBezTo>
                <a:cubicBezTo>
                  <a:pt x="4560750" y="2327307"/>
                  <a:pt x="4561246" y="2331946"/>
                  <a:pt x="4562237" y="2335667"/>
                </a:cubicBezTo>
                <a:cubicBezTo>
                  <a:pt x="4563230" y="2339387"/>
                  <a:pt x="4564619" y="2342835"/>
                  <a:pt x="4566405" y="2346010"/>
                </a:cubicBezTo>
                <a:lnTo>
                  <a:pt x="4549438" y="2346010"/>
                </a:lnTo>
                <a:lnTo>
                  <a:pt x="4542443" y="2346010"/>
                </a:lnTo>
                <a:lnTo>
                  <a:pt x="4479043" y="2346010"/>
                </a:lnTo>
                <a:lnTo>
                  <a:pt x="4479043" y="2356279"/>
                </a:lnTo>
                <a:cubicBezTo>
                  <a:pt x="4476959" y="2354791"/>
                  <a:pt x="4474478" y="2353253"/>
                  <a:pt x="4471601" y="2351666"/>
                </a:cubicBezTo>
                <a:cubicBezTo>
                  <a:pt x="4468724" y="2350078"/>
                  <a:pt x="4465326" y="2348615"/>
                  <a:pt x="4461406" y="2347275"/>
                </a:cubicBezTo>
                <a:cubicBezTo>
                  <a:pt x="4457487" y="2345936"/>
                  <a:pt x="4452998" y="2344844"/>
                  <a:pt x="4447938" y="2344001"/>
                </a:cubicBezTo>
                <a:cubicBezTo>
                  <a:pt x="4442877" y="2343158"/>
                  <a:pt x="4437122" y="2342736"/>
                  <a:pt x="4430673" y="2342736"/>
                </a:cubicBezTo>
                <a:cubicBezTo>
                  <a:pt x="4424423" y="2342736"/>
                  <a:pt x="4417899" y="2343604"/>
                  <a:pt x="4411103" y="2345340"/>
                </a:cubicBezTo>
                <a:cubicBezTo>
                  <a:pt x="4404306" y="2347077"/>
                  <a:pt x="4397485" y="2349656"/>
                  <a:pt x="4390639" y="2353079"/>
                </a:cubicBezTo>
                <a:cubicBezTo>
                  <a:pt x="4383793" y="2356503"/>
                  <a:pt x="4377096" y="2360744"/>
                  <a:pt x="4370547" y="2365804"/>
                </a:cubicBezTo>
                <a:cubicBezTo>
                  <a:pt x="4363999" y="2370864"/>
                  <a:pt x="4357897" y="2376768"/>
                  <a:pt x="4352241" y="2383515"/>
                </a:cubicBezTo>
                <a:lnTo>
                  <a:pt x="4365040" y="2409113"/>
                </a:lnTo>
                <a:lnTo>
                  <a:pt x="4379923" y="2398100"/>
                </a:lnTo>
                <a:cubicBezTo>
                  <a:pt x="4386670" y="2398497"/>
                  <a:pt x="4391507" y="2400258"/>
                  <a:pt x="4394434" y="2403383"/>
                </a:cubicBezTo>
                <a:cubicBezTo>
                  <a:pt x="4397361" y="2406509"/>
                  <a:pt x="4398825" y="2410949"/>
                  <a:pt x="4398825" y="2416703"/>
                </a:cubicBezTo>
                <a:cubicBezTo>
                  <a:pt x="4398825" y="2421466"/>
                  <a:pt x="4397361" y="2425633"/>
                  <a:pt x="4394434" y="2429205"/>
                </a:cubicBezTo>
                <a:cubicBezTo>
                  <a:pt x="4391507" y="2432777"/>
                  <a:pt x="4387662" y="2435753"/>
                  <a:pt x="4382899" y="2438135"/>
                </a:cubicBezTo>
                <a:lnTo>
                  <a:pt x="4373672" y="2442748"/>
                </a:lnTo>
                <a:lnTo>
                  <a:pt x="4386471" y="2468049"/>
                </a:lnTo>
                <a:lnTo>
                  <a:pt x="4479043" y="2428461"/>
                </a:lnTo>
                <a:lnTo>
                  <a:pt x="4479043" y="2542463"/>
                </a:lnTo>
                <a:lnTo>
                  <a:pt x="4513571" y="2542463"/>
                </a:lnTo>
                <a:lnTo>
                  <a:pt x="4513571" y="2377264"/>
                </a:lnTo>
                <a:lnTo>
                  <a:pt x="4542443" y="2377264"/>
                </a:lnTo>
                <a:lnTo>
                  <a:pt x="4549438" y="2377264"/>
                </a:lnTo>
                <a:lnTo>
                  <a:pt x="4569232" y="2377264"/>
                </a:lnTo>
                <a:lnTo>
                  <a:pt x="4569232" y="2555858"/>
                </a:lnTo>
                <a:lnTo>
                  <a:pt x="4604058" y="2555858"/>
                </a:lnTo>
                <a:lnTo>
                  <a:pt x="4604058" y="2377264"/>
                </a:lnTo>
                <a:lnTo>
                  <a:pt x="4637693" y="2377264"/>
                </a:lnTo>
                <a:lnTo>
                  <a:pt x="4645731" y="2377264"/>
                </a:lnTo>
                <a:lnTo>
                  <a:pt x="4769704" y="2377264"/>
                </a:lnTo>
                <a:lnTo>
                  <a:pt x="4769704" y="2393189"/>
                </a:lnTo>
                <a:cubicBezTo>
                  <a:pt x="4761766" y="2393387"/>
                  <a:pt x="4753680" y="2393958"/>
                  <a:pt x="4745445" y="2394900"/>
                </a:cubicBezTo>
                <a:cubicBezTo>
                  <a:pt x="4737210" y="2395843"/>
                  <a:pt x="4729148" y="2397405"/>
                  <a:pt x="4721260" y="2399588"/>
                </a:cubicBezTo>
                <a:cubicBezTo>
                  <a:pt x="4713373" y="2401771"/>
                  <a:pt x="4705832" y="2404698"/>
                  <a:pt x="4698638" y="2408369"/>
                </a:cubicBezTo>
                <a:cubicBezTo>
                  <a:pt x="4691445" y="2412040"/>
                  <a:pt x="4684921" y="2416604"/>
                  <a:pt x="4679068" y="2422061"/>
                </a:cubicBezTo>
                <a:cubicBezTo>
                  <a:pt x="4673213" y="2427518"/>
                  <a:pt x="4668203" y="2434042"/>
                  <a:pt x="4664036" y="2441632"/>
                </a:cubicBezTo>
                <a:cubicBezTo>
                  <a:pt x="4659869" y="2449222"/>
                  <a:pt x="4656893" y="2458078"/>
                  <a:pt x="4655107" y="2468198"/>
                </a:cubicBezTo>
                <a:cubicBezTo>
                  <a:pt x="4660960" y="2468694"/>
                  <a:pt x="4667360" y="2469587"/>
                  <a:pt x="4674305" y="2470877"/>
                </a:cubicBezTo>
                <a:cubicBezTo>
                  <a:pt x="4681250" y="2472167"/>
                  <a:pt x="4688344" y="2473853"/>
                  <a:pt x="4695588" y="2475937"/>
                </a:cubicBezTo>
                <a:cubicBezTo>
                  <a:pt x="4702831" y="2478021"/>
                  <a:pt x="4710074" y="2480501"/>
                  <a:pt x="4717317" y="2483378"/>
                </a:cubicBezTo>
                <a:cubicBezTo>
                  <a:pt x="4724559" y="2486256"/>
                  <a:pt x="4731456" y="2489530"/>
                  <a:pt x="4738003" y="2493201"/>
                </a:cubicBezTo>
                <a:cubicBezTo>
                  <a:pt x="4744552" y="2496872"/>
                  <a:pt x="4750555" y="2500891"/>
                  <a:pt x="4756012" y="2505256"/>
                </a:cubicBezTo>
                <a:cubicBezTo>
                  <a:pt x="4761469" y="2509622"/>
                  <a:pt x="4766033" y="2514335"/>
                  <a:pt x="4769704" y="2519395"/>
                </a:cubicBezTo>
                <a:lnTo>
                  <a:pt x="4769704" y="2542463"/>
                </a:lnTo>
                <a:lnTo>
                  <a:pt x="4804232" y="2542463"/>
                </a:lnTo>
                <a:lnTo>
                  <a:pt x="4804232" y="2377264"/>
                </a:lnTo>
                <a:lnTo>
                  <a:pt x="4837718" y="2377264"/>
                </a:lnTo>
                <a:lnTo>
                  <a:pt x="4845904" y="2377264"/>
                </a:lnTo>
                <a:lnTo>
                  <a:pt x="5022712" y="2377264"/>
                </a:lnTo>
                <a:lnTo>
                  <a:pt x="5022712" y="2346010"/>
                </a:lnTo>
                <a:lnTo>
                  <a:pt x="4845904" y="2346010"/>
                </a:lnTo>
                <a:lnTo>
                  <a:pt x="4837718" y="2346010"/>
                </a:lnTo>
                <a:lnTo>
                  <a:pt x="4645731" y="2346010"/>
                </a:lnTo>
                <a:lnTo>
                  <a:pt x="4637693" y="2346010"/>
                </a:lnTo>
                <a:lnTo>
                  <a:pt x="4612988" y="2346010"/>
                </a:lnTo>
                <a:cubicBezTo>
                  <a:pt x="4607531" y="2346010"/>
                  <a:pt x="4603364" y="2343927"/>
                  <a:pt x="4600486" y="2339759"/>
                </a:cubicBezTo>
                <a:cubicBezTo>
                  <a:pt x="4597609" y="2335592"/>
                  <a:pt x="4596170" y="2329937"/>
                  <a:pt x="4596170" y="2322793"/>
                </a:cubicBezTo>
                <a:cubicBezTo>
                  <a:pt x="4596170" y="2318030"/>
                  <a:pt x="4597311" y="2313913"/>
                  <a:pt x="4599593" y="2310440"/>
                </a:cubicBezTo>
                <a:cubicBezTo>
                  <a:pt x="4601875" y="2306968"/>
                  <a:pt x="4605026" y="2304115"/>
                  <a:pt x="4609044" y="2301883"/>
                </a:cubicBezTo>
                <a:cubicBezTo>
                  <a:pt x="4613062" y="2299650"/>
                  <a:pt x="4617800" y="2298013"/>
                  <a:pt x="4623257" y="2296971"/>
                </a:cubicBezTo>
                <a:cubicBezTo>
                  <a:pt x="4628714" y="2295929"/>
                  <a:pt x="4634618" y="2295409"/>
                  <a:pt x="4640967" y="2295409"/>
                </a:cubicBezTo>
                <a:cubicBezTo>
                  <a:pt x="4648310" y="2295409"/>
                  <a:pt x="4655776" y="2296078"/>
                  <a:pt x="4663367" y="2297418"/>
                </a:cubicBezTo>
                <a:cubicBezTo>
                  <a:pt x="4670956" y="2298757"/>
                  <a:pt x="4678547" y="2300866"/>
                  <a:pt x="4686137" y="2303743"/>
                </a:cubicBezTo>
                <a:cubicBezTo>
                  <a:pt x="4693727" y="2306620"/>
                  <a:pt x="4701243" y="2310415"/>
                  <a:pt x="4708684" y="2315128"/>
                </a:cubicBezTo>
                <a:cubicBezTo>
                  <a:pt x="4716126" y="2319841"/>
                  <a:pt x="4723419" y="2325521"/>
                  <a:pt x="4730563" y="2332169"/>
                </a:cubicBezTo>
                <a:lnTo>
                  <a:pt x="4752440" y="2308505"/>
                </a:lnTo>
                <a:cubicBezTo>
                  <a:pt x="4742915" y="2300072"/>
                  <a:pt x="4733687" y="2293002"/>
                  <a:pt x="4724758" y="2287297"/>
                </a:cubicBezTo>
                <a:cubicBezTo>
                  <a:pt x="4715828" y="2281592"/>
                  <a:pt x="4706873" y="2277028"/>
                  <a:pt x="4697894" y="2273605"/>
                </a:cubicBezTo>
                <a:cubicBezTo>
                  <a:pt x="4688915" y="2270182"/>
                  <a:pt x="4679712" y="2267751"/>
                  <a:pt x="4670287" y="2266313"/>
                </a:cubicBezTo>
                <a:cubicBezTo>
                  <a:pt x="4660861" y="2264874"/>
                  <a:pt x="4650889" y="2264155"/>
                  <a:pt x="4640372" y="2264155"/>
                </a:cubicBezTo>
                <a:close/>
                <a:moveTo>
                  <a:pt x="10590796" y="2228566"/>
                </a:moveTo>
                <a:cubicBezTo>
                  <a:pt x="10587323" y="2228566"/>
                  <a:pt x="10584099" y="2229186"/>
                  <a:pt x="10581122" y="2230427"/>
                </a:cubicBezTo>
                <a:cubicBezTo>
                  <a:pt x="10578146" y="2231667"/>
                  <a:pt x="10575566" y="2233403"/>
                  <a:pt x="10573383" y="2235636"/>
                </a:cubicBezTo>
                <a:cubicBezTo>
                  <a:pt x="10571200" y="2237868"/>
                  <a:pt x="10569464" y="2240472"/>
                  <a:pt x="10568174" y="2243449"/>
                </a:cubicBezTo>
                <a:cubicBezTo>
                  <a:pt x="10566884" y="2246426"/>
                  <a:pt x="10566239" y="2249601"/>
                  <a:pt x="10566239" y="2252974"/>
                </a:cubicBezTo>
                <a:cubicBezTo>
                  <a:pt x="10566239" y="2256248"/>
                  <a:pt x="10566884" y="2259349"/>
                  <a:pt x="10568174" y="2262276"/>
                </a:cubicBezTo>
                <a:cubicBezTo>
                  <a:pt x="10569464" y="2265203"/>
                  <a:pt x="10571200" y="2267782"/>
                  <a:pt x="10573383" y="2270015"/>
                </a:cubicBezTo>
                <a:cubicBezTo>
                  <a:pt x="10575566" y="2272247"/>
                  <a:pt x="10578146" y="2274008"/>
                  <a:pt x="10581122" y="2275298"/>
                </a:cubicBezTo>
                <a:cubicBezTo>
                  <a:pt x="10584099" y="2276588"/>
                  <a:pt x="10587323" y="2277233"/>
                  <a:pt x="10590796" y="2277233"/>
                </a:cubicBezTo>
                <a:cubicBezTo>
                  <a:pt x="10594169" y="2277233"/>
                  <a:pt x="10597320" y="2276588"/>
                  <a:pt x="10600246" y="2275298"/>
                </a:cubicBezTo>
                <a:cubicBezTo>
                  <a:pt x="10603174" y="2274008"/>
                  <a:pt x="10605753" y="2272272"/>
                  <a:pt x="10607986" y="2270089"/>
                </a:cubicBezTo>
                <a:cubicBezTo>
                  <a:pt x="10610218" y="2267906"/>
                  <a:pt x="10611979" y="2265352"/>
                  <a:pt x="10613269" y="2262425"/>
                </a:cubicBezTo>
                <a:cubicBezTo>
                  <a:pt x="10614559" y="2259498"/>
                  <a:pt x="10615204" y="2256347"/>
                  <a:pt x="10615204" y="2252974"/>
                </a:cubicBezTo>
                <a:cubicBezTo>
                  <a:pt x="10615204" y="2249601"/>
                  <a:pt x="10614584" y="2246426"/>
                  <a:pt x="10613343" y="2243449"/>
                </a:cubicBezTo>
                <a:cubicBezTo>
                  <a:pt x="10612103" y="2240472"/>
                  <a:pt x="10610367" y="2237868"/>
                  <a:pt x="10608134" y="2235636"/>
                </a:cubicBezTo>
                <a:cubicBezTo>
                  <a:pt x="10605902" y="2233403"/>
                  <a:pt x="10603298" y="2231667"/>
                  <a:pt x="10600321" y="2230427"/>
                </a:cubicBezTo>
                <a:cubicBezTo>
                  <a:pt x="10597344" y="2229186"/>
                  <a:pt x="10594169" y="2228566"/>
                  <a:pt x="10590796" y="2228566"/>
                </a:cubicBezTo>
                <a:close/>
                <a:moveTo>
                  <a:pt x="9911842" y="2221869"/>
                </a:moveTo>
                <a:lnTo>
                  <a:pt x="9911842" y="2238835"/>
                </a:lnTo>
                <a:cubicBezTo>
                  <a:pt x="9904797" y="2239331"/>
                  <a:pt x="9898745" y="2240770"/>
                  <a:pt x="9893685" y="2243151"/>
                </a:cubicBezTo>
                <a:cubicBezTo>
                  <a:pt x="9888625" y="2245533"/>
                  <a:pt x="9884408" y="2248509"/>
                  <a:pt x="9881035" y="2252081"/>
                </a:cubicBezTo>
                <a:cubicBezTo>
                  <a:pt x="9877661" y="2255653"/>
                  <a:pt x="9875181" y="2259671"/>
                  <a:pt x="9873593" y="2264136"/>
                </a:cubicBezTo>
                <a:cubicBezTo>
                  <a:pt x="9872006" y="2268601"/>
                  <a:pt x="9871212" y="2273115"/>
                  <a:pt x="9871212" y="2277680"/>
                </a:cubicBezTo>
                <a:cubicBezTo>
                  <a:pt x="9871212" y="2283633"/>
                  <a:pt x="9872229" y="2289114"/>
                  <a:pt x="9874263" y="2294125"/>
                </a:cubicBezTo>
                <a:cubicBezTo>
                  <a:pt x="9876297" y="2299136"/>
                  <a:pt x="9879075" y="2303452"/>
                  <a:pt x="9882597" y="2307073"/>
                </a:cubicBezTo>
                <a:cubicBezTo>
                  <a:pt x="9886120" y="2310695"/>
                  <a:pt x="9890262" y="2313497"/>
                  <a:pt x="9895024" y="2315482"/>
                </a:cubicBezTo>
                <a:cubicBezTo>
                  <a:pt x="9899787" y="2317466"/>
                  <a:pt x="9904847" y="2318458"/>
                  <a:pt x="9910205" y="2318458"/>
                </a:cubicBezTo>
                <a:cubicBezTo>
                  <a:pt x="9915662" y="2318458"/>
                  <a:pt x="9920772" y="2317615"/>
                  <a:pt x="9925534" y="2315928"/>
                </a:cubicBezTo>
                <a:cubicBezTo>
                  <a:pt x="9930297" y="2314242"/>
                  <a:pt x="9934489" y="2311786"/>
                  <a:pt x="9938110" y="2308561"/>
                </a:cubicBezTo>
                <a:cubicBezTo>
                  <a:pt x="9941732" y="2305337"/>
                  <a:pt x="9944733" y="2301393"/>
                  <a:pt x="9947114" y="2296730"/>
                </a:cubicBezTo>
                <a:cubicBezTo>
                  <a:pt x="9949496" y="2292066"/>
                  <a:pt x="9951033" y="2286758"/>
                  <a:pt x="9951728" y="2280805"/>
                </a:cubicBezTo>
                <a:cubicBezTo>
                  <a:pt x="9953018" y="2281400"/>
                  <a:pt x="9954531" y="2282392"/>
                  <a:pt x="9956267" y="2283781"/>
                </a:cubicBezTo>
                <a:cubicBezTo>
                  <a:pt x="9958003" y="2285170"/>
                  <a:pt x="9959889" y="2286783"/>
                  <a:pt x="9961923" y="2288618"/>
                </a:cubicBezTo>
                <a:cubicBezTo>
                  <a:pt x="9963957" y="2290454"/>
                  <a:pt x="9966040" y="2292488"/>
                  <a:pt x="9968174" y="2294720"/>
                </a:cubicBezTo>
                <a:cubicBezTo>
                  <a:pt x="9970307" y="2296953"/>
                  <a:pt x="9972514" y="2299210"/>
                  <a:pt x="9974796" y="2301492"/>
                </a:cubicBezTo>
                <a:cubicBezTo>
                  <a:pt x="9978467" y="2305262"/>
                  <a:pt x="9982436" y="2308760"/>
                  <a:pt x="9986703" y="2311984"/>
                </a:cubicBezTo>
                <a:cubicBezTo>
                  <a:pt x="9990969" y="2315209"/>
                  <a:pt x="9995657" y="2317987"/>
                  <a:pt x="10000767" y="2320319"/>
                </a:cubicBezTo>
                <a:cubicBezTo>
                  <a:pt x="10005877" y="2322650"/>
                  <a:pt x="10011383" y="2324486"/>
                  <a:pt x="10017287" y="2325825"/>
                </a:cubicBezTo>
                <a:cubicBezTo>
                  <a:pt x="10023190" y="2327165"/>
                  <a:pt x="10029615" y="2327835"/>
                  <a:pt x="10036560" y="2327835"/>
                </a:cubicBezTo>
                <a:cubicBezTo>
                  <a:pt x="10037651" y="2327835"/>
                  <a:pt x="10038842" y="2327785"/>
                  <a:pt x="10040132" y="2327686"/>
                </a:cubicBezTo>
                <a:lnTo>
                  <a:pt x="10040132" y="2300301"/>
                </a:lnTo>
                <a:cubicBezTo>
                  <a:pt x="10030706" y="2300301"/>
                  <a:pt x="10022372" y="2298639"/>
                  <a:pt x="10015129" y="2295316"/>
                </a:cubicBezTo>
                <a:cubicBezTo>
                  <a:pt x="10007886" y="2291992"/>
                  <a:pt x="10001982" y="2287899"/>
                  <a:pt x="9997418" y="2283037"/>
                </a:cubicBezTo>
                <a:cubicBezTo>
                  <a:pt x="9993946" y="2279465"/>
                  <a:pt x="9990299" y="2275745"/>
                  <a:pt x="9986479" y="2271875"/>
                </a:cubicBezTo>
                <a:cubicBezTo>
                  <a:pt x="9982659" y="2268006"/>
                  <a:pt x="9978616" y="2264260"/>
                  <a:pt x="9974350" y="2260639"/>
                </a:cubicBezTo>
                <a:cubicBezTo>
                  <a:pt x="9970083" y="2257017"/>
                  <a:pt x="9965619" y="2253669"/>
                  <a:pt x="9960955" y="2250593"/>
                </a:cubicBezTo>
                <a:cubicBezTo>
                  <a:pt x="9956292" y="2247517"/>
                  <a:pt x="9951430" y="2245037"/>
                  <a:pt x="9946370" y="2243151"/>
                </a:cubicBezTo>
                <a:lnTo>
                  <a:pt x="9946370" y="2221869"/>
                </a:lnTo>
                <a:close/>
                <a:moveTo>
                  <a:pt x="6188858" y="2159583"/>
                </a:moveTo>
                <a:cubicBezTo>
                  <a:pt x="6191041" y="2161269"/>
                  <a:pt x="6194291" y="2163551"/>
                  <a:pt x="6198607" y="2166429"/>
                </a:cubicBezTo>
                <a:cubicBezTo>
                  <a:pt x="6202923" y="2169306"/>
                  <a:pt x="6207859" y="2172258"/>
                  <a:pt x="6213415" y="2175284"/>
                </a:cubicBezTo>
                <a:cubicBezTo>
                  <a:pt x="6218971" y="2178310"/>
                  <a:pt x="6224974" y="2181113"/>
                  <a:pt x="6231423" y="2183693"/>
                </a:cubicBezTo>
                <a:cubicBezTo>
                  <a:pt x="6237872" y="2186273"/>
                  <a:pt x="6244322" y="2188108"/>
                  <a:pt x="6250771" y="2189200"/>
                </a:cubicBezTo>
                <a:cubicBezTo>
                  <a:pt x="6250473" y="2194458"/>
                  <a:pt x="6249158" y="2199270"/>
                  <a:pt x="6246827" y="2203636"/>
                </a:cubicBezTo>
                <a:cubicBezTo>
                  <a:pt x="6244495" y="2208001"/>
                  <a:pt x="6241519" y="2211747"/>
                  <a:pt x="6237897" y="2214872"/>
                </a:cubicBezTo>
                <a:cubicBezTo>
                  <a:pt x="6234276" y="2217998"/>
                  <a:pt x="6230183" y="2220429"/>
                  <a:pt x="6225619" y="2222165"/>
                </a:cubicBezTo>
                <a:cubicBezTo>
                  <a:pt x="6221055" y="2223901"/>
                  <a:pt x="6216441" y="2224769"/>
                  <a:pt x="6211778" y="2224769"/>
                </a:cubicBezTo>
                <a:cubicBezTo>
                  <a:pt x="6207313" y="2224769"/>
                  <a:pt x="6203617" y="2224075"/>
                  <a:pt x="6200690" y="2222686"/>
                </a:cubicBezTo>
                <a:cubicBezTo>
                  <a:pt x="6197763" y="2221297"/>
                  <a:pt x="6195432" y="2219312"/>
                  <a:pt x="6193695" y="2216733"/>
                </a:cubicBezTo>
                <a:cubicBezTo>
                  <a:pt x="6191959" y="2214153"/>
                  <a:pt x="6190719" y="2211028"/>
                  <a:pt x="6189974" y="2207357"/>
                </a:cubicBezTo>
                <a:cubicBezTo>
                  <a:pt x="6189230" y="2203685"/>
                  <a:pt x="6188858" y="2199518"/>
                  <a:pt x="6188858" y="2194855"/>
                </a:cubicBezTo>
                <a:close/>
                <a:moveTo>
                  <a:pt x="1456348" y="2133295"/>
                </a:moveTo>
                <a:cubicBezTo>
                  <a:pt x="1446888" y="2133295"/>
                  <a:pt x="1438077" y="2134363"/>
                  <a:pt x="1429915" y="2136498"/>
                </a:cubicBezTo>
                <a:cubicBezTo>
                  <a:pt x="1421753" y="2138632"/>
                  <a:pt x="1414658" y="2141751"/>
                  <a:pt x="1408630" y="2145853"/>
                </a:cubicBezTo>
                <a:cubicBezTo>
                  <a:pt x="1402603" y="2149955"/>
                  <a:pt x="1397852" y="2155041"/>
                  <a:pt x="1394378" y="2161110"/>
                </a:cubicBezTo>
                <a:cubicBezTo>
                  <a:pt x="1390904" y="2167179"/>
                  <a:pt x="1389166" y="2174107"/>
                  <a:pt x="1389166" y="2181892"/>
                </a:cubicBezTo>
                <a:cubicBezTo>
                  <a:pt x="1389166" y="2186580"/>
                  <a:pt x="1389585" y="2190494"/>
                  <a:pt x="1390422" y="2193634"/>
                </a:cubicBezTo>
                <a:cubicBezTo>
                  <a:pt x="1391259" y="2196773"/>
                  <a:pt x="1392431" y="2199682"/>
                  <a:pt x="1393938" y="2202361"/>
                </a:cubicBezTo>
                <a:lnTo>
                  <a:pt x="1377925" y="2202361"/>
                </a:lnTo>
                <a:lnTo>
                  <a:pt x="1373721" y="2202361"/>
                </a:lnTo>
                <a:lnTo>
                  <a:pt x="1348792" y="2202361"/>
                </a:lnTo>
                <a:cubicBezTo>
                  <a:pt x="1342848" y="2202361"/>
                  <a:pt x="1337993" y="2203198"/>
                  <a:pt x="1334225" y="2204872"/>
                </a:cubicBezTo>
                <a:cubicBezTo>
                  <a:pt x="1330458" y="2206547"/>
                  <a:pt x="1327235" y="2208681"/>
                  <a:pt x="1324556" y="2211277"/>
                </a:cubicBezTo>
                <a:cubicBezTo>
                  <a:pt x="1321710" y="2208933"/>
                  <a:pt x="1318173" y="2206861"/>
                  <a:pt x="1313945" y="2205061"/>
                </a:cubicBezTo>
                <a:cubicBezTo>
                  <a:pt x="1309718" y="2203261"/>
                  <a:pt x="1304967" y="2202361"/>
                  <a:pt x="1299693" y="2202361"/>
                </a:cubicBezTo>
                <a:lnTo>
                  <a:pt x="1282699" y="2202361"/>
                </a:lnTo>
                <a:lnTo>
                  <a:pt x="1278471" y="2202361"/>
                </a:lnTo>
                <a:lnTo>
                  <a:pt x="1107021" y="2202361"/>
                </a:lnTo>
                <a:lnTo>
                  <a:pt x="1107021" y="2228731"/>
                </a:lnTo>
                <a:lnTo>
                  <a:pt x="1218405" y="2228731"/>
                </a:lnTo>
                <a:lnTo>
                  <a:pt x="1218405" y="2242168"/>
                </a:lnTo>
                <a:cubicBezTo>
                  <a:pt x="1211707" y="2242335"/>
                  <a:pt x="1204885" y="2242817"/>
                  <a:pt x="1197936" y="2243612"/>
                </a:cubicBezTo>
                <a:cubicBezTo>
                  <a:pt x="1190988" y="2244407"/>
                  <a:pt x="1184186" y="2245726"/>
                  <a:pt x="1177531" y="2247567"/>
                </a:cubicBezTo>
                <a:cubicBezTo>
                  <a:pt x="1170875" y="2249409"/>
                  <a:pt x="1164513" y="2251879"/>
                  <a:pt x="1158443" y="2254976"/>
                </a:cubicBezTo>
                <a:cubicBezTo>
                  <a:pt x="1152374" y="2258074"/>
                  <a:pt x="1146869" y="2261925"/>
                  <a:pt x="1141930" y="2266529"/>
                </a:cubicBezTo>
                <a:cubicBezTo>
                  <a:pt x="1136991" y="2271133"/>
                  <a:pt x="1132763" y="2276638"/>
                  <a:pt x="1129247" y="2283042"/>
                </a:cubicBezTo>
                <a:cubicBezTo>
                  <a:pt x="1125731" y="2289446"/>
                  <a:pt x="1123220" y="2296918"/>
                  <a:pt x="1121713" y="2305457"/>
                </a:cubicBezTo>
                <a:cubicBezTo>
                  <a:pt x="1126652" y="2305876"/>
                  <a:pt x="1132052" y="2306629"/>
                  <a:pt x="1137912" y="2307717"/>
                </a:cubicBezTo>
                <a:cubicBezTo>
                  <a:pt x="1143772" y="2308806"/>
                  <a:pt x="1149758" y="2310229"/>
                  <a:pt x="1155869" y="2311987"/>
                </a:cubicBezTo>
                <a:cubicBezTo>
                  <a:pt x="1161980" y="2313745"/>
                  <a:pt x="1168092" y="2315838"/>
                  <a:pt x="1174203" y="2318265"/>
                </a:cubicBezTo>
                <a:cubicBezTo>
                  <a:pt x="1180314" y="2320693"/>
                  <a:pt x="1186132" y="2323456"/>
                  <a:pt x="1191657" y="2326553"/>
                </a:cubicBezTo>
                <a:cubicBezTo>
                  <a:pt x="1197183" y="2329651"/>
                  <a:pt x="1202248" y="2333041"/>
                  <a:pt x="1206852" y="2336725"/>
                </a:cubicBezTo>
                <a:cubicBezTo>
                  <a:pt x="1211456" y="2340408"/>
                  <a:pt x="1215307" y="2344385"/>
                  <a:pt x="1218405" y="2348654"/>
                </a:cubicBezTo>
                <a:lnTo>
                  <a:pt x="1218405" y="2368118"/>
                </a:lnTo>
                <a:lnTo>
                  <a:pt x="1247538" y="2368118"/>
                </a:lnTo>
                <a:lnTo>
                  <a:pt x="1247538" y="2228731"/>
                </a:lnTo>
                <a:lnTo>
                  <a:pt x="1278471" y="2228731"/>
                </a:lnTo>
                <a:lnTo>
                  <a:pt x="1282699" y="2228731"/>
                </a:lnTo>
                <a:lnTo>
                  <a:pt x="1293037" y="2228731"/>
                </a:lnTo>
                <a:cubicBezTo>
                  <a:pt x="1296218" y="2228731"/>
                  <a:pt x="1299086" y="2229255"/>
                  <a:pt x="1301639" y="2230301"/>
                </a:cubicBezTo>
                <a:cubicBezTo>
                  <a:pt x="1304193" y="2231348"/>
                  <a:pt x="1306348" y="2232813"/>
                  <a:pt x="1308106" y="2234696"/>
                </a:cubicBezTo>
                <a:cubicBezTo>
                  <a:pt x="1309864" y="2236580"/>
                  <a:pt x="1311224" y="2238798"/>
                  <a:pt x="1312187" y="2241352"/>
                </a:cubicBezTo>
                <a:cubicBezTo>
                  <a:pt x="1313150" y="2243905"/>
                  <a:pt x="1313631" y="2246688"/>
                  <a:pt x="1313631" y="2249702"/>
                </a:cubicBezTo>
                <a:lnTo>
                  <a:pt x="1313631" y="2380676"/>
                </a:lnTo>
                <a:lnTo>
                  <a:pt x="1342764" y="2380676"/>
                </a:lnTo>
                <a:lnTo>
                  <a:pt x="1342764" y="2241917"/>
                </a:lnTo>
                <a:cubicBezTo>
                  <a:pt x="1342764" y="2240661"/>
                  <a:pt x="1342869" y="2239280"/>
                  <a:pt x="1343078" y="2237773"/>
                </a:cubicBezTo>
                <a:cubicBezTo>
                  <a:pt x="1343288" y="2236266"/>
                  <a:pt x="1343769" y="2234843"/>
                  <a:pt x="1344523" y="2233503"/>
                </a:cubicBezTo>
                <a:cubicBezTo>
                  <a:pt x="1345276" y="2232164"/>
                  <a:pt x="1346427" y="2231034"/>
                  <a:pt x="1347976" y="2230113"/>
                </a:cubicBezTo>
                <a:cubicBezTo>
                  <a:pt x="1349525" y="2229192"/>
                  <a:pt x="1351638" y="2228731"/>
                  <a:pt x="1354317" y="2228731"/>
                </a:cubicBezTo>
                <a:lnTo>
                  <a:pt x="1373721" y="2228731"/>
                </a:lnTo>
                <a:lnTo>
                  <a:pt x="1377925" y="2228731"/>
                </a:lnTo>
                <a:lnTo>
                  <a:pt x="1396324" y="2228731"/>
                </a:lnTo>
                <a:lnTo>
                  <a:pt x="1396324" y="2379420"/>
                </a:lnTo>
                <a:lnTo>
                  <a:pt x="1425708" y="2379420"/>
                </a:lnTo>
                <a:lnTo>
                  <a:pt x="1425708" y="2228731"/>
                </a:lnTo>
                <a:lnTo>
                  <a:pt x="1449921" y="2228731"/>
                </a:lnTo>
                <a:lnTo>
                  <a:pt x="1460869" y="2228731"/>
                </a:lnTo>
                <a:lnTo>
                  <a:pt x="1484830" y="2228731"/>
                </a:lnTo>
                <a:lnTo>
                  <a:pt x="1484830" y="2246688"/>
                </a:lnTo>
                <a:cubicBezTo>
                  <a:pt x="1481230" y="2248112"/>
                  <a:pt x="1478280" y="2250539"/>
                  <a:pt x="1475977" y="2253972"/>
                </a:cubicBezTo>
                <a:cubicBezTo>
                  <a:pt x="1473675" y="2257404"/>
                  <a:pt x="1472524" y="2261297"/>
                  <a:pt x="1472524" y="2265650"/>
                </a:cubicBezTo>
                <a:cubicBezTo>
                  <a:pt x="1472524" y="2268413"/>
                  <a:pt x="1473047" y="2271029"/>
                  <a:pt x="1474094" y="2273498"/>
                </a:cubicBezTo>
                <a:cubicBezTo>
                  <a:pt x="1475140" y="2275968"/>
                  <a:pt x="1476584" y="2278145"/>
                  <a:pt x="1478426" y="2280028"/>
                </a:cubicBezTo>
                <a:cubicBezTo>
                  <a:pt x="1480268" y="2281912"/>
                  <a:pt x="1482444" y="2283398"/>
                  <a:pt x="1484956" y="2284486"/>
                </a:cubicBezTo>
                <a:cubicBezTo>
                  <a:pt x="1487467" y="2285574"/>
                  <a:pt x="1490188" y="2286119"/>
                  <a:pt x="1493118" y="2286119"/>
                </a:cubicBezTo>
                <a:cubicBezTo>
                  <a:pt x="1496216" y="2286119"/>
                  <a:pt x="1499020" y="2285554"/>
                  <a:pt x="1501532" y="2284423"/>
                </a:cubicBezTo>
                <a:cubicBezTo>
                  <a:pt x="1504043" y="2283293"/>
                  <a:pt x="1506199" y="2281807"/>
                  <a:pt x="1507999" y="2279965"/>
                </a:cubicBezTo>
                <a:cubicBezTo>
                  <a:pt x="1509798" y="2278124"/>
                  <a:pt x="1511180" y="2276010"/>
                  <a:pt x="1512142" y="2273624"/>
                </a:cubicBezTo>
                <a:cubicBezTo>
                  <a:pt x="1513105" y="2271238"/>
                  <a:pt x="1513587" y="2268789"/>
                  <a:pt x="1513587" y="2266278"/>
                </a:cubicBezTo>
                <a:cubicBezTo>
                  <a:pt x="1513587" y="2265608"/>
                  <a:pt x="1513545" y="2265064"/>
                  <a:pt x="1513461" y="2264645"/>
                </a:cubicBezTo>
                <a:cubicBezTo>
                  <a:pt x="1517061" y="2264645"/>
                  <a:pt x="1520096" y="2265148"/>
                  <a:pt x="1522565" y="2266152"/>
                </a:cubicBezTo>
                <a:cubicBezTo>
                  <a:pt x="1525035" y="2267157"/>
                  <a:pt x="1527044" y="2268517"/>
                  <a:pt x="1528593" y="2270234"/>
                </a:cubicBezTo>
                <a:cubicBezTo>
                  <a:pt x="1530141" y="2271950"/>
                  <a:pt x="1531251" y="2273875"/>
                  <a:pt x="1531921" y="2276010"/>
                </a:cubicBezTo>
                <a:cubicBezTo>
                  <a:pt x="1532590" y="2278145"/>
                  <a:pt x="1532925" y="2280342"/>
                  <a:pt x="1532925" y="2282603"/>
                </a:cubicBezTo>
                <a:cubicBezTo>
                  <a:pt x="1532925" y="2287207"/>
                  <a:pt x="1532067" y="2291142"/>
                  <a:pt x="1530351" y="2294406"/>
                </a:cubicBezTo>
                <a:cubicBezTo>
                  <a:pt x="1528635" y="2297671"/>
                  <a:pt x="1526269" y="2300350"/>
                  <a:pt x="1523256" y="2302443"/>
                </a:cubicBezTo>
                <a:cubicBezTo>
                  <a:pt x="1520242" y="2304536"/>
                  <a:pt x="1516684" y="2306085"/>
                  <a:pt x="1512582" y="2307089"/>
                </a:cubicBezTo>
                <a:cubicBezTo>
                  <a:pt x="1508480" y="2308094"/>
                  <a:pt x="1504043" y="2308596"/>
                  <a:pt x="1499271" y="2308596"/>
                </a:cubicBezTo>
                <a:cubicBezTo>
                  <a:pt x="1491653" y="2308596"/>
                  <a:pt x="1484914" y="2308115"/>
                  <a:pt x="1479054" y="2307152"/>
                </a:cubicBezTo>
                <a:cubicBezTo>
                  <a:pt x="1473194" y="2306189"/>
                  <a:pt x="1468631" y="2305331"/>
                  <a:pt x="1465366" y="2304578"/>
                </a:cubicBezTo>
                <a:lnTo>
                  <a:pt x="1465366" y="2330321"/>
                </a:lnTo>
                <a:cubicBezTo>
                  <a:pt x="1468882" y="2331074"/>
                  <a:pt x="1472859" y="2331953"/>
                  <a:pt x="1477296" y="2332958"/>
                </a:cubicBezTo>
                <a:cubicBezTo>
                  <a:pt x="1481733" y="2333962"/>
                  <a:pt x="1486484" y="2335239"/>
                  <a:pt x="1491548" y="2336788"/>
                </a:cubicBezTo>
                <a:cubicBezTo>
                  <a:pt x="1496613" y="2338336"/>
                  <a:pt x="1501846" y="2340199"/>
                  <a:pt x="1507245" y="2342376"/>
                </a:cubicBezTo>
                <a:cubicBezTo>
                  <a:pt x="1512645" y="2344552"/>
                  <a:pt x="1518044" y="2347168"/>
                  <a:pt x="1523444" y="2350224"/>
                </a:cubicBezTo>
                <a:cubicBezTo>
                  <a:pt x="1528844" y="2353280"/>
                  <a:pt x="1534181" y="2356879"/>
                  <a:pt x="1539455" y="2361023"/>
                </a:cubicBezTo>
                <a:cubicBezTo>
                  <a:pt x="1544729" y="2365167"/>
                  <a:pt x="1549710" y="2369918"/>
                  <a:pt x="1554398" y="2375276"/>
                </a:cubicBezTo>
                <a:lnTo>
                  <a:pt x="1577629" y="2360835"/>
                </a:lnTo>
                <a:cubicBezTo>
                  <a:pt x="1574867" y="2356649"/>
                  <a:pt x="1571790" y="2352798"/>
                  <a:pt x="1568400" y="2349282"/>
                </a:cubicBezTo>
                <a:cubicBezTo>
                  <a:pt x="1565009" y="2345766"/>
                  <a:pt x="1561535" y="2342543"/>
                  <a:pt x="1557977" y="2339613"/>
                </a:cubicBezTo>
                <a:cubicBezTo>
                  <a:pt x="1554419" y="2336683"/>
                  <a:pt x="1550861" y="2334046"/>
                  <a:pt x="1547303" y="2331702"/>
                </a:cubicBezTo>
                <a:cubicBezTo>
                  <a:pt x="1543745" y="2329358"/>
                  <a:pt x="1540460" y="2327223"/>
                  <a:pt x="1537446" y="2325298"/>
                </a:cubicBezTo>
                <a:cubicBezTo>
                  <a:pt x="1541045" y="2323456"/>
                  <a:pt x="1544352" y="2321133"/>
                  <a:pt x="1547366" y="2318328"/>
                </a:cubicBezTo>
                <a:cubicBezTo>
                  <a:pt x="1550380" y="2315524"/>
                  <a:pt x="1552975" y="2312301"/>
                  <a:pt x="1555152" y="2308659"/>
                </a:cubicBezTo>
                <a:cubicBezTo>
                  <a:pt x="1557328" y="2305017"/>
                  <a:pt x="1559023" y="2300999"/>
                  <a:pt x="1560237" y="2296604"/>
                </a:cubicBezTo>
                <a:cubicBezTo>
                  <a:pt x="1561451" y="2292209"/>
                  <a:pt x="1562058" y="2287500"/>
                  <a:pt x="1562058" y="2282477"/>
                </a:cubicBezTo>
                <a:cubicBezTo>
                  <a:pt x="1562058" y="2276868"/>
                  <a:pt x="1561179" y="2271447"/>
                  <a:pt x="1559421" y="2266215"/>
                </a:cubicBezTo>
                <a:cubicBezTo>
                  <a:pt x="1557663" y="2260983"/>
                  <a:pt x="1554879" y="2256316"/>
                  <a:pt x="1551070" y="2252214"/>
                </a:cubicBezTo>
                <a:cubicBezTo>
                  <a:pt x="1547261" y="2248112"/>
                  <a:pt x="1542301" y="2244826"/>
                  <a:pt x="1536190" y="2242356"/>
                </a:cubicBezTo>
                <a:cubicBezTo>
                  <a:pt x="1530079" y="2239887"/>
                  <a:pt x="1522670" y="2238652"/>
                  <a:pt x="1513963" y="2238652"/>
                </a:cubicBezTo>
                <a:lnTo>
                  <a:pt x="1513963" y="2228731"/>
                </a:lnTo>
                <a:lnTo>
                  <a:pt x="1592796" y="2228731"/>
                </a:lnTo>
                <a:lnTo>
                  <a:pt x="1597219" y="2228731"/>
                </a:lnTo>
                <a:lnTo>
                  <a:pt x="1614771" y="2228731"/>
                </a:lnTo>
                <a:cubicBezTo>
                  <a:pt x="1612846" y="2233419"/>
                  <a:pt x="1611276" y="2238421"/>
                  <a:pt x="1610062" y="2243737"/>
                </a:cubicBezTo>
                <a:cubicBezTo>
                  <a:pt x="1608848" y="2249053"/>
                  <a:pt x="1608241" y="2254516"/>
                  <a:pt x="1608241" y="2260125"/>
                </a:cubicBezTo>
                <a:cubicBezTo>
                  <a:pt x="1608241" y="2263892"/>
                  <a:pt x="1608827" y="2267931"/>
                  <a:pt x="1609999" y="2272243"/>
                </a:cubicBezTo>
                <a:cubicBezTo>
                  <a:pt x="1611171" y="2276554"/>
                  <a:pt x="1612637" y="2280970"/>
                  <a:pt x="1614394" y="2285491"/>
                </a:cubicBezTo>
                <a:cubicBezTo>
                  <a:pt x="1616152" y="2290011"/>
                  <a:pt x="1618057" y="2294574"/>
                  <a:pt x="1620108" y="2299178"/>
                </a:cubicBezTo>
                <a:cubicBezTo>
                  <a:pt x="1622159" y="2303783"/>
                  <a:pt x="1624064" y="2308241"/>
                  <a:pt x="1625822" y="2312552"/>
                </a:cubicBezTo>
                <a:cubicBezTo>
                  <a:pt x="1627580" y="2316863"/>
                  <a:pt x="1629045" y="2320986"/>
                  <a:pt x="1630217" y="2324921"/>
                </a:cubicBezTo>
                <a:cubicBezTo>
                  <a:pt x="1631389" y="2328856"/>
                  <a:pt x="1631975" y="2332372"/>
                  <a:pt x="1631975" y="2335469"/>
                </a:cubicBezTo>
                <a:cubicBezTo>
                  <a:pt x="1631975" y="2338734"/>
                  <a:pt x="1631661" y="2341622"/>
                  <a:pt x="1631033" y="2344134"/>
                </a:cubicBezTo>
                <a:cubicBezTo>
                  <a:pt x="1630405" y="2346645"/>
                  <a:pt x="1629359" y="2348885"/>
                  <a:pt x="1627894" y="2350852"/>
                </a:cubicBezTo>
                <a:cubicBezTo>
                  <a:pt x="1626429" y="2352819"/>
                  <a:pt x="1624524" y="2354514"/>
                  <a:pt x="1622180" y="2355938"/>
                </a:cubicBezTo>
                <a:cubicBezTo>
                  <a:pt x="1619836" y="2357361"/>
                  <a:pt x="1616990" y="2358575"/>
                  <a:pt x="1613641" y="2359579"/>
                </a:cubicBezTo>
                <a:lnTo>
                  <a:pt x="1619166" y="2384568"/>
                </a:lnTo>
                <a:cubicBezTo>
                  <a:pt x="1626701" y="2382727"/>
                  <a:pt x="1633168" y="2380236"/>
                  <a:pt x="1638567" y="2377097"/>
                </a:cubicBezTo>
                <a:cubicBezTo>
                  <a:pt x="1643967" y="2373957"/>
                  <a:pt x="1648383" y="2370295"/>
                  <a:pt x="1651815" y="2366109"/>
                </a:cubicBezTo>
                <a:cubicBezTo>
                  <a:pt x="1655248" y="2361923"/>
                  <a:pt x="1657780" y="2357214"/>
                  <a:pt x="1659413" y="2351982"/>
                </a:cubicBezTo>
                <a:cubicBezTo>
                  <a:pt x="1661045" y="2346750"/>
                  <a:pt x="1661861" y="2341120"/>
                  <a:pt x="1661861" y="2335092"/>
                </a:cubicBezTo>
                <a:cubicBezTo>
                  <a:pt x="1661861" y="2331409"/>
                  <a:pt x="1661275" y="2327474"/>
                  <a:pt x="1660103" y="2323288"/>
                </a:cubicBezTo>
                <a:cubicBezTo>
                  <a:pt x="1658931" y="2319103"/>
                  <a:pt x="1657466" y="2314812"/>
                  <a:pt x="1655708" y="2310417"/>
                </a:cubicBezTo>
                <a:cubicBezTo>
                  <a:pt x="1653950" y="2306022"/>
                  <a:pt x="1652046" y="2301522"/>
                  <a:pt x="1649995" y="2296918"/>
                </a:cubicBezTo>
                <a:cubicBezTo>
                  <a:pt x="1647944" y="2292314"/>
                  <a:pt x="1646039" y="2287730"/>
                  <a:pt x="1644281" y="2283168"/>
                </a:cubicBezTo>
                <a:cubicBezTo>
                  <a:pt x="1642523" y="2278605"/>
                  <a:pt x="1641058" y="2274084"/>
                  <a:pt x="1639886" y="2269606"/>
                </a:cubicBezTo>
                <a:cubicBezTo>
                  <a:pt x="1638714" y="2265127"/>
                  <a:pt x="1638128" y="2260836"/>
                  <a:pt x="1638128" y="2256734"/>
                </a:cubicBezTo>
                <a:cubicBezTo>
                  <a:pt x="1638128" y="2255227"/>
                  <a:pt x="1638233" y="2253323"/>
                  <a:pt x="1638442" y="2251021"/>
                </a:cubicBezTo>
                <a:cubicBezTo>
                  <a:pt x="1638651" y="2248719"/>
                  <a:pt x="1638965" y="2246291"/>
                  <a:pt x="1639384" y="2243737"/>
                </a:cubicBezTo>
                <a:cubicBezTo>
                  <a:pt x="1639802" y="2241184"/>
                  <a:pt x="1640388" y="2238610"/>
                  <a:pt x="1641142" y="2236015"/>
                </a:cubicBezTo>
                <a:cubicBezTo>
                  <a:pt x="1641895" y="2233419"/>
                  <a:pt x="1642816" y="2230992"/>
                  <a:pt x="1643904" y="2228731"/>
                </a:cubicBezTo>
                <a:lnTo>
                  <a:pt x="1678521" y="2228731"/>
                </a:lnTo>
                <a:lnTo>
                  <a:pt x="1687729" y="2228731"/>
                </a:lnTo>
                <a:lnTo>
                  <a:pt x="1770566" y="2228731"/>
                </a:lnTo>
                <a:lnTo>
                  <a:pt x="1770566" y="2243549"/>
                </a:lnTo>
                <a:cubicBezTo>
                  <a:pt x="1760771" y="2244554"/>
                  <a:pt x="1751605" y="2246647"/>
                  <a:pt x="1743066" y="2249828"/>
                </a:cubicBezTo>
                <a:cubicBezTo>
                  <a:pt x="1734527" y="2253009"/>
                  <a:pt x="1726908" y="2257216"/>
                  <a:pt x="1720211" y="2262448"/>
                </a:cubicBezTo>
                <a:cubicBezTo>
                  <a:pt x="1713514" y="2267680"/>
                  <a:pt x="1707821" y="2273896"/>
                  <a:pt x="1703133" y="2281096"/>
                </a:cubicBezTo>
                <a:cubicBezTo>
                  <a:pt x="1698445" y="2288295"/>
                  <a:pt x="1695013" y="2296416"/>
                  <a:pt x="1692836" y="2305457"/>
                </a:cubicBezTo>
                <a:cubicBezTo>
                  <a:pt x="1695683" y="2305959"/>
                  <a:pt x="1699240" y="2306838"/>
                  <a:pt x="1703510" y="2308094"/>
                </a:cubicBezTo>
                <a:cubicBezTo>
                  <a:pt x="1707780" y="2309350"/>
                  <a:pt x="1712363" y="2311003"/>
                  <a:pt x="1717260" y="2313054"/>
                </a:cubicBezTo>
                <a:cubicBezTo>
                  <a:pt x="1722158" y="2315105"/>
                  <a:pt x="1727202" y="2317512"/>
                  <a:pt x="1732392" y="2320275"/>
                </a:cubicBezTo>
                <a:cubicBezTo>
                  <a:pt x="1737582" y="2323037"/>
                  <a:pt x="1742584" y="2326093"/>
                  <a:pt x="1747398" y="2329442"/>
                </a:cubicBezTo>
                <a:cubicBezTo>
                  <a:pt x="1752212" y="2332790"/>
                  <a:pt x="1756628" y="2336432"/>
                  <a:pt x="1760646" y="2340366"/>
                </a:cubicBezTo>
                <a:cubicBezTo>
                  <a:pt x="1764664" y="2344301"/>
                  <a:pt x="1767971" y="2348487"/>
                  <a:pt x="1770566" y="2352924"/>
                </a:cubicBezTo>
                <a:lnTo>
                  <a:pt x="1770566" y="2368118"/>
                </a:lnTo>
                <a:lnTo>
                  <a:pt x="1799699" y="2368118"/>
                </a:lnTo>
                <a:lnTo>
                  <a:pt x="1799699" y="2269668"/>
                </a:lnTo>
                <a:cubicBezTo>
                  <a:pt x="1803132" y="2269920"/>
                  <a:pt x="1806690" y="2270589"/>
                  <a:pt x="1810373" y="2271678"/>
                </a:cubicBezTo>
                <a:cubicBezTo>
                  <a:pt x="1814057" y="2272766"/>
                  <a:pt x="1817489" y="2274168"/>
                  <a:pt x="1820670" y="2275884"/>
                </a:cubicBezTo>
                <a:cubicBezTo>
                  <a:pt x="1823851" y="2277601"/>
                  <a:pt x="1826635" y="2279568"/>
                  <a:pt x="1829021" y="2281786"/>
                </a:cubicBezTo>
                <a:cubicBezTo>
                  <a:pt x="1831407" y="2284005"/>
                  <a:pt x="1833060" y="2286328"/>
                  <a:pt x="1833981" y="2288756"/>
                </a:cubicBezTo>
                <a:cubicBezTo>
                  <a:pt x="1832139" y="2288839"/>
                  <a:pt x="1830088" y="2289279"/>
                  <a:pt x="1827828" y="2290074"/>
                </a:cubicBezTo>
                <a:cubicBezTo>
                  <a:pt x="1825567" y="2290869"/>
                  <a:pt x="1823433" y="2292083"/>
                  <a:pt x="1821424" y="2293716"/>
                </a:cubicBezTo>
                <a:cubicBezTo>
                  <a:pt x="1819414" y="2295348"/>
                  <a:pt x="1817740" y="2297441"/>
                  <a:pt x="1816401" y="2299994"/>
                </a:cubicBezTo>
                <a:cubicBezTo>
                  <a:pt x="1815061" y="2302548"/>
                  <a:pt x="1814391" y="2305666"/>
                  <a:pt x="1814391" y="2309350"/>
                </a:cubicBezTo>
                <a:cubicBezTo>
                  <a:pt x="1814391" y="2311861"/>
                  <a:pt x="1814873" y="2314331"/>
                  <a:pt x="1815836" y="2316759"/>
                </a:cubicBezTo>
                <a:cubicBezTo>
                  <a:pt x="1816798" y="2319186"/>
                  <a:pt x="1818180" y="2321363"/>
                  <a:pt x="1819979" y="2323288"/>
                </a:cubicBezTo>
                <a:cubicBezTo>
                  <a:pt x="1821779" y="2325214"/>
                  <a:pt x="1823956" y="2326784"/>
                  <a:pt x="1826509" y="2327997"/>
                </a:cubicBezTo>
                <a:cubicBezTo>
                  <a:pt x="1829063" y="2329211"/>
                  <a:pt x="1831930" y="2329818"/>
                  <a:pt x="1835111" y="2329818"/>
                </a:cubicBezTo>
                <a:cubicBezTo>
                  <a:pt x="1837874" y="2329818"/>
                  <a:pt x="1840929" y="2329190"/>
                  <a:pt x="1844278" y="2327935"/>
                </a:cubicBezTo>
                <a:cubicBezTo>
                  <a:pt x="1847627" y="2326679"/>
                  <a:pt x="1850745" y="2324628"/>
                  <a:pt x="1853633" y="2321782"/>
                </a:cubicBezTo>
                <a:cubicBezTo>
                  <a:pt x="1856521" y="2318935"/>
                  <a:pt x="1858949" y="2315231"/>
                  <a:pt x="1860916" y="2310668"/>
                </a:cubicBezTo>
                <a:cubicBezTo>
                  <a:pt x="1862884" y="2306106"/>
                  <a:pt x="1863867" y="2300560"/>
                  <a:pt x="1863867" y="2294030"/>
                </a:cubicBezTo>
                <a:cubicBezTo>
                  <a:pt x="1863867" y="2286998"/>
                  <a:pt x="1862193" y="2280510"/>
                  <a:pt x="1858845" y="2274566"/>
                </a:cubicBezTo>
                <a:cubicBezTo>
                  <a:pt x="1855496" y="2268622"/>
                  <a:pt x="1850912" y="2263432"/>
                  <a:pt x="1845094" y="2258995"/>
                </a:cubicBezTo>
                <a:cubicBezTo>
                  <a:pt x="1839276" y="2254558"/>
                  <a:pt x="1832474" y="2251000"/>
                  <a:pt x="1824689" y="2248321"/>
                </a:cubicBezTo>
                <a:cubicBezTo>
                  <a:pt x="1816903" y="2245642"/>
                  <a:pt x="1808573" y="2244051"/>
                  <a:pt x="1799699" y="2243549"/>
                </a:cubicBezTo>
                <a:lnTo>
                  <a:pt x="1799699" y="2228731"/>
                </a:lnTo>
                <a:lnTo>
                  <a:pt x="1891494" y="2228731"/>
                </a:lnTo>
                <a:lnTo>
                  <a:pt x="1891494" y="2202361"/>
                </a:lnTo>
                <a:lnTo>
                  <a:pt x="1687729" y="2202361"/>
                </a:lnTo>
                <a:lnTo>
                  <a:pt x="1678521" y="2202361"/>
                </a:lnTo>
                <a:lnTo>
                  <a:pt x="1597219" y="2202361"/>
                </a:lnTo>
                <a:lnTo>
                  <a:pt x="1592796" y="2202361"/>
                </a:lnTo>
                <a:lnTo>
                  <a:pt x="1460869" y="2202361"/>
                </a:lnTo>
                <a:lnTo>
                  <a:pt x="1449921" y="2202361"/>
                </a:lnTo>
                <a:lnTo>
                  <a:pt x="1433243" y="2202361"/>
                </a:lnTo>
                <a:cubicBezTo>
                  <a:pt x="1428638" y="2202361"/>
                  <a:pt x="1425122" y="2200603"/>
                  <a:pt x="1422694" y="2197087"/>
                </a:cubicBezTo>
                <a:cubicBezTo>
                  <a:pt x="1420267" y="2193571"/>
                  <a:pt x="1419053" y="2188799"/>
                  <a:pt x="1419053" y="2182771"/>
                </a:cubicBezTo>
                <a:cubicBezTo>
                  <a:pt x="1419053" y="2178753"/>
                  <a:pt x="1420016" y="2175279"/>
                  <a:pt x="1421941" y="2172349"/>
                </a:cubicBezTo>
                <a:cubicBezTo>
                  <a:pt x="1423866" y="2169419"/>
                  <a:pt x="1426524" y="2167012"/>
                  <a:pt x="1429915" y="2165128"/>
                </a:cubicBezTo>
                <a:cubicBezTo>
                  <a:pt x="1433306" y="2163245"/>
                  <a:pt x="1437303" y="2161863"/>
                  <a:pt x="1441907" y="2160984"/>
                </a:cubicBezTo>
                <a:cubicBezTo>
                  <a:pt x="1446512" y="2160105"/>
                  <a:pt x="1451493" y="2159666"/>
                  <a:pt x="1456850" y="2159666"/>
                </a:cubicBezTo>
                <a:cubicBezTo>
                  <a:pt x="1463045" y="2159666"/>
                  <a:pt x="1469345" y="2160231"/>
                  <a:pt x="1475750" y="2161361"/>
                </a:cubicBezTo>
                <a:cubicBezTo>
                  <a:pt x="1482154" y="2162491"/>
                  <a:pt x="1488558" y="2164270"/>
                  <a:pt x="1494962" y="2166698"/>
                </a:cubicBezTo>
                <a:cubicBezTo>
                  <a:pt x="1501367" y="2169126"/>
                  <a:pt x="1507708" y="2172328"/>
                  <a:pt x="1513987" y="2176304"/>
                </a:cubicBezTo>
                <a:cubicBezTo>
                  <a:pt x="1520265" y="2180281"/>
                  <a:pt x="1526418" y="2185074"/>
                  <a:pt x="1532446" y="2190683"/>
                </a:cubicBezTo>
                <a:lnTo>
                  <a:pt x="1550905" y="2170716"/>
                </a:lnTo>
                <a:cubicBezTo>
                  <a:pt x="1542869" y="2163600"/>
                  <a:pt x="1535083" y="2157636"/>
                  <a:pt x="1527548" y="2152822"/>
                </a:cubicBezTo>
                <a:cubicBezTo>
                  <a:pt x="1520014" y="2148008"/>
                  <a:pt x="1512459" y="2144157"/>
                  <a:pt x="1504882" y="2141269"/>
                </a:cubicBezTo>
                <a:cubicBezTo>
                  <a:pt x="1497306" y="2138381"/>
                  <a:pt x="1489542" y="2136330"/>
                  <a:pt x="1481589" y="2135116"/>
                </a:cubicBezTo>
                <a:cubicBezTo>
                  <a:pt x="1473636" y="2133902"/>
                  <a:pt x="1465222" y="2133295"/>
                  <a:pt x="1456348" y="2133295"/>
                </a:cubicBezTo>
                <a:close/>
                <a:moveTo>
                  <a:pt x="9667615" y="2112034"/>
                </a:moveTo>
                <a:lnTo>
                  <a:pt x="9667615" y="2164421"/>
                </a:lnTo>
                <a:cubicBezTo>
                  <a:pt x="9664738" y="2161842"/>
                  <a:pt x="9661389" y="2159088"/>
                  <a:pt x="9657569" y="2156161"/>
                </a:cubicBezTo>
                <a:cubicBezTo>
                  <a:pt x="9653749" y="2153234"/>
                  <a:pt x="9649681" y="2150431"/>
                  <a:pt x="9645365" y="2147753"/>
                </a:cubicBezTo>
                <a:cubicBezTo>
                  <a:pt x="9641049" y="2145074"/>
                  <a:pt x="9636560" y="2142643"/>
                  <a:pt x="9631896" y="2140460"/>
                </a:cubicBezTo>
                <a:cubicBezTo>
                  <a:pt x="9627233" y="2138277"/>
                  <a:pt x="9622619" y="2136590"/>
                  <a:pt x="9618055" y="2135400"/>
                </a:cubicBezTo>
                <a:cubicBezTo>
                  <a:pt x="9620238" y="2132522"/>
                  <a:pt x="9623115" y="2129794"/>
                  <a:pt x="9626687" y="2127214"/>
                </a:cubicBezTo>
                <a:cubicBezTo>
                  <a:pt x="9630259" y="2124635"/>
                  <a:pt x="9634253" y="2122303"/>
                  <a:pt x="9638668" y="2120219"/>
                </a:cubicBezTo>
                <a:cubicBezTo>
                  <a:pt x="9643083" y="2118136"/>
                  <a:pt x="9647746" y="2116399"/>
                  <a:pt x="9652658" y="2115010"/>
                </a:cubicBezTo>
                <a:cubicBezTo>
                  <a:pt x="9657569" y="2113621"/>
                  <a:pt x="9662555" y="2112629"/>
                  <a:pt x="9667615" y="2112034"/>
                </a:cubicBezTo>
                <a:close/>
                <a:moveTo>
                  <a:pt x="10681135" y="2110546"/>
                </a:moveTo>
                <a:lnTo>
                  <a:pt x="10681135" y="2165761"/>
                </a:lnTo>
                <a:cubicBezTo>
                  <a:pt x="10676273" y="2161891"/>
                  <a:pt x="10670742" y="2158220"/>
                  <a:pt x="10664540" y="2154747"/>
                </a:cubicBezTo>
                <a:cubicBezTo>
                  <a:pt x="10658339" y="2151275"/>
                  <a:pt x="10651865" y="2148100"/>
                  <a:pt x="10645118" y="2145222"/>
                </a:cubicBezTo>
                <a:cubicBezTo>
                  <a:pt x="10638371" y="2142345"/>
                  <a:pt x="10631624" y="2139840"/>
                  <a:pt x="10624878" y="2137707"/>
                </a:cubicBezTo>
                <a:cubicBezTo>
                  <a:pt x="10618131" y="2135573"/>
                  <a:pt x="10611830" y="2133912"/>
                  <a:pt x="10605976" y="2132721"/>
                </a:cubicBezTo>
                <a:cubicBezTo>
                  <a:pt x="10611036" y="2127859"/>
                  <a:pt x="10616618" y="2123990"/>
                  <a:pt x="10622720" y="2121112"/>
                </a:cubicBezTo>
                <a:cubicBezTo>
                  <a:pt x="10628822" y="2118235"/>
                  <a:pt x="10635147" y="2116003"/>
                  <a:pt x="10641695" y="2114415"/>
                </a:cubicBezTo>
                <a:cubicBezTo>
                  <a:pt x="10648244" y="2112828"/>
                  <a:pt x="10654891" y="2111786"/>
                  <a:pt x="10661638" y="2111290"/>
                </a:cubicBezTo>
                <a:cubicBezTo>
                  <a:pt x="10668385" y="2110794"/>
                  <a:pt x="10674884" y="2110546"/>
                  <a:pt x="10681135" y="2110546"/>
                </a:cubicBezTo>
                <a:close/>
                <a:moveTo>
                  <a:pt x="9395260" y="2110546"/>
                </a:moveTo>
                <a:lnTo>
                  <a:pt x="9395260" y="2165761"/>
                </a:lnTo>
                <a:cubicBezTo>
                  <a:pt x="9390398" y="2161891"/>
                  <a:pt x="9384866" y="2158220"/>
                  <a:pt x="9378665" y="2154747"/>
                </a:cubicBezTo>
                <a:cubicBezTo>
                  <a:pt x="9372464" y="2151275"/>
                  <a:pt x="9365990" y="2148100"/>
                  <a:pt x="9359243" y="2145222"/>
                </a:cubicBezTo>
                <a:cubicBezTo>
                  <a:pt x="9352496" y="2142345"/>
                  <a:pt x="9345749" y="2139840"/>
                  <a:pt x="9339003" y="2137707"/>
                </a:cubicBezTo>
                <a:cubicBezTo>
                  <a:pt x="9332256" y="2135573"/>
                  <a:pt x="9325955" y="2133912"/>
                  <a:pt x="9320101" y="2132721"/>
                </a:cubicBezTo>
                <a:cubicBezTo>
                  <a:pt x="9325162" y="2127859"/>
                  <a:pt x="9330743" y="2123990"/>
                  <a:pt x="9336845" y="2121112"/>
                </a:cubicBezTo>
                <a:cubicBezTo>
                  <a:pt x="9342946" y="2118235"/>
                  <a:pt x="9349272" y="2116003"/>
                  <a:pt x="9355820" y="2114415"/>
                </a:cubicBezTo>
                <a:cubicBezTo>
                  <a:pt x="9362369" y="2112828"/>
                  <a:pt x="9369016" y="2111786"/>
                  <a:pt x="9375763" y="2111290"/>
                </a:cubicBezTo>
                <a:cubicBezTo>
                  <a:pt x="9382510" y="2110794"/>
                  <a:pt x="9389009" y="2110546"/>
                  <a:pt x="9395260" y="2110546"/>
                </a:cubicBezTo>
                <a:close/>
                <a:moveTo>
                  <a:pt x="9857966" y="2105337"/>
                </a:moveTo>
                <a:cubicBezTo>
                  <a:pt x="9859355" y="2106229"/>
                  <a:pt x="9861240" y="2107395"/>
                  <a:pt x="9863622" y="2108834"/>
                </a:cubicBezTo>
                <a:cubicBezTo>
                  <a:pt x="9866003" y="2110273"/>
                  <a:pt x="9868508" y="2111687"/>
                  <a:pt x="9871137" y="2113076"/>
                </a:cubicBezTo>
                <a:cubicBezTo>
                  <a:pt x="9873767" y="2114465"/>
                  <a:pt x="9876371" y="2115779"/>
                  <a:pt x="9878951" y="2117020"/>
                </a:cubicBezTo>
                <a:cubicBezTo>
                  <a:pt x="9881531" y="2118260"/>
                  <a:pt x="9883713" y="2119078"/>
                  <a:pt x="9885499" y="2119475"/>
                </a:cubicBezTo>
                <a:lnTo>
                  <a:pt x="9885499" y="2124238"/>
                </a:lnTo>
                <a:cubicBezTo>
                  <a:pt x="9885499" y="2127413"/>
                  <a:pt x="9884978" y="2129893"/>
                  <a:pt x="9883937" y="2131679"/>
                </a:cubicBezTo>
                <a:cubicBezTo>
                  <a:pt x="9882895" y="2133465"/>
                  <a:pt x="9881605" y="2134829"/>
                  <a:pt x="9880067" y="2135772"/>
                </a:cubicBezTo>
                <a:cubicBezTo>
                  <a:pt x="9878529" y="2136714"/>
                  <a:pt x="9876892" y="2137310"/>
                  <a:pt x="9875156" y="2137558"/>
                </a:cubicBezTo>
                <a:cubicBezTo>
                  <a:pt x="9873420" y="2137806"/>
                  <a:pt x="9871906" y="2137930"/>
                  <a:pt x="9870617" y="2137930"/>
                </a:cubicBezTo>
                <a:cubicBezTo>
                  <a:pt x="9869029" y="2137930"/>
                  <a:pt x="9867466" y="2137707"/>
                  <a:pt x="9865928" y="2137260"/>
                </a:cubicBezTo>
                <a:cubicBezTo>
                  <a:pt x="9864391" y="2136814"/>
                  <a:pt x="9863026" y="2136169"/>
                  <a:pt x="9861836" y="2135325"/>
                </a:cubicBezTo>
                <a:cubicBezTo>
                  <a:pt x="9860645" y="2134482"/>
                  <a:pt x="9859702" y="2133415"/>
                  <a:pt x="9859008" y="2132126"/>
                </a:cubicBezTo>
                <a:cubicBezTo>
                  <a:pt x="9858313" y="2130836"/>
                  <a:pt x="9857966" y="2129347"/>
                  <a:pt x="9857966" y="2127661"/>
                </a:cubicBezTo>
                <a:close/>
                <a:moveTo>
                  <a:pt x="7258784" y="2098266"/>
                </a:moveTo>
                <a:cubicBezTo>
                  <a:pt x="7249358" y="2098266"/>
                  <a:pt x="7241098" y="2099655"/>
                  <a:pt x="7234004" y="2102433"/>
                </a:cubicBezTo>
                <a:cubicBezTo>
                  <a:pt x="7226910" y="2105211"/>
                  <a:pt x="7221006" y="2108882"/>
                  <a:pt x="7216293" y="2113446"/>
                </a:cubicBezTo>
                <a:cubicBezTo>
                  <a:pt x="7211580" y="2118010"/>
                  <a:pt x="7208033" y="2123244"/>
                  <a:pt x="7205652" y="2129147"/>
                </a:cubicBezTo>
                <a:cubicBezTo>
                  <a:pt x="7203271" y="2135051"/>
                  <a:pt x="7202080" y="2141078"/>
                  <a:pt x="7202080" y="2147230"/>
                </a:cubicBezTo>
                <a:cubicBezTo>
                  <a:pt x="7202080" y="2153382"/>
                  <a:pt x="7203246" y="2159087"/>
                  <a:pt x="7205578" y="2164345"/>
                </a:cubicBezTo>
                <a:cubicBezTo>
                  <a:pt x="7207909" y="2169604"/>
                  <a:pt x="7211134" y="2174168"/>
                  <a:pt x="7215251" y="2178037"/>
                </a:cubicBezTo>
                <a:cubicBezTo>
                  <a:pt x="7219369" y="2181907"/>
                  <a:pt x="7224280" y="2184933"/>
                  <a:pt x="7229985" y="2187116"/>
                </a:cubicBezTo>
                <a:cubicBezTo>
                  <a:pt x="7235690" y="2189299"/>
                  <a:pt x="7241916" y="2190390"/>
                  <a:pt x="7248663" y="2190390"/>
                </a:cubicBezTo>
                <a:cubicBezTo>
                  <a:pt x="7252731" y="2190390"/>
                  <a:pt x="7256452" y="2189844"/>
                  <a:pt x="7259825" y="2188753"/>
                </a:cubicBezTo>
                <a:cubicBezTo>
                  <a:pt x="7263199" y="2187662"/>
                  <a:pt x="7266126" y="2186025"/>
                  <a:pt x="7268606" y="2183842"/>
                </a:cubicBezTo>
                <a:cubicBezTo>
                  <a:pt x="7271087" y="2181659"/>
                  <a:pt x="7272997" y="2179030"/>
                  <a:pt x="7274336" y="2175954"/>
                </a:cubicBezTo>
                <a:cubicBezTo>
                  <a:pt x="7275676" y="2172878"/>
                  <a:pt x="7276345" y="2169306"/>
                  <a:pt x="7276345" y="2165238"/>
                </a:cubicBezTo>
                <a:cubicBezTo>
                  <a:pt x="7276345" y="2162460"/>
                  <a:pt x="7275775" y="2159657"/>
                  <a:pt x="7274634" y="2156829"/>
                </a:cubicBezTo>
                <a:cubicBezTo>
                  <a:pt x="7273493" y="2154002"/>
                  <a:pt x="7271856" y="2151472"/>
                  <a:pt x="7269723" y="2149239"/>
                </a:cubicBezTo>
                <a:cubicBezTo>
                  <a:pt x="7267589" y="2147007"/>
                  <a:pt x="7265010" y="2145196"/>
                  <a:pt x="7261983" y="2143807"/>
                </a:cubicBezTo>
                <a:cubicBezTo>
                  <a:pt x="7258957" y="2142418"/>
                  <a:pt x="7255609" y="2141723"/>
                  <a:pt x="7251938" y="2141723"/>
                </a:cubicBezTo>
                <a:cubicBezTo>
                  <a:pt x="7249358" y="2141723"/>
                  <a:pt x="7247026" y="2142046"/>
                  <a:pt x="7244943" y="2142691"/>
                </a:cubicBezTo>
                <a:cubicBezTo>
                  <a:pt x="7242859" y="2143336"/>
                  <a:pt x="7241048" y="2144080"/>
                  <a:pt x="7239510" y="2144923"/>
                </a:cubicBezTo>
                <a:cubicBezTo>
                  <a:pt x="7237972" y="2145767"/>
                  <a:pt x="7236732" y="2146610"/>
                  <a:pt x="7235790" y="2147453"/>
                </a:cubicBezTo>
                <a:cubicBezTo>
                  <a:pt x="7234847" y="2148297"/>
                  <a:pt x="7234227" y="2148917"/>
                  <a:pt x="7233929" y="2149314"/>
                </a:cubicBezTo>
                <a:cubicBezTo>
                  <a:pt x="7233929" y="2146635"/>
                  <a:pt x="7234425" y="2144129"/>
                  <a:pt x="7235418" y="2141798"/>
                </a:cubicBezTo>
                <a:cubicBezTo>
                  <a:pt x="7236410" y="2139466"/>
                  <a:pt x="7237848" y="2137432"/>
                  <a:pt x="7239734" y="2135696"/>
                </a:cubicBezTo>
                <a:cubicBezTo>
                  <a:pt x="7241619" y="2133959"/>
                  <a:pt x="7243975" y="2132595"/>
                  <a:pt x="7246803" y="2131603"/>
                </a:cubicBezTo>
                <a:cubicBezTo>
                  <a:pt x="7249631" y="2130611"/>
                  <a:pt x="7252831" y="2130115"/>
                  <a:pt x="7256402" y="2130115"/>
                </a:cubicBezTo>
                <a:cubicBezTo>
                  <a:pt x="7263447" y="2130115"/>
                  <a:pt x="7269425" y="2131429"/>
                  <a:pt x="7274336" y="2134059"/>
                </a:cubicBezTo>
                <a:cubicBezTo>
                  <a:pt x="7279248" y="2136688"/>
                  <a:pt x="7283241" y="2140185"/>
                  <a:pt x="7286317" y="2144551"/>
                </a:cubicBezTo>
                <a:cubicBezTo>
                  <a:pt x="7289393" y="2148917"/>
                  <a:pt x="7291625" y="2153902"/>
                  <a:pt x="7293014" y="2159508"/>
                </a:cubicBezTo>
                <a:cubicBezTo>
                  <a:pt x="7294403" y="2165114"/>
                  <a:pt x="7295098" y="2170894"/>
                  <a:pt x="7295098" y="2176847"/>
                </a:cubicBezTo>
                <a:cubicBezTo>
                  <a:pt x="7295098" y="2185479"/>
                  <a:pt x="7293485" y="2192771"/>
                  <a:pt x="7290261" y="2198725"/>
                </a:cubicBezTo>
                <a:cubicBezTo>
                  <a:pt x="7287036" y="2204678"/>
                  <a:pt x="7282795" y="2209490"/>
                  <a:pt x="7277536" y="2213161"/>
                </a:cubicBezTo>
                <a:cubicBezTo>
                  <a:pt x="7272277" y="2216832"/>
                  <a:pt x="7266275" y="2219486"/>
                  <a:pt x="7259528" y="2221123"/>
                </a:cubicBezTo>
                <a:cubicBezTo>
                  <a:pt x="7252781" y="2222760"/>
                  <a:pt x="7245935" y="2223579"/>
                  <a:pt x="7238990" y="2223579"/>
                </a:cubicBezTo>
                <a:cubicBezTo>
                  <a:pt x="7231746" y="2223579"/>
                  <a:pt x="7225173" y="2222636"/>
                  <a:pt x="7219270" y="2220751"/>
                </a:cubicBezTo>
                <a:cubicBezTo>
                  <a:pt x="7213366" y="2218866"/>
                  <a:pt x="7208008" y="2216137"/>
                  <a:pt x="7203196" y="2212566"/>
                </a:cubicBezTo>
                <a:cubicBezTo>
                  <a:pt x="7198384" y="2208994"/>
                  <a:pt x="7194043" y="2204628"/>
                  <a:pt x="7190174" y="2199469"/>
                </a:cubicBezTo>
                <a:cubicBezTo>
                  <a:pt x="7186304" y="2194309"/>
                  <a:pt x="7182832" y="2188406"/>
                  <a:pt x="7179756" y="2181758"/>
                </a:cubicBezTo>
                <a:cubicBezTo>
                  <a:pt x="7178367" y="2178980"/>
                  <a:pt x="7176878" y="2175755"/>
                  <a:pt x="7175291" y="2172084"/>
                </a:cubicBezTo>
                <a:cubicBezTo>
                  <a:pt x="7173704" y="2168413"/>
                  <a:pt x="7171967" y="2164023"/>
                  <a:pt x="7170082" y="2158913"/>
                </a:cubicBezTo>
                <a:cubicBezTo>
                  <a:pt x="7168197" y="2153803"/>
                  <a:pt x="7166213" y="2147850"/>
                  <a:pt x="7164129" y="2141054"/>
                </a:cubicBezTo>
                <a:cubicBezTo>
                  <a:pt x="7162045" y="2134257"/>
                  <a:pt x="7159863" y="2126245"/>
                  <a:pt x="7157580" y="2117018"/>
                </a:cubicBezTo>
                <a:lnTo>
                  <a:pt x="7124243" y="2124310"/>
                </a:lnTo>
                <a:cubicBezTo>
                  <a:pt x="7126624" y="2134530"/>
                  <a:pt x="7129030" y="2143633"/>
                  <a:pt x="7131461" y="2151620"/>
                </a:cubicBezTo>
                <a:cubicBezTo>
                  <a:pt x="7133892" y="2159608"/>
                  <a:pt x="7136298" y="2166726"/>
                  <a:pt x="7138679" y="2172977"/>
                </a:cubicBezTo>
                <a:cubicBezTo>
                  <a:pt x="7141061" y="2179228"/>
                  <a:pt x="7143417" y="2184809"/>
                  <a:pt x="7145749" y="2189720"/>
                </a:cubicBezTo>
                <a:cubicBezTo>
                  <a:pt x="7148080" y="2194632"/>
                  <a:pt x="7150387" y="2199171"/>
                  <a:pt x="7152669" y="2203338"/>
                </a:cubicBezTo>
                <a:cubicBezTo>
                  <a:pt x="7158027" y="2212962"/>
                  <a:pt x="7163955" y="2221098"/>
                  <a:pt x="7170454" y="2227746"/>
                </a:cubicBezTo>
                <a:cubicBezTo>
                  <a:pt x="7176953" y="2234394"/>
                  <a:pt x="7183849" y="2239801"/>
                  <a:pt x="7191141" y="2243968"/>
                </a:cubicBezTo>
                <a:cubicBezTo>
                  <a:pt x="7198434" y="2248135"/>
                  <a:pt x="7206098" y="2251137"/>
                  <a:pt x="7214135" y="2252972"/>
                </a:cubicBezTo>
                <a:cubicBezTo>
                  <a:pt x="7222172" y="2254808"/>
                  <a:pt x="7230457" y="2255726"/>
                  <a:pt x="7238990" y="2255726"/>
                </a:cubicBezTo>
                <a:cubicBezTo>
                  <a:pt x="7254368" y="2255726"/>
                  <a:pt x="7267788" y="2253592"/>
                  <a:pt x="7279248" y="2249326"/>
                </a:cubicBezTo>
                <a:cubicBezTo>
                  <a:pt x="7290707" y="2245060"/>
                  <a:pt x="7300232" y="2239305"/>
                  <a:pt x="7307823" y="2232062"/>
                </a:cubicBezTo>
                <a:cubicBezTo>
                  <a:pt x="7315413" y="2224819"/>
                  <a:pt x="7321093" y="2216435"/>
                  <a:pt x="7324863" y="2206910"/>
                </a:cubicBezTo>
                <a:cubicBezTo>
                  <a:pt x="7328634" y="2197385"/>
                  <a:pt x="7330519" y="2187364"/>
                  <a:pt x="7330519" y="2176847"/>
                </a:cubicBezTo>
                <a:cubicBezTo>
                  <a:pt x="7330519" y="2166330"/>
                  <a:pt x="7329031" y="2156308"/>
                  <a:pt x="7326054" y="2146783"/>
                </a:cubicBezTo>
                <a:cubicBezTo>
                  <a:pt x="7323077" y="2137258"/>
                  <a:pt x="7318613" y="2128899"/>
                  <a:pt x="7312659" y="2121706"/>
                </a:cubicBezTo>
                <a:cubicBezTo>
                  <a:pt x="7306706" y="2114513"/>
                  <a:pt x="7299240" y="2108808"/>
                  <a:pt x="7290261" y="2104591"/>
                </a:cubicBezTo>
                <a:cubicBezTo>
                  <a:pt x="7281282" y="2100374"/>
                  <a:pt x="7270789" y="2098266"/>
                  <a:pt x="7258784" y="2098266"/>
                </a:cubicBezTo>
                <a:close/>
                <a:moveTo>
                  <a:pt x="11242366" y="2076762"/>
                </a:moveTo>
                <a:cubicBezTo>
                  <a:pt x="11232940" y="2076762"/>
                  <a:pt x="11224680" y="2078151"/>
                  <a:pt x="11217586" y="2080929"/>
                </a:cubicBezTo>
                <a:cubicBezTo>
                  <a:pt x="11210492" y="2083707"/>
                  <a:pt x="11204588" y="2087378"/>
                  <a:pt x="11199875" y="2091942"/>
                </a:cubicBezTo>
                <a:cubicBezTo>
                  <a:pt x="11195162" y="2096506"/>
                  <a:pt x="11191615" y="2101740"/>
                  <a:pt x="11189234" y="2107643"/>
                </a:cubicBezTo>
                <a:cubicBezTo>
                  <a:pt x="11186852" y="2113547"/>
                  <a:pt x="11185662" y="2119574"/>
                  <a:pt x="11185662" y="2125726"/>
                </a:cubicBezTo>
                <a:cubicBezTo>
                  <a:pt x="11185662" y="2131878"/>
                  <a:pt x="11186828" y="2137583"/>
                  <a:pt x="11189160" y="2142841"/>
                </a:cubicBezTo>
                <a:cubicBezTo>
                  <a:pt x="11191491" y="2148100"/>
                  <a:pt x="11194716" y="2152664"/>
                  <a:pt x="11198833" y="2156533"/>
                </a:cubicBezTo>
                <a:cubicBezTo>
                  <a:pt x="11202951" y="2160403"/>
                  <a:pt x="11207862" y="2163429"/>
                  <a:pt x="11213567" y="2165612"/>
                </a:cubicBezTo>
                <a:cubicBezTo>
                  <a:pt x="11219272" y="2167795"/>
                  <a:pt x="11225498" y="2168886"/>
                  <a:pt x="11232245" y="2168886"/>
                </a:cubicBezTo>
                <a:cubicBezTo>
                  <a:pt x="11236313" y="2168886"/>
                  <a:pt x="11240034" y="2168340"/>
                  <a:pt x="11243407" y="2167249"/>
                </a:cubicBezTo>
                <a:cubicBezTo>
                  <a:pt x="11246780" y="2166158"/>
                  <a:pt x="11249708" y="2164521"/>
                  <a:pt x="11252188" y="2162338"/>
                </a:cubicBezTo>
                <a:cubicBezTo>
                  <a:pt x="11254668" y="2160155"/>
                  <a:pt x="11256578" y="2157526"/>
                  <a:pt x="11257918" y="2154450"/>
                </a:cubicBezTo>
                <a:cubicBezTo>
                  <a:pt x="11259258" y="2151374"/>
                  <a:pt x="11259927" y="2147802"/>
                  <a:pt x="11259927" y="2143734"/>
                </a:cubicBezTo>
                <a:cubicBezTo>
                  <a:pt x="11259927" y="2140956"/>
                  <a:pt x="11259356" y="2138153"/>
                  <a:pt x="11258216" y="2135325"/>
                </a:cubicBezTo>
                <a:cubicBezTo>
                  <a:pt x="11257074" y="2132498"/>
                  <a:pt x="11255438" y="2129968"/>
                  <a:pt x="11253304" y="2127735"/>
                </a:cubicBezTo>
                <a:cubicBezTo>
                  <a:pt x="11251171" y="2125503"/>
                  <a:pt x="11248592" y="2123692"/>
                  <a:pt x="11245565" y="2122303"/>
                </a:cubicBezTo>
                <a:cubicBezTo>
                  <a:pt x="11242539" y="2120914"/>
                  <a:pt x="11239190" y="2120219"/>
                  <a:pt x="11235519" y="2120219"/>
                </a:cubicBezTo>
                <a:cubicBezTo>
                  <a:pt x="11232940" y="2120219"/>
                  <a:pt x="11230608" y="2120542"/>
                  <a:pt x="11228524" y="2121187"/>
                </a:cubicBezTo>
                <a:cubicBezTo>
                  <a:pt x="11226441" y="2121832"/>
                  <a:pt x="11224630" y="2122576"/>
                  <a:pt x="11223092" y="2123419"/>
                </a:cubicBezTo>
                <a:cubicBezTo>
                  <a:pt x="11221554" y="2124263"/>
                  <a:pt x="11220314" y="2125106"/>
                  <a:pt x="11219372" y="2125949"/>
                </a:cubicBezTo>
                <a:cubicBezTo>
                  <a:pt x="11218429" y="2126793"/>
                  <a:pt x="11217809" y="2127413"/>
                  <a:pt x="11217511" y="2127810"/>
                </a:cubicBezTo>
                <a:cubicBezTo>
                  <a:pt x="11217511" y="2125131"/>
                  <a:pt x="11218007" y="2122625"/>
                  <a:pt x="11219000" y="2120294"/>
                </a:cubicBezTo>
                <a:cubicBezTo>
                  <a:pt x="11219992" y="2117962"/>
                  <a:pt x="11221430" y="2115928"/>
                  <a:pt x="11223316" y="2114192"/>
                </a:cubicBezTo>
                <a:cubicBezTo>
                  <a:pt x="11225200" y="2112455"/>
                  <a:pt x="11227557" y="2111091"/>
                  <a:pt x="11230385" y="2110099"/>
                </a:cubicBezTo>
                <a:cubicBezTo>
                  <a:pt x="11233212" y="2109107"/>
                  <a:pt x="11236412" y="2108611"/>
                  <a:pt x="11239984" y="2108611"/>
                </a:cubicBezTo>
                <a:cubicBezTo>
                  <a:pt x="11247029" y="2108611"/>
                  <a:pt x="11253007" y="2109925"/>
                  <a:pt x="11257918" y="2112555"/>
                </a:cubicBezTo>
                <a:cubicBezTo>
                  <a:pt x="11262829" y="2115184"/>
                  <a:pt x="11266823" y="2118681"/>
                  <a:pt x="11269899" y="2123047"/>
                </a:cubicBezTo>
                <a:cubicBezTo>
                  <a:pt x="11272974" y="2127413"/>
                  <a:pt x="11275207" y="2132398"/>
                  <a:pt x="11276596" y="2138004"/>
                </a:cubicBezTo>
                <a:cubicBezTo>
                  <a:pt x="11277985" y="2143610"/>
                  <a:pt x="11278680" y="2149390"/>
                  <a:pt x="11278680" y="2155343"/>
                </a:cubicBezTo>
                <a:cubicBezTo>
                  <a:pt x="11278680" y="2163975"/>
                  <a:pt x="11277067" y="2171267"/>
                  <a:pt x="11273842" y="2177221"/>
                </a:cubicBezTo>
                <a:cubicBezTo>
                  <a:pt x="11270618" y="2183174"/>
                  <a:pt x="11266376" y="2187986"/>
                  <a:pt x="11261118" y="2191657"/>
                </a:cubicBezTo>
                <a:cubicBezTo>
                  <a:pt x="11255859" y="2195328"/>
                  <a:pt x="11249856" y="2197982"/>
                  <a:pt x="11243110" y="2199619"/>
                </a:cubicBezTo>
                <a:cubicBezTo>
                  <a:pt x="11236363" y="2201256"/>
                  <a:pt x="11229516" y="2202075"/>
                  <a:pt x="11222571" y="2202075"/>
                </a:cubicBezTo>
                <a:cubicBezTo>
                  <a:pt x="11215328" y="2202075"/>
                  <a:pt x="11208755" y="2201132"/>
                  <a:pt x="11202852" y="2199247"/>
                </a:cubicBezTo>
                <a:cubicBezTo>
                  <a:pt x="11196948" y="2197362"/>
                  <a:pt x="11191590" y="2194633"/>
                  <a:pt x="11186778" y="2191062"/>
                </a:cubicBezTo>
                <a:cubicBezTo>
                  <a:pt x="11181966" y="2187490"/>
                  <a:pt x="11177625" y="2183124"/>
                  <a:pt x="11173756" y="2177965"/>
                </a:cubicBezTo>
                <a:cubicBezTo>
                  <a:pt x="11169886" y="2172805"/>
                  <a:pt x="11166414" y="2166902"/>
                  <a:pt x="11163338" y="2160254"/>
                </a:cubicBezTo>
                <a:cubicBezTo>
                  <a:pt x="11161948" y="2157476"/>
                  <a:pt x="11160460" y="2154251"/>
                  <a:pt x="11158873" y="2150580"/>
                </a:cubicBezTo>
                <a:cubicBezTo>
                  <a:pt x="11157285" y="2146909"/>
                  <a:pt x="11155549" y="2142519"/>
                  <a:pt x="11153664" y="2137409"/>
                </a:cubicBezTo>
                <a:cubicBezTo>
                  <a:pt x="11151779" y="2132299"/>
                  <a:pt x="11149794" y="2126346"/>
                  <a:pt x="11147711" y="2119550"/>
                </a:cubicBezTo>
                <a:cubicBezTo>
                  <a:pt x="11145627" y="2112753"/>
                  <a:pt x="11143444" y="2104741"/>
                  <a:pt x="11141162" y="2095514"/>
                </a:cubicBezTo>
                <a:lnTo>
                  <a:pt x="11107825" y="2102806"/>
                </a:lnTo>
                <a:cubicBezTo>
                  <a:pt x="11110206" y="2113026"/>
                  <a:pt x="11112612" y="2122129"/>
                  <a:pt x="11115043" y="2130116"/>
                </a:cubicBezTo>
                <a:cubicBezTo>
                  <a:pt x="11117474" y="2138104"/>
                  <a:pt x="11119880" y="2145222"/>
                  <a:pt x="11122261" y="2151473"/>
                </a:cubicBezTo>
                <a:cubicBezTo>
                  <a:pt x="11124642" y="2157724"/>
                  <a:pt x="11126999" y="2163305"/>
                  <a:pt x="11129330" y="2168216"/>
                </a:cubicBezTo>
                <a:cubicBezTo>
                  <a:pt x="11131662" y="2173128"/>
                  <a:pt x="11133969" y="2177667"/>
                  <a:pt x="11136251" y="2181834"/>
                </a:cubicBezTo>
                <a:cubicBezTo>
                  <a:pt x="11141609" y="2191458"/>
                  <a:pt x="11147537" y="2199594"/>
                  <a:pt x="11154036" y="2206242"/>
                </a:cubicBezTo>
                <a:cubicBezTo>
                  <a:pt x="11160535" y="2212890"/>
                  <a:pt x="11167430" y="2218297"/>
                  <a:pt x="11174723" y="2222464"/>
                </a:cubicBezTo>
                <a:cubicBezTo>
                  <a:pt x="11182016" y="2226631"/>
                  <a:pt x="11189680" y="2229633"/>
                  <a:pt x="11197717" y="2231468"/>
                </a:cubicBezTo>
                <a:cubicBezTo>
                  <a:pt x="11205754" y="2233304"/>
                  <a:pt x="11214038" y="2234222"/>
                  <a:pt x="11222571" y="2234222"/>
                </a:cubicBezTo>
                <a:cubicBezTo>
                  <a:pt x="11237950" y="2234222"/>
                  <a:pt x="11251370" y="2232088"/>
                  <a:pt x="11262829" y="2227822"/>
                </a:cubicBezTo>
                <a:cubicBezTo>
                  <a:pt x="11274289" y="2223556"/>
                  <a:pt x="11283814" y="2217801"/>
                  <a:pt x="11291404" y="2210558"/>
                </a:cubicBezTo>
                <a:cubicBezTo>
                  <a:pt x="11298994" y="2203315"/>
                  <a:pt x="11304675" y="2194931"/>
                  <a:pt x="11308445" y="2185406"/>
                </a:cubicBezTo>
                <a:cubicBezTo>
                  <a:pt x="11312216" y="2175881"/>
                  <a:pt x="11314100" y="2165860"/>
                  <a:pt x="11314100" y="2155343"/>
                </a:cubicBezTo>
                <a:cubicBezTo>
                  <a:pt x="11314100" y="2144826"/>
                  <a:pt x="11312612" y="2134804"/>
                  <a:pt x="11309636" y="2125279"/>
                </a:cubicBezTo>
                <a:cubicBezTo>
                  <a:pt x="11306659" y="2115754"/>
                  <a:pt x="11302194" y="2107395"/>
                  <a:pt x="11296241" y="2100202"/>
                </a:cubicBezTo>
                <a:cubicBezTo>
                  <a:pt x="11290288" y="2093009"/>
                  <a:pt x="11282822" y="2087304"/>
                  <a:pt x="11273842" y="2083087"/>
                </a:cubicBezTo>
                <a:cubicBezTo>
                  <a:pt x="11264863" y="2078870"/>
                  <a:pt x="11254371" y="2076762"/>
                  <a:pt x="11242366" y="2076762"/>
                </a:cubicBezTo>
                <a:close/>
                <a:moveTo>
                  <a:pt x="5083881" y="2065171"/>
                </a:moveTo>
                <a:lnTo>
                  <a:pt x="5083881" y="2094788"/>
                </a:lnTo>
                <a:lnTo>
                  <a:pt x="5208151" y="2094788"/>
                </a:lnTo>
                <a:lnTo>
                  <a:pt x="5208151" y="2065171"/>
                </a:lnTo>
                <a:close/>
                <a:moveTo>
                  <a:pt x="9123648" y="2063367"/>
                </a:moveTo>
                <a:lnTo>
                  <a:pt x="9200295" y="2063367"/>
                </a:lnTo>
                <a:lnTo>
                  <a:pt x="9200295" y="2122154"/>
                </a:lnTo>
                <a:cubicBezTo>
                  <a:pt x="9198509" y="2119773"/>
                  <a:pt x="9196326" y="2117540"/>
                  <a:pt x="9193746" y="2115457"/>
                </a:cubicBezTo>
                <a:cubicBezTo>
                  <a:pt x="9191167" y="2113373"/>
                  <a:pt x="9188339" y="2111538"/>
                  <a:pt x="9185263" y="2109950"/>
                </a:cubicBezTo>
                <a:cubicBezTo>
                  <a:pt x="9182187" y="2108363"/>
                  <a:pt x="9178963" y="2107098"/>
                  <a:pt x="9175589" y="2106155"/>
                </a:cubicBezTo>
                <a:cubicBezTo>
                  <a:pt x="9172216" y="2105213"/>
                  <a:pt x="9168743" y="2104741"/>
                  <a:pt x="9165171" y="2104741"/>
                </a:cubicBezTo>
                <a:cubicBezTo>
                  <a:pt x="9164179" y="2104741"/>
                  <a:pt x="9162468" y="2104791"/>
                  <a:pt x="9160037" y="2104890"/>
                </a:cubicBezTo>
                <a:cubicBezTo>
                  <a:pt x="9157606" y="2104989"/>
                  <a:pt x="9155299" y="2105237"/>
                  <a:pt x="9153116" y="2105634"/>
                </a:cubicBezTo>
                <a:cubicBezTo>
                  <a:pt x="9150933" y="2106031"/>
                  <a:pt x="9149247" y="2106428"/>
                  <a:pt x="9148056" y="2106825"/>
                </a:cubicBezTo>
                <a:cubicBezTo>
                  <a:pt x="9147064" y="2103650"/>
                  <a:pt x="9145402" y="2100301"/>
                  <a:pt x="9143070" y="2096779"/>
                </a:cubicBezTo>
                <a:cubicBezTo>
                  <a:pt x="9140739" y="2093257"/>
                  <a:pt x="9138308" y="2089660"/>
                  <a:pt x="9135778" y="2085989"/>
                </a:cubicBezTo>
                <a:cubicBezTo>
                  <a:pt x="9133248" y="2082318"/>
                  <a:pt x="9130842" y="2078597"/>
                  <a:pt x="9128560" y="2074827"/>
                </a:cubicBezTo>
                <a:cubicBezTo>
                  <a:pt x="9126278" y="2071056"/>
                  <a:pt x="9124640" y="2067237"/>
                  <a:pt x="9123648" y="2063367"/>
                </a:cubicBezTo>
                <a:close/>
                <a:moveTo>
                  <a:pt x="3251360" y="2054456"/>
                </a:moveTo>
                <a:lnTo>
                  <a:pt x="3251360" y="2106843"/>
                </a:lnTo>
                <a:cubicBezTo>
                  <a:pt x="3248482" y="2104264"/>
                  <a:pt x="3245134" y="2101510"/>
                  <a:pt x="3241314" y="2098583"/>
                </a:cubicBezTo>
                <a:cubicBezTo>
                  <a:pt x="3237494" y="2095656"/>
                  <a:pt x="3233426" y="2092853"/>
                  <a:pt x="3229110" y="2090175"/>
                </a:cubicBezTo>
                <a:cubicBezTo>
                  <a:pt x="3224794" y="2087496"/>
                  <a:pt x="3220304" y="2085065"/>
                  <a:pt x="3215641" y="2082882"/>
                </a:cubicBezTo>
                <a:cubicBezTo>
                  <a:pt x="3210978" y="2080699"/>
                  <a:pt x="3206364" y="2079012"/>
                  <a:pt x="3201800" y="2077822"/>
                </a:cubicBezTo>
                <a:cubicBezTo>
                  <a:pt x="3203983" y="2074944"/>
                  <a:pt x="3206860" y="2072216"/>
                  <a:pt x="3210432" y="2069636"/>
                </a:cubicBezTo>
                <a:cubicBezTo>
                  <a:pt x="3214004" y="2067057"/>
                  <a:pt x="3217997" y="2064725"/>
                  <a:pt x="3222413" y="2062641"/>
                </a:cubicBezTo>
                <a:cubicBezTo>
                  <a:pt x="3226828" y="2060558"/>
                  <a:pt x="3231491" y="2058821"/>
                  <a:pt x="3236403" y="2057432"/>
                </a:cubicBezTo>
                <a:cubicBezTo>
                  <a:pt x="3241314" y="2056043"/>
                  <a:pt x="3246300" y="2055051"/>
                  <a:pt x="3251360" y="2054456"/>
                </a:cubicBezTo>
                <a:close/>
                <a:moveTo>
                  <a:pt x="10834874" y="2032113"/>
                </a:moveTo>
                <a:lnTo>
                  <a:pt x="10834874" y="2063367"/>
                </a:lnTo>
                <a:lnTo>
                  <a:pt x="10876248" y="2063367"/>
                </a:lnTo>
                <a:lnTo>
                  <a:pt x="10876248" y="2084649"/>
                </a:lnTo>
                <a:cubicBezTo>
                  <a:pt x="10871982" y="2086336"/>
                  <a:pt x="10868484" y="2089213"/>
                  <a:pt x="10865756" y="2093281"/>
                </a:cubicBezTo>
                <a:cubicBezTo>
                  <a:pt x="10863027" y="2097349"/>
                  <a:pt x="10861663" y="2101963"/>
                  <a:pt x="10861663" y="2107122"/>
                </a:cubicBezTo>
                <a:cubicBezTo>
                  <a:pt x="10861663" y="2110397"/>
                  <a:pt x="10862283" y="2113497"/>
                  <a:pt x="10863524" y="2116424"/>
                </a:cubicBezTo>
                <a:cubicBezTo>
                  <a:pt x="10864764" y="2119351"/>
                  <a:pt x="10866475" y="2121931"/>
                  <a:pt x="10868658" y="2124163"/>
                </a:cubicBezTo>
                <a:cubicBezTo>
                  <a:pt x="10870841" y="2126396"/>
                  <a:pt x="10873420" y="2128157"/>
                  <a:pt x="10876397" y="2129447"/>
                </a:cubicBezTo>
                <a:cubicBezTo>
                  <a:pt x="10879374" y="2130737"/>
                  <a:pt x="10882598" y="2131381"/>
                  <a:pt x="10886071" y="2131381"/>
                </a:cubicBezTo>
                <a:cubicBezTo>
                  <a:pt x="10889742" y="2131381"/>
                  <a:pt x="10893066" y="2130712"/>
                  <a:pt x="10896042" y="2129372"/>
                </a:cubicBezTo>
                <a:cubicBezTo>
                  <a:pt x="10899019" y="2128033"/>
                  <a:pt x="10901574" y="2126272"/>
                  <a:pt x="10903707" y="2124089"/>
                </a:cubicBezTo>
                <a:cubicBezTo>
                  <a:pt x="10905840" y="2121906"/>
                  <a:pt x="10907477" y="2119401"/>
                  <a:pt x="10908618" y="2116573"/>
                </a:cubicBezTo>
                <a:cubicBezTo>
                  <a:pt x="10909760" y="2113745"/>
                  <a:pt x="10910330" y="2110843"/>
                  <a:pt x="10910330" y="2107867"/>
                </a:cubicBezTo>
                <a:cubicBezTo>
                  <a:pt x="10910330" y="2107073"/>
                  <a:pt x="10910280" y="2106428"/>
                  <a:pt x="10910181" y="2105932"/>
                </a:cubicBezTo>
                <a:cubicBezTo>
                  <a:pt x="10914448" y="2105932"/>
                  <a:pt x="10918044" y="2106527"/>
                  <a:pt x="10920971" y="2107718"/>
                </a:cubicBezTo>
                <a:cubicBezTo>
                  <a:pt x="10923898" y="2108908"/>
                  <a:pt x="10926279" y="2110521"/>
                  <a:pt x="10928115" y="2112555"/>
                </a:cubicBezTo>
                <a:cubicBezTo>
                  <a:pt x="10929950" y="2114589"/>
                  <a:pt x="10931265" y="2116871"/>
                  <a:pt x="10932059" y="2119401"/>
                </a:cubicBezTo>
                <a:cubicBezTo>
                  <a:pt x="10932852" y="2121931"/>
                  <a:pt x="10933250" y="2124535"/>
                  <a:pt x="10933250" y="2127214"/>
                </a:cubicBezTo>
                <a:cubicBezTo>
                  <a:pt x="10933250" y="2132671"/>
                  <a:pt x="10932232" y="2137335"/>
                  <a:pt x="10930198" y="2141204"/>
                </a:cubicBezTo>
                <a:cubicBezTo>
                  <a:pt x="10928164" y="2145074"/>
                  <a:pt x="10925362" y="2148249"/>
                  <a:pt x="10921790" y="2150729"/>
                </a:cubicBezTo>
                <a:cubicBezTo>
                  <a:pt x="10918218" y="2153210"/>
                  <a:pt x="10914001" y="2155045"/>
                  <a:pt x="10909139" y="2156236"/>
                </a:cubicBezTo>
                <a:cubicBezTo>
                  <a:pt x="10904278" y="2157426"/>
                  <a:pt x="10899019" y="2158022"/>
                  <a:pt x="10893364" y="2158022"/>
                </a:cubicBezTo>
                <a:cubicBezTo>
                  <a:pt x="10884334" y="2158022"/>
                  <a:pt x="10876348" y="2157451"/>
                  <a:pt x="10869402" y="2156310"/>
                </a:cubicBezTo>
                <a:cubicBezTo>
                  <a:pt x="10862457" y="2155169"/>
                  <a:pt x="10857050" y="2154152"/>
                  <a:pt x="10853180" y="2153259"/>
                </a:cubicBezTo>
                <a:lnTo>
                  <a:pt x="10853180" y="2183769"/>
                </a:lnTo>
                <a:cubicBezTo>
                  <a:pt x="10857347" y="2184662"/>
                  <a:pt x="10862060" y="2185704"/>
                  <a:pt x="10867319" y="2186894"/>
                </a:cubicBezTo>
                <a:cubicBezTo>
                  <a:pt x="10872577" y="2188085"/>
                  <a:pt x="10878208" y="2189598"/>
                  <a:pt x="10884211" y="2191434"/>
                </a:cubicBezTo>
                <a:cubicBezTo>
                  <a:pt x="10890213" y="2193269"/>
                  <a:pt x="10896414" y="2195477"/>
                  <a:pt x="10902814" y="2198056"/>
                </a:cubicBezTo>
                <a:cubicBezTo>
                  <a:pt x="10909214" y="2200636"/>
                  <a:pt x="10915613" y="2203737"/>
                  <a:pt x="10922013" y="2207358"/>
                </a:cubicBezTo>
                <a:cubicBezTo>
                  <a:pt x="10928412" y="2210980"/>
                  <a:pt x="10934738" y="2215246"/>
                  <a:pt x="10940988" y="2220157"/>
                </a:cubicBezTo>
                <a:cubicBezTo>
                  <a:pt x="10947239" y="2225069"/>
                  <a:pt x="10953143" y="2230699"/>
                  <a:pt x="10958699" y="2237049"/>
                </a:cubicBezTo>
                <a:lnTo>
                  <a:pt x="10986232" y="2219934"/>
                </a:lnTo>
                <a:cubicBezTo>
                  <a:pt x="10982958" y="2214973"/>
                  <a:pt x="10979312" y="2210409"/>
                  <a:pt x="10975293" y="2206242"/>
                </a:cubicBezTo>
                <a:cubicBezTo>
                  <a:pt x="10971275" y="2202075"/>
                  <a:pt x="10967157" y="2198255"/>
                  <a:pt x="10962941" y="2194782"/>
                </a:cubicBezTo>
                <a:cubicBezTo>
                  <a:pt x="10958724" y="2191310"/>
                  <a:pt x="10954507" y="2188184"/>
                  <a:pt x="10950290" y="2185406"/>
                </a:cubicBezTo>
                <a:cubicBezTo>
                  <a:pt x="10946074" y="2182628"/>
                  <a:pt x="10942179" y="2180098"/>
                  <a:pt x="10938607" y="2177816"/>
                </a:cubicBezTo>
                <a:cubicBezTo>
                  <a:pt x="10942874" y="2175633"/>
                  <a:pt x="10946793" y="2172880"/>
                  <a:pt x="10950365" y="2169556"/>
                </a:cubicBezTo>
                <a:cubicBezTo>
                  <a:pt x="10953936" y="2166232"/>
                  <a:pt x="10957012" y="2162412"/>
                  <a:pt x="10959592" y="2158096"/>
                </a:cubicBezTo>
                <a:cubicBezTo>
                  <a:pt x="10962172" y="2153780"/>
                  <a:pt x="10964181" y="2149018"/>
                  <a:pt x="10965620" y="2143809"/>
                </a:cubicBezTo>
                <a:cubicBezTo>
                  <a:pt x="10967058" y="2138600"/>
                  <a:pt x="10967778" y="2133019"/>
                  <a:pt x="10967778" y="2127065"/>
                </a:cubicBezTo>
                <a:cubicBezTo>
                  <a:pt x="10967778" y="2120418"/>
                  <a:pt x="10966736" y="2113993"/>
                  <a:pt x="10964652" y="2107792"/>
                </a:cubicBezTo>
                <a:cubicBezTo>
                  <a:pt x="10962569" y="2101591"/>
                  <a:pt x="10959270" y="2096060"/>
                  <a:pt x="10954755" y="2091198"/>
                </a:cubicBezTo>
                <a:cubicBezTo>
                  <a:pt x="10950241" y="2086336"/>
                  <a:pt x="10944362" y="2082442"/>
                  <a:pt x="10937119" y="2079515"/>
                </a:cubicBezTo>
                <a:cubicBezTo>
                  <a:pt x="10929876" y="2076588"/>
                  <a:pt x="10921095" y="2075124"/>
                  <a:pt x="10910776" y="2075124"/>
                </a:cubicBezTo>
                <a:lnTo>
                  <a:pt x="10910776" y="2063367"/>
                </a:lnTo>
                <a:lnTo>
                  <a:pt x="10996799" y="2063367"/>
                </a:lnTo>
                <a:lnTo>
                  <a:pt x="11009450" y="2063367"/>
                </a:lnTo>
                <a:lnTo>
                  <a:pt x="11034155" y="2063367"/>
                </a:lnTo>
                <a:cubicBezTo>
                  <a:pt x="11030384" y="2069221"/>
                  <a:pt x="11027284" y="2075100"/>
                  <a:pt x="11024853" y="2081003"/>
                </a:cubicBezTo>
                <a:cubicBezTo>
                  <a:pt x="11022422" y="2086907"/>
                  <a:pt x="11020512" y="2092959"/>
                  <a:pt x="11019123" y="2099160"/>
                </a:cubicBezTo>
                <a:cubicBezTo>
                  <a:pt x="11017734" y="2105361"/>
                  <a:pt x="11016792" y="2111711"/>
                  <a:pt x="11016296" y="2118210"/>
                </a:cubicBezTo>
                <a:cubicBezTo>
                  <a:pt x="11015799" y="2124709"/>
                  <a:pt x="11015551" y="2131530"/>
                  <a:pt x="11015551" y="2138674"/>
                </a:cubicBezTo>
                <a:cubicBezTo>
                  <a:pt x="11015551" y="2147504"/>
                  <a:pt x="11016320" y="2156360"/>
                  <a:pt x="11017858" y="2165240"/>
                </a:cubicBezTo>
                <a:cubicBezTo>
                  <a:pt x="11019396" y="2174120"/>
                  <a:pt x="11021628" y="2182727"/>
                  <a:pt x="11024556" y="2191062"/>
                </a:cubicBezTo>
                <a:cubicBezTo>
                  <a:pt x="11027482" y="2199396"/>
                  <a:pt x="11031104" y="2207234"/>
                  <a:pt x="11035420" y="2214576"/>
                </a:cubicBezTo>
                <a:cubicBezTo>
                  <a:pt x="11039736" y="2221919"/>
                  <a:pt x="11044722" y="2228467"/>
                  <a:pt x="11050377" y="2234222"/>
                </a:cubicBezTo>
                <a:cubicBezTo>
                  <a:pt x="11054544" y="2238389"/>
                  <a:pt x="11059208" y="2242060"/>
                  <a:pt x="11064367" y="2245235"/>
                </a:cubicBezTo>
                <a:cubicBezTo>
                  <a:pt x="11069526" y="2248410"/>
                  <a:pt x="11074934" y="2249997"/>
                  <a:pt x="11080589" y="2249997"/>
                </a:cubicBezTo>
                <a:cubicBezTo>
                  <a:pt x="11084260" y="2249997"/>
                  <a:pt x="11087584" y="2249303"/>
                  <a:pt x="11090561" y="2247914"/>
                </a:cubicBezTo>
                <a:cubicBezTo>
                  <a:pt x="11093537" y="2246525"/>
                  <a:pt x="11096092" y="2244689"/>
                  <a:pt x="11098226" y="2242407"/>
                </a:cubicBezTo>
                <a:cubicBezTo>
                  <a:pt x="11100358" y="2240125"/>
                  <a:pt x="11102020" y="2237446"/>
                  <a:pt x="11103211" y="2234371"/>
                </a:cubicBezTo>
                <a:cubicBezTo>
                  <a:pt x="11104402" y="2231295"/>
                  <a:pt x="11104997" y="2228120"/>
                  <a:pt x="11104997" y="2224846"/>
                </a:cubicBezTo>
                <a:cubicBezTo>
                  <a:pt x="11104997" y="2221968"/>
                  <a:pt x="11104402" y="2219140"/>
                  <a:pt x="11103211" y="2216362"/>
                </a:cubicBezTo>
                <a:cubicBezTo>
                  <a:pt x="11102020" y="2213584"/>
                  <a:pt x="11100358" y="2211079"/>
                  <a:pt x="11098226" y="2208847"/>
                </a:cubicBezTo>
                <a:cubicBezTo>
                  <a:pt x="11096092" y="2206614"/>
                  <a:pt x="11093537" y="2204803"/>
                  <a:pt x="11090561" y="2203414"/>
                </a:cubicBezTo>
                <a:cubicBezTo>
                  <a:pt x="11087584" y="2202025"/>
                  <a:pt x="11084260" y="2201331"/>
                  <a:pt x="11080589" y="2201331"/>
                </a:cubicBezTo>
                <a:cubicBezTo>
                  <a:pt x="11078902" y="2201331"/>
                  <a:pt x="11077241" y="2201504"/>
                  <a:pt x="11075604" y="2201852"/>
                </a:cubicBezTo>
                <a:cubicBezTo>
                  <a:pt x="11073966" y="2202199"/>
                  <a:pt x="11072453" y="2202621"/>
                  <a:pt x="11071064" y="2203117"/>
                </a:cubicBezTo>
                <a:cubicBezTo>
                  <a:pt x="11068385" y="2199842"/>
                  <a:pt x="11065830" y="2195650"/>
                  <a:pt x="11063400" y="2190541"/>
                </a:cubicBezTo>
                <a:cubicBezTo>
                  <a:pt x="11060969" y="2185431"/>
                  <a:pt x="11058836" y="2179924"/>
                  <a:pt x="11057000" y="2174021"/>
                </a:cubicBezTo>
                <a:cubicBezTo>
                  <a:pt x="11055164" y="2168117"/>
                  <a:pt x="11053701" y="2162090"/>
                  <a:pt x="11052610" y="2155938"/>
                </a:cubicBezTo>
                <a:cubicBezTo>
                  <a:pt x="11051518" y="2149787"/>
                  <a:pt x="11050972" y="2144032"/>
                  <a:pt x="11050972" y="2138674"/>
                </a:cubicBezTo>
                <a:cubicBezTo>
                  <a:pt x="11050972" y="2132622"/>
                  <a:pt x="11051468" y="2125949"/>
                  <a:pt x="11052461" y="2118657"/>
                </a:cubicBezTo>
                <a:cubicBezTo>
                  <a:pt x="11053453" y="2111364"/>
                  <a:pt x="11055040" y="2104220"/>
                  <a:pt x="11057223" y="2097225"/>
                </a:cubicBezTo>
                <a:cubicBezTo>
                  <a:pt x="11059406" y="2090230"/>
                  <a:pt x="11062259" y="2083707"/>
                  <a:pt x="11065781" y="2077655"/>
                </a:cubicBezTo>
                <a:cubicBezTo>
                  <a:pt x="11069303" y="2071602"/>
                  <a:pt x="11073594" y="2066840"/>
                  <a:pt x="11078654" y="2063367"/>
                </a:cubicBezTo>
                <a:lnTo>
                  <a:pt x="11101574" y="2063367"/>
                </a:lnTo>
                <a:lnTo>
                  <a:pt x="11107527" y="2063367"/>
                </a:lnTo>
                <a:lnTo>
                  <a:pt x="11347438" y="2063367"/>
                </a:lnTo>
                <a:lnTo>
                  <a:pt x="11347438" y="2032113"/>
                </a:lnTo>
                <a:lnTo>
                  <a:pt x="11107527" y="2032113"/>
                </a:lnTo>
                <a:lnTo>
                  <a:pt x="11101574" y="2032113"/>
                </a:lnTo>
                <a:lnTo>
                  <a:pt x="11009450" y="2032113"/>
                </a:lnTo>
                <a:lnTo>
                  <a:pt x="10996799" y="2032113"/>
                </a:lnTo>
                <a:close/>
                <a:moveTo>
                  <a:pt x="10110974" y="2032113"/>
                </a:moveTo>
                <a:lnTo>
                  <a:pt x="10110974" y="2063367"/>
                </a:lnTo>
                <a:lnTo>
                  <a:pt x="10300730" y="2063367"/>
                </a:lnTo>
                <a:lnTo>
                  <a:pt x="10300730" y="2167547"/>
                </a:lnTo>
                <a:cubicBezTo>
                  <a:pt x="10300135" y="2167150"/>
                  <a:pt x="10298696" y="2166034"/>
                  <a:pt x="10296414" y="2164198"/>
                </a:cubicBezTo>
                <a:cubicBezTo>
                  <a:pt x="10294132" y="2162363"/>
                  <a:pt x="10291626" y="2160403"/>
                  <a:pt x="10288898" y="2158319"/>
                </a:cubicBezTo>
                <a:cubicBezTo>
                  <a:pt x="10286170" y="2156236"/>
                  <a:pt x="10283491" y="2154276"/>
                  <a:pt x="10280861" y="2152441"/>
                </a:cubicBezTo>
                <a:cubicBezTo>
                  <a:pt x="10278232" y="2150605"/>
                  <a:pt x="10276322" y="2149390"/>
                  <a:pt x="10275132" y="2148794"/>
                </a:cubicBezTo>
                <a:cubicBezTo>
                  <a:pt x="10275528" y="2146215"/>
                  <a:pt x="10275826" y="2143734"/>
                  <a:pt x="10276024" y="2141353"/>
                </a:cubicBezTo>
                <a:cubicBezTo>
                  <a:pt x="10276223" y="2138972"/>
                  <a:pt x="10276322" y="2136789"/>
                  <a:pt x="10276322" y="2134804"/>
                </a:cubicBezTo>
                <a:cubicBezTo>
                  <a:pt x="10276322" y="2128058"/>
                  <a:pt x="10275355" y="2121212"/>
                  <a:pt x="10273420" y="2114266"/>
                </a:cubicBezTo>
                <a:cubicBezTo>
                  <a:pt x="10271485" y="2107321"/>
                  <a:pt x="10268434" y="2101021"/>
                  <a:pt x="10264267" y="2095365"/>
                </a:cubicBezTo>
                <a:cubicBezTo>
                  <a:pt x="10260100" y="2089710"/>
                  <a:pt x="10254692" y="2085071"/>
                  <a:pt x="10248045" y="2081450"/>
                </a:cubicBezTo>
                <a:cubicBezTo>
                  <a:pt x="10241397" y="2077828"/>
                  <a:pt x="10233360" y="2076017"/>
                  <a:pt x="10223935" y="2076017"/>
                </a:cubicBezTo>
                <a:cubicBezTo>
                  <a:pt x="10217386" y="2076017"/>
                  <a:pt x="10211210" y="2077158"/>
                  <a:pt x="10205406" y="2079440"/>
                </a:cubicBezTo>
                <a:cubicBezTo>
                  <a:pt x="10199601" y="2081722"/>
                  <a:pt x="10194541" y="2084897"/>
                  <a:pt x="10190225" y="2088965"/>
                </a:cubicBezTo>
                <a:cubicBezTo>
                  <a:pt x="10185909" y="2093033"/>
                  <a:pt x="10182511" y="2097821"/>
                  <a:pt x="10180030" y="2103327"/>
                </a:cubicBezTo>
                <a:cubicBezTo>
                  <a:pt x="10177550" y="2108834"/>
                  <a:pt x="10176310" y="2114762"/>
                  <a:pt x="10176310" y="2121112"/>
                </a:cubicBezTo>
                <a:cubicBezTo>
                  <a:pt x="10176310" y="2124387"/>
                  <a:pt x="10176930" y="2127537"/>
                  <a:pt x="10178170" y="2130563"/>
                </a:cubicBezTo>
                <a:cubicBezTo>
                  <a:pt x="10179410" y="2133589"/>
                  <a:pt x="10181122" y="2136268"/>
                  <a:pt x="10183304" y="2138600"/>
                </a:cubicBezTo>
                <a:cubicBezTo>
                  <a:pt x="10185487" y="2140931"/>
                  <a:pt x="10188067" y="2142792"/>
                  <a:pt x="10191044" y="2144181"/>
                </a:cubicBezTo>
                <a:cubicBezTo>
                  <a:pt x="10194020" y="2145570"/>
                  <a:pt x="10197245" y="2146264"/>
                  <a:pt x="10200717" y="2146264"/>
                </a:cubicBezTo>
                <a:cubicBezTo>
                  <a:pt x="10203992" y="2146264"/>
                  <a:pt x="10207117" y="2145669"/>
                  <a:pt x="10210094" y="2144478"/>
                </a:cubicBezTo>
                <a:cubicBezTo>
                  <a:pt x="10213070" y="2143288"/>
                  <a:pt x="10215675" y="2141651"/>
                  <a:pt x="10217907" y="2139567"/>
                </a:cubicBezTo>
                <a:cubicBezTo>
                  <a:pt x="10220140" y="2137483"/>
                  <a:pt x="10221925" y="2135028"/>
                  <a:pt x="10223265" y="2132200"/>
                </a:cubicBezTo>
                <a:cubicBezTo>
                  <a:pt x="10224604" y="2129372"/>
                  <a:pt x="10225274" y="2126321"/>
                  <a:pt x="10225274" y="2123047"/>
                </a:cubicBezTo>
                <a:cubicBezTo>
                  <a:pt x="10225274" y="2120071"/>
                  <a:pt x="10224976" y="2117317"/>
                  <a:pt x="10224381" y="2114787"/>
                </a:cubicBezTo>
                <a:cubicBezTo>
                  <a:pt x="10223786" y="2112257"/>
                  <a:pt x="10222942" y="2110297"/>
                  <a:pt x="10221851" y="2108908"/>
                </a:cubicBezTo>
                <a:cubicBezTo>
                  <a:pt x="10222645" y="2108512"/>
                  <a:pt x="10223314" y="2108288"/>
                  <a:pt x="10223860" y="2108239"/>
                </a:cubicBezTo>
                <a:cubicBezTo>
                  <a:pt x="10224406" y="2108189"/>
                  <a:pt x="10225125" y="2108164"/>
                  <a:pt x="10226018" y="2108164"/>
                </a:cubicBezTo>
                <a:cubicBezTo>
                  <a:pt x="10228697" y="2108164"/>
                  <a:pt x="10230979" y="2109032"/>
                  <a:pt x="10232864" y="2110769"/>
                </a:cubicBezTo>
                <a:cubicBezTo>
                  <a:pt x="10234749" y="2112505"/>
                  <a:pt x="10236287" y="2114663"/>
                  <a:pt x="10237478" y="2117243"/>
                </a:cubicBezTo>
                <a:cubicBezTo>
                  <a:pt x="10238669" y="2119822"/>
                  <a:pt x="10239537" y="2122700"/>
                  <a:pt x="10240082" y="2125875"/>
                </a:cubicBezTo>
                <a:cubicBezTo>
                  <a:pt x="10240628" y="2129050"/>
                  <a:pt x="10240901" y="2132026"/>
                  <a:pt x="10240901" y="2134804"/>
                </a:cubicBezTo>
                <a:cubicBezTo>
                  <a:pt x="10240901" y="2140956"/>
                  <a:pt x="10240281" y="2146711"/>
                  <a:pt x="10239041" y="2152069"/>
                </a:cubicBezTo>
                <a:cubicBezTo>
                  <a:pt x="10237800" y="2157426"/>
                  <a:pt x="10235940" y="2162114"/>
                  <a:pt x="10233460" y="2166133"/>
                </a:cubicBezTo>
                <a:cubicBezTo>
                  <a:pt x="10230979" y="2170151"/>
                  <a:pt x="10227878" y="2173326"/>
                  <a:pt x="10224158" y="2175658"/>
                </a:cubicBezTo>
                <a:cubicBezTo>
                  <a:pt x="10220437" y="2177989"/>
                  <a:pt x="10216047" y="2179155"/>
                  <a:pt x="10210986" y="2179155"/>
                </a:cubicBezTo>
                <a:cubicBezTo>
                  <a:pt x="10204835" y="2179155"/>
                  <a:pt x="10198907" y="2178014"/>
                  <a:pt x="10193202" y="2175732"/>
                </a:cubicBezTo>
                <a:cubicBezTo>
                  <a:pt x="10187496" y="2173450"/>
                  <a:pt x="10182114" y="2170523"/>
                  <a:pt x="10177054" y="2166951"/>
                </a:cubicBezTo>
                <a:cubicBezTo>
                  <a:pt x="10171994" y="2163379"/>
                  <a:pt x="10167281" y="2159411"/>
                  <a:pt x="10162915" y="2155045"/>
                </a:cubicBezTo>
                <a:cubicBezTo>
                  <a:pt x="10158549" y="2150680"/>
                  <a:pt x="10154630" y="2146413"/>
                  <a:pt x="10151158" y="2142246"/>
                </a:cubicBezTo>
                <a:cubicBezTo>
                  <a:pt x="10147685" y="2138079"/>
                  <a:pt x="10144684" y="2134259"/>
                  <a:pt x="10142154" y="2130786"/>
                </a:cubicBezTo>
                <a:cubicBezTo>
                  <a:pt x="10139623" y="2127313"/>
                  <a:pt x="10137664" y="2124684"/>
                  <a:pt x="10136275" y="2122898"/>
                </a:cubicBezTo>
                <a:lnTo>
                  <a:pt x="10111718" y="2141651"/>
                </a:lnTo>
                <a:cubicBezTo>
                  <a:pt x="10117473" y="2150580"/>
                  <a:pt x="10123947" y="2159212"/>
                  <a:pt x="10131140" y="2167547"/>
                </a:cubicBezTo>
                <a:cubicBezTo>
                  <a:pt x="10138334" y="2175881"/>
                  <a:pt x="10146122" y="2183298"/>
                  <a:pt x="10154506" y="2189797"/>
                </a:cubicBezTo>
                <a:cubicBezTo>
                  <a:pt x="10162890" y="2196295"/>
                  <a:pt x="10171795" y="2201504"/>
                  <a:pt x="10181221" y="2205423"/>
                </a:cubicBezTo>
                <a:cubicBezTo>
                  <a:pt x="10190647" y="2209343"/>
                  <a:pt x="10200469" y="2211302"/>
                  <a:pt x="10210689" y="2211302"/>
                </a:cubicBezTo>
                <a:cubicBezTo>
                  <a:pt x="10216146" y="2211302"/>
                  <a:pt x="10221603" y="2210508"/>
                  <a:pt x="10227060" y="2208921"/>
                </a:cubicBezTo>
                <a:cubicBezTo>
                  <a:pt x="10232517" y="2207333"/>
                  <a:pt x="10237652" y="2205101"/>
                  <a:pt x="10242464" y="2202224"/>
                </a:cubicBezTo>
                <a:cubicBezTo>
                  <a:pt x="10247276" y="2199346"/>
                  <a:pt x="10251666" y="2195824"/>
                  <a:pt x="10255635" y="2191657"/>
                </a:cubicBezTo>
                <a:cubicBezTo>
                  <a:pt x="10259604" y="2187490"/>
                  <a:pt x="10262779" y="2182777"/>
                  <a:pt x="10265160" y="2177518"/>
                </a:cubicBezTo>
                <a:cubicBezTo>
                  <a:pt x="10266549" y="2178014"/>
                  <a:pt x="10268310" y="2178907"/>
                  <a:pt x="10270443" y="2180197"/>
                </a:cubicBezTo>
                <a:cubicBezTo>
                  <a:pt x="10272576" y="2181487"/>
                  <a:pt x="10274858" y="2183050"/>
                  <a:pt x="10277290" y="2184885"/>
                </a:cubicBezTo>
                <a:cubicBezTo>
                  <a:pt x="10279720" y="2186721"/>
                  <a:pt x="10282176" y="2188680"/>
                  <a:pt x="10284656" y="2190764"/>
                </a:cubicBezTo>
                <a:cubicBezTo>
                  <a:pt x="10287137" y="2192847"/>
                  <a:pt x="10289444" y="2194931"/>
                  <a:pt x="10291577" y="2197015"/>
                </a:cubicBezTo>
                <a:cubicBezTo>
                  <a:pt x="10293710" y="2199098"/>
                  <a:pt x="10295595" y="2201083"/>
                  <a:pt x="10297232" y="2202968"/>
                </a:cubicBezTo>
                <a:cubicBezTo>
                  <a:pt x="10298870" y="2204853"/>
                  <a:pt x="10300035" y="2206490"/>
                  <a:pt x="10300730" y="2207879"/>
                </a:cubicBezTo>
                <a:lnTo>
                  <a:pt x="10300730" y="2228566"/>
                </a:lnTo>
                <a:lnTo>
                  <a:pt x="10335258" y="2228566"/>
                </a:lnTo>
                <a:lnTo>
                  <a:pt x="10335258" y="2063367"/>
                </a:lnTo>
                <a:lnTo>
                  <a:pt x="10368149" y="2063367"/>
                </a:lnTo>
                <a:lnTo>
                  <a:pt x="10376930" y="2063367"/>
                </a:lnTo>
                <a:lnTo>
                  <a:pt x="10484086" y="2063367"/>
                </a:lnTo>
                <a:lnTo>
                  <a:pt x="10484086" y="2080631"/>
                </a:lnTo>
                <a:cubicBezTo>
                  <a:pt x="10481010" y="2079341"/>
                  <a:pt x="10475727" y="2077878"/>
                  <a:pt x="10468236" y="2076241"/>
                </a:cubicBezTo>
                <a:cubicBezTo>
                  <a:pt x="10460745" y="2074604"/>
                  <a:pt x="10450749" y="2073785"/>
                  <a:pt x="10438247" y="2073785"/>
                </a:cubicBezTo>
                <a:cubicBezTo>
                  <a:pt x="10429714" y="2073785"/>
                  <a:pt x="10421826" y="2074777"/>
                  <a:pt x="10414583" y="2076762"/>
                </a:cubicBezTo>
                <a:cubicBezTo>
                  <a:pt x="10407340" y="2078746"/>
                  <a:pt x="10401090" y="2081623"/>
                  <a:pt x="10395831" y="2085394"/>
                </a:cubicBezTo>
                <a:cubicBezTo>
                  <a:pt x="10390572" y="2089164"/>
                  <a:pt x="10386480" y="2093802"/>
                  <a:pt x="10383553" y="2099309"/>
                </a:cubicBezTo>
                <a:cubicBezTo>
                  <a:pt x="10380626" y="2104816"/>
                  <a:pt x="10379162" y="2111141"/>
                  <a:pt x="10379162" y="2118285"/>
                </a:cubicBezTo>
                <a:cubicBezTo>
                  <a:pt x="10379162" y="2123841"/>
                  <a:pt x="10380278" y="2128802"/>
                  <a:pt x="10382511" y="2133167"/>
                </a:cubicBezTo>
                <a:cubicBezTo>
                  <a:pt x="10384743" y="2137533"/>
                  <a:pt x="10387695" y="2141254"/>
                  <a:pt x="10391366" y="2144329"/>
                </a:cubicBezTo>
                <a:cubicBezTo>
                  <a:pt x="10395037" y="2147405"/>
                  <a:pt x="10399254" y="2149737"/>
                  <a:pt x="10404017" y="2151324"/>
                </a:cubicBezTo>
                <a:cubicBezTo>
                  <a:pt x="10408779" y="2152912"/>
                  <a:pt x="10413641" y="2153706"/>
                  <a:pt x="10418602" y="2153706"/>
                </a:cubicBezTo>
                <a:cubicBezTo>
                  <a:pt x="10422174" y="2153706"/>
                  <a:pt x="10425820" y="2153334"/>
                  <a:pt x="10429541" y="2152589"/>
                </a:cubicBezTo>
                <a:cubicBezTo>
                  <a:pt x="10433261" y="2151845"/>
                  <a:pt x="10436684" y="2150580"/>
                  <a:pt x="10439810" y="2148794"/>
                </a:cubicBezTo>
                <a:cubicBezTo>
                  <a:pt x="10442935" y="2147008"/>
                  <a:pt x="10445490" y="2144652"/>
                  <a:pt x="10447474" y="2141725"/>
                </a:cubicBezTo>
                <a:cubicBezTo>
                  <a:pt x="10449459" y="2138798"/>
                  <a:pt x="10450451" y="2135102"/>
                  <a:pt x="10450451" y="2130637"/>
                </a:cubicBezTo>
                <a:cubicBezTo>
                  <a:pt x="10450451" y="2127958"/>
                  <a:pt x="10449980" y="2125478"/>
                  <a:pt x="10449037" y="2123196"/>
                </a:cubicBezTo>
                <a:cubicBezTo>
                  <a:pt x="10448095" y="2120914"/>
                  <a:pt x="10446780" y="2118930"/>
                  <a:pt x="10445093" y="2117243"/>
                </a:cubicBezTo>
                <a:cubicBezTo>
                  <a:pt x="10443406" y="2115556"/>
                  <a:pt x="10441372" y="2114241"/>
                  <a:pt x="10438991" y="2113299"/>
                </a:cubicBezTo>
                <a:cubicBezTo>
                  <a:pt x="10436610" y="2112356"/>
                  <a:pt x="10434030" y="2111885"/>
                  <a:pt x="10431252" y="2111885"/>
                </a:cubicBezTo>
                <a:cubicBezTo>
                  <a:pt x="10426490" y="2111885"/>
                  <a:pt x="10422322" y="2113125"/>
                  <a:pt x="10418751" y="2115606"/>
                </a:cubicBezTo>
                <a:cubicBezTo>
                  <a:pt x="10415179" y="2118086"/>
                  <a:pt x="10412748" y="2121311"/>
                  <a:pt x="10411458" y="2125279"/>
                </a:cubicBezTo>
                <a:cubicBezTo>
                  <a:pt x="10410565" y="2123791"/>
                  <a:pt x="10410019" y="2122377"/>
                  <a:pt x="10409821" y="2121038"/>
                </a:cubicBezTo>
                <a:cubicBezTo>
                  <a:pt x="10409622" y="2119698"/>
                  <a:pt x="10409523" y="2118334"/>
                  <a:pt x="10409523" y="2116945"/>
                </a:cubicBezTo>
                <a:cubicBezTo>
                  <a:pt x="10409523" y="2115258"/>
                  <a:pt x="10410019" y="2113497"/>
                  <a:pt x="10411012" y="2111662"/>
                </a:cubicBezTo>
                <a:cubicBezTo>
                  <a:pt x="10412004" y="2109826"/>
                  <a:pt x="10413690" y="2108139"/>
                  <a:pt x="10416072" y="2106602"/>
                </a:cubicBezTo>
                <a:cubicBezTo>
                  <a:pt x="10418453" y="2105064"/>
                  <a:pt x="10421628" y="2103799"/>
                  <a:pt x="10425597" y="2102806"/>
                </a:cubicBezTo>
                <a:cubicBezTo>
                  <a:pt x="10429566" y="2101814"/>
                  <a:pt x="10434526" y="2101318"/>
                  <a:pt x="10440480" y="2101318"/>
                </a:cubicBezTo>
                <a:cubicBezTo>
                  <a:pt x="10445242" y="2101318"/>
                  <a:pt x="10449831" y="2101591"/>
                  <a:pt x="10454246" y="2102137"/>
                </a:cubicBezTo>
                <a:cubicBezTo>
                  <a:pt x="10458661" y="2102682"/>
                  <a:pt x="10462779" y="2103427"/>
                  <a:pt x="10466599" y="2104369"/>
                </a:cubicBezTo>
                <a:cubicBezTo>
                  <a:pt x="10470419" y="2105312"/>
                  <a:pt x="10473817" y="2106453"/>
                  <a:pt x="10476794" y="2107792"/>
                </a:cubicBezTo>
                <a:cubicBezTo>
                  <a:pt x="10479770" y="2109132"/>
                  <a:pt x="10482201" y="2110595"/>
                  <a:pt x="10484086" y="2112183"/>
                </a:cubicBezTo>
                <a:lnTo>
                  <a:pt x="10484086" y="2152962"/>
                </a:lnTo>
                <a:cubicBezTo>
                  <a:pt x="10479621" y="2153755"/>
                  <a:pt x="10475528" y="2155070"/>
                  <a:pt x="10471808" y="2156905"/>
                </a:cubicBezTo>
                <a:cubicBezTo>
                  <a:pt x="10468087" y="2158741"/>
                  <a:pt x="10464912" y="2161073"/>
                  <a:pt x="10462283" y="2163900"/>
                </a:cubicBezTo>
                <a:cubicBezTo>
                  <a:pt x="10459654" y="2166728"/>
                  <a:pt x="10457595" y="2169978"/>
                  <a:pt x="10456106" y="2173649"/>
                </a:cubicBezTo>
                <a:cubicBezTo>
                  <a:pt x="10454618" y="2177320"/>
                  <a:pt x="10453874" y="2181388"/>
                  <a:pt x="10453874" y="2185853"/>
                </a:cubicBezTo>
                <a:cubicBezTo>
                  <a:pt x="10453874" y="2188531"/>
                  <a:pt x="10454345" y="2191161"/>
                  <a:pt x="10455288" y="2193740"/>
                </a:cubicBezTo>
                <a:cubicBezTo>
                  <a:pt x="10456230" y="2196320"/>
                  <a:pt x="10457595" y="2198602"/>
                  <a:pt x="10459381" y="2200587"/>
                </a:cubicBezTo>
                <a:cubicBezTo>
                  <a:pt x="10461167" y="2202571"/>
                  <a:pt x="10463350" y="2204183"/>
                  <a:pt x="10465929" y="2205423"/>
                </a:cubicBezTo>
                <a:cubicBezTo>
                  <a:pt x="10468509" y="2206664"/>
                  <a:pt x="10471436" y="2207284"/>
                  <a:pt x="10474710" y="2207284"/>
                </a:cubicBezTo>
                <a:cubicBezTo>
                  <a:pt x="10480465" y="2207284"/>
                  <a:pt x="10484930" y="2205572"/>
                  <a:pt x="10488104" y="2202149"/>
                </a:cubicBezTo>
                <a:cubicBezTo>
                  <a:pt x="10491280" y="2198726"/>
                  <a:pt x="10492867" y="2194336"/>
                  <a:pt x="10492867" y="2188978"/>
                </a:cubicBezTo>
                <a:cubicBezTo>
                  <a:pt x="10492867" y="2187986"/>
                  <a:pt x="10492818" y="2187217"/>
                  <a:pt x="10492718" y="2186671"/>
                </a:cubicBezTo>
                <a:cubicBezTo>
                  <a:pt x="10492619" y="2186125"/>
                  <a:pt x="10492470" y="2185505"/>
                  <a:pt x="10492272" y="2184811"/>
                </a:cubicBezTo>
                <a:cubicBezTo>
                  <a:pt x="10492569" y="2184712"/>
                  <a:pt x="10493016" y="2184612"/>
                  <a:pt x="10493611" y="2184513"/>
                </a:cubicBezTo>
                <a:cubicBezTo>
                  <a:pt x="10494206" y="2184414"/>
                  <a:pt x="10494802" y="2184364"/>
                  <a:pt x="10495397" y="2184364"/>
                </a:cubicBezTo>
                <a:cubicBezTo>
                  <a:pt x="10500259" y="2184364"/>
                  <a:pt x="10503732" y="2185481"/>
                  <a:pt x="10505815" y="2187713"/>
                </a:cubicBezTo>
                <a:cubicBezTo>
                  <a:pt x="10507899" y="2189945"/>
                  <a:pt x="10508940" y="2193592"/>
                  <a:pt x="10508940" y="2198652"/>
                </a:cubicBezTo>
                <a:cubicBezTo>
                  <a:pt x="10508940" y="2201231"/>
                  <a:pt x="10508618" y="2203786"/>
                  <a:pt x="10507973" y="2206316"/>
                </a:cubicBezTo>
                <a:cubicBezTo>
                  <a:pt x="10507328" y="2208847"/>
                  <a:pt x="10506038" y="2211153"/>
                  <a:pt x="10504104" y="2213237"/>
                </a:cubicBezTo>
                <a:cubicBezTo>
                  <a:pt x="10502169" y="2215321"/>
                  <a:pt x="10499490" y="2217007"/>
                  <a:pt x="10496067" y="2218297"/>
                </a:cubicBezTo>
                <a:cubicBezTo>
                  <a:pt x="10492644" y="2219587"/>
                  <a:pt x="10488204" y="2220232"/>
                  <a:pt x="10482747" y="2220232"/>
                </a:cubicBezTo>
                <a:cubicBezTo>
                  <a:pt x="10477984" y="2220232"/>
                  <a:pt x="10473470" y="2219810"/>
                  <a:pt x="10469203" y="2218967"/>
                </a:cubicBezTo>
                <a:cubicBezTo>
                  <a:pt x="10464937" y="2218123"/>
                  <a:pt x="10460795" y="2216710"/>
                  <a:pt x="10456776" y="2214725"/>
                </a:cubicBezTo>
                <a:cubicBezTo>
                  <a:pt x="10452758" y="2212741"/>
                  <a:pt x="10448764" y="2210136"/>
                  <a:pt x="10444796" y="2206912"/>
                </a:cubicBezTo>
                <a:cubicBezTo>
                  <a:pt x="10440827" y="2203687"/>
                  <a:pt x="10436808" y="2199743"/>
                  <a:pt x="10432740" y="2195080"/>
                </a:cubicBezTo>
                <a:cubicBezTo>
                  <a:pt x="10429069" y="2190913"/>
                  <a:pt x="10425324" y="2186125"/>
                  <a:pt x="10421504" y="2180718"/>
                </a:cubicBezTo>
                <a:cubicBezTo>
                  <a:pt x="10417684" y="2175311"/>
                  <a:pt x="10413542" y="2169134"/>
                  <a:pt x="10409077" y="2162189"/>
                </a:cubicBezTo>
                <a:lnTo>
                  <a:pt x="10379162" y="2177072"/>
                </a:lnTo>
                <a:cubicBezTo>
                  <a:pt x="10383330" y="2183918"/>
                  <a:pt x="10387869" y="2190863"/>
                  <a:pt x="10392780" y="2197908"/>
                </a:cubicBezTo>
                <a:cubicBezTo>
                  <a:pt x="10397692" y="2204952"/>
                  <a:pt x="10403024" y="2211749"/>
                  <a:pt x="10408779" y="2218297"/>
                </a:cubicBezTo>
                <a:cubicBezTo>
                  <a:pt x="10417610" y="2228517"/>
                  <a:pt x="10428127" y="2236504"/>
                  <a:pt x="10440331" y="2242258"/>
                </a:cubicBezTo>
                <a:cubicBezTo>
                  <a:pt x="10452535" y="2248013"/>
                  <a:pt x="10466673" y="2250890"/>
                  <a:pt x="10482747" y="2250890"/>
                </a:cubicBezTo>
                <a:cubicBezTo>
                  <a:pt x="10492768" y="2250890"/>
                  <a:pt x="10501524" y="2249576"/>
                  <a:pt x="10509015" y="2246947"/>
                </a:cubicBezTo>
                <a:cubicBezTo>
                  <a:pt x="10516506" y="2244317"/>
                  <a:pt x="10522732" y="2240696"/>
                  <a:pt x="10527693" y="2236082"/>
                </a:cubicBezTo>
                <a:cubicBezTo>
                  <a:pt x="10532654" y="2231468"/>
                  <a:pt x="10536350" y="2225962"/>
                  <a:pt x="10538780" y="2219562"/>
                </a:cubicBezTo>
                <a:cubicBezTo>
                  <a:pt x="10541211" y="2213163"/>
                  <a:pt x="10542427" y="2206192"/>
                  <a:pt x="10542427" y="2198652"/>
                </a:cubicBezTo>
                <a:cubicBezTo>
                  <a:pt x="10542427" y="2194683"/>
                  <a:pt x="10541980" y="2190714"/>
                  <a:pt x="10541087" y="2186746"/>
                </a:cubicBezTo>
                <a:cubicBezTo>
                  <a:pt x="10540194" y="2182777"/>
                  <a:pt x="10538780" y="2178957"/>
                  <a:pt x="10536846" y="2175286"/>
                </a:cubicBezTo>
                <a:cubicBezTo>
                  <a:pt x="10534911" y="2171615"/>
                  <a:pt x="10532455" y="2168241"/>
                  <a:pt x="10529479" y="2165165"/>
                </a:cubicBezTo>
                <a:cubicBezTo>
                  <a:pt x="10526502" y="2162090"/>
                  <a:pt x="10522881" y="2159510"/>
                  <a:pt x="10518614" y="2157426"/>
                </a:cubicBezTo>
                <a:lnTo>
                  <a:pt x="10518614" y="2063367"/>
                </a:lnTo>
                <a:lnTo>
                  <a:pt x="10549124" y="2063367"/>
                </a:lnTo>
                <a:lnTo>
                  <a:pt x="10560286" y="2063367"/>
                </a:lnTo>
                <a:lnTo>
                  <a:pt x="10681135" y="2063367"/>
                </a:lnTo>
                <a:lnTo>
                  <a:pt x="10681135" y="2079292"/>
                </a:lnTo>
                <a:cubicBezTo>
                  <a:pt x="10673197" y="2079490"/>
                  <a:pt x="10665111" y="2080061"/>
                  <a:pt x="10656876" y="2081003"/>
                </a:cubicBezTo>
                <a:cubicBezTo>
                  <a:pt x="10648640" y="2081946"/>
                  <a:pt x="10640579" y="2083508"/>
                  <a:pt x="10632691" y="2085691"/>
                </a:cubicBezTo>
                <a:cubicBezTo>
                  <a:pt x="10624803" y="2087874"/>
                  <a:pt x="10617262" y="2090801"/>
                  <a:pt x="10610069" y="2094472"/>
                </a:cubicBezTo>
                <a:cubicBezTo>
                  <a:pt x="10602876" y="2098143"/>
                  <a:pt x="10596352" y="2102707"/>
                  <a:pt x="10590498" y="2108164"/>
                </a:cubicBezTo>
                <a:cubicBezTo>
                  <a:pt x="10584644" y="2113621"/>
                  <a:pt x="10579634" y="2120145"/>
                  <a:pt x="10575467" y="2127735"/>
                </a:cubicBezTo>
                <a:cubicBezTo>
                  <a:pt x="10571300" y="2135325"/>
                  <a:pt x="10568323" y="2144181"/>
                  <a:pt x="10566537" y="2154301"/>
                </a:cubicBezTo>
                <a:cubicBezTo>
                  <a:pt x="10572391" y="2154797"/>
                  <a:pt x="10578790" y="2155690"/>
                  <a:pt x="10585736" y="2156980"/>
                </a:cubicBezTo>
                <a:cubicBezTo>
                  <a:pt x="10592681" y="2158270"/>
                  <a:pt x="10599775" y="2159956"/>
                  <a:pt x="10607018" y="2162040"/>
                </a:cubicBezTo>
                <a:cubicBezTo>
                  <a:pt x="10614261" y="2164124"/>
                  <a:pt x="10621504" y="2166604"/>
                  <a:pt x="10628747" y="2169481"/>
                </a:cubicBezTo>
                <a:cubicBezTo>
                  <a:pt x="10635990" y="2172359"/>
                  <a:pt x="10642886" y="2175633"/>
                  <a:pt x="10649434" y="2179304"/>
                </a:cubicBezTo>
                <a:cubicBezTo>
                  <a:pt x="10655983" y="2182975"/>
                  <a:pt x="10661985" y="2186994"/>
                  <a:pt x="10667442" y="2191359"/>
                </a:cubicBezTo>
                <a:cubicBezTo>
                  <a:pt x="10672900" y="2195725"/>
                  <a:pt x="10677464" y="2200438"/>
                  <a:pt x="10681135" y="2205498"/>
                </a:cubicBezTo>
                <a:lnTo>
                  <a:pt x="10681135" y="2228566"/>
                </a:lnTo>
                <a:lnTo>
                  <a:pt x="10715663" y="2228566"/>
                </a:lnTo>
                <a:lnTo>
                  <a:pt x="10715663" y="2063367"/>
                </a:lnTo>
                <a:lnTo>
                  <a:pt x="10757335" y="2063367"/>
                </a:lnTo>
                <a:lnTo>
                  <a:pt x="10757335" y="2032113"/>
                </a:lnTo>
                <a:lnTo>
                  <a:pt x="10560286" y="2032113"/>
                </a:lnTo>
                <a:lnTo>
                  <a:pt x="10549124" y="2032113"/>
                </a:lnTo>
                <a:lnTo>
                  <a:pt x="10376930" y="2032113"/>
                </a:lnTo>
                <a:lnTo>
                  <a:pt x="10368149" y="2032113"/>
                </a:lnTo>
                <a:close/>
                <a:moveTo>
                  <a:pt x="4397485" y="2019184"/>
                </a:moveTo>
                <a:cubicBezTo>
                  <a:pt x="4388059" y="2019184"/>
                  <a:pt x="4379799" y="2020573"/>
                  <a:pt x="4372705" y="2023351"/>
                </a:cubicBezTo>
                <a:cubicBezTo>
                  <a:pt x="4365611" y="2026129"/>
                  <a:pt x="4359707" y="2029800"/>
                  <a:pt x="4354995" y="2034364"/>
                </a:cubicBezTo>
                <a:cubicBezTo>
                  <a:pt x="4350282" y="2038928"/>
                  <a:pt x="4346735" y="2044162"/>
                  <a:pt x="4344354" y="2050065"/>
                </a:cubicBezTo>
                <a:cubicBezTo>
                  <a:pt x="4341972" y="2055969"/>
                  <a:pt x="4340782" y="2061996"/>
                  <a:pt x="4340782" y="2068148"/>
                </a:cubicBezTo>
                <a:cubicBezTo>
                  <a:pt x="4340782" y="2074300"/>
                  <a:pt x="4341947" y="2080005"/>
                  <a:pt x="4344279" y="2085263"/>
                </a:cubicBezTo>
                <a:cubicBezTo>
                  <a:pt x="4346611" y="2090522"/>
                  <a:pt x="4349835" y="2095086"/>
                  <a:pt x="4353953" y="2098955"/>
                </a:cubicBezTo>
                <a:cubicBezTo>
                  <a:pt x="4358071" y="2102825"/>
                  <a:pt x="4362981" y="2105851"/>
                  <a:pt x="4368686" y="2108034"/>
                </a:cubicBezTo>
                <a:cubicBezTo>
                  <a:pt x="4374392" y="2110217"/>
                  <a:pt x="4380618" y="2111308"/>
                  <a:pt x="4387365" y="2111308"/>
                </a:cubicBezTo>
                <a:cubicBezTo>
                  <a:pt x="4391433" y="2111308"/>
                  <a:pt x="4395154" y="2110762"/>
                  <a:pt x="4398526" y="2109671"/>
                </a:cubicBezTo>
                <a:cubicBezTo>
                  <a:pt x="4401901" y="2108580"/>
                  <a:pt x="4404827" y="2106943"/>
                  <a:pt x="4407307" y="2104760"/>
                </a:cubicBezTo>
                <a:cubicBezTo>
                  <a:pt x="4409788" y="2102577"/>
                  <a:pt x="4411698" y="2099948"/>
                  <a:pt x="4413037" y="2096872"/>
                </a:cubicBezTo>
                <a:cubicBezTo>
                  <a:pt x="4414377" y="2093796"/>
                  <a:pt x="4415047" y="2090224"/>
                  <a:pt x="4415047" y="2086156"/>
                </a:cubicBezTo>
                <a:cubicBezTo>
                  <a:pt x="4415047" y="2083378"/>
                  <a:pt x="4414476" y="2080575"/>
                  <a:pt x="4413335" y="2077747"/>
                </a:cubicBezTo>
                <a:cubicBezTo>
                  <a:pt x="4412194" y="2074920"/>
                  <a:pt x="4410557" y="2072390"/>
                  <a:pt x="4408424" y="2070157"/>
                </a:cubicBezTo>
                <a:cubicBezTo>
                  <a:pt x="4406290" y="2067925"/>
                  <a:pt x="4403711" y="2066114"/>
                  <a:pt x="4400685" y="2064725"/>
                </a:cubicBezTo>
                <a:cubicBezTo>
                  <a:pt x="4397659" y="2063336"/>
                  <a:pt x="4394310" y="2062641"/>
                  <a:pt x="4390639" y="2062641"/>
                </a:cubicBezTo>
                <a:cubicBezTo>
                  <a:pt x="4388059" y="2062641"/>
                  <a:pt x="4385727" y="2062964"/>
                  <a:pt x="4383644" y="2063609"/>
                </a:cubicBezTo>
                <a:cubicBezTo>
                  <a:pt x="4381561" y="2064254"/>
                  <a:pt x="4379749" y="2064998"/>
                  <a:pt x="4378211" y="2065841"/>
                </a:cubicBezTo>
                <a:cubicBezTo>
                  <a:pt x="4376674" y="2066685"/>
                  <a:pt x="4375433" y="2067528"/>
                  <a:pt x="4374491" y="2068371"/>
                </a:cubicBezTo>
                <a:cubicBezTo>
                  <a:pt x="4373548" y="2069215"/>
                  <a:pt x="4372928" y="2069835"/>
                  <a:pt x="4372630" y="2070232"/>
                </a:cubicBezTo>
                <a:cubicBezTo>
                  <a:pt x="4372630" y="2067553"/>
                  <a:pt x="4373126" y="2065047"/>
                  <a:pt x="4374119" y="2062716"/>
                </a:cubicBezTo>
                <a:cubicBezTo>
                  <a:pt x="4375111" y="2060384"/>
                  <a:pt x="4376549" y="2058350"/>
                  <a:pt x="4378435" y="2056614"/>
                </a:cubicBezTo>
                <a:cubicBezTo>
                  <a:pt x="4380320" y="2054877"/>
                  <a:pt x="4382676" y="2053513"/>
                  <a:pt x="4385505" y="2052521"/>
                </a:cubicBezTo>
                <a:cubicBezTo>
                  <a:pt x="4388332" y="2051529"/>
                  <a:pt x="4391532" y="2051033"/>
                  <a:pt x="4395103" y="2051033"/>
                </a:cubicBezTo>
                <a:cubicBezTo>
                  <a:pt x="4402149" y="2051033"/>
                  <a:pt x="4408126" y="2052347"/>
                  <a:pt x="4413037" y="2054977"/>
                </a:cubicBezTo>
                <a:cubicBezTo>
                  <a:pt x="4417949" y="2057606"/>
                  <a:pt x="4421943" y="2061103"/>
                  <a:pt x="4425018" y="2065469"/>
                </a:cubicBezTo>
                <a:cubicBezTo>
                  <a:pt x="4428094" y="2069835"/>
                  <a:pt x="4430326" y="2074820"/>
                  <a:pt x="4431715" y="2080426"/>
                </a:cubicBezTo>
                <a:cubicBezTo>
                  <a:pt x="4433104" y="2086032"/>
                  <a:pt x="4433799" y="2091812"/>
                  <a:pt x="4433799" y="2097765"/>
                </a:cubicBezTo>
                <a:cubicBezTo>
                  <a:pt x="4433799" y="2106397"/>
                  <a:pt x="4432186" y="2113689"/>
                  <a:pt x="4428962" y="2119643"/>
                </a:cubicBezTo>
                <a:cubicBezTo>
                  <a:pt x="4425738" y="2125596"/>
                  <a:pt x="4421496" y="2130408"/>
                  <a:pt x="4416238" y="2134079"/>
                </a:cubicBezTo>
                <a:cubicBezTo>
                  <a:pt x="4410979" y="2137750"/>
                  <a:pt x="4404976" y="2140404"/>
                  <a:pt x="4398229" y="2142041"/>
                </a:cubicBezTo>
                <a:cubicBezTo>
                  <a:pt x="4391483" y="2143678"/>
                  <a:pt x="4384636" y="2144497"/>
                  <a:pt x="4377691" y="2144497"/>
                </a:cubicBezTo>
                <a:cubicBezTo>
                  <a:pt x="4370448" y="2144497"/>
                  <a:pt x="4363875" y="2143554"/>
                  <a:pt x="4357971" y="2141669"/>
                </a:cubicBezTo>
                <a:cubicBezTo>
                  <a:pt x="4352067" y="2139784"/>
                  <a:pt x="4346710" y="2137055"/>
                  <a:pt x="4341897" y="2133484"/>
                </a:cubicBezTo>
                <a:cubicBezTo>
                  <a:pt x="4337086" y="2129912"/>
                  <a:pt x="4332744" y="2125546"/>
                  <a:pt x="4328875" y="2120387"/>
                </a:cubicBezTo>
                <a:cubicBezTo>
                  <a:pt x="4325005" y="2115227"/>
                  <a:pt x="4321534" y="2109324"/>
                  <a:pt x="4318457" y="2102676"/>
                </a:cubicBezTo>
                <a:cubicBezTo>
                  <a:pt x="4317068" y="2099898"/>
                  <a:pt x="4315579" y="2096673"/>
                  <a:pt x="4313993" y="2093002"/>
                </a:cubicBezTo>
                <a:cubicBezTo>
                  <a:pt x="4312405" y="2089331"/>
                  <a:pt x="4310668" y="2084941"/>
                  <a:pt x="4308783" y="2079831"/>
                </a:cubicBezTo>
                <a:cubicBezTo>
                  <a:pt x="4306899" y="2074721"/>
                  <a:pt x="4304915" y="2068768"/>
                  <a:pt x="4302830" y="2061972"/>
                </a:cubicBezTo>
                <a:cubicBezTo>
                  <a:pt x="4300746" y="2055175"/>
                  <a:pt x="4298564" y="2047163"/>
                  <a:pt x="4296282" y="2037936"/>
                </a:cubicBezTo>
                <a:lnTo>
                  <a:pt x="4262945" y="2045228"/>
                </a:lnTo>
                <a:cubicBezTo>
                  <a:pt x="4265325" y="2055448"/>
                  <a:pt x="4267731" y="2064551"/>
                  <a:pt x="4270163" y="2072538"/>
                </a:cubicBezTo>
                <a:cubicBezTo>
                  <a:pt x="4272594" y="2080526"/>
                  <a:pt x="4274999" y="2087644"/>
                  <a:pt x="4277380" y="2093895"/>
                </a:cubicBezTo>
                <a:cubicBezTo>
                  <a:pt x="4279762" y="2100146"/>
                  <a:pt x="4282118" y="2105727"/>
                  <a:pt x="4284451" y="2110638"/>
                </a:cubicBezTo>
                <a:cubicBezTo>
                  <a:pt x="4286781" y="2115550"/>
                  <a:pt x="4289088" y="2120089"/>
                  <a:pt x="4291370" y="2124256"/>
                </a:cubicBezTo>
                <a:cubicBezTo>
                  <a:pt x="4296729" y="2133880"/>
                  <a:pt x="4302657" y="2142016"/>
                  <a:pt x="4309155" y="2148664"/>
                </a:cubicBezTo>
                <a:cubicBezTo>
                  <a:pt x="4315654" y="2155312"/>
                  <a:pt x="4322550" y="2160719"/>
                  <a:pt x="4329843" y="2164886"/>
                </a:cubicBezTo>
                <a:cubicBezTo>
                  <a:pt x="4337135" y="2169053"/>
                  <a:pt x="4344799" y="2172055"/>
                  <a:pt x="4352836" y="2173890"/>
                </a:cubicBezTo>
                <a:cubicBezTo>
                  <a:pt x="4360873" y="2175726"/>
                  <a:pt x="4369158" y="2176644"/>
                  <a:pt x="4377691" y="2176644"/>
                </a:cubicBezTo>
                <a:cubicBezTo>
                  <a:pt x="4393069" y="2176644"/>
                  <a:pt x="4406489" y="2174510"/>
                  <a:pt x="4417949" y="2170244"/>
                </a:cubicBezTo>
                <a:cubicBezTo>
                  <a:pt x="4429408" y="2165978"/>
                  <a:pt x="4438934" y="2160223"/>
                  <a:pt x="4446524" y="2152980"/>
                </a:cubicBezTo>
                <a:cubicBezTo>
                  <a:pt x="4454114" y="2145737"/>
                  <a:pt x="4459795" y="2137353"/>
                  <a:pt x="4463564" y="2127828"/>
                </a:cubicBezTo>
                <a:cubicBezTo>
                  <a:pt x="4467335" y="2118303"/>
                  <a:pt x="4469220" y="2108282"/>
                  <a:pt x="4469220" y="2097765"/>
                </a:cubicBezTo>
                <a:cubicBezTo>
                  <a:pt x="4469220" y="2087248"/>
                  <a:pt x="4467733" y="2077226"/>
                  <a:pt x="4464755" y="2067701"/>
                </a:cubicBezTo>
                <a:cubicBezTo>
                  <a:pt x="4461778" y="2058176"/>
                  <a:pt x="4457315" y="2049817"/>
                  <a:pt x="4451360" y="2042624"/>
                </a:cubicBezTo>
                <a:cubicBezTo>
                  <a:pt x="4445408" y="2035431"/>
                  <a:pt x="4437941" y="2029726"/>
                  <a:pt x="4428962" y="2025509"/>
                </a:cubicBezTo>
                <a:cubicBezTo>
                  <a:pt x="4419983" y="2021292"/>
                  <a:pt x="4409490" y="2019184"/>
                  <a:pt x="4397485" y="2019184"/>
                </a:cubicBezTo>
                <a:close/>
                <a:moveTo>
                  <a:pt x="4982082" y="2005789"/>
                </a:moveTo>
                <a:lnTo>
                  <a:pt x="5000239" y="2005789"/>
                </a:lnTo>
                <a:cubicBezTo>
                  <a:pt x="4999942" y="2007972"/>
                  <a:pt x="4999494" y="2009758"/>
                  <a:pt x="4998899" y="2011147"/>
                </a:cubicBezTo>
                <a:cubicBezTo>
                  <a:pt x="4998304" y="2012536"/>
                  <a:pt x="4997560" y="2013602"/>
                  <a:pt x="4996667" y="2014347"/>
                </a:cubicBezTo>
                <a:cubicBezTo>
                  <a:pt x="4995774" y="2015091"/>
                  <a:pt x="4994806" y="2015612"/>
                  <a:pt x="4993765" y="2015909"/>
                </a:cubicBezTo>
                <a:cubicBezTo>
                  <a:pt x="4992723" y="2016207"/>
                  <a:pt x="4991657" y="2016356"/>
                  <a:pt x="4990565" y="2016356"/>
                </a:cubicBezTo>
                <a:cubicBezTo>
                  <a:pt x="4988580" y="2016356"/>
                  <a:pt x="4986671" y="2015562"/>
                  <a:pt x="4984835" y="2013975"/>
                </a:cubicBezTo>
                <a:cubicBezTo>
                  <a:pt x="4982999" y="2012387"/>
                  <a:pt x="4982082" y="2009659"/>
                  <a:pt x="4982082" y="2005789"/>
                </a:cubicBezTo>
                <a:close/>
                <a:moveTo>
                  <a:pt x="6835219" y="1978459"/>
                </a:moveTo>
                <a:cubicBezTo>
                  <a:pt x="6838791" y="1992945"/>
                  <a:pt x="6846381" y="2004256"/>
                  <a:pt x="6857989" y="2012392"/>
                </a:cubicBezTo>
                <a:cubicBezTo>
                  <a:pt x="6869598" y="2020528"/>
                  <a:pt x="6885771" y="2025439"/>
                  <a:pt x="6906507" y="2027126"/>
                </a:cubicBezTo>
                <a:cubicBezTo>
                  <a:pt x="6914247" y="2027721"/>
                  <a:pt x="6920473" y="2028763"/>
                  <a:pt x="6925185" y="2030251"/>
                </a:cubicBezTo>
                <a:cubicBezTo>
                  <a:pt x="6929898" y="2031739"/>
                  <a:pt x="6933718" y="2033625"/>
                  <a:pt x="6936645" y="2035907"/>
                </a:cubicBezTo>
                <a:cubicBezTo>
                  <a:pt x="6939572" y="2038189"/>
                  <a:pt x="6941854" y="2040818"/>
                  <a:pt x="6943491" y="2043794"/>
                </a:cubicBezTo>
                <a:cubicBezTo>
                  <a:pt x="6945128" y="2046771"/>
                  <a:pt x="6946790" y="2050045"/>
                  <a:pt x="6948477" y="2053617"/>
                </a:cubicBezTo>
                <a:lnTo>
                  <a:pt x="6863943" y="2053617"/>
                </a:lnTo>
                <a:lnTo>
                  <a:pt x="6851292" y="2053617"/>
                </a:lnTo>
                <a:lnTo>
                  <a:pt x="6689367" y="2053617"/>
                </a:lnTo>
                <a:lnTo>
                  <a:pt x="6689367" y="2084871"/>
                </a:lnTo>
                <a:lnTo>
                  <a:pt x="6730741" y="2084871"/>
                </a:lnTo>
                <a:lnTo>
                  <a:pt x="6730741" y="2106153"/>
                </a:lnTo>
                <a:cubicBezTo>
                  <a:pt x="6726475" y="2107840"/>
                  <a:pt x="6722978" y="2110717"/>
                  <a:pt x="6720249" y="2114785"/>
                </a:cubicBezTo>
                <a:cubicBezTo>
                  <a:pt x="6717521" y="2118853"/>
                  <a:pt x="6716156" y="2123467"/>
                  <a:pt x="6716156" y="2128626"/>
                </a:cubicBezTo>
                <a:cubicBezTo>
                  <a:pt x="6716156" y="2131901"/>
                  <a:pt x="6716776" y="2135001"/>
                  <a:pt x="6718017" y="2137928"/>
                </a:cubicBezTo>
                <a:cubicBezTo>
                  <a:pt x="6719257" y="2140855"/>
                  <a:pt x="6720968" y="2143435"/>
                  <a:pt x="6723151" y="2145667"/>
                </a:cubicBezTo>
                <a:cubicBezTo>
                  <a:pt x="6725334" y="2147900"/>
                  <a:pt x="6727914" y="2149661"/>
                  <a:pt x="6730890" y="2150951"/>
                </a:cubicBezTo>
                <a:cubicBezTo>
                  <a:pt x="6733867" y="2152241"/>
                  <a:pt x="6737091" y="2152885"/>
                  <a:pt x="6740564" y="2152885"/>
                </a:cubicBezTo>
                <a:cubicBezTo>
                  <a:pt x="6744235" y="2152885"/>
                  <a:pt x="6747559" y="2152216"/>
                  <a:pt x="6750536" y="2150876"/>
                </a:cubicBezTo>
                <a:cubicBezTo>
                  <a:pt x="6753512" y="2149537"/>
                  <a:pt x="6756067" y="2147776"/>
                  <a:pt x="6758200" y="2145593"/>
                </a:cubicBezTo>
                <a:cubicBezTo>
                  <a:pt x="6760333" y="2143410"/>
                  <a:pt x="6761971" y="2140905"/>
                  <a:pt x="6763112" y="2138077"/>
                </a:cubicBezTo>
                <a:cubicBezTo>
                  <a:pt x="6764253" y="2135249"/>
                  <a:pt x="6764823" y="2132347"/>
                  <a:pt x="6764823" y="2129371"/>
                </a:cubicBezTo>
                <a:cubicBezTo>
                  <a:pt x="6764823" y="2128577"/>
                  <a:pt x="6764773" y="2127932"/>
                  <a:pt x="6764674" y="2127436"/>
                </a:cubicBezTo>
                <a:cubicBezTo>
                  <a:pt x="6768941" y="2127436"/>
                  <a:pt x="6772537" y="2128031"/>
                  <a:pt x="6775464" y="2129222"/>
                </a:cubicBezTo>
                <a:cubicBezTo>
                  <a:pt x="6778391" y="2130412"/>
                  <a:pt x="6780772" y="2132025"/>
                  <a:pt x="6782608" y="2134059"/>
                </a:cubicBezTo>
                <a:cubicBezTo>
                  <a:pt x="6784444" y="2136093"/>
                  <a:pt x="6785758" y="2138375"/>
                  <a:pt x="6786552" y="2140905"/>
                </a:cubicBezTo>
                <a:cubicBezTo>
                  <a:pt x="6787346" y="2143435"/>
                  <a:pt x="6787743" y="2146039"/>
                  <a:pt x="6787743" y="2148718"/>
                </a:cubicBezTo>
                <a:cubicBezTo>
                  <a:pt x="6787743" y="2154175"/>
                  <a:pt x="6786726" y="2158839"/>
                  <a:pt x="6784692" y="2162708"/>
                </a:cubicBezTo>
                <a:cubicBezTo>
                  <a:pt x="6782658" y="2166578"/>
                  <a:pt x="6779855" y="2169753"/>
                  <a:pt x="6776283" y="2172233"/>
                </a:cubicBezTo>
                <a:cubicBezTo>
                  <a:pt x="6772711" y="2174714"/>
                  <a:pt x="6768494" y="2176549"/>
                  <a:pt x="6763632" y="2177740"/>
                </a:cubicBezTo>
                <a:cubicBezTo>
                  <a:pt x="6758771" y="2178930"/>
                  <a:pt x="6753512" y="2179526"/>
                  <a:pt x="6747857" y="2179526"/>
                </a:cubicBezTo>
                <a:cubicBezTo>
                  <a:pt x="6738828" y="2179526"/>
                  <a:pt x="6730841" y="2178955"/>
                  <a:pt x="6723895" y="2177814"/>
                </a:cubicBezTo>
                <a:cubicBezTo>
                  <a:pt x="6716950" y="2176673"/>
                  <a:pt x="6711543" y="2175656"/>
                  <a:pt x="6707673" y="2174763"/>
                </a:cubicBezTo>
                <a:lnTo>
                  <a:pt x="6707673" y="2205273"/>
                </a:lnTo>
                <a:cubicBezTo>
                  <a:pt x="6711840" y="2206166"/>
                  <a:pt x="6716553" y="2207208"/>
                  <a:pt x="6721812" y="2208398"/>
                </a:cubicBezTo>
                <a:cubicBezTo>
                  <a:pt x="6727070" y="2209589"/>
                  <a:pt x="6732701" y="2211102"/>
                  <a:pt x="6738704" y="2212938"/>
                </a:cubicBezTo>
                <a:cubicBezTo>
                  <a:pt x="6744706" y="2214773"/>
                  <a:pt x="6750908" y="2216981"/>
                  <a:pt x="6757307" y="2219560"/>
                </a:cubicBezTo>
                <a:cubicBezTo>
                  <a:pt x="6763707" y="2222140"/>
                  <a:pt x="6770106" y="2225241"/>
                  <a:pt x="6776506" y="2228862"/>
                </a:cubicBezTo>
                <a:cubicBezTo>
                  <a:pt x="6782906" y="2232484"/>
                  <a:pt x="6789231" y="2236750"/>
                  <a:pt x="6795482" y="2241661"/>
                </a:cubicBezTo>
                <a:cubicBezTo>
                  <a:pt x="6801732" y="2246573"/>
                  <a:pt x="6807636" y="2252203"/>
                  <a:pt x="6813192" y="2258553"/>
                </a:cubicBezTo>
                <a:lnTo>
                  <a:pt x="6840725" y="2241438"/>
                </a:lnTo>
                <a:cubicBezTo>
                  <a:pt x="6837451" y="2236477"/>
                  <a:pt x="6833805" y="2231913"/>
                  <a:pt x="6829787" y="2227746"/>
                </a:cubicBezTo>
                <a:cubicBezTo>
                  <a:pt x="6825768" y="2223579"/>
                  <a:pt x="6821651" y="2219759"/>
                  <a:pt x="6817434" y="2216286"/>
                </a:cubicBezTo>
                <a:cubicBezTo>
                  <a:pt x="6813217" y="2212814"/>
                  <a:pt x="6809000" y="2209688"/>
                  <a:pt x="6804783" y="2206910"/>
                </a:cubicBezTo>
                <a:cubicBezTo>
                  <a:pt x="6800567" y="2204132"/>
                  <a:pt x="6796672" y="2201602"/>
                  <a:pt x="6793100" y="2199320"/>
                </a:cubicBezTo>
                <a:cubicBezTo>
                  <a:pt x="6797367" y="2197137"/>
                  <a:pt x="6801286" y="2194384"/>
                  <a:pt x="6804858" y="2191060"/>
                </a:cubicBezTo>
                <a:cubicBezTo>
                  <a:pt x="6808430" y="2187736"/>
                  <a:pt x="6811505" y="2183916"/>
                  <a:pt x="6814085" y="2179600"/>
                </a:cubicBezTo>
                <a:cubicBezTo>
                  <a:pt x="6816665" y="2175284"/>
                  <a:pt x="6818674" y="2170522"/>
                  <a:pt x="6820113" y="2165313"/>
                </a:cubicBezTo>
                <a:cubicBezTo>
                  <a:pt x="6821551" y="2160104"/>
                  <a:pt x="6822271" y="2154523"/>
                  <a:pt x="6822271" y="2148569"/>
                </a:cubicBezTo>
                <a:cubicBezTo>
                  <a:pt x="6822271" y="2141922"/>
                  <a:pt x="6821229" y="2135497"/>
                  <a:pt x="6819145" y="2129296"/>
                </a:cubicBezTo>
                <a:cubicBezTo>
                  <a:pt x="6817062" y="2123095"/>
                  <a:pt x="6813763" y="2117564"/>
                  <a:pt x="6809248" y="2112702"/>
                </a:cubicBezTo>
                <a:cubicBezTo>
                  <a:pt x="6804734" y="2107840"/>
                  <a:pt x="6798855" y="2103946"/>
                  <a:pt x="6791612" y="2101019"/>
                </a:cubicBezTo>
                <a:cubicBezTo>
                  <a:pt x="6784369" y="2098092"/>
                  <a:pt x="6775588" y="2096628"/>
                  <a:pt x="6765270" y="2096628"/>
                </a:cubicBezTo>
                <a:lnTo>
                  <a:pt x="6765270" y="2084871"/>
                </a:lnTo>
                <a:lnTo>
                  <a:pt x="6851292" y="2084871"/>
                </a:lnTo>
                <a:lnTo>
                  <a:pt x="6863943" y="2084871"/>
                </a:lnTo>
                <a:lnTo>
                  <a:pt x="6892666" y="2084871"/>
                </a:lnTo>
                <a:lnTo>
                  <a:pt x="6892666" y="2106153"/>
                </a:lnTo>
                <a:cubicBezTo>
                  <a:pt x="6888400" y="2107840"/>
                  <a:pt x="6884903" y="2110717"/>
                  <a:pt x="6882174" y="2114785"/>
                </a:cubicBezTo>
                <a:cubicBezTo>
                  <a:pt x="6879446" y="2118853"/>
                  <a:pt x="6878081" y="2123467"/>
                  <a:pt x="6878081" y="2128626"/>
                </a:cubicBezTo>
                <a:cubicBezTo>
                  <a:pt x="6878081" y="2131901"/>
                  <a:pt x="6878701" y="2135001"/>
                  <a:pt x="6879942" y="2137928"/>
                </a:cubicBezTo>
                <a:cubicBezTo>
                  <a:pt x="6881182" y="2140855"/>
                  <a:pt x="6882893" y="2143435"/>
                  <a:pt x="6885076" y="2145667"/>
                </a:cubicBezTo>
                <a:cubicBezTo>
                  <a:pt x="6887259" y="2147900"/>
                  <a:pt x="6889839" y="2149661"/>
                  <a:pt x="6892815" y="2150951"/>
                </a:cubicBezTo>
                <a:cubicBezTo>
                  <a:pt x="6895792" y="2152241"/>
                  <a:pt x="6899016" y="2152885"/>
                  <a:pt x="6902489" y="2152885"/>
                </a:cubicBezTo>
                <a:cubicBezTo>
                  <a:pt x="6906160" y="2152885"/>
                  <a:pt x="6909484" y="2152216"/>
                  <a:pt x="6912461" y="2150876"/>
                </a:cubicBezTo>
                <a:cubicBezTo>
                  <a:pt x="6915437" y="2149537"/>
                  <a:pt x="6917992" y="2147776"/>
                  <a:pt x="6920125" y="2145593"/>
                </a:cubicBezTo>
                <a:cubicBezTo>
                  <a:pt x="6922258" y="2143410"/>
                  <a:pt x="6923896" y="2140905"/>
                  <a:pt x="6925037" y="2138077"/>
                </a:cubicBezTo>
                <a:cubicBezTo>
                  <a:pt x="6926178" y="2135249"/>
                  <a:pt x="6926748" y="2132347"/>
                  <a:pt x="6926748" y="2129371"/>
                </a:cubicBezTo>
                <a:cubicBezTo>
                  <a:pt x="6926748" y="2128577"/>
                  <a:pt x="6926698" y="2127932"/>
                  <a:pt x="6926599" y="2127436"/>
                </a:cubicBezTo>
                <a:cubicBezTo>
                  <a:pt x="6930866" y="2127436"/>
                  <a:pt x="6934462" y="2128031"/>
                  <a:pt x="6937389" y="2129222"/>
                </a:cubicBezTo>
                <a:cubicBezTo>
                  <a:pt x="6940316" y="2130412"/>
                  <a:pt x="6942697" y="2132025"/>
                  <a:pt x="6944533" y="2134059"/>
                </a:cubicBezTo>
                <a:cubicBezTo>
                  <a:pt x="6946369" y="2136093"/>
                  <a:pt x="6947683" y="2138375"/>
                  <a:pt x="6948477" y="2140905"/>
                </a:cubicBezTo>
                <a:cubicBezTo>
                  <a:pt x="6949271" y="2143435"/>
                  <a:pt x="6949668" y="2146039"/>
                  <a:pt x="6949668" y="2148718"/>
                </a:cubicBezTo>
                <a:cubicBezTo>
                  <a:pt x="6949668" y="2154175"/>
                  <a:pt x="6948651" y="2158839"/>
                  <a:pt x="6946617" y="2162708"/>
                </a:cubicBezTo>
                <a:cubicBezTo>
                  <a:pt x="6944583" y="2166578"/>
                  <a:pt x="6941780" y="2169753"/>
                  <a:pt x="6938208" y="2172233"/>
                </a:cubicBezTo>
                <a:cubicBezTo>
                  <a:pt x="6934636" y="2174714"/>
                  <a:pt x="6930419" y="2176549"/>
                  <a:pt x="6925557" y="2177740"/>
                </a:cubicBezTo>
                <a:cubicBezTo>
                  <a:pt x="6920696" y="2178930"/>
                  <a:pt x="6915437" y="2179526"/>
                  <a:pt x="6909782" y="2179526"/>
                </a:cubicBezTo>
                <a:cubicBezTo>
                  <a:pt x="6900753" y="2179526"/>
                  <a:pt x="6892766" y="2178955"/>
                  <a:pt x="6885820" y="2177814"/>
                </a:cubicBezTo>
                <a:cubicBezTo>
                  <a:pt x="6878875" y="2176673"/>
                  <a:pt x="6873468" y="2175656"/>
                  <a:pt x="6869598" y="2174763"/>
                </a:cubicBezTo>
                <a:lnTo>
                  <a:pt x="6869598" y="2205273"/>
                </a:lnTo>
                <a:cubicBezTo>
                  <a:pt x="6873765" y="2206166"/>
                  <a:pt x="6878478" y="2207208"/>
                  <a:pt x="6883737" y="2208398"/>
                </a:cubicBezTo>
                <a:cubicBezTo>
                  <a:pt x="6888995" y="2209589"/>
                  <a:pt x="6894626" y="2211102"/>
                  <a:pt x="6900629" y="2212938"/>
                </a:cubicBezTo>
                <a:cubicBezTo>
                  <a:pt x="6906631" y="2214773"/>
                  <a:pt x="6912833" y="2216981"/>
                  <a:pt x="6919232" y="2219560"/>
                </a:cubicBezTo>
                <a:cubicBezTo>
                  <a:pt x="6925632" y="2222140"/>
                  <a:pt x="6932031" y="2225241"/>
                  <a:pt x="6938431" y="2228862"/>
                </a:cubicBezTo>
                <a:cubicBezTo>
                  <a:pt x="6944831" y="2232484"/>
                  <a:pt x="6951156" y="2236750"/>
                  <a:pt x="6957407" y="2241661"/>
                </a:cubicBezTo>
                <a:cubicBezTo>
                  <a:pt x="6963657" y="2246573"/>
                  <a:pt x="6969561" y="2252203"/>
                  <a:pt x="6975117" y="2258553"/>
                </a:cubicBezTo>
                <a:lnTo>
                  <a:pt x="7002650" y="2241438"/>
                </a:lnTo>
                <a:cubicBezTo>
                  <a:pt x="6999376" y="2236477"/>
                  <a:pt x="6995730" y="2231913"/>
                  <a:pt x="6991712" y="2227746"/>
                </a:cubicBezTo>
                <a:cubicBezTo>
                  <a:pt x="6987693" y="2223579"/>
                  <a:pt x="6983576" y="2219759"/>
                  <a:pt x="6979359" y="2216286"/>
                </a:cubicBezTo>
                <a:cubicBezTo>
                  <a:pt x="6975142" y="2212814"/>
                  <a:pt x="6970925" y="2209688"/>
                  <a:pt x="6966708" y="2206910"/>
                </a:cubicBezTo>
                <a:cubicBezTo>
                  <a:pt x="6962492" y="2204132"/>
                  <a:pt x="6958597" y="2201602"/>
                  <a:pt x="6955025" y="2199320"/>
                </a:cubicBezTo>
                <a:cubicBezTo>
                  <a:pt x="6959292" y="2197137"/>
                  <a:pt x="6963211" y="2194384"/>
                  <a:pt x="6966783" y="2191060"/>
                </a:cubicBezTo>
                <a:cubicBezTo>
                  <a:pt x="6970355" y="2187736"/>
                  <a:pt x="6973430" y="2183916"/>
                  <a:pt x="6976010" y="2179600"/>
                </a:cubicBezTo>
                <a:cubicBezTo>
                  <a:pt x="6978590" y="2175284"/>
                  <a:pt x="6980599" y="2170522"/>
                  <a:pt x="6982038" y="2165313"/>
                </a:cubicBezTo>
                <a:cubicBezTo>
                  <a:pt x="6983476" y="2160104"/>
                  <a:pt x="6984196" y="2154523"/>
                  <a:pt x="6984196" y="2148569"/>
                </a:cubicBezTo>
                <a:cubicBezTo>
                  <a:pt x="6984196" y="2141922"/>
                  <a:pt x="6983154" y="2135497"/>
                  <a:pt x="6981070" y="2129296"/>
                </a:cubicBezTo>
                <a:cubicBezTo>
                  <a:pt x="6978987" y="2123095"/>
                  <a:pt x="6975688" y="2117564"/>
                  <a:pt x="6971173" y="2112702"/>
                </a:cubicBezTo>
                <a:cubicBezTo>
                  <a:pt x="6966659" y="2107840"/>
                  <a:pt x="6960780" y="2103946"/>
                  <a:pt x="6953537" y="2101019"/>
                </a:cubicBezTo>
                <a:cubicBezTo>
                  <a:pt x="6946294" y="2098092"/>
                  <a:pt x="6937513" y="2096628"/>
                  <a:pt x="6927195" y="2096628"/>
                </a:cubicBezTo>
                <a:lnTo>
                  <a:pt x="6927195" y="2084871"/>
                </a:lnTo>
                <a:lnTo>
                  <a:pt x="7013217" y="2084871"/>
                </a:lnTo>
                <a:lnTo>
                  <a:pt x="7025868" y="2084871"/>
                </a:lnTo>
                <a:lnTo>
                  <a:pt x="7050573" y="2084871"/>
                </a:lnTo>
                <a:cubicBezTo>
                  <a:pt x="7046803" y="2090725"/>
                  <a:pt x="7043702" y="2096604"/>
                  <a:pt x="7041271" y="2102507"/>
                </a:cubicBezTo>
                <a:cubicBezTo>
                  <a:pt x="7038840" y="2108411"/>
                  <a:pt x="7036930" y="2114463"/>
                  <a:pt x="7035541" y="2120664"/>
                </a:cubicBezTo>
                <a:cubicBezTo>
                  <a:pt x="7034152" y="2126865"/>
                  <a:pt x="7033210" y="2133215"/>
                  <a:pt x="7032714" y="2139714"/>
                </a:cubicBezTo>
                <a:cubicBezTo>
                  <a:pt x="7032218" y="2146213"/>
                  <a:pt x="7031970" y="2153034"/>
                  <a:pt x="7031970" y="2160178"/>
                </a:cubicBezTo>
                <a:cubicBezTo>
                  <a:pt x="7031970" y="2169008"/>
                  <a:pt x="7032738" y="2177864"/>
                  <a:pt x="7034276" y="2186744"/>
                </a:cubicBezTo>
                <a:cubicBezTo>
                  <a:pt x="7035814" y="2195624"/>
                  <a:pt x="7038047" y="2204231"/>
                  <a:pt x="7040974" y="2212566"/>
                </a:cubicBezTo>
                <a:cubicBezTo>
                  <a:pt x="7043901" y="2220900"/>
                  <a:pt x="7047522" y="2228738"/>
                  <a:pt x="7051838" y="2236080"/>
                </a:cubicBezTo>
                <a:cubicBezTo>
                  <a:pt x="7056154" y="2243423"/>
                  <a:pt x="7061140" y="2249971"/>
                  <a:pt x="7066795" y="2255726"/>
                </a:cubicBezTo>
                <a:cubicBezTo>
                  <a:pt x="7070962" y="2259893"/>
                  <a:pt x="7075626" y="2263564"/>
                  <a:pt x="7080785" y="2266739"/>
                </a:cubicBezTo>
                <a:cubicBezTo>
                  <a:pt x="7085944" y="2269914"/>
                  <a:pt x="7091352" y="2271501"/>
                  <a:pt x="7097007" y="2271501"/>
                </a:cubicBezTo>
                <a:cubicBezTo>
                  <a:pt x="7100678" y="2271501"/>
                  <a:pt x="7104002" y="2270807"/>
                  <a:pt x="7106979" y="2269418"/>
                </a:cubicBezTo>
                <a:cubicBezTo>
                  <a:pt x="7109955" y="2268029"/>
                  <a:pt x="7112510" y="2266193"/>
                  <a:pt x="7114644" y="2263911"/>
                </a:cubicBezTo>
                <a:cubicBezTo>
                  <a:pt x="7116777" y="2261629"/>
                  <a:pt x="7118439" y="2258950"/>
                  <a:pt x="7119629" y="2255875"/>
                </a:cubicBezTo>
                <a:cubicBezTo>
                  <a:pt x="7120820" y="2252799"/>
                  <a:pt x="7121415" y="2249624"/>
                  <a:pt x="7121415" y="2246350"/>
                </a:cubicBezTo>
                <a:cubicBezTo>
                  <a:pt x="7121415" y="2243472"/>
                  <a:pt x="7120820" y="2240644"/>
                  <a:pt x="7119629" y="2237866"/>
                </a:cubicBezTo>
                <a:cubicBezTo>
                  <a:pt x="7118439" y="2235088"/>
                  <a:pt x="7116777" y="2232583"/>
                  <a:pt x="7114644" y="2230351"/>
                </a:cubicBezTo>
                <a:cubicBezTo>
                  <a:pt x="7112510" y="2228118"/>
                  <a:pt x="7109955" y="2226307"/>
                  <a:pt x="7106979" y="2224918"/>
                </a:cubicBezTo>
                <a:cubicBezTo>
                  <a:pt x="7104002" y="2223529"/>
                  <a:pt x="7100678" y="2222835"/>
                  <a:pt x="7097007" y="2222835"/>
                </a:cubicBezTo>
                <a:cubicBezTo>
                  <a:pt x="7095321" y="2222835"/>
                  <a:pt x="7093659" y="2223008"/>
                  <a:pt x="7092022" y="2223356"/>
                </a:cubicBezTo>
                <a:cubicBezTo>
                  <a:pt x="7090385" y="2223703"/>
                  <a:pt x="7088871" y="2224125"/>
                  <a:pt x="7087482" y="2224621"/>
                </a:cubicBezTo>
                <a:cubicBezTo>
                  <a:pt x="7084804" y="2221346"/>
                  <a:pt x="7082249" y="2217154"/>
                  <a:pt x="7079818" y="2212045"/>
                </a:cubicBezTo>
                <a:cubicBezTo>
                  <a:pt x="7077387" y="2206935"/>
                  <a:pt x="7075254" y="2201428"/>
                  <a:pt x="7073418" y="2195525"/>
                </a:cubicBezTo>
                <a:cubicBezTo>
                  <a:pt x="7071583" y="2189621"/>
                  <a:pt x="7070119" y="2183594"/>
                  <a:pt x="7069028" y="2177442"/>
                </a:cubicBezTo>
                <a:cubicBezTo>
                  <a:pt x="7067936" y="2171291"/>
                  <a:pt x="7067391" y="2165536"/>
                  <a:pt x="7067391" y="2160178"/>
                </a:cubicBezTo>
                <a:cubicBezTo>
                  <a:pt x="7067391" y="2154126"/>
                  <a:pt x="7067887" y="2147453"/>
                  <a:pt x="7068879" y="2140161"/>
                </a:cubicBezTo>
                <a:cubicBezTo>
                  <a:pt x="7069871" y="2132868"/>
                  <a:pt x="7071459" y="2125724"/>
                  <a:pt x="7073641" y="2118729"/>
                </a:cubicBezTo>
                <a:cubicBezTo>
                  <a:pt x="7075824" y="2111734"/>
                  <a:pt x="7078677" y="2105211"/>
                  <a:pt x="7082199" y="2099159"/>
                </a:cubicBezTo>
                <a:cubicBezTo>
                  <a:pt x="7085721" y="2093106"/>
                  <a:pt x="7090012" y="2088344"/>
                  <a:pt x="7095073" y="2084871"/>
                </a:cubicBezTo>
                <a:lnTo>
                  <a:pt x="7117992" y="2084871"/>
                </a:lnTo>
                <a:lnTo>
                  <a:pt x="7123945" y="2084871"/>
                </a:lnTo>
                <a:lnTo>
                  <a:pt x="7363856" y="2084871"/>
                </a:lnTo>
                <a:lnTo>
                  <a:pt x="7363856" y="2053617"/>
                </a:lnTo>
                <a:lnTo>
                  <a:pt x="7123945" y="2053617"/>
                </a:lnTo>
                <a:lnTo>
                  <a:pt x="7117992" y="2053617"/>
                </a:lnTo>
                <a:lnTo>
                  <a:pt x="7025868" y="2053617"/>
                </a:lnTo>
                <a:lnTo>
                  <a:pt x="7013217" y="2053617"/>
                </a:lnTo>
                <a:lnTo>
                  <a:pt x="6982856" y="2053617"/>
                </a:lnTo>
                <a:cubicBezTo>
                  <a:pt x="6981368" y="2045878"/>
                  <a:pt x="6978763" y="2038710"/>
                  <a:pt x="6975043" y="2032111"/>
                </a:cubicBezTo>
                <a:cubicBezTo>
                  <a:pt x="6971322" y="2025513"/>
                  <a:pt x="6966535" y="2019808"/>
                  <a:pt x="6960681" y="2014996"/>
                </a:cubicBezTo>
                <a:cubicBezTo>
                  <a:pt x="6954827" y="2010184"/>
                  <a:pt x="6947832" y="2006364"/>
                  <a:pt x="6939696" y="2003536"/>
                </a:cubicBezTo>
                <a:cubicBezTo>
                  <a:pt x="6931560" y="2000709"/>
                  <a:pt x="6922333" y="1999146"/>
                  <a:pt x="6912014" y="1998848"/>
                </a:cubicBezTo>
                <a:cubicBezTo>
                  <a:pt x="6905366" y="1998650"/>
                  <a:pt x="6899612" y="1998030"/>
                  <a:pt x="6894750" y="1996988"/>
                </a:cubicBezTo>
                <a:cubicBezTo>
                  <a:pt x="6889888" y="1995946"/>
                  <a:pt x="6885721" y="1994557"/>
                  <a:pt x="6882248" y="1992821"/>
                </a:cubicBezTo>
                <a:cubicBezTo>
                  <a:pt x="6878776" y="1991085"/>
                  <a:pt x="6875849" y="1989001"/>
                  <a:pt x="6873468" y="1986570"/>
                </a:cubicBezTo>
                <a:cubicBezTo>
                  <a:pt x="6871086" y="1984139"/>
                  <a:pt x="6869052" y="1981435"/>
                  <a:pt x="6867366" y="1978459"/>
                </a:cubicBezTo>
                <a:close/>
                <a:moveTo>
                  <a:pt x="4590068" y="1974535"/>
                </a:moveTo>
                <a:lnTo>
                  <a:pt x="4590068" y="2005789"/>
                </a:lnTo>
                <a:lnTo>
                  <a:pt x="4779824" y="2005789"/>
                </a:lnTo>
                <a:lnTo>
                  <a:pt x="4779824" y="2109969"/>
                </a:lnTo>
                <a:cubicBezTo>
                  <a:pt x="4779229" y="2109572"/>
                  <a:pt x="4777791" y="2108456"/>
                  <a:pt x="4775509" y="2106620"/>
                </a:cubicBezTo>
                <a:cubicBezTo>
                  <a:pt x="4773226" y="2104785"/>
                  <a:pt x="4770721" y="2102825"/>
                  <a:pt x="4767993" y="2100741"/>
                </a:cubicBezTo>
                <a:cubicBezTo>
                  <a:pt x="4765264" y="2098658"/>
                  <a:pt x="4762585" y="2096698"/>
                  <a:pt x="4759956" y="2094863"/>
                </a:cubicBezTo>
                <a:cubicBezTo>
                  <a:pt x="4757327" y="2093027"/>
                  <a:pt x="4755416" y="2091812"/>
                  <a:pt x="4754226" y="2091216"/>
                </a:cubicBezTo>
                <a:cubicBezTo>
                  <a:pt x="4754623" y="2088637"/>
                  <a:pt x="4754921" y="2086156"/>
                  <a:pt x="4755119" y="2083775"/>
                </a:cubicBezTo>
                <a:cubicBezTo>
                  <a:pt x="4755318" y="2081394"/>
                  <a:pt x="4755416" y="2079211"/>
                  <a:pt x="4755416" y="2077226"/>
                </a:cubicBezTo>
                <a:cubicBezTo>
                  <a:pt x="4755416" y="2070480"/>
                  <a:pt x="4754450" y="2063634"/>
                  <a:pt x="4752514" y="2056688"/>
                </a:cubicBezTo>
                <a:cubicBezTo>
                  <a:pt x="4750579" y="2049743"/>
                  <a:pt x="4747529" y="2043443"/>
                  <a:pt x="4743362" y="2037787"/>
                </a:cubicBezTo>
                <a:cubicBezTo>
                  <a:pt x="4739194" y="2032132"/>
                  <a:pt x="4733787" y="2027493"/>
                  <a:pt x="4727140" y="2023872"/>
                </a:cubicBezTo>
                <a:cubicBezTo>
                  <a:pt x="4720491" y="2020250"/>
                  <a:pt x="4712455" y="2018439"/>
                  <a:pt x="4703029" y="2018439"/>
                </a:cubicBezTo>
                <a:cubicBezTo>
                  <a:pt x="4696481" y="2018439"/>
                  <a:pt x="4690305" y="2019580"/>
                  <a:pt x="4684500" y="2021862"/>
                </a:cubicBezTo>
                <a:cubicBezTo>
                  <a:pt x="4678696" y="2024144"/>
                  <a:pt x="4673635" y="2027319"/>
                  <a:pt x="4669320" y="2031387"/>
                </a:cubicBezTo>
                <a:cubicBezTo>
                  <a:pt x="4665004" y="2035455"/>
                  <a:pt x="4661605" y="2040243"/>
                  <a:pt x="4659124" y="2045749"/>
                </a:cubicBezTo>
                <a:cubicBezTo>
                  <a:pt x="4656644" y="2051256"/>
                  <a:pt x="4655404" y="2057184"/>
                  <a:pt x="4655404" y="2063534"/>
                </a:cubicBezTo>
                <a:cubicBezTo>
                  <a:pt x="4655404" y="2066809"/>
                  <a:pt x="4656025" y="2069959"/>
                  <a:pt x="4657264" y="2072985"/>
                </a:cubicBezTo>
                <a:cubicBezTo>
                  <a:pt x="4658505" y="2076011"/>
                  <a:pt x="4660216" y="2078690"/>
                  <a:pt x="4662399" y="2081022"/>
                </a:cubicBezTo>
                <a:cubicBezTo>
                  <a:pt x="4664582" y="2083353"/>
                  <a:pt x="4667161" y="2085214"/>
                  <a:pt x="4670138" y="2086603"/>
                </a:cubicBezTo>
                <a:cubicBezTo>
                  <a:pt x="4673114" y="2087992"/>
                  <a:pt x="4676339" y="2088686"/>
                  <a:pt x="4679812" y="2088686"/>
                </a:cubicBezTo>
                <a:cubicBezTo>
                  <a:pt x="4683086" y="2088686"/>
                  <a:pt x="4686212" y="2088091"/>
                  <a:pt x="4689188" y="2086900"/>
                </a:cubicBezTo>
                <a:cubicBezTo>
                  <a:pt x="4692165" y="2085710"/>
                  <a:pt x="4694769" y="2084073"/>
                  <a:pt x="4697001" y="2081989"/>
                </a:cubicBezTo>
                <a:cubicBezTo>
                  <a:pt x="4699234" y="2079905"/>
                  <a:pt x="4701020" y="2077450"/>
                  <a:pt x="4702359" y="2074622"/>
                </a:cubicBezTo>
                <a:cubicBezTo>
                  <a:pt x="4703699" y="2071794"/>
                  <a:pt x="4704368" y="2068743"/>
                  <a:pt x="4704368" y="2065469"/>
                </a:cubicBezTo>
                <a:cubicBezTo>
                  <a:pt x="4704368" y="2062493"/>
                  <a:pt x="4704071" y="2059739"/>
                  <a:pt x="4703476" y="2057209"/>
                </a:cubicBezTo>
                <a:cubicBezTo>
                  <a:pt x="4702881" y="2054679"/>
                  <a:pt x="4702037" y="2052719"/>
                  <a:pt x="4700946" y="2051330"/>
                </a:cubicBezTo>
                <a:cubicBezTo>
                  <a:pt x="4701739" y="2050934"/>
                  <a:pt x="4702409" y="2050710"/>
                  <a:pt x="4702955" y="2050661"/>
                </a:cubicBezTo>
                <a:cubicBezTo>
                  <a:pt x="4703501" y="2050611"/>
                  <a:pt x="4704219" y="2050586"/>
                  <a:pt x="4705112" y="2050586"/>
                </a:cubicBezTo>
                <a:cubicBezTo>
                  <a:pt x="4707791" y="2050586"/>
                  <a:pt x="4710074" y="2051454"/>
                  <a:pt x="4711959" y="2053191"/>
                </a:cubicBezTo>
                <a:cubicBezTo>
                  <a:pt x="4713844" y="2054927"/>
                  <a:pt x="4715382" y="2057085"/>
                  <a:pt x="4716573" y="2059665"/>
                </a:cubicBezTo>
                <a:cubicBezTo>
                  <a:pt x="4717763" y="2062244"/>
                  <a:pt x="4718631" y="2065122"/>
                  <a:pt x="4719177" y="2068297"/>
                </a:cubicBezTo>
                <a:cubicBezTo>
                  <a:pt x="4719723" y="2071472"/>
                  <a:pt x="4719995" y="2074448"/>
                  <a:pt x="4719995" y="2077226"/>
                </a:cubicBezTo>
                <a:cubicBezTo>
                  <a:pt x="4719995" y="2083378"/>
                  <a:pt x="4719376" y="2089133"/>
                  <a:pt x="4718136" y="2094491"/>
                </a:cubicBezTo>
                <a:cubicBezTo>
                  <a:pt x="4716895" y="2099848"/>
                  <a:pt x="4715034" y="2104536"/>
                  <a:pt x="4712554" y="2108555"/>
                </a:cubicBezTo>
                <a:cubicBezTo>
                  <a:pt x="4710074" y="2112573"/>
                  <a:pt x="4706973" y="2115748"/>
                  <a:pt x="4703253" y="2118080"/>
                </a:cubicBezTo>
                <a:cubicBezTo>
                  <a:pt x="4699532" y="2120411"/>
                  <a:pt x="4695141" y="2121577"/>
                  <a:pt x="4690081" y="2121577"/>
                </a:cubicBezTo>
                <a:cubicBezTo>
                  <a:pt x="4683929" y="2121577"/>
                  <a:pt x="4678001" y="2120436"/>
                  <a:pt x="4672296" y="2118154"/>
                </a:cubicBezTo>
                <a:cubicBezTo>
                  <a:pt x="4666591" y="2115872"/>
                  <a:pt x="4661208" y="2112945"/>
                  <a:pt x="4656149" y="2109373"/>
                </a:cubicBezTo>
                <a:cubicBezTo>
                  <a:pt x="4651088" y="2105801"/>
                  <a:pt x="4646376" y="2101833"/>
                  <a:pt x="4642010" y="2097467"/>
                </a:cubicBezTo>
                <a:cubicBezTo>
                  <a:pt x="4637644" y="2093102"/>
                  <a:pt x="4633724" y="2088835"/>
                  <a:pt x="4630252" y="2084668"/>
                </a:cubicBezTo>
                <a:cubicBezTo>
                  <a:pt x="4626779" y="2080501"/>
                  <a:pt x="4623778" y="2076681"/>
                  <a:pt x="4621248" y="2073208"/>
                </a:cubicBezTo>
                <a:cubicBezTo>
                  <a:pt x="4618718" y="2069735"/>
                  <a:pt x="4616758" y="2067106"/>
                  <a:pt x="4615370" y="2065320"/>
                </a:cubicBezTo>
                <a:lnTo>
                  <a:pt x="4590813" y="2084073"/>
                </a:lnTo>
                <a:cubicBezTo>
                  <a:pt x="4596567" y="2093002"/>
                  <a:pt x="4603041" y="2101634"/>
                  <a:pt x="4610235" y="2109969"/>
                </a:cubicBezTo>
                <a:cubicBezTo>
                  <a:pt x="4617428" y="2118303"/>
                  <a:pt x="4625217" y="2125720"/>
                  <a:pt x="4633600" y="2132219"/>
                </a:cubicBezTo>
                <a:cubicBezTo>
                  <a:pt x="4641985" y="2138717"/>
                  <a:pt x="4650889" y="2143926"/>
                  <a:pt x="4660315" y="2147845"/>
                </a:cubicBezTo>
                <a:cubicBezTo>
                  <a:pt x="4669741" y="2151765"/>
                  <a:pt x="4679564" y="2153724"/>
                  <a:pt x="4689784" y="2153724"/>
                </a:cubicBezTo>
                <a:cubicBezTo>
                  <a:pt x="4695240" y="2153724"/>
                  <a:pt x="4700697" y="2152930"/>
                  <a:pt x="4706155" y="2151343"/>
                </a:cubicBezTo>
                <a:cubicBezTo>
                  <a:pt x="4711611" y="2149755"/>
                  <a:pt x="4716746" y="2147523"/>
                  <a:pt x="4721559" y="2144646"/>
                </a:cubicBezTo>
                <a:cubicBezTo>
                  <a:pt x="4726371" y="2141768"/>
                  <a:pt x="4730760" y="2138246"/>
                  <a:pt x="4734730" y="2134079"/>
                </a:cubicBezTo>
                <a:cubicBezTo>
                  <a:pt x="4738698" y="2129912"/>
                  <a:pt x="4741873" y="2125199"/>
                  <a:pt x="4744255" y="2119940"/>
                </a:cubicBezTo>
                <a:cubicBezTo>
                  <a:pt x="4745643" y="2120436"/>
                  <a:pt x="4747405" y="2121329"/>
                  <a:pt x="4749538" y="2122619"/>
                </a:cubicBezTo>
                <a:cubicBezTo>
                  <a:pt x="4751671" y="2123909"/>
                  <a:pt x="4753953" y="2125472"/>
                  <a:pt x="4756384" y="2127307"/>
                </a:cubicBezTo>
                <a:cubicBezTo>
                  <a:pt x="4758814" y="2129143"/>
                  <a:pt x="4761270" y="2131102"/>
                  <a:pt x="4763751" y="2133186"/>
                </a:cubicBezTo>
                <a:cubicBezTo>
                  <a:pt x="4766231" y="2135269"/>
                  <a:pt x="4768539" y="2137353"/>
                  <a:pt x="4770671" y="2139437"/>
                </a:cubicBezTo>
                <a:cubicBezTo>
                  <a:pt x="4772804" y="2141520"/>
                  <a:pt x="4774690" y="2143505"/>
                  <a:pt x="4776327" y="2145390"/>
                </a:cubicBezTo>
                <a:cubicBezTo>
                  <a:pt x="4777964" y="2147275"/>
                  <a:pt x="4779130" y="2148912"/>
                  <a:pt x="4779824" y="2150301"/>
                </a:cubicBezTo>
                <a:lnTo>
                  <a:pt x="4779824" y="2170988"/>
                </a:lnTo>
                <a:lnTo>
                  <a:pt x="4814352" y="2170988"/>
                </a:lnTo>
                <a:lnTo>
                  <a:pt x="4814352" y="2005789"/>
                </a:lnTo>
                <a:lnTo>
                  <a:pt x="4847243" y="2005789"/>
                </a:lnTo>
                <a:lnTo>
                  <a:pt x="4856025" y="2005789"/>
                </a:lnTo>
                <a:lnTo>
                  <a:pt x="4882665" y="2005789"/>
                </a:lnTo>
                <a:lnTo>
                  <a:pt x="4882665" y="2024690"/>
                </a:lnTo>
                <a:cubicBezTo>
                  <a:pt x="4876017" y="2028957"/>
                  <a:pt x="4870659" y="2034984"/>
                  <a:pt x="4866592" y="2042773"/>
                </a:cubicBezTo>
                <a:cubicBezTo>
                  <a:pt x="4862523" y="2050561"/>
                  <a:pt x="4860142" y="2060210"/>
                  <a:pt x="4859448" y="2071720"/>
                </a:cubicBezTo>
                <a:lnTo>
                  <a:pt x="4892487" y="2071720"/>
                </a:lnTo>
                <a:cubicBezTo>
                  <a:pt x="4893182" y="2063286"/>
                  <a:pt x="4895191" y="2056961"/>
                  <a:pt x="4898515" y="2052744"/>
                </a:cubicBezTo>
                <a:cubicBezTo>
                  <a:pt x="4901839" y="2048527"/>
                  <a:pt x="4906031" y="2046419"/>
                  <a:pt x="4911091" y="2046419"/>
                </a:cubicBezTo>
                <a:cubicBezTo>
                  <a:pt x="4913571" y="2046419"/>
                  <a:pt x="4915804" y="2047014"/>
                  <a:pt x="4917788" y="2048205"/>
                </a:cubicBezTo>
                <a:cubicBezTo>
                  <a:pt x="4919772" y="2049396"/>
                  <a:pt x="4921484" y="2050958"/>
                  <a:pt x="4922923" y="2052893"/>
                </a:cubicBezTo>
                <a:cubicBezTo>
                  <a:pt x="4924361" y="2054828"/>
                  <a:pt x="4925452" y="2057060"/>
                  <a:pt x="4926197" y="2059590"/>
                </a:cubicBezTo>
                <a:cubicBezTo>
                  <a:pt x="4926941" y="2062120"/>
                  <a:pt x="4927313" y="2064725"/>
                  <a:pt x="4927313" y="2067404"/>
                </a:cubicBezTo>
                <a:cubicBezTo>
                  <a:pt x="4927313" y="2082584"/>
                  <a:pt x="4925031" y="2094044"/>
                  <a:pt x="4920467" y="2101783"/>
                </a:cubicBezTo>
                <a:cubicBezTo>
                  <a:pt x="4915903" y="2109522"/>
                  <a:pt x="4909206" y="2113392"/>
                  <a:pt x="4900375" y="2113392"/>
                </a:cubicBezTo>
                <a:cubicBezTo>
                  <a:pt x="4895414" y="2113392"/>
                  <a:pt x="4891470" y="2112548"/>
                  <a:pt x="4888543" y="2110862"/>
                </a:cubicBezTo>
                <a:cubicBezTo>
                  <a:pt x="4885616" y="2109175"/>
                  <a:pt x="4883062" y="2107290"/>
                  <a:pt x="4880878" y="2105206"/>
                </a:cubicBezTo>
                <a:lnTo>
                  <a:pt x="4859001" y="2128870"/>
                </a:lnTo>
                <a:cubicBezTo>
                  <a:pt x="4862474" y="2132144"/>
                  <a:pt x="4865947" y="2134773"/>
                  <a:pt x="4869419" y="2136758"/>
                </a:cubicBezTo>
                <a:cubicBezTo>
                  <a:pt x="4872891" y="2138742"/>
                  <a:pt x="4876414" y="2140305"/>
                  <a:pt x="4879985" y="2141446"/>
                </a:cubicBezTo>
                <a:cubicBezTo>
                  <a:pt x="4883557" y="2142587"/>
                  <a:pt x="4887155" y="2143356"/>
                  <a:pt x="4890775" y="2143753"/>
                </a:cubicBezTo>
                <a:cubicBezTo>
                  <a:pt x="4894397" y="2144150"/>
                  <a:pt x="4898143" y="2144348"/>
                  <a:pt x="4902012" y="2144348"/>
                </a:cubicBezTo>
                <a:cubicBezTo>
                  <a:pt x="4907171" y="2144348"/>
                  <a:pt x="4912207" y="2143629"/>
                  <a:pt x="4917119" y="2142190"/>
                </a:cubicBezTo>
                <a:cubicBezTo>
                  <a:pt x="4922030" y="2140751"/>
                  <a:pt x="4926569" y="2138965"/>
                  <a:pt x="4930736" y="2136832"/>
                </a:cubicBezTo>
                <a:cubicBezTo>
                  <a:pt x="4934904" y="2134699"/>
                  <a:pt x="4938549" y="2132342"/>
                  <a:pt x="4941675" y="2129763"/>
                </a:cubicBezTo>
                <a:cubicBezTo>
                  <a:pt x="4944801" y="2127183"/>
                  <a:pt x="4947157" y="2124703"/>
                  <a:pt x="4948744" y="2122321"/>
                </a:cubicBezTo>
                <a:cubicBezTo>
                  <a:pt x="4950232" y="2121131"/>
                  <a:pt x="4952341" y="2119618"/>
                  <a:pt x="4955070" y="2117782"/>
                </a:cubicBezTo>
                <a:cubicBezTo>
                  <a:pt x="4957798" y="2115947"/>
                  <a:pt x="4960874" y="2113962"/>
                  <a:pt x="4964297" y="2111829"/>
                </a:cubicBezTo>
                <a:cubicBezTo>
                  <a:pt x="4967720" y="2109696"/>
                  <a:pt x="4971291" y="2107488"/>
                  <a:pt x="4975012" y="2105206"/>
                </a:cubicBezTo>
                <a:cubicBezTo>
                  <a:pt x="4978733" y="2102924"/>
                  <a:pt x="4982330" y="2100766"/>
                  <a:pt x="4985802" y="2098732"/>
                </a:cubicBezTo>
                <a:cubicBezTo>
                  <a:pt x="4989275" y="2096698"/>
                  <a:pt x="4992451" y="2094863"/>
                  <a:pt x="4995328" y="2093226"/>
                </a:cubicBezTo>
                <a:cubicBezTo>
                  <a:pt x="4998205" y="2091588"/>
                  <a:pt x="5000487" y="2090323"/>
                  <a:pt x="5002173" y="2089430"/>
                </a:cubicBezTo>
                <a:lnTo>
                  <a:pt x="5002173" y="2170988"/>
                </a:lnTo>
                <a:lnTo>
                  <a:pt x="5036701" y="2170988"/>
                </a:lnTo>
                <a:lnTo>
                  <a:pt x="5036701" y="2089133"/>
                </a:lnTo>
                <a:cubicBezTo>
                  <a:pt x="5036701" y="2085164"/>
                  <a:pt x="5036801" y="2081096"/>
                  <a:pt x="5037000" y="2076929"/>
                </a:cubicBezTo>
                <a:cubicBezTo>
                  <a:pt x="5037197" y="2072762"/>
                  <a:pt x="5037446" y="2068793"/>
                  <a:pt x="5037744" y="2065023"/>
                </a:cubicBezTo>
                <a:cubicBezTo>
                  <a:pt x="5038041" y="2061252"/>
                  <a:pt x="5038363" y="2057829"/>
                  <a:pt x="5038711" y="2054753"/>
                </a:cubicBezTo>
                <a:cubicBezTo>
                  <a:pt x="5039058" y="2051678"/>
                  <a:pt x="5039431" y="2049148"/>
                  <a:pt x="5039827" y="2047163"/>
                </a:cubicBezTo>
                <a:lnTo>
                  <a:pt x="5011848" y="2047163"/>
                </a:lnTo>
                <a:cubicBezTo>
                  <a:pt x="5010756" y="2048651"/>
                  <a:pt x="5008995" y="2050388"/>
                  <a:pt x="5006564" y="2052372"/>
                </a:cubicBezTo>
                <a:cubicBezTo>
                  <a:pt x="5004133" y="2054357"/>
                  <a:pt x="5001305" y="2056465"/>
                  <a:pt x="4998081" y="2058697"/>
                </a:cubicBezTo>
                <a:cubicBezTo>
                  <a:pt x="4994857" y="2060930"/>
                  <a:pt x="4991384" y="2063261"/>
                  <a:pt x="4987663" y="2065692"/>
                </a:cubicBezTo>
                <a:cubicBezTo>
                  <a:pt x="4983942" y="2068123"/>
                  <a:pt x="4980320" y="2070455"/>
                  <a:pt x="4976799" y="2072687"/>
                </a:cubicBezTo>
                <a:cubicBezTo>
                  <a:pt x="4973276" y="2074920"/>
                  <a:pt x="4969927" y="2076978"/>
                  <a:pt x="4966752" y="2078864"/>
                </a:cubicBezTo>
                <a:cubicBezTo>
                  <a:pt x="4963578" y="2080749"/>
                  <a:pt x="4960948" y="2082386"/>
                  <a:pt x="4958864" y="2083775"/>
                </a:cubicBezTo>
                <a:cubicBezTo>
                  <a:pt x="4959063" y="2081691"/>
                  <a:pt x="4959236" y="2079657"/>
                  <a:pt x="4959385" y="2077673"/>
                </a:cubicBezTo>
                <a:cubicBezTo>
                  <a:pt x="4959534" y="2075689"/>
                  <a:pt x="4959608" y="2073704"/>
                  <a:pt x="4959608" y="2071720"/>
                </a:cubicBezTo>
                <a:cubicBezTo>
                  <a:pt x="4959608" y="2063286"/>
                  <a:pt x="4958467" y="2055770"/>
                  <a:pt x="4956186" y="2049172"/>
                </a:cubicBezTo>
                <a:cubicBezTo>
                  <a:pt x="4953904" y="2042574"/>
                  <a:pt x="4950828" y="2036919"/>
                  <a:pt x="4946958" y="2032206"/>
                </a:cubicBezTo>
                <a:cubicBezTo>
                  <a:pt x="4943089" y="2027493"/>
                  <a:pt x="4938599" y="2023797"/>
                  <a:pt x="4933490" y="2021118"/>
                </a:cubicBezTo>
                <a:cubicBezTo>
                  <a:pt x="4928379" y="2018439"/>
                  <a:pt x="4922947" y="2016852"/>
                  <a:pt x="4917193" y="2016356"/>
                </a:cubicBezTo>
                <a:lnTo>
                  <a:pt x="4917193" y="2005789"/>
                </a:lnTo>
                <a:lnTo>
                  <a:pt x="4953060" y="2005789"/>
                </a:lnTo>
                <a:cubicBezTo>
                  <a:pt x="4953358" y="2011841"/>
                  <a:pt x="4954548" y="2017174"/>
                  <a:pt x="4956632" y="2021788"/>
                </a:cubicBezTo>
                <a:cubicBezTo>
                  <a:pt x="4958716" y="2026402"/>
                  <a:pt x="4961444" y="2030246"/>
                  <a:pt x="4964817" y="2033322"/>
                </a:cubicBezTo>
                <a:cubicBezTo>
                  <a:pt x="4968192" y="2036398"/>
                  <a:pt x="4972085" y="2038730"/>
                  <a:pt x="4976500" y="2040317"/>
                </a:cubicBezTo>
                <a:cubicBezTo>
                  <a:pt x="4980916" y="2041905"/>
                  <a:pt x="4985604" y="2042698"/>
                  <a:pt x="4990565" y="2042698"/>
                </a:cubicBezTo>
                <a:cubicBezTo>
                  <a:pt x="4995427" y="2042698"/>
                  <a:pt x="5000090" y="2041929"/>
                  <a:pt x="5004555" y="2040392"/>
                </a:cubicBezTo>
                <a:cubicBezTo>
                  <a:pt x="5009020" y="2038854"/>
                  <a:pt x="5013013" y="2036572"/>
                  <a:pt x="5016535" y="2033545"/>
                </a:cubicBezTo>
                <a:cubicBezTo>
                  <a:pt x="5020058" y="2030519"/>
                  <a:pt x="5022935" y="2026699"/>
                  <a:pt x="5025167" y="2022086"/>
                </a:cubicBezTo>
                <a:cubicBezTo>
                  <a:pt x="5027400" y="2017472"/>
                  <a:pt x="5028665" y="2012040"/>
                  <a:pt x="5028962" y="2005789"/>
                </a:cubicBezTo>
                <a:lnTo>
                  <a:pt x="5067955" y="2005789"/>
                </a:lnTo>
                <a:lnTo>
                  <a:pt x="5067955" y="1974535"/>
                </a:lnTo>
                <a:lnTo>
                  <a:pt x="4856025" y="1974535"/>
                </a:lnTo>
                <a:lnTo>
                  <a:pt x="4847243" y="1974535"/>
                </a:lnTo>
                <a:close/>
                <a:moveTo>
                  <a:pt x="3142268" y="1974535"/>
                </a:moveTo>
                <a:lnTo>
                  <a:pt x="3142268" y="2005789"/>
                </a:lnTo>
                <a:lnTo>
                  <a:pt x="3251360" y="2005789"/>
                </a:lnTo>
                <a:lnTo>
                  <a:pt x="3251360" y="2023351"/>
                </a:lnTo>
                <a:cubicBezTo>
                  <a:pt x="3239751" y="2024541"/>
                  <a:pt x="3228887" y="2027022"/>
                  <a:pt x="3218766" y="2030792"/>
                </a:cubicBezTo>
                <a:cubicBezTo>
                  <a:pt x="3208646" y="2034562"/>
                  <a:pt x="3199617" y="2039548"/>
                  <a:pt x="3191680" y="2045749"/>
                </a:cubicBezTo>
                <a:cubicBezTo>
                  <a:pt x="3183742" y="2051951"/>
                  <a:pt x="3176995" y="2059318"/>
                  <a:pt x="3171439" y="2067850"/>
                </a:cubicBezTo>
                <a:cubicBezTo>
                  <a:pt x="3165883" y="2076383"/>
                  <a:pt x="3161815" y="2086007"/>
                  <a:pt x="3159235" y="2096723"/>
                </a:cubicBezTo>
                <a:cubicBezTo>
                  <a:pt x="3162609" y="2097318"/>
                  <a:pt x="3166825" y="2098360"/>
                  <a:pt x="3171886" y="2099848"/>
                </a:cubicBezTo>
                <a:cubicBezTo>
                  <a:pt x="3176946" y="2101337"/>
                  <a:pt x="3182378" y="2103296"/>
                  <a:pt x="3188182" y="2105727"/>
                </a:cubicBezTo>
                <a:cubicBezTo>
                  <a:pt x="3193986" y="2108158"/>
                  <a:pt x="3199965" y="2111011"/>
                  <a:pt x="3206116" y="2114285"/>
                </a:cubicBezTo>
                <a:cubicBezTo>
                  <a:pt x="3212268" y="2117559"/>
                  <a:pt x="3218196" y="2121180"/>
                  <a:pt x="3223901" y="2125149"/>
                </a:cubicBezTo>
                <a:cubicBezTo>
                  <a:pt x="3229606" y="2129118"/>
                  <a:pt x="3234840" y="2133434"/>
                  <a:pt x="3239602" y="2138097"/>
                </a:cubicBezTo>
                <a:cubicBezTo>
                  <a:pt x="3244365" y="2142760"/>
                  <a:pt x="3248284" y="2147721"/>
                  <a:pt x="3251360" y="2152980"/>
                </a:cubicBezTo>
                <a:lnTo>
                  <a:pt x="3251360" y="2170988"/>
                </a:lnTo>
                <a:lnTo>
                  <a:pt x="3285888" y="2170988"/>
                </a:lnTo>
                <a:lnTo>
                  <a:pt x="3285888" y="2054307"/>
                </a:lnTo>
                <a:cubicBezTo>
                  <a:pt x="3289956" y="2054605"/>
                  <a:pt x="3294173" y="2055398"/>
                  <a:pt x="3298538" y="2056688"/>
                </a:cubicBezTo>
                <a:cubicBezTo>
                  <a:pt x="3302904" y="2057978"/>
                  <a:pt x="3306972" y="2059640"/>
                  <a:pt x="3310742" y="2061674"/>
                </a:cubicBezTo>
                <a:cubicBezTo>
                  <a:pt x="3314513" y="2063708"/>
                  <a:pt x="3317812" y="2066040"/>
                  <a:pt x="3320639" y="2068669"/>
                </a:cubicBezTo>
                <a:cubicBezTo>
                  <a:pt x="3323467" y="2071298"/>
                  <a:pt x="3325426" y="2074052"/>
                  <a:pt x="3326518" y="2076929"/>
                </a:cubicBezTo>
                <a:cubicBezTo>
                  <a:pt x="3324335" y="2077028"/>
                  <a:pt x="3321904" y="2077549"/>
                  <a:pt x="3319225" y="2078492"/>
                </a:cubicBezTo>
                <a:cubicBezTo>
                  <a:pt x="3316547" y="2079434"/>
                  <a:pt x="3314017" y="2080873"/>
                  <a:pt x="3311635" y="2082808"/>
                </a:cubicBezTo>
                <a:cubicBezTo>
                  <a:pt x="3309254" y="2084742"/>
                  <a:pt x="3307270" y="2087223"/>
                  <a:pt x="3305682" y="2090249"/>
                </a:cubicBezTo>
                <a:cubicBezTo>
                  <a:pt x="3304095" y="2093275"/>
                  <a:pt x="3303301" y="2096971"/>
                  <a:pt x="3303301" y="2101337"/>
                </a:cubicBezTo>
                <a:cubicBezTo>
                  <a:pt x="3303301" y="2104313"/>
                  <a:pt x="3303871" y="2107240"/>
                  <a:pt x="3305012" y="2110118"/>
                </a:cubicBezTo>
                <a:cubicBezTo>
                  <a:pt x="3306153" y="2112995"/>
                  <a:pt x="3307791" y="2115575"/>
                  <a:pt x="3309924" y="2117857"/>
                </a:cubicBezTo>
                <a:cubicBezTo>
                  <a:pt x="3312057" y="2120139"/>
                  <a:pt x="3314636" y="2121999"/>
                  <a:pt x="3317663" y="2123438"/>
                </a:cubicBezTo>
                <a:cubicBezTo>
                  <a:pt x="3320689" y="2124876"/>
                  <a:pt x="3324087" y="2125596"/>
                  <a:pt x="3327858" y="2125596"/>
                </a:cubicBezTo>
                <a:cubicBezTo>
                  <a:pt x="3331132" y="2125596"/>
                  <a:pt x="3334753" y="2124852"/>
                  <a:pt x="3338722" y="2123363"/>
                </a:cubicBezTo>
                <a:cubicBezTo>
                  <a:pt x="3342691" y="2121875"/>
                  <a:pt x="3346386" y="2119444"/>
                  <a:pt x="3349809" y="2116071"/>
                </a:cubicBezTo>
                <a:cubicBezTo>
                  <a:pt x="3353233" y="2112697"/>
                  <a:pt x="3356110" y="2108307"/>
                  <a:pt x="3358442" y="2102899"/>
                </a:cubicBezTo>
                <a:cubicBezTo>
                  <a:pt x="3360773" y="2097492"/>
                  <a:pt x="3361939" y="2090919"/>
                  <a:pt x="3361939" y="2083180"/>
                </a:cubicBezTo>
                <a:cubicBezTo>
                  <a:pt x="3361939" y="2074845"/>
                  <a:pt x="3359955" y="2067156"/>
                  <a:pt x="3355986" y="2060111"/>
                </a:cubicBezTo>
                <a:cubicBezTo>
                  <a:pt x="3352017" y="2053067"/>
                  <a:pt x="3346585" y="2046915"/>
                  <a:pt x="3339689" y="2041657"/>
                </a:cubicBezTo>
                <a:cubicBezTo>
                  <a:pt x="3332793" y="2036398"/>
                  <a:pt x="3324732" y="2032181"/>
                  <a:pt x="3315505" y="2029006"/>
                </a:cubicBezTo>
                <a:cubicBezTo>
                  <a:pt x="3306277" y="2025831"/>
                  <a:pt x="3296405" y="2023946"/>
                  <a:pt x="3285888" y="2023351"/>
                </a:cubicBezTo>
                <a:lnTo>
                  <a:pt x="3285888" y="2005789"/>
                </a:lnTo>
                <a:lnTo>
                  <a:pt x="3380394" y="2005789"/>
                </a:lnTo>
                <a:lnTo>
                  <a:pt x="3394681" y="2005789"/>
                </a:lnTo>
                <a:lnTo>
                  <a:pt x="3397658" y="2005789"/>
                </a:lnTo>
                <a:cubicBezTo>
                  <a:pt x="3401428" y="2005789"/>
                  <a:pt x="3404826" y="2006409"/>
                  <a:pt x="3407852" y="2007649"/>
                </a:cubicBezTo>
                <a:cubicBezTo>
                  <a:pt x="3410879" y="2008890"/>
                  <a:pt x="3413434" y="2010626"/>
                  <a:pt x="3415517" y="2012858"/>
                </a:cubicBezTo>
                <a:cubicBezTo>
                  <a:pt x="3417601" y="2015091"/>
                  <a:pt x="3419213" y="2017720"/>
                  <a:pt x="3420354" y="2020746"/>
                </a:cubicBezTo>
                <a:cubicBezTo>
                  <a:pt x="3421495" y="2023772"/>
                  <a:pt x="3422066" y="2027071"/>
                  <a:pt x="3422066" y="2030643"/>
                </a:cubicBezTo>
                <a:lnTo>
                  <a:pt x="3422066" y="2185871"/>
                </a:lnTo>
                <a:lnTo>
                  <a:pt x="3456594" y="2185871"/>
                </a:lnTo>
                <a:lnTo>
                  <a:pt x="3456594" y="2021416"/>
                </a:lnTo>
                <a:cubicBezTo>
                  <a:pt x="3456594" y="2019928"/>
                  <a:pt x="3456718" y="2018291"/>
                  <a:pt x="3456965" y="2016505"/>
                </a:cubicBezTo>
                <a:cubicBezTo>
                  <a:pt x="3457214" y="2014719"/>
                  <a:pt x="3457784" y="2013032"/>
                  <a:pt x="3458677" y="2011444"/>
                </a:cubicBezTo>
                <a:cubicBezTo>
                  <a:pt x="3459570" y="2009857"/>
                  <a:pt x="3460934" y="2008518"/>
                  <a:pt x="3462770" y="2007426"/>
                </a:cubicBezTo>
                <a:cubicBezTo>
                  <a:pt x="3464606" y="2006335"/>
                  <a:pt x="3467111" y="2005789"/>
                  <a:pt x="3470286" y="2005789"/>
                </a:cubicBezTo>
                <a:lnTo>
                  <a:pt x="3485169" y="2005789"/>
                </a:lnTo>
                <a:lnTo>
                  <a:pt x="3498266" y="2005789"/>
                </a:lnTo>
                <a:lnTo>
                  <a:pt x="3568513" y="2005789"/>
                </a:lnTo>
                <a:cubicBezTo>
                  <a:pt x="3559285" y="2020573"/>
                  <a:pt x="3554374" y="2041210"/>
                  <a:pt x="3553778" y="2067701"/>
                </a:cubicBezTo>
                <a:lnTo>
                  <a:pt x="3585330" y="2067701"/>
                </a:lnTo>
                <a:cubicBezTo>
                  <a:pt x="3590886" y="2067701"/>
                  <a:pt x="3595451" y="2068470"/>
                  <a:pt x="3599022" y="2070008"/>
                </a:cubicBezTo>
                <a:cubicBezTo>
                  <a:pt x="3602594" y="2071546"/>
                  <a:pt x="3605422" y="2073679"/>
                  <a:pt x="3607505" y="2076408"/>
                </a:cubicBezTo>
                <a:cubicBezTo>
                  <a:pt x="3609589" y="2079136"/>
                  <a:pt x="3611028" y="2082336"/>
                  <a:pt x="3611822" y="2086007"/>
                </a:cubicBezTo>
                <a:cubicBezTo>
                  <a:pt x="3612615" y="2089678"/>
                  <a:pt x="3613012" y="2093647"/>
                  <a:pt x="3613012" y="2097914"/>
                </a:cubicBezTo>
                <a:cubicBezTo>
                  <a:pt x="3613012" y="2103569"/>
                  <a:pt x="3612293" y="2108505"/>
                  <a:pt x="3610854" y="2112722"/>
                </a:cubicBezTo>
                <a:cubicBezTo>
                  <a:pt x="3609416" y="2116939"/>
                  <a:pt x="3607431" y="2120436"/>
                  <a:pt x="3604901" y="2123214"/>
                </a:cubicBezTo>
                <a:cubicBezTo>
                  <a:pt x="3602371" y="2125993"/>
                  <a:pt x="3599419" y="2128051"/>
                  <a:pt x="3596046" y="2129391"/>
                </a:cubicBezTo>
                <a:cubicBezTo>
                  <a:pt x="3592672" y="2130730"/>
                  <a:pt x="3589001" y="2131400"/>
                  <a:pt x="3585033" y="2131400"/>
                </a:cubicBezTo>
                <a:cubicBezTo>
                  <a:pt x="3576996" y="2131400"/>
                  <a:pt x="3569877" y="2129490"/>
                  <a:pt x="3563675" y="2125670"/>
                </a:cubicBezTo>
                <a:cubicBezTo>
                  <a:pt x="3557475" y="2121850"/>
                  <a:pt x="3551745" y="2115723"/>
                  <a:pt x="3546486" y="2107290"/>
                </a:cubicBezTo>
                <a:cubicBezTo>
                  <a:pt x="3541822" y="2099948"/>
                  <a:pt x="3537978" y="2092060"/>
                  <a:pt x="3534952" y="2083626"/>
                </a:cubicBezTo>
                <a:cubicBezTo>
                  <a:pt x="3531925" y="2075192"/>
                  <a:pt x="3529718" y="2066213"/>
                  <a:pt x="3528329" y="2056688"/>
                </a:cubicBezTo>
                <a:lnTo>
                  <a:pt x="3495735" y="2062790"/>
                </a:lnTo>
                <a:cubicBezTo>
                  <a:pt x="3498414" y="2076978"/>
                  <a:pt x="3501986" y="2089654"/>
                  <a:pt x="3506451" y="2100816"/>
                </a:cubicBezTo>
                <a:cubicBezTo>
                  <a:pt x="3510916" y="2111978"/>
                  <a:pt x="3516175" y="2121825"/>
                  <a:pt x="3522227" y="2130358"/>
                </a:cubicBezTo>
                <a:cubicBezTo>
                  <a:pt x="3526096" y="2135914"/>
                  <a:pt x="3530437" y="2140751"/>
                  <a:pt x="3535250" y="2144869"/>
                </a:cubicBezTo>
                <a:cubicBezTo>
                  <a:pt x="3540061" y="2148986"/>
                  <a:pt x="3545171" y="2152434"/>
                  <a:pt x="3550579" y="2155212"/>
                </a:cubicBezTo>
                <a:cubicBezTo>
                  <a:pt x="3555986" y="2157991"/>
                  <a:pt x="3561592" y="2160074"/>
                  <a:pt x="3567396" y="2161463"/>
                </a:cubicBezTo>
                <a:cubicBezTo>
                  <a:pt x="3573200" y="2162852"/>
                  <a:pt x="3579079" y="2163547"/>
                  <a:pt x="3585033" y="2163547"/>
                </a:cubicBezTo>
                <a:cubicBezTo>
                  <a:pt x="3593367" y="2163547"/>
                  <a:pt x="3601379" y="2162133"/>
                  <a:pt x="3609068" y="2159305"/>
                </a:cubicBezTo>
                <a:cubicBezTo>
                  <a:pt x="3616757" y="2156478"/>
                  <a:pt x="3623504" y="2152285"/>
                  <a:pt x="3629309" y="2146729"/>
                </a:cubicBezTo>
                <a:cubicBezTo>
                  <a:pt x="3635113" y="2141173"/>
                  <a:pt x="3639752" y="2134302"/>
                  <a:pt x="3643224" y="2126117"/>
                </a:cubicBezTo>
                <a:cubicBezTo>
                  <a:pt x="3646697" y="2117931"/>
                  <a:pt x="3648433" y="2108530"/>
                  <a:pt x="3648433" y="2097914"/>
                </a:cubicBezTo>
                <a:cubicBezTo>
                  <a:pt x="3648433" y="2088984"/>
                  <a:pt x="3647094" y="2080749"/>
                  <a:pt x="3644415" y="2073208"/>
                </a:cubicBezTo>
                <a:cubicBezTo>
                  <a:pt x="3641736" y="2065667"/>
                  <a:pt x="3637941" y="2059193"/>
                  <a:pt x="3633030" y="2053786"/>
                </a:cubicBezTo>
                <a:cubicBezTo>
                  <a:pt x="3628118" y="2048379"/>
                  <a:pt x="3622190" y="2044137"/>
                  <a:pt x="3615245" y="2041061"/>
                </a:cubicBezTo>
                <a:cubicBezTo>
                  <a:pt x="3608299" y="2037986"/>
                  <a:pt x="3600610" y="2036448"/>
                  <a:pt x="3592176" y="2036448"/>
                </a:cubicBezTo>
                <a:lnTo>
                  <a:pt x="3589795" y="2036448"/>
                </a:lnTo>
                <a:cubicBezTo>
                  <a:pt x="3590291" y="2033372"/>
                  <a:pt x="3591134" y="2030346"/>
                  <a:pt x="3592325" y="2027369"/>
                </a:cubicBezTo>
                <a:cubicBezTo>
                  <a:pt x="3593516" y="2024393"/>
                  <a:pt x="3594905" y="2021590"/>
                  <a:pt x="3596492" y="2018960"/>
                </a:cubicBezTo>
                <a:cubicBezTo>
                  <a:pt x="3598080" y="2016331"/>
                  <a:pt x="3599840" y="2013900"/>
                  <a:pt x="3601776" y="2011668"/>
                </a:cubicBezTo>
                <a:cubicBezTo>
                  <a:pt x="3603710" y="2009435"/>
                  <a:pt x="3605670" y="2007476"/>
                  <a:pt x="3607654" y="2005789"/>
                </a:cubicBezTo>
                <a:lnTo>
                  <a:pt x="3629532" y="2005789"/>
                </a:lnTo>
                <a:cubicBezTo>
                  <a:pt x="3630524" y="2011444"/>
                  <a:pt x="3632335" y="2017472"/>
                  <a:pt x="3634964" y="2023872"/>
                </a:cubicBezTo>
                <a:cubicBezTo>
                  <a:pt x="3637593" y="2030271"/>
                  <a:pt x="3640818" y="2036373"/>
                  <a:pt x="3644638" y="2042177"/>
                </a:cubicBezTo>
                <a:cubicBezTo>
                  <a:pt x="3648458" y="2047982"/>
                  <a:pt x="3652724" y="2053240"/>
                  <a:pt x="3657437" y="2057953"/>
                </a:cubicBezTo>
                <a:cubicBezTo>
                  <a:pt x="3662150" y="2062666"/>
                  <a:pt x="3667186" y="2066213"/>
                  <a:pt x="3672543" y="2068594"/>
                </a:cubicBezTo>
                <a:lnTo>
                  <a:pt x="3672543" y="2170988"/>
                </a:lnTo>
                <a:lnTo>
                  <a:pt x="3707072" y="2170988"/>
                </a:lnTo>
                <a:lnTo>
                  <a:pt x="3707072" y="2042401"/>
                </a:lnTo>
                <a:lnTo>
                  <a:pt x="3693379" y="2042401"/>
                </a:lnTo>
                <a:cubicBezTo>
                  <a:pt x="3689907" y="2042401"/>
                  <a:pt x="3686583" y="2041260"/>
                  <a:pt x="3683408" y="2038978"/>
                </a:cubicBezTo>
                <a:cubicBezTo>
                  <a:pt x="3680233" y="2036696"/>
                  <a:pt x="3677380" y="2033793"/>
                  <a:pt x="3674850" y="2030271"/>
                </a:cubicBezTo>
                <a:cubicBezTo>
                  <a:pt x="3672320" y="2026749"/>
                  <a:pt x="3670137" y="2022830"/>
                  <a:pt x="3668302" y="2018514"/>
                </a:cubicBezTo>
                <a:cubicBezTo>
                  <a:pt x="3666466" y="2014198"/>
                  <a:pt x="3665102" y="2009956"/>
                  <a:pt x="3664209" y="2005789"/>
                </a:cubicBezTo>
                <a:lnTo>
                  <a:pt x="3741302" y="2005789"/>
                </a:lnTo>
                <a:lnTo>
                  <a:pt x="3741302" y="1974535"/>
                </a:lnTo>
                <a:lnTo>
                  <a:pt x="3498266" y="1974535"/>
                </a:lnTo>
                <a:lnTo>
                  <a:pt x="3485169" y="1974535"/>
                </a:lnTo>
                <a:lnTo>
                  <a:pt x="3463738" y="1974535"/>
                </a:lnTo>
                <a:cubicBezTo>
                  <a:pt x="3456693" y="1974535"/>
                  <a:pt x="3450938" y="1975527"/>
                  <a:pt x="3446474" y="1977512"/>
                </a:cubicBezTo>
                <a:cubicBezTo>
                  <a:pt x="3442009" y="1979496"/>
                  <a:pt x="3438189" y="1982026"/>
                  <a:pt x="3435014" y="1985102"/>
                </a:cubicBezTo>
                <a:cubicBezTo>
                  <a:pt x="3431640" y="1982324"/>
                  <a:pt x="3427448" y="1979868"/>
                  <a:pt x="3422438" y="1977735"/>
                </a:cubicBezTo>
                <a:cubicBezTo>
                  <a:pt x="3417427" y="1975602"/>
                  <a:pt x="3411797" y="1974535"/>
                  <a:pt x="3405546" y="1974535"/>
                </a:cubicBezTo>
                <a:lnTo>
                  <a:pt x="3394681" y="1974535"/>
                </a:lnTo>
                <a:lnTo>
                  <a:pt x="3380394" y="1974535"/>
                </a:lnTo>
                <a:close/>
                <a:moveTo>
                  <a:pt x="6130071" y="1971762"/>
                </a:moveTo>
                <a:cubicBezTo>
                  <a:pt x="6118860" y="1971762"/>
                  <a:pt x="6108417" y="1973027"/>
                  <a:pt x="6098743" y="1975557"/>
                </a:cubicBezTo>
                <a:cubicBezTo>
                  <a:pt x="6089069" y="1978087"/>
                  <a:pt x="6080660" y="1981783"/>
                  <a:pt x="6073516" y="1986644"/>
                </a:cubicBezTo>
                <a:cubicBezTo>
                  <a:pt x="6066373" y="1991506"/>
                  <a:pt x="6060742" y="1997534"/>
                  <a:pt x="6056624" y="2004727"/>
                </a:cubicBezTo>
                <a:cubicBezTo>
                  <a:pt x="6052507" y="2011920"/>
                  <a:pt x="6050448" y="2020131"/>
                  <a:pt x="6050448" y="2029358"/>
                </a:cubicBezTo>
                <a:cubicBezTo>
                  <a:pt x="6050448" y="2034914"/>
                  <a:pt x="6050945" y="2039553"/>
                  <a:pt x="6051936" y="2043274"/>
                </a:cubicBezTo>
                <a:cubicBezTo>
                  <a:pt x="6052929" y="2046994"/>
                  <a:pt x="6054318" y="2050442"/>
                  <a:pt x="6056104" y="2053617"/>
                </a:cubicBezTo>
                <a:lnTo>
                  <a:pt x="6032142" y="2053617"/>
                </a:lnTo>
                <a:lnTo>
                  <a:pt x="6032142" y="2084871"/>
                </a:lnTo>
                <a:lnTo>
                  <a:pt x="6058931" y="2084871"/>
                </a:lnTo>
                <a:lnTo>
                  <a:pt x="6058931" y="2263465"/>
                </a:lnTo>
                <a:lnTo>
                  <a:pt x="6093758" y="2263465"/>
                </a:lnTo>
                <a:lnTo>
                  <a:pt x="6093758" y="2084871"/>
                </a:lnTo>
                <a:lnTo>
                  <a:pt x="6127392" y="2084871"/>
                </a:lnTo>
                <a:lnTo>
                  <a:pt x="6135429" y="2084871"/>
                </a:lnTo>
                <a:lnTo>
                  <a:pt x="6154181" y="2084871"/>
                </a:lnTo>
                <a:lnTo>
                  <a:pt x="6154181" y="2192027"/>
                </a:lnTo>
                <a:cubicBezTo>
                  <a:pt x="6154181" y="2200759"/>
                  <a:pt x="6155347" y="2208969"/>
                  <a:pt x="6157679" y="2216658"/>
                </a:cubicBezTo>
                <a:cubicBezTo>
                  <a:pt x="6160010" y="2224348"/>
                  <a:pt x="6163582" y="2231095"/>
                  <a:pt x="6168394" y="2236899"/>
                </a:cubicBezTo>
                <a:cubicBezTo>
                  <a:pt x="6173207" y="2242703"/>
                  <a:pt x="6179284" y="2247292"/>
                  <a:pt x="6186626" y="2250666"/>
                </a:cubicBezTo>
                <a:cubicBezTo>
                  <a:pt x="6193968" y="2254039"/>
                  <a:pt x="6202650" y="2255726"/>
                  <a:pt x="6212671" y="2255726"/>
                </a:cubicBezTo>
                <a:cubicBezTo>
                  <a:pt x="6220807" y="2255726"/>
                  <a:pt x="6228223" y="2254684"/>
                  <a:pt x="6234921" y="2252600"/>
                </a:cubicBezTo>
                <a:cubicBezTo>
                  <a:pt x="6241618" y="2250517"/>
                  <a:pt x="6247670" y="2247689"/>
                  <a:pt x="6253078" y="2244117"/>
                </a:cubicBezTo>
                <a:cubicBezTo>
                  <a:pt x="6258485" y="2240545"/>
                  <a:pt x="6263198" y="2236353"/>
                  <a:pt x="6267216" y="2231541"/>
                </a:cubicBezTo>
                <a:cubicBezTo>
                  <a:pt x="6271235" y="2226729"/>
                  <a:pt x="6274558" y="2221545"/>
                  <a:pt x="6277188" y="2215989"/>
                </a:cubicBezTo>
                <a:cubicBezTo>
                  <a:pt x="6279817" y="2210432"/>
                  <a:pt x="6281801" y="2204678"/>
                  <a:pt x="6283141" y="2198725"/>
                </a:cubicBezTo>
                <a:cubicBezTo>
                  <a:pt x="6284480" y="2192771"/>
                  <a:pt x="6285150" y="2186868"/>
                  <a:pt x="6285150" y="2181014"/>
                </a:cubicBezTo>
                <a:lnTo>
                  <a:pt x="6285150" y="2164048"/>
                </a:lnTo>
                <a:cubicBezTo>
                  <a:pt x="6280685" y="2163948"/>
                  <a:pt x="6275526" y="2163254"/>
                  <a:pt x="6269672" y="2161964"/>
                </a:cubicBezTo>
                <a:cubicBezTo>
                  <a:pt x="6263818" y="2160674"/>
                  <a:pt x="6257716" y="2158913"/>
                  <a:pt x="6251366" y="2156681"/>
                </a:cubicBezTo>
                <a:cubicBezTo>
                  <a:pt x="6245016" y="2154448"/>
                  <a:pt x="6238616" y="2151819"/>
                  <a:pt x="6232167" y="2148793"/>
                </a:cubicBezTo>
                <a:cubicBezTo>
                  <a:pt x="6225718" y="2145767"/>
                  <a:pt x="6219666" y="2142443"/>
                  <a:pt x="6214010" y="2138821"/>
                </a:cubicBezTo>
                <a:cubicBezTo>
                  <a:pt x="6208355" y="2135200"/>
                  <a:pt x="6203319" y="2131380"/>
                  <a:pt x="6198904" y="2127361"/>
                </a:cubicBezTo>
                <a:cubicBezTo>
                  <a:pt x="6194489" y="2123343"/>
                  <a:pt x="6191140" y="2119201"/>
                  <a:pt x="6188858" y="2114934"/>
                </a:cubicBezTo>
                <a:lnTo>
                  <a:pt x="6188858" y="2084871"/>
                </a:lnTo>
                <a:lnTo>
                  <a:pt x="6308367" y="2084871"/>
                </a:lnTo>
                <a:lnTo>
                  <a:pt x="6316404" y="2084871"/>
                </a:lnTo>
                <a:lnTo>
                  <a:pt x="6424304" y="2084871"/>
                </a:lnTo>
                <a:lnTo>
                  <a:pt x="6424304" y="2102135"/>
                </a:lnTo>
                <a:cubicBezTo>
                  <a:pt x="6421229" y="2100845"/>
                  <a:pt x="6415945" y="2099382"/>
                  <a:pt x="6408454" y="2097745"/>
                </a:cubicBezTo>
                <a:cubicBezTo>
                  <a:pt x="6400963" y="2096108"/>
                  <a:pt x="6390967" y="2095289"/>
                  <a:pt x="6378465" y="2095289"/>
                </a:cubicBezTo>
                <a:cubicBezTo>
                  <a:pt x="6369932" y="2095289"/>
                  <a:pt x="6362045" y="2096281"/>
                  <a:pt x="6354802" y="2098266"/>
                </a:cubicBezTo>
                <a:cubicBezTo>
                  <a:pt x="6347559" y="2100250"/>
                  <a:pt x="6341308" y="2103127"/>
                  <a:pt x="6336049" y="2106898"/>
                </a:cubicBezTo>
                <a:cubicBezTo>
                  <a:pt x="6330791" y="2110668"/>
                  <a:pt x="6326698" y="2115306"/>
                  <a:pt x="6323771" y="2120813"/>
                </a:cubicBezTo>
                <a:cubicBezTo>
                  <a:pt x="6320844" y="2126320"/>
                  <a:pt x="6319381" y="2132645"/>
                  <a:pt x="6319381" y="2139789"/>
                </a:cubicBezTo>
                <a:cubicBezTo>
                  <a:pt x="6319381" y="2145345"/>
                  <a:pt x="6320497" y="2150306"/>
                  <a:pt x="6322729" y="2154671"/>
                </a:cubicBezTo>
                <a:cubicBezTo>
                  <a:pt x="6324962" y="2159037"/>
                  <a:pt x="6327913" y="2162758"/>
                  <a:pt x="6331584" y="2165833"/>
                </a:cubicBezTo>
                <a:cubicBezTo>
                  <a:pt x="6335256" y="2168909"/>
                  <a:pt x="6339472" y="2171241"/>
                  <a:pt x="6344235" y="2172828"/>
                </a:cubicBezTo>
                <a:cubicBezTo>
                  <a:pt x="6348997" y="2174416"/>
                  <a:pt x="6353859" y="2175210"/>
                  <a:pt x="6358820" y="2175210"/>
                </a:cubicBezTo>
                <a:cubicBezTo>
                  <a:pt x="6362392" y="2175210"/>
                  <a:pt x="6366038" y="2174838"/>
                  <a:pt x="6369759" y="2174093"/>
                </a:cubicBezTo>
                <a:cubicBezTo>
                  <a:pt x="6373480" y="2173349"/>
                  <a:pt x="6376903" y="2172084"/>
                  <a:pt x="6380028" y="2170298"/>
                </a:cubicBezTo>
                <a:cubicBezTo>
                  <a:pt x="6383153" y="2168512"/>
                  <a:pt x="6385708" y="2166156"/>
                  <a:pt x="6387693" y="2163229"/>
                </a:cubicBezTo>
                <a:cubicBezTo>
                  <a:pt x="6389677" y="2160302"/>
                  <a:pt x="6390669" y="2156606"/>
                  <a:pt x="6390669" y="2152141"/>
                </a:cubicBezTo>
                <a:cubicBezTo>
                  <a:pt x="6390669" y="2149462"/>
                  <a:pt x="6390198" y="2146982"/>
                  <a:pt x="6389255" y="2144700"/>
                </a:cubicBezTo>
                <a:cubicBezTo>
                  <a:pt x="6388313" y="2142418"/>
                  <a:pt x="6386998" y="2140433"/>
                  <a:pt x="6385311" y="2138747"/>
                </a:cubicBezTo>
                <a:cubicBezTo>
                  <a:pt x="6383625" y="2137060"/>
                  <a:pt x="6381591" y="2135745"/>
                  <a:pt x="6379209" y="2134803"/>
                </a:cubicBezTo>
                <a:cubicBezTo>
                  <a:pt x="6376828" y="2133860"/>
                  <a:pt x="6374249" y="2133389"/>
                  <a:pt x="6371470" y="2133389"/>
                </a:cubicBezTo>
                <a:cubicBezTo>
                  <a:pt x="6366708" y="2133389"/>
                  <a:pt x="6362541" y="2134629"/>
                  <a:pt x="6358969" y="2137110"/>
                </a:cubicBezTo>
                <a:cubicBezTo>
                  <a:pt x="6355397" y="2139590"/>
                  <a:pt x="6352966" y="2142815"/>
                  <a:pt x="6351676" y="2146783"/>
                </a:cubicBezTo>
                <a:cubicBezTo>
                  <a:pt x="6350783" y="2145295"/>
                  <a:pt x="6350238" y="2143881"/>
                  <a:pt x="6350039" y="2142542"/>
                </a:cubicBezTo>
                <a:cubicBezTo>
                  <a:pt x="6349841" y="2141202"/>
                  <a:pt x="6349741" y="2139838"/>
                  <a:pt x="6349741" y="2138449"/>
                </a:cubicBezTo>
                <a:cubicBezTo>
                  <a:pt x="6349741" y="2136762"/>
                  <a:pt x="6350238" y="2135001"/>
                  <a:pt x="6351230" y="2133166"/>
                </a:cubicBezTo>
                <a:cubicBezTo>
                  <a:pt x="6352222" y="2131330"/>
                  <a:pt x="6353909" y="2129643"/>
                  <a:pt x="6356290" y="2128106"/>
                </a:cubicBezTo>
                <a:cubicBezTo>
                  <a:pt x="6358671" y="2126568"/>
                  <a:pt x="6361846" y="2125303"/>
                  <a:pt x="6365815" y="2124310"/>
                </a:cubicBezTo>
                <a:cubicBezTo>
                  <a:pt x="6369784" y="2123318"/>
                  <a:pt x="6374745" y="2122822"/>
                  <a:pt x="6380698" y="2122822"/>
                </a:cubicBezTo>
                <a:cubicBezTo>
                  <a:pt x="6385460" y="2122822"/>
                  <a:pt x="6390049" y="2123095"/>
                  <a:pt x="6394464" y="2123641"/>
                </a:cubicBezTo>
                <a:cubicBezTo>
                  <a:pt x="6398880" y="2124186"/>
                  <a:pt x="6402997" y="2124931"/>
                  <a:pt x="6406817" y="2125873"/>
                </a:cubicBezTo>
                <a:cubicBezTo>
                  <a:pt x="6410637" y="2126816"/>
                  <a:pt x="6414035" y="2127957"/>
                  <a:pt x="6417012" y="2129296"/>
                </a:cubicBezTo>
                <a:cubicBezTo>
                  <a:pt x="6419988" y="2130636"/>
                  <a:pt x="6422419" y="2132099"/>
                  <a:pt x="6424304" y="2133687"/>
                </a:cubicBezTo>
                <a:lnTo>
                  <a:pt x="6424304" y="2174466"/>
                </a:lnTo>
                <a:cubicBezTo>
                  <a:pt x="6419839" y="2175259"/>
                  <a:pt x="6415747" y="2176574"/>
                  <a:pt x="6412026" y="2178409"/>
                </a:cubicBezTo>
                <a:cubicBezTo>
                  <a:pt x="6408305" y="2180245"/>
                  <a:pt x="6405130" y="2182577"/>
                  <a:pt x="6402501" y="2185404"/>
                </a:cubicBezTo>
                <a:cubicBezTo>
                  <a:pt x="6399872" y="2188232"/>
                  <a:pt x="6397813" y="2191482"/>
                  <a:pt x="6396325" y="2195153"/>
                </a:cubicBezTo>
                <a:cubicBezTo>
                  <a:pt x="6394836" y="2198824"/>
                  <a:pt x="6394092" y="2202892"/>
                  <a:pt x="6394092" y="2207357"/>
                </a:cubicBezTo>
                <a:cubicBezTo>
                  <a:pt x="6394092" y="2210035"/>
                  <a:pt x="6394564" y="2212665"/>
                  <a:pt x="6395506" y="2215244"/>
                </a:cubicBezTo>
                <a:cubicBezTo>
                  <a:pt x="6396449" y="2217824"/>
                  <a:pt x="6397813" y="2220106"/>
                  <a:pt x="6399599" y="2222091"/>
                </a:cubicBezTo>
                <a:cubicBezTo>
                  <a:pt x="6401385" y="2224075"/>
                  <a:pt x="6403568" y="2225687"/>
                  <a:pt x="6406147" y="2226927"/>
                </a:cubicBezTo>
                <a:cubicBezTo>
                  <a:pt x="6408727" y="2228168"/>
                  <a:pt x="6411654" y="2228788"/>
                  <a:pt x="6414928" y="2228788"/>
                </a:cubicBezTo>
                <a:cubicBezTo>
                  <a:pt x="6420683" y="2228788"/>
                  <a:pt x="6425148" y="2227076"/>
                  <a:pt x="6428323" y="2223653"/>
                </a:cubicBezTo>
                <a:cubicBezTo>
                  <a:pt x="6431498" y="2220230"/>
                  <a:pt x="6433085" y="2215840"/>
                  <a:pt x="6433085" y="2210482"/>
                </a:cubicBezTo>
                <a:cubicBezTo>
                  <a:pt x="6433085" y="2209490"/>
                  <a:pt x="6433036" y="2208721"/>
                  <a:pt x="6432936" y="2208175"/>
                </a:cubicBezTo>
                <a:cubicBezTo>
                  <a:pt x="6432837" y="2207629"/>
                  <a:pt x="6432688" y="2207009"/>
                  <a:pt x="6432490" y="2206315"/>
                </a:cubicBezTo>
                <a:cubicBezTo>
                  <a:pt x="6432788" y="2206216"/>
                  <a:pt x="6433234" y="2206116"/>
                  <a:pt x="6433829" y="2206017"/>
                </a:cubicBezTo>
                <a:cubicBezTo>
                  <a:pt x="6434425" y="2205918"/>
                  <a:pt x="6435020" y="2205868"/>
                  <a:pt x="6435615" y="2205868"/>
                </a:cubicBezTo>
                <a:cubicBezTo>
                  <a:pt x="6440477" y="2205868"/>
                  <a:pt x="6443950" y="2206985"/>
                  <a:pt x="6446033" y="2209217"/>
                </a:cubicBezTo>
                <a:cubicBezTo>
                  <a:pt x="6448117" y="2211449"/>
                  <a:pt x="6449159" y="2215096"/>
                  <a:pt x="6449159" y="2220156"/>
                </a:cubicBezTo>
                <a:cubicBezTo>
                  <a:pt x="6449159" y="2222735"/>
                  <a:pt x="6448836" y="2225290"/>
                  <a:pt x="6448191" y="2227820"/>
                </a:cubicBezTo>
                <a:cubicBezTo>
                  <a:pt x="6447546" y="2230351"/>
                  <a:pt x="6446257" y="2232657"/>
                  <a:pt x="6444322" y="2234741"/>
                </a:cubicBezTo>
                <a:cubicBezTo>
                  <a:pt x="6442387" y="2236825"/>
                  <a:pt x="6439708" y="2238511"/>
                  <a:pt x="6436285" y="2239801"/>
                </a:cubicBezTo>
                <a:cubicBezTo>
                  <a:pt x="6432862" y="2241091"/>
                  <a:pt x="6428422" y="2241736"/>
                  <a:pt x="6422965" y="2241736"/>
                </a:cubicBezTo>
                <a:cubicBezTo>
                  <a:pt x="6418202" y="2241736"/>
                  <a:pt x="6413688" y="2241314"/>
                  <a:pt x="6409422" y="2240471"/>
                </a:cubicBezTo>
                <a:cubicBezTo>
                  <a:pt x="6405155" y="2239627"/>
                  <a:pt x="6401013" y="2238214"/>
                  <a:pt x="6396994" y="2236229"/>
                </a:cubicBezTo>
                <a:cubicBezTo>
                  <a:pt x="6392976" y="2234245"/>
                  <a:pt x="6388982" y="2231640"/>
                  <a:pt x="6385014" y="2228416"/>
                </a:cubicBezTo>
                <a:cubicBezTo>
                  <a:pt x="6381045" y="2225191"/>
                  <a:pt x="6377027" y="2221247"/>
                  <a:pt x="6372959" y="2216584"/>
                </a:cubicBezTo>
                <a:cubicBezTo>
                  <a:pt x="6369288" y="2212417"/>
                  <a:pt x="6365542" y="2207629"/>
                  <a:pt x="6361722" y="2202222"/>
                </a:cubicBezTo>
                <a:cubicBezTo>
                  <a:pt x="6357902" y="2196815"/>
                  <a:pt x="6353760" y="2190638"/>
                  <a:pt x="6349295" y="2183693"/>
                </a:cubicBezTo>
                <a:lnTo>
                  <a:pt x="6319381" y="2198576"/>
                </a:lnTo>
                <a:cubicBezTo>
                  <a:pt x="6323548" y="2205422"/>
                  <a:pt x="6328087" y="2212367"/>
                  <a:pt x="6332998" y="2219412"/>
                </a:cubicBezTo>
                <a:cubicBezTo>
                  <a:pt x="6337910" y="2226456"/>
                  <a:pt x="6343243" y="2233253"/>
                  <a:pt x="6348997" y="2239801"/>
                </a:cubicBezTo>
                <a:cubicBezTo>
                  <a:pt x="6357828" y="2250021"/>
                  <a:pt x="6368345" y="2258008"/>
                  <a:pt x="6380549" y="2263762"/>
                </a:cubicBezTo>
                <a:cubicBezTo>
                  <a:pt x="6392753" y="2269517"/>
                  <a:pt x="6406891" y="2272394"/>
                  <a:pt x="6422965" y="2272394"/>
                </a:cubicBezTo>
                <a:cubicBezTo>
                  <a:pt x="6432986" y="2272394"/>
                  <a:pt x="6441742" y="2271080"/>
                  <a:pt x="6449233" y="2268451"/>
                </a:cubicBezTo>
                <a:cubicBezTo>
                  <a:pt x="6456724" y="2265821"/>
                  <a:pt x="6462950" y="2262200"/>
                  <a:pt x="6467911" y="2257586"/>
                </a:cubicBezTo>
                <a:cubicBezTo>
                  <a:pt x="6472872" y="2252972"/>
                  <a:pt x="6476568" y="2247466"/>
                  <a:pt x="6478999" y="2241066"/>
                </a:cubicBezTo>
                <a:cubicBezTo>
                  <a:pt x="6481429" y="2234667"/>
                  <a:pt x="6482645" y="2227696"/>
                  <a:pt x="6482645" y="2220156"/>
                </a:cubicBezTo>
                <a:cubicBezTo>
                  <a:pt x="6482645" y="2216187"/>
                  <a:pt x="6482198" y="2212218"/>
                  <a:pt x="6481306" y="2208250"/>
                </a:cubicBezTo>
                <a:cubicBezTo>
                  <a:pt x="6480413" y="2204281"/>
                  <a:pt x="6478999" y="2200461"/>
                  <a:pt x="6477064" y="2196790"/>
                </a:cubicBezTo>
                <a:cubicBezTo>
                  <a:pt x="6475129" y="2193119"/>
                  <a:pt x="6472673" y="2189745"/>
                  <a:pt x="6469697" y="2186669"/>
                </a:cubicBezTo>
                <a:cubicBezTo>
                  <a:pt x="6466720" y="2183594"/>
                  <a:pt x="6463099" y="2181014"/>
                  <a:pt x="6458832" y="2178930"/>
                </a:cubicBezTo>
                <a:lnTo>
                  <a:pt x="6458832" y="2084871"/>
                </a:lnTo>
                <a:lnTo>
                  <a:pt x="6489342" y="2084871"/>
                </a:lnTo>
                <a:lnTo>
                  <a:pt x="6500504" y="2084871"/>
                </a:lnTo>
                <a:lnTo>
                  <a:pt x="6506606" y="2084871"/>
                </a:lnTo>
                <a:cubicBezTo>
                  <a:pt x="6510377" y="2084871"/>
                  <a:pt x="6513775" y="2085491"/>
                  <a:pt x="6516801" y="2086731"/>
                </a:cubicBezTo>
                <a:cubicBezTo>
                  <a:pt x="6519827" y="2087972"/>
                  <a:pt x="6522382" y="2089708"/>
                  <a:pt x="6524466" y="2091940"/>
                </a:cubicBezTo>
                <a:cubicBezTo>
                  <a:pt x="6526549" y="2094173"/>
                  <a:pt x="6528162" y="2096802"/>
                  <a:pt x="6529303" y="2099828"/>
                </a:cubicBezTo>
                <a:cubicBezTo>
                  <a:pt x="6530444" y="2102854"/>
                  <a:pt x="6531014" y="2106153"/>
                  <a:pt x="6531014" y="2109725"/>
                </a:cubicBezTo>
                <a:lnTo>
                  <a:pt x="6531014" y="2264953"/>
                </a:lnTo>
                <a:lnTo>
                  <a:pt x="6565542" y="2264953"/>
                </a:lnTo>
                <a:lnTo>
                  <a:pt x="6565542" y="2100498"/>
                </a:lnTo>
                <a:cubicBezTo>
                  <a:pt x="6565542" y="2099010"/>
                  <a:pt x="6565666" y="2097373"/>
                  <a:pt x="6565914" y="2095587"/>
                </a:cubicBezTo>
                <a:cubicBezTo>
                  <a:pt x="6566162" y="2093801"/>
                  <a:pt x="6566733" y="2092114"/>
                  <a:pt x="6567626" y="2090526"/>
                </a:cubicBezTo>
                <a:cubicBezTo>
                  <a:pt x="6568519" y="2088939"/>
                  <a:pt x="6569883" y="2087600"/>
                  <a:pt x="6571719" y="2086508"/>
                </a:cubicBezTo>
                <a:cubicBezTo>
                  <a:pt x="6573554" y="2085417"/>
                  <a:pt x="6576059" y="2084871"/>
                  <a:pt x="6579234" y="2084871"/>
                </a:cubicBezTo>
                <a:lnTo>
                  <a:pt x="6607214" y="2084871"/>
                </a:lnTo>
                <a:lnTo>
                  <a:pt x="6607214" y="2053617"/>
                </a:lnTo>
                <a:lnTo>
                  <a:pt x="6572686" y="2053617"/>
                </a:lnTo>
                <a:cubicBezTo>
                  <a:pt x="6565641" y="2053617"/>
                  <a:pt x="6559887" y="2054609"/>
                  <a:pt x="6555422" y="2056594"/>
                </a:cubicBezTo>
                <a:cubicBezTo>
                  <a:pt x="6550957" y="2058578"/>
                  <a:pt x="6547137" y="2061108"/>
                  <a:pt x="6543962" y="2064184"/>
                </a:cubicBezTo>
                <a:cubicBezTo>
                  <a:pt x="6540589" y="2061406"/>
                  <a:pt x="6536397" y="2058950"/>
                  <a:pt x="6531386" y="2056817"/>
                </a:cubicBezTo>
                <a:cubicBezTo>
                  <a:pt x="6526376" y="2054684"/>
                  <a:pt x="6520745" y="2053617"/>
                  <a:pt x="6514494" y="2053617"/>
                </a:cubicBezTo>
                <a:lnTo>
                  <a:pt x="6500504" y="2053617"/>
                </a:lnTo>
                <a:lnTo>
                  <a:pt x="6489342" y="2053617"/>
                </a:lnTo>
                <a:lnTo>
                  <a:pt x="6316404" y="2053617"/>
                </a:lnTo>
                <a:lnTo>
                  <a:pt x="6308367" y="2053617"/>
                </a:lnTo>
                <a:lnTo>
                  <a:pt x="6135429" y="2053617"/>
                </a:lnTo>
                <a:lnTo>
                  <a:pt x="6127392" y="2053617"/>
                </a:lnTo>
                <a:lnTo>
                  <a:pt x="6102687" y="2053617"/>
                </a:lnTo>
                <a:cubicBezTo>
                  <a:pt x="6097230" y="2053617"/>
                  <a:pt x="6093063" y="2051534"/>
                  <a:pt x="6090185" y="2047366"/>
                </a:cubicBezTo>
                <a:cubicBezTo>
                  <a:pt x="6087308" y="2043199"/>
                  <a:pt x="6085870" y="2037544"/>
                  <a:pt x="6085870" y="2030400"/>
                </a:cubicBezTo>
                <a:cubicBezTo>
                  <a:pt x="6085870" y="2025637"/>
                  <a:pt x="6087010" y="2021520"/>
                  <a:pt x="6089292" y="2018047"/>
                </a:cubicBezTo>
                <a:cubicBezTo>
                  <a:pt x="6091574" y="2014575"/>
                  <a:pt x="6094724" y="2011722"/>
                  <a:pt x="6098743" y="2009490"/>
                </a:cubicBezTo>
                <a:cubicBezTo>
                  <a:pt x="6102762" y="2007257"/>
                  <a:pt x="6107499" y="2005620"/>
                  <a:pt x="6112956" y="2004578"/>
                </a:cubicBezTo>
                <a:cubicBezTo>
                  <a:pt x="6118413" y="2003536"/>
                  <a:pt x="6124316" y="2003016"/>
                  <a:pt x="6130666" y="2003016"/>
                </a:cubicBezTo>
                <a:cubicBezTo>
                  <a:pt x="6138009" y="2003016"/>
                  <a:pt x="6145475" y="2003685"/>
                  <a:pt x="6153065" y="2005025"/>
                </a:cubicBezTo>
                <a:cubicBezTo>
                  <a:pt x="6160655" y="2006364"/>
                  <a:pt x="6168246" y="2008473"/>
                  <a:pt x="6175836" y="2011350"/>
                </a:cubicBezTo>
                <a:cubicBezTo>
                  <a:pt x="6183426" y="2014227"/>
                  <a:pt x="6190942" y="2018022"/>
                  <a:pt x="6198383" y="2022735"/>
                </a:cubicBezTo>
                <a:cubicBezTo>
                  <a:pt x="6205825" y="2027448"/>
                  <a:pt x="6213117" y="2033128"/>
                  <a:pt x="6220261" y="2039776"/>
                </a:cubicBezTo>
                <a:lnTo>
                  <a:pt x="6242139" y="2016112"/>
                </a:lnTo>
                <a:cubicBezTo>
                  <a:pt x="6232614" y="2007679"/>
                  <a:pt x="6223386" y="2000610"/>
                  <a:pt x="6214457" y="1994904"/>
                </a:cubicBezTo>
                <a:cubicBezTo>
                  <a:pt x="6205527" y="1989199"/>
                  <a:pt x="6196573" y="1984635"/>
                  <a:pt x="6187593" y="1981212"/>
                </a:cubicBezTo>
                <a:cubicBezTo>
                  <a:pt x="6178614" y="1977789"/>
                  <a:pt x="6169411" y="1975358"/>
                  <a:pt x="6159986" y="1973920"/>
                </a:cubicBezTo>
                <a:cubicBezTo>
                  <a:pt x="6150560" y="1972481"/>
                  <a:pt x="6140588" y="1971762"/>
                  <a:pt x="6130071" y="1971762"/>
                </a:cubicBezTo>
                <a:close/>
                <a:moveTo>
                  <a:pt x="1094580" y="1963738"/>
                </a:moveTo>
                <a:lnTo>
                  <a:pt x="1094580" y="2010326"/>
                </a:lnTo>
                <a:cubicBezTo>
                  <a:pt x="1090478" y="2007061"/>
                  <a:pt x="1085811" y="2003964"/>
                  <a:pt x="1080578" y="2001034"/>
                </a:cubicBezTo>
                <a:cubicBezTo>
                  <a:pt x="1075346" y="1998104"/>
                  <a:pt x="1069884" y="1995425"/>
                  <a:pt x="1064191" y="1992997"/>
                </a:cubicBezTo>
                <a:cubicBezTo>
                  <a:pt x="1058498" y="1990569"/>
                  <a:pt x="1052806" y="1988455"/>
                  <a:pt x="1047113" y="1986655"/>
                </a:cubicBezTo>
                <a:cubicBezTo>
                  <a:pt x="1041420" y="1984856"/>
                  <a:pt x="1036104" y="1983453"/>
                  <a:pt x="1031165" y="1982449"/>
                </a:cubicBezTo>
                <a:cubicBezTo>
                  <a:pt x="1035435" y="1978347"/>
                  <a:pt x="1040144" y="1975082"/>
                  <a:pt x="1045292" y="1972654"/>
                </a:cubicBezTo>
                <a:cubicBezTo>
                  <a:pt x="1050441" y="1970226"/>
                  <a:pt x="1055777" y="1968343"/>
                  <a:pt x="1061303" y="1967003"/>
                </a:cubicBezTo>
                <a:cubicBezTo>
                  <a:pt x="1066828" y="1965664"/>
                  <a:pt x="1072437" y="1964785"/>
                  <a:pt x="1078129" y="1964366"/>
                </a:cubicBezTo>
                <a:cubicBezTo>
                  <a:pt x="1083822" y="1963948"/>
                  <a:pt x="1089306" y="1963738"/>
                  <a:pt x="1094580" y="1963738"/>
                </a:cubicBezTo>
                <a:close/>
                <a:moveTo>
                  <a:pt x="9561203" y="1950258"/>
                </a:moveTo>
                <a:cubicBezTo>
                  <a:pt x="9549991" y="1950258"/>
                  <a:pt x="9539548" y="1951523"/>
                  <a:pt x="9529875" y="1954053"/>
                </a:cubicBezTo>
                <a:cubicBezTo>
                  <a:pt x="9520201" y="1956583"/>
                  <a:pt x="9511792" y="1960279"/>
                  <a:pt x="9504648" y="1965140"/>
                </a:cubicBezTo>
                <a:cubicBezTo>
                  <a:pt x="9497504" y="1970002"/>
                  <a:pt x="9491874" y="1976030"/>
                  <a:pt x="9487756" y="1983223"/>
                </a:cubicBezTo>
                <a:cubicBezTo>
                  <a:pt x="9483639" y="1990416"/>
                  <a:pt x="9481580" y="1998627"/>
                  <a:pt x="9481580" y="2007854"/>
                </a:cubicBezTo>
                <a:cubicBezTo>
                  <a:pt x="9481580" y="2013410"/>
                  <a:pt x="9482076" y="2018049"/>
                  <a:pt x="9483068" y="2021770"/>
                </a:cubicBezTo>
                <a:cubicBezTo>
                  <a:pt x="9484060" y="2025490"/>
                  <a:pt x="9485449" y="2028938"/>
                  <a:pt x="9487235" y="2032113"/>
                </a:cubicBezTo>
                <a:lnTo>
                  <a:pt x="9471460" y="2032113"/>
                </a:lnTo>
                <a:lnTo>
                  <a:pt x="9463274" y="2032113"/>
                </a:lnTo>
                <a:lnTo>
                  <a:pt x="9276495" y="2032113"/>
                </a:lnTo>
                <a:lnTo>
                  <a:pt x="9263249" y="2032113"/>
                </a:lnTo>
                <a:lnTo>
                  <a:pt x="9063224" y="2032113"/>
                </a:lnTo>
                <a:lnTo>
                  <a:pt x="9063224" y="2063367"/>
                </a:lnTo>
                <a:lnTo>
                  <a:pt x="9088822" y="2063367"/>
                </a:lnTo>
                <a:cubicBezTo>
                  <a:pt x="9089418" y="2069122"/>
                  <a:pt x="9090633" y="2074132"/>
                  <a:pt x="9092469" y="2078399"/>
                </a:cubicBezTo>
                <a:cubicBezTo>
                  <a:pt x="9094304" y="2082665"/>
                  <a:pt x="9096462" y="2086535"/>
                  <a:pt x="9098943" y="2090007"/>
                </a:cubicBezTo>
                <a:cubicBezTo>
                  <a:pt x="9101423" y="2093480"/>
                  <a:pt x="9104003" y="2096704"/>
                  <a:pt x="9106682" y="2099681"/>
                </a:cubicBezTo>
                <a:cubicBezTo>
                  <a:pt x="9109361" y="2102658"/>
                  <a:pt x="9111841" y="2105733"/>
                  <a:pt x="9114123" y="2108908"/>
                </a:cubicBezTo>
                <a:cubicBezTo>
                  <a:pt x="9116405" y="2112083"/>
                  <a:pt x="9118290" y="2115482"/>
                  <a:pt x="9119779" y="2119103"/>
                </a:cubicBezTo>
                <a:cubicBezTo>
                  <a:pt x="9121267" y="2122725"/>
                  <a:pt x="9122011" y="2126917"/>
                  <a:pt x="9122011" y="2131679"/>
                </a:cubicBezTo>
                <a:cubicBezTo>
                  <a:pt x="9122011" y="2134358"/>
                  <a:pt x="9121639" y="2136838"/>
                  <a:pt x="9120895" y="2139121"/>
                </a:cubicBezTo>
                <a:cubicBezTo>
                  <a:pt x="9120151" y="2141403"/>
                  <a:pt x="9119109" y="2143387"/>
                  <a:pt x="9117770" y="2145074"/>
                </a:cubicBezTo>
                <a:cubicBezTo>
                  <a:pt x="9116430" y="2146760"/>
                  <a:pt x="9114818" y="2148100"/>
                  <a:pt x="9112933" y="2149092"/>
                </a:cubicBezTo>
                <a:cubicBezTo>
                  <a:pt x="9111047" y="2150084"/>
                  <a:pt x="9109013" y="2150580"/>
                  <a:pt x="9106831" y="2150580"/>
                </a:cubicBezTo>
                <a:cubicBezTo>
                  <a:pt x="9104152" y="2150580"/>
                  <a:pt x="9101150" y="2150431"/>
                  <a:pt x="9097827" y="2150134"/>
                </a:cubicBezTo>
                <a:cubicBezTo>
                  <a:pt x="9094503" y="2149836"/>
                  <a:pt x="9090261" y="2148894"/>
                  <a:pt x="9085102" y="2147306"/>
                </a:cubicBezTo>
                <a:lnTo>
                  <a:pt x="9085102" y="2179453"/>
                </a:lnTo>
                <a:cubicBezTo>
                  <a:pt x="9090063" y="2180644"/>
                  <a:pt x="9094031" y="2181487"/>
                  <a:pt x="9097008" y="2181983"/>
                </a:cubicBezTo>
                <a:cubicBezTo>
                  <a:pt x="9099985" y="2182479"/>
                  <a:pt x="9102564" y="2182727"/>
                  <a:pt x="9104747" y="2182727"/>
                </a:cubicBezTo>
                <a:cubicBezTo>
                  <a:pt x="9113181" y="2182727"/>
                  <a:pt x="9120498" y="2181859"/>
                  <a:pt x="9126699" y="2180123"/>
                </a:cubicBezTo>
                <a:cubicBezTo>
                  <a:pt x="9132900" y="2178386"/>
                  <a:pt x="9138085" y="2175707"/>
                  <a:pt x="9142252" y="2172086"/>
                </a:cubicBezTo>
                <a:cubicBezTo>
                  <a:pt x="9146419" y="2168464"/>
                  <a:pt x="9149594" y="2163826"/>
                  <a:pt x="9151777" y="2158171"/>
                </a:cubicBezTo>
                <a:cubicBezTo>
                  <a:pt x="9153960" y="2152515"/>
                  <a:pt x="9155200" y="2145818"/>
                  <a:pt x="9155497" y="2138079"/>
                </a:cubicBezTo>
                <a:cubicBezTo>
                  <a:pt x="9157978" y="2137483"/>
                  <a:pt x="9160086" y="2137136"/>
                  <a:pt x="9161823" y="2137037"/>
                </a:cubicBezTo>
                <a:cubicBezTo>
                  <a:pt x="9163559" y="2136938"/>
                  <a:pt x="9165072" y="2136888"/>
                  <a:pt x="9166362" y="2136888"/>
                </a:cubicBezTo>
                <a:cubicBezTo>
                  <a:pt x="9168743" y="2136888"/>
                  <a:pt x="9171323" y="2137409"/>
                  <a:pt x="9174101" y="2138451"/>
                </a:cubicBezTo>
                <a:cubicBezTo>
                  <a:pt x="9176879" y="2139493"/>
                  <a:pt x="9179756" y="2141427"/>
                  <a:pt x="9182733" y="2144255"/>
                </a:cubicBezTo>
                <a:cubicBezTo>
                  <a:pt x="9185710" y="2147083"/>
                  <a:pt x="9188711" y="2151002"/>
                  <a:pt x="9191737" y="2156013"/>
                </a:cubicBezTo>
                <a:cubicBezTo>
                  <a:pt x="9194763" y="2161023"/>
                  <a:pt x="9197616" y="2167497"/>
                  <a:pt x="9200295" y="2175435"/>
                </a:cubicBezTo>
                <a:lnTo>
                  <a:pt x="9200295" y="2228566"/>
                </a:lnTo>
                <a:lnTo>
                  <a:pt x="9234823" y="2228566"/>
                </a:lnTo>
                <a:lnTo>
                  <a:pt x="9234823" y="2063367"/>
                </a:lnTo>
                <a:lnTo>
                  <a:pt x="9263249" y="2063367"/>
                </a:lnTo>
                <a:lnTo>
                  <a:pt x="9276495" y="2063367"/>
                </a:lnTo>
                <a:lnTo>
                  <a:pt x="9395260" y="2063367"/>
                </a:lnTo>
                <a:lnTo>
                  <a:pt x="9395260" y="2079292"/>
                </a:lnTo>
                <a:cubicBezTo>
                  <a:pt x="9387322" y="2079490"/>
                  <a:pt x="9379236" y="2080061"/>
                  <a:pt x="9371001" y="2081003"/>
                </a:cubicBezTo>
                <a:cubicBezTo>
                  <a:pt x="9362765" y="2081946"/>
                  <a:pt x="9354704" y="2083508"/>
                  <a:pt x="9346816" y="2085691"/>
                </a:cubicBezTo>
                <a:cubicBezTo>
                  <a:pt x="9338928" y="2087874"/>
                  <a:pt x="9331388" y="2090801"/>
                  <a:pt x="9324194" y="2094472"/>
                </a:cubicBezTo>
                <a:cubicBezTo>
                  <a:pt x="9317001" y="2098143"/>
                  <a:pt x="9310477" y="2102707"/>
                  <a:pt x="9304623" y="2108164"/>
                </a:cubicBezTo>
                <a:cubicBezTo>
                  <a:pt x="9298769" y="2113621"/>
                  <a:pt x="9293759" y="2120145"/>
                  <a:pt x="9289592" y="2127735"/>
                </a:cubicBezTo>
                <a:cubicBezTo>
                  <a:pt x="9285424" y="2135325"/>
                  <a:pt x="9282448" y="2144181"/>
                  <a:pt x="9280662" y="2154301"/>
                </a:cubicBezTo>
                <a:cubicBezTo>
                  <a:pt x="9286516" y="2154797"/>
                  <a:pt x="9292915" y="2155690"/>
                  <a:pt x="9299861" y="2156980"/>
                </a:cubicBezTo>
                <a:cubicBezTo>
                  <a:pt x="9306806" y="2158270"/>
                  <a:pt x="9313900" y="2159956"/>
                  <a:pt x="9321143" y="2162040"/>
                </a:cubicBezTo>
                <a:cubicBezTo>
                  <a:pt x="9328386" y="2164124"/>
                  <a:pt x="9335629" y="2166604"/>
                  <a:pt x="9342872" y="2169481"/>
                </a:cubicBezTo>
                <a:cubicBezTo>
                  <a:pt x="9350115" y="2172359"/>
                  <a:pt x="9357011" y="2175633"/>
                  <a:pt x="9363559" y="2179304"/>
                </a:cubicBezTo>
                <a:cubicBezTo>
                  <a:pt x="9370108" y="2182975"/>
                  <a:pt x="9376110" y="2186994"/>
                  <a:pt x="9381567" y="2191359"/>
                </a:cubicBezTo>
                <a:cubicBezTo>
                  <a:pt x="9387024" y="2195725"/>
                  <a:pt x="9391588" y="2200438"/>
                  <a:pt x="9395260" y="2205498"/>
                </a:cubicBezTo>
                <a:lnTo>
                  <a:pt x="9395260" y="2228566"/>
                </a:lnTo>
                <a:lnTo>
                  <a:pt x="9429788" y="2228566"/>
                </a:lnTo>
                <a:lnTo>
                  <a:pt x="9429788" y="2063367"/>
                </a:lnTo>
                <a:lnTo>
                  <a:pt x="9463274" y="2063367"/>
                </a:lnTo>
                <a:lnTo>
                  <a:pt x="9471460" y="2063367"/>
                </a:lnTo>
                <a:lnTo>
                  <a:pt x="9490063" y="2063367"/>
                </a:lnTo>
                <a:lnTo>
                  <a:pt x="9490063" y="2241961"/>
                </a:lnTo>
                <a:lnTo>
                  <a:pt x="9524889" y="2241961"/>
                </a:lnTo>
                <a:lnTo>
                  <a:pt x="9524889" y="2063367"/>
                </a:lnTo>
                <a:lnTo>
                  <a:pt x="9558524" y="2063367"/>
                </a:lnTo>
                <a:lnTo>
                  <a:pt x="9566561" y="2063367"/>
                </a:lnTo>
                <a:lnTo>
                  <a:pt x="9667615" y="2063367"/>
                </a:lnTo>
                <a:lnTo>
                  <a:pt x="9667615" y="2080929"/>
                </a:lnTo>
                <a:cubicBezTo>
                  <a:pt x="9656006" y="2082119"/>
                  <a:pt x="9645142" y="2084600"/>
                  <a:pt x="9635022" y="2088370"/>
                </a:cubicBezTo>
                <a:cubicBezTo>
                  <a:pt x="9624901" y="2092140"/>
                  <a:pt x="9615872" y="2097126"/>
                  <a:pt x="9607935" y="2103327"/>
                </a:cubicBezTo>
                <a:cubicBezTo>
                  <a:pt x="9599998" y="2109529"/>
                  <a:pt x="9593251" y="2116896"/>
                  <a:pt x="9587694" y="2125428"/>
                </a:cubicBezTo>
                <a:cubicBezTo>
                  <a:pt x="9582138" y="2133961"/>
                  <a:pt x="9578070" y="2143585"/>
                  <a:pt x="9575490" y="2154301"/>
                </a:cubicBezTo>
                <a:cubicBezTo>
                  <a:pt x="9578864" y="2154896"/>
                  <a:pt x="9583081" y="2155938"/>
                  <a:pt x="9588141" y="2157426"/>
                </a:cubicBezTo>
                <a:cubicBezTo>
                  <a:pt x="9593201" y="2158915"/>
                  <a:pt x="9598633" y="2160874"/>
                  <a:pt x="9604437" y="2163305"/>
                </a:cubicBezTo>
                <a:cubicBezTo>
                  <a:pt x="9610242" y="2165736"/>
                  <a:pt x="9616220" y="2168589"/>
                  <a:pt x="9622371" y="2171863"/>
                </a:cubicBezTo>
                <a:cubicBezTo>
                  <a:pt x="9628523" y="2175137"/>
                  <a:pt x="9634451" y="2178758"/>
                  <a:pt x="9640156" y="2182727"/>
                </a:cubicBezTo>
                <a:cubicBezTo>
                  <a:pt x="9645861" y="2186696"/>
                  <a:pt x="9651095" y="2191012"/>
                  <a:pt x="9655858" y="2195675"/>
                </a:cubicBezTo>
                <a:cubicBezTo>
                  <a:pt x="9660620" y="2200338"/>
                  <a:pt x="9664539" y="2205299"/>
                  <a:pt x="9667615" y="2210558"/>
                </a:cubicBezTo>
                <a:lnTo>
                  <a:pt x="9667615" y="2228566"/>
                </a:lnTo>
                <a:lnTo>
                  <a:pt x="9702143" y="2228566"/>
                </a:lnTo>
                <a:lnTo>
                  <a:pt x="9702143" y="2111885"/>
                </a:lnTo>
                <a:cubicBezTo>
                  <a:pt x="9706211" y="2112183"/>
                  <a:pt x="9710428" y="2112976"/>
                  <a:pt x="9714794" y="2114266"/>
                </a:cubicBezTo>
                <a:cubicBezTo>
                  <a:pt x="9719159" y="2115556"/>
                  <a:pt x="9723227" y="2117218"/>
                  <a:pt x="9726998" y="2119252"/>
                </a:cubicBezTo>
                <a:cubicBezTo>
                  <a:pt x="9730768" y="2121286"/>
                  <a:pt x="9734067" y="2123618"/>
                  <a:pt x="9736894" y="2126247"/>
                </a:cubicBezTo>
                <a:cubicBezTo>
                  <a:pt x="9739722" y="2128876"/>
                  <a:pt x="9741682" y="2131630"/>
                  <a:pt x="9742773" y="2134507"/>
                </a:cubicBezTo>
                <a:cubicBezTo>
                  <a:pt x="9740590" y="2134606"/>
                  <a:pt x="9738160" y="2135127"/>
                  <a:pt x="9735481" y="2136070"/>
                </a:cubicBezTo>
                <a:cubicBezTo>
                  <a:pt x="9732802" y="2137012"/>
                  <a:pt x="9730272" y="2138451"/>
                  <a:pt x="9727890" y="2140386"/>
                </a:cubicBezTo>
                <a:cubicBezTo>
                  <a:pt x="9725509" y="2142320"/>
                  <a:pt x="9723525" y="2144801"/>
                  <a:pt x="9721937" y="2147827"/>
                </a:cubicBezTo>
                <a:cubicBezTo>
                  <a:pt x="9720350" y="2150853"/>
                  <a:pt x="9719556" y="2154549"/>
                  <a:pt x="9719556" y="2158915"/>
                </a:cubicBezTo>
                <a:cubicBezTo>
                  <a:pt x="9719556" y="2161891"/>
                  <a:pt x="9720127" y="2164818"/>
                  <a:pt x="9721268" y="2167696"/>
                </a:cubicBezTo>
                <a:cubicBezTo>
                  <a:pt x="9722409" y="2170573"/>
                  <a:pt x="9724046" y="2173153"/>
                  <a:pt x="9726179" y="2175435"/>
                </a:cubicBezTo>
                <a:cubicBezTo>
                  <a:pt x="9728312" y="2177717"/>
                  <a:pt x="9730892" y="2179577"/>
                  <a:pt x="9733918" y="2181016"/>
                </a:cubicBezTo>
                <a:cubicBezTo>
                  <a:pt x="9736944" y="2182454"/>
                  <a:pt x="9740342" y="2183174"/>
                  <a:pt x="9744113" y="2183174"/>
                </a:cubicBezTo>
                <a:cubicBezTo>
                  <a:pt x="9747387" y="2183174"/>
                  <a:pt x="9751008" y="2182430"/>
                  <a:pt x="9754977" y="2180941"/>
                </a:cubicBezTo>
                <a:cubicBezTo>
                  <a:pt x="9758946" y="2179453"/>
                  <a:pt x="9762642" y="2177022"/>
                  <a:pt x="9766065" y="2173649"/>
                </a:cubicBezTo>
                <a:cubicBezTo>
                  <a:pt x="9769488" y="2170275"/>
                  <a:pt x="9772365" y="2165885"/>
                  <a:pt x="9774697" y="2160477"/>
                </a:cubicBezTo>
                <a:cubicBezTo>
                  <a:pt x="9777028" y="2155070"/>
                  <a:pt x="9778194" y="2148497"/>
                  <a:pt x="9778194" y="2140758"/>
                </a:cubicBezTo>
                <a:cubicBezTo>
                  <a:pt x="9778194" y="2132423"/>
                  <a:pt x="9776210" y="2124734"/>
                  <a:pt x="9772241" y="2117689"/>
                </a:cubicBezTo>
                <a:cubicBezTo>
                  <a:pt x="9768272" y="2110645"/>
                  <a:pt x="9762840" y="2104493"/>
                  <a:pt x="9755944" y="2099235"/>
                </a:cubicBezTo>
                <a:cubicBezTo>
                  <a:pt x="9749049" y="2093976"/>
                  <a:pt x="9740987" y="2089759"/>
                  <a:pt x="9731760" y="2086584"/>
                </a:cubicBezTo>
                <a:cubicBezTo>
                  <a:pt x="9722533" y="2083409"/>
                  <a:pt x="9712660" y="2081524"/>
                  <a:pt x="9702143" y="2080929"/>
                </a:cubicBezTo>
                <a:lnTo>
                  <a:pt x="9702143" y="2063367"/>
                </a:lnTo>
                <a:lnTo>
                  <a:pt x="9796649" y="2063367"/>
                </a:lnTo>
                <a:lnTo>
                  <a:pt x="9810936" y="2063367"/>
                </a:lnTo>
                <a:lnTo>
                  <a:pt x="9823438" y="2063367"/>
                </a:lnTo>
                <a:lnTo>
                  <a:pt x="9823438" y="2132572"/>
                </a:lnTo>
                <a:cubicBezTo>
                  <a:pt x="9823438" y="2139021"/>
                  <a:pt x="9824877" y="2144602"/>
                  <a:pt x="9827754" y="2149315"/>
                </a:cubicBezTo>
                <a:cubicBezTo>
                  <a:pt x="9830632" y="2154028"/>
                  <a:pt x="9834302" y="2157922"/>
                  <a:pt x="9838767" y="2160998"/>
                </a:cubicBezTo>
                <a:cubicBezTo>
                  <a:pt x="9843232" y="2164074"/>
                  <a:pt x="9848168" y="2166356"/>
                  <a:pt x="9853576" y="2167844"/>
                </a:cubicBezTo>
                <a:cubicBezTo>
                  <a:pt x="9858983" y="2169333"/>
                  <a:pt x="9864267" y="2170077"/>
                  <a:pt x="9869426" y="2170077"/>
                </a:cubicBezTo>
                <a:cubicBezTo>
                  <a:pt x="9876074" y="2170077"/>
                  <a:pt x="9882200" y="2168837"/>
                  <a:pt x="9887806" y="2166356"/>
                </a:cubicBezTo>
                <a:cubicBezTo>
                  <a:pt x="9893412" y="2163876"/>
                  <a:pt x="9898249" y="2160428"/>
                  <a:pt x="9902317" y="2156013"/>
                </a:cubicBezTo>
                <a:cubicBezTo>
                  <a:pt x="9906385" y="2151597"/>
                  <a:pt x="9909585" y="2146314"/>
                  <a:pt x="9911916" y="2140162"/>
                </a:cubicBezTo>
                <a:cubicBezTo>
                  <a:pt x="9914248" y="2134011"/>
                  <a:pt x="9915513" y="2127264"/>
                  <a:pt x="9915712" y="2119922"/>
                </a:cubicBezTo>
                <a:cubicBezTo>
                  <a:pt x="9918291" y="2118830"/>
                  <a:pt x="9920945" y="2118086"/>
                  <a:pt x="9923674" y="2117689"/>
                </a:cubicBezTo>
                <a:cubicBezTo>
                  <a:pt x="9926402" y="2117292"/>
                  <a:pt x="9928908" y="2117094"/>
                  <a:pt x="9931190" y="2117094"/>
                </a:cubicBezTo>
                <a:cubicBezTo>
                  <a:pt x="9937143" y="2117094"/>
                  <a:pt x="9941781" y="2118905"/>
                  <a:pt x="9945105" y="2122526"/>
                </a:cubicBezTo>
                <a:cubicBezTo>
                  <a:pt x="9948429" y="2126148"/>
                  <a:pt x="9950091" y="2131530"/>
                  <a:pt x="9950091" y="2138674"/>
                </a:cubicBezTo>
                <a:cubicBezTo>
                  <a:pt x="9950091" y="2141155"/>
                  <a:pt x="9949744" y="2143660"/>
                  <a:pt x="9949049" y="2146190"/>
                </a:cubicBezTo>
                <a:cubicBezTo>
                  <a:pt x="9948354" y="2148720"/>
                  <a:pt x="9947313" y="2151002"/>
                  <a:pt x="9945924" y="2153036"/>
                </a:cubicBezTo>
                <a:cubicBezTo>
                  <a:pt x="9944534" y="2155070"/>
                  <a:pt x="9942823" y="2156732"/>
                  <a:pt x="9940789" y="2158022"/>
                </a:cubicBezTo>
                <a:cubicBezTo>
                  <a:pt x="9938755" y="2159312"/>
                  <a:pt x="9936448" y="2159956"/>
                  <a:pt x="9933868" y="2159956"/>
                </a:cubicBezTo>
                <a:cubicBezTo>
                  <a:pt x="9931686" y="2159956"/>
                  <a:pt x="9929949" y="2159684"/>
                  <a:pt x="9928660" y="2159138"/>
                </a:cubicBezTo>
                <a:cubicBezTo>
                  <a:pt x="9927370" y="2158592"/>
                  <a:pt x="9925733" y="2157922"/>
                  <a:pt x="9923748" y="2157129"/>
                </a:cubicBezTo>
                <a:lnTo>
                  <a:pt x="9910056" y="2183471"/>
                </a:lnTo>
                <a:lnTo>
                  <a:pt x="9984768" y="2234222"/>
                </a:lnTo>
                <a:lnTo>
                  <a:pt x="9999948" y="2209367"/>
                </a:lnTo>
                <a:lnTo>
                  <a:pt x="9962741" y="2181983"/>
                </a:lnTo>
                <a:cubicBezTo>
                  <a:pt x="9967008" y="2178709"/>
                  <a:pt x="9970604" y="2175236"/>
                  <a:pt x="9973531" y="2171565"/>
                </a:cubicBezTo>
                <a:cubicBezTo>
                  <a:pt x="9976458" y="2167894"/>
                  <a:pt x="9978815" y="2164099"/>
                  <a:pt x="9980601" y="2160180"/>
                </a:cubicBezTo>
                <a:cubicBezTo>
                  <a:pt x="9982386" y="2156261"/>
                  <a:pt x="9983652" y="2152267"/>
                  <a:pt x="9984396" y="2148199"/>
                </a:cubicBezTo>
                <a:cubicBezTo>
                  <a:pt x="9985140" y="2144131"/>
                  <a:pt x="9985512" y="2140063"/>
                  <a:pt x="9985512" y="2135995"/>
                </a:cubicBezTo>
                <a:cubicBezTo>
                  <a:pt x="9985512" y="2130240"/>
                  <a:pt x="9984619" y="2124362"/>
                  <a:pt x="9982833" y="2118359"/>
                </a:cubicBezTo>
                <a:cubicBezTo>
                  <a:pt x="9981047" y="2112356"/>
                  <a:pt x="9978046" y="2106874"/>
                  <a:pt x="9973829" y="2101913"/>
                </a:cubicBezTo>
                <a:cubicBezTo>
                  <a:pt x="9969612" y="2096953"/>
                  <a:pt x="9963981" y="2092885"/>
                  <a:pt x="9956937" y="2089710"/>
                </a:cubicBezTo>
                <a:cubicBezTo>
                  <a:pt x="9949892" y="2086535"/>
                  <a:pt x="9941161" y="2084947"/>
                  <a:pt x="9930743" y="2084947"/>
                </a:cubicBezTo>
                <a:cubicBezTo>
                  <a:pt x="9927866" y="2084947"/>
                  <a:pt x="9924914" y="2085170"/>
                  <a:pt x="9921888" y="2085617"/>
                </a:cubicBezTo>
                <a:cubicBezTo>
                  <a:pt x="9918862" y="2086063"/>
                  <a:pt x="9915885" y="2086683"/>
                  <a:pt x="9912958" y="2087477"/>
                </a:cubicBezTo>
                <a:cubicBezTo>
                  <a:pt x="9910031" y="2088271"/>
                  <a:pt x="9907278" y="2089189"/>
                  <a:pt x="9904698" y="2090230"/>
                </a:cubicBezTo>
                <a:cubicBezTo>
                  <a:pt x="9902118" y="2091272"/>
                  <a:pt x="9899836" y="2092388"/>
                  <a:pt x="9897852" y="2093579"/>
                </a:cubicBezTo>
                <a:cubicBezTo>
                  <a:pt x="9894975" y="2093579"/>
                  <a:pt x="9891353" y="2092686"/>
                  <a:pt x="9886988" y="2090900"/>
                </a:cubicBezTo>
                <a:cubicBezTo>
                  <a:pt x="9882622" y="2089114"/>
                  <a:pt x="9878256" y="2086807"/>
                  <a:pt x="9873891" y="2083980"/>
                </a:cubicBezTo>
                <a:cubicBezTo>
                  <a:pt x="9869525" y="2081152"/>
                  <a:pt x="9865556" y="2077927"/>
                  <a:pt x="9861985" y="2074306"/>
                </a:cubicBezTo>
                <a:cubicBezTo>
                  <a:pt x="9858413" y="2070684"/>
                  <a:pt x="9855982" y="2067038"/>
                  <a:pt x="9854692" y="2063367"/>
                </a:cubicBezTo>
                <a:lnTo>
                  <a:pt x="10019742" y="2063367"/>
                </a:lnTo>
                <a:lnTo>
                  <a:pt x="10019742" y="2032113"/>
                </a:lnTo>
                <a:lnTo>
                  <a:pt x="9810936" y="2032113"/>
                </a:lnTo>
                <a:lnTo>
                  <a:pt x="9796649" y="2032113"/>
                </a:lnTo>
                <a:lnTo>
                  <a:pt x="9566561" y="2032113"/>
                </a:lnTo>
                <a:lnTo>
                  <a:pt x="9558524" y="2032113"/>
                </a:lnTo>
                <a:lnTo>
                  <a:pt x="9533819" y="2032113"/>
                </a:lnTo>
                <a:cubicBezTo>
                  <a:pt x="9528362" y="2032113"/>
                  <a:pt x="9524194" y="2030030"/>
                  <a:pt x="9521317" y="2025862"/>
                </a:cubicBezTo>
                <a:cubicBezTo>
                  <a:pt x="9518440" y="2021695"/>
                  <a:pt x="9517001" y="2016040"/>
                  <a:pt x="9517001" y="2008896"/>
                </a:cubicBezTo>
                <a:cubicBezTo>
                  <a:pt x="9517001" y="2004133"/>
                  <a:pt x="9518142" y="2000016"/>
                  <a:pt x="9520424" y="1996543"/>
                </a:cubicBezTo>
                <a:cubicBezTo>
                  <a:pt x="9522706" y="1993071"/>
                  <a:pt x="9525856" y="1990218"/>
                  <a:pt x="9529875" y="1987986"/>
                </a:cubicBezTo>
                <a:cubicBezTo>
                  <a:pt x="9533893" y="1985753"/>
                  <a:pt x="9538631" y="1984116"/>
                  <a:pt x="9544088" y="1983074"/>
                </a:cubicBezTo>
                <a:cubicBezTo>
                  <a:pt x="9549545" y="1982032"/>
                  <a:pt x="9555448" y="1981512"/>
                  <a:pt x="9561798" y="1981512"/>
                </a:cubicBezTo>
                <a:cubicBezTo>
                  <a:pt x="9569140" y="1981512"/>
                  <a:pt x="9576607" y="1982181"/>
                  <a:pt x="9584197" y="1983521"/>
                </a:cubicBezTo>
                <a:cubicBezTo>
                  <a:pt x="9591787" y="1984860"/>
                  <a:pt x="9599377" y="1986969"/>
                  <a:pt x="9606968" y="1989846"/>
                </a:cubicBezTo>
                <a:cubicBezTo>
                  <a:pt x="9614558" y="1992723"/>
                  <a:pt x="9622074" y="1996518"/>
                  <a:pt x="9629515" y="2001231"/>
                </a:cubicBezTo>
                <a:cubicBezTo>
                  <a:pt x="9636956" y="2005944"/>
                  <a:pt x="9644249" y="2011624"/>
                  <a:pt x="9651393" y="2018272"/>
                </a:cubicBezTo>
                <a:lnTo>
                  <a:pt x="9673270" y="1994608"/>
                </a:lnTo>
                <a:cubicBezTo>
                  <a:pt x="9663746" y="1986175"/>
                  <a:pt x="9654518" y="1979106"/>
                  <a:pt x="9645588" y="1973400"/>
                </a:cubicBezTo>
                <a:cubicBezTo>
                  <a:pt x="9636659" y="1967695"/>
                  <a:pt x="9627704" y="1963131"/>
                  <a:pt x="9618725" y="1959708"/>
                </a:cubicBezTo>
                <a:cubicBezTo>
                  <a:pt x="9609746" y="1956285"/>
                  <a:pt x="9600543" y="1953854"/>
                  <a:pt x="9591117" y="1952416"/>
                </a:cubicBezTo>
                <a:cubicBezTo>
                  <a:pt x="9581692" y="1950977"/>
                  <a:pt x="9571720" y="1950258"/>
                  <a:pt x="9561203" y="1950258"/>
                </a:cubicBezTo>
                <a:close/>
                <a:moveTo>
                  <a:pt x="2178314" y="1935233"/>
                </a:moveTo>
                <a:cubicBezTo>
                  <a:pt x="2170360" y="1935233"/>
                  <a:pt x="2163392" y="1936405"/>
                  <a:pt x="2157406" y="1938749"/>
                </a:cubicBezTo>
                <a:cubicBezTo>
                  <a:pt x="2151420" y="1941093"/>
                  <a:pt x="2146439" y="1944191"/>
                  <a:pt x="2142462" y="1948042"/>
                </a:cubicBezTo>
                <a:cubicBezTo>
                  <a:pt x="2138486" y="1951892"/>
                  <a:pt x="2135493" y="1956308"/>
                  <a:pt x="2133483" y="1961290"/>
                </a:cubicBezTo>
                <a:cubicBezTo>
                  <a:pt x="2131474" y="1966271"/>
                  <a:pt x="2130470" y="1971356"/>
                  <a:pt x="2130470" y="1976547"/>
                </a:cubicBezTo>
                <a:cubicBezTo>
                  <a:pt x="2130470" y="1981737"/>
                  <a:pt x="2131453" y="1986551"/>
                  <a:pt x="2133421" y="1990988"/>
                </a:cubicBezTo>
                <a:cubicBezTo>
                  <a:pt x="2135388" y="1995425"/>
                  <a:pt x="2138109" y="1999276"/>
                  <a:pt x="2141583" y="2002541"/>
                </a:cubicBezTo>
                <a:cubicBezTo>
                  <a:pt x="2145057" y="2005805"/>
                  <a:pt x="2149201" y="2008359"/>
                  <a:pt x="2154015" y="2010201"/>
                </a:cubicBezTo>
                <a:cubicBezTo>
                  <a:pt x="2158829" y="2012042"/>
                  <a:pt x="2164082" y="2012963"/>
                  <a:pt x="2169774" y="2012963"/>
                </a:cubicBezTo>
                <a:cubicBezTo>
                  <a:pt x="2173207" y="2012963"/>
                  <a:pt x="2176346" y="2012503"/>
                  <a:pt x="2179193" y="2011582"/>
                </a:cubicBezTo>
                <a:cubicBezTo>
                  <a:pt x="2182039" y="2010661"/>
                  <a:pt x="2184508" y="2009280"/>
                  <a:pt x="2186602" y="2007438"/>
                </a:cubicBezTo>
                <a:cubicBezTo>
                  <a:pt x="2188694" y="2005596"/>
                  <a:pt x="2190306" y="2003378"/>
                  <a:pt x="2191436" y="2000783"/>
                </a:cubicBezTo>
                <a:cubicBezTo>
                  <a:pt x="2192566" y="1998187"/>
                  <a:pt x="2193132" y="1995174"/>
                  <a:pt x="2193132" y="1991741"/>
                </a:cubicBezTo>
                <a:cubicBezTo>
                  <a:pt x="2193132" y="1989397"/>
                  <a:pt x="2192650" y="1987032"/>
                  <a:pt x="2191687" y="1984646"/>
                </a:cubicBezTo>
                <a:cubicBezTo>
                  <a:pt x="2190725" y="1982260"/>
                  <a:pt x="2189343" y="1980126"/>
                  <a:pt x="2187544" y="1978242"/>
                </a:cubicBezTo>
                <a:cubicBezTo>
                  <a:pt x="2185744" y="1976358"/>
                  <a:pt x="2183567" y="1974831"/>
                  <a:pt x="2181014" y="1973659"/>
                </a:cubicBezTo>
                <a:cubicBezTo>
                  <a:pt x="2178460" y="1972487"/>
                  <a:pt x="2175635" y="1971901"/>
                  <a:pt x="2172537" y="1971901"/>
                </a:cubicBezTo>
                <a:cubicBezTo>
                  <a:pt x="2170360" y="1971901"/>
                  <a:pt x="2168393" y="1972173"/>
                  <a:pt x="2166635" y="1972717"/>
                </a:cubicBezTo>
                <a:cubicBezTo>
                  <a:pt x="2164877" y="1973261"/>
                  <a:pt x="2163350" y="1973889"/>
                  <a:pt x="2162052" y="1974600"/>
                </a:cubicBezTo>
                <a:cubicBezTo>
                  <a:pt x="2160754" y="1975312"/>
                  <a:pt x="2159708" y="1976024"/>
                  <a:pt x="2158912" y="1976735"/>
                </a:cubicBezTo>
                <a:cubicBezTo>
                  <a:pt x="2158117" y="1977447"/>
                  <a:pt x="2157594" y="1977970"/>
                  <a:pt x="2157343" y="1978305"/>
                </a:cubicBezTo>
                <a:cubicBezTo>
                  <a:pt x="2157343" y="1976044"/>
                  <a:pt x="2157762" y="1973931"/>
                  <a:pt x="2158599" y="1971963"/>
                </a:cubicBezTo>
                <a:cubicBezTo>
                  <a:pt x="2159436" y="1969996"/>
                  <a:pt x="2160649" y="1968280"/>
                  <a:pt x="2162240" y="1966815"/>
                </a:cubicBezTo>
                <a:cubicBezTo>
                  <a:pt x="2163831" y="1965350"/>
                  <a:pt x="2165819" y="1964199"/>
                  <a:pt x="2168205" y="1963362"/>
                </a:cubicBezTo>
                <a:cubicBezTo>
                  <a:pt x="2170591" y="1962524"/>
                  <a:pt x="2173291" y="1962106"/>
                  <a:pt x="2176304" y="1962106"/>
                </a:cubicBezTo>
                <a:cubicBezTo>
                  <a:pt x="2182249" y="1962106"/>
                  <a:pt x="2187292" y="1963215"/>
                  <a:pt x="2191436" y="1965434"/>
                </a:cubicBezTo>
                <a:cubicBezTo>
                  <a:pt x="2195580" y="1967652"/>
                  <a:pt x="2198949" y="1970603"/>
                  <a:pt x="2201545" y="1974286"/>
                </a:cubicBezTo>
                <a:cubicBezTo>
                  <a:pt x="2204140" y="1977970"/>
                  <a:pt x="2206024" y="1982177"/>
                  <a:pt x="2207196" y="1986907"/>
                </a:cubicBezTo>
                <a:cubicBezTo>
                  <a:pt x="2208368" y="1991637"/>
                  <a:pt x="2208953" y="1996513"/>
                  <a:pt x="2208953" y="2001536"/>
                </a:cubicBezTo>
                <a:cubicBezTo>
                  <a:pt x="2208953" y="2008819"/>
                  <a:pt x="2207593" y="2014972"/>
                  <a:pt x="2204873" y="2019995"/>
                </a:cubicBezTo>
                <a:cubicBezTo>
                  <a:pt x="2202152" y="2025018"/>
                  <a:pt x="2198573" y="2029078"/>
                  <a:pt x="2194136" y="2032176"/>
                </a:cubicBezTo>
                <a:cubicBezTo>
                  <a:pt x="2189699" y="2035273"/>
                  <a:pt x="2184634" y="2037513"/>
                  <a:pt x="2178941" y="2038894"/>
                </a:cubicBezTo>
                <a:cubicBezTo>
                  <a:pt x="2173249" y="2040275"/>
                  <a:pt x="2167472" y="2040966"/>
                  <a:pt x="2161612" y="2040966"/>
                </a:cubicBezTo>
                <a:cubicBezTo>
                  <a:pt x="2155501" y="2040966"/>
                  <a:pt x="2149955" y="2040171"/>
                  <a:pt x="2144974" y="2038580"/>
                </a:cubicBezTo>
                <a:cubicBezTo>
                  <a:pt x="2139992" y="2036990"/>
                  <a:pt x="2135472" y="2034687"/>
                  <a:pt x="2131412" y="2031674"/>
                </a:cubicBezTo>
                <a:cubicBezTo>
                  <a:pt x="2127351" y="2028660"/>
                  <a:pt x="2123689" y="2024976"/>
                  <a:pt x="2120424" y="2020623"/>
                </a:cubicBezTo>
                <a:cubicBezTo>
                  <a:pt x="2117159" y="2016270"/>
                  <a:pt x="2114229" y="2011289"/>
                  <a:pt x="2111634" y="2005680"/>
                </a:cubicBezTo>
                <a:cubicBezTo>
                  <a:pt x="2110462" y="2003336"/>
                  <a:pt x="2109206" y="2000615"/>
                  <a:pt x="2107867" y="1997518"/>
                </a:cubicBezTo>
                <a:cubicBezTo>
                  <a:pt x="2106527" y="1994420"/>
                  <a:pt x="2105062" y="1990716"/>
                  <a:pt x="2103471" y="1986404"/>
                </a:cubicBezTo>
                <a:cubicBezTo>
                  <a:pt x="2101881" y="1982093"/>
                  <a:pt x="2100207" y="1977070"/>
                  <a:pt x="2098448" y="1971335"/>
                </a:cubicBezTo>
                <a:cubicBezTo>
                  <a:pt x="2096691" y="1965601"/>
                  <a:pt x="2094849" y="1958841"/>
                  <a:pt x="2092923" y="1951055"/>
                </a:cubicBezTo>
                <a:lnTo>
                  <a:pt x="2064795" y="1957208"/>
                </a:lnTo>
                <a:cubicBezTo>
                  <a:pt x="2066804" y="1965831"/>
                  <a:pt x="2068834" y="1973512"/>
                  <a:pt x="2070885" y="1980251"/>
                </a:cubicBezTo>
                <a:cubicBezTo>
                  <a:pt x="2072936" y="1986990"/>
                  <a:pt x="2074966" y="1992997"/>
                  <a:pt x="2076975" y="1998271"/>
                </a:cubicBezTo>
                <a:cubicBezTo>
                  <a:pt x="2078985" y="2003545"/>
                  <a:pt x="2080973" y="2008254"/>
                  <a:pt x="2082940" y="2012398"/>
                </a:cubicBezTo>
                <a:cubicBezTo>
                  <a:pt x="2084907" y="2016542"/>
                  <a:pt x="2086854" y="2020372"/>
                  <a:pt x="2088779" y="2023888"/>
                </a:cubicBezTo>
                <a:cubicBezTo>
                  <a:pt x="2093300" y="2032008"/>
                  <a:pt x="2098302" y="2038873"/>
                  <a:pt x="2103785" y="2044482"/>
                </a:cubicBezTo>
                <a:cubicBezTo>
                  <a:pt x="2109269" y="2050091"/>
                  <a:pt x="2115087" y="2054654"/>
                  <a:pt x="2121240" y="2058170"/>
                </a:cubicBezTo>
                <a:cubicBezTo>
                  <a:pt x="2127393" y="2061686"/>
                  <a:pt x="2133860" y="2064218"/>
                  <a:pt x="2140641" y="2065767"/>
                </a:cubicBezTo>
                <a:cubicBezTo>
                  <a:pt x="2147422" y="2067316"/>
                  <a:pt x="2154413" y="2068090"/>
                  <a:pt x="2161612" y="2068090"/>
                </a:cubicBezTo>
                <a:cubicBezTo>
                  <a:pt x="2174588" y="2068090"/>
                  <a:pt x="2185911" y="2066290"/>
                  <a:pt x="2195580" y="2062690"/>
                </a:cubicBezTo>
                <a:cubicBezTo>
                  <a:pt x="2205249" y="2059091"/>
                  <a:pt x="2213286" y="2054235"/>
                  <a:pt x="2219690" y="2048124"/>
                </a:cubicBezTo>
                <a:cubicBezTo>
                  <a:pt x="2226095" y="2042013"/>
                  <a:pt x="2230887" y="2034939"/>
                  <a:pt x="2234069" y="2026902"/>
                </a:cubicBezTo>
                <a:cubicBezTo>
                  <a:pt x="2237249" y="2018865"/>
                  <a:pt x="2238840" y="2010410"/>
                  <a:pt x="2238840" y="2001536"/>
                </a:cubicBezTo>
                <a:cubicBezTo>
                  <a:pt x="2238840" y="1992662"/>
                  <a:pt x="2237585" y="1984207"/>
                  <a:pt x="2235073" y="1976170"/>
                </a:cubicBezTo>
                <a:cubicBezTo>
                  <a:pt x="2232561" y="1968133"/>
                  <a:pt x="2228794" y="1961080"/>
                  <a:pt x="2223771" y="1955011"/>
                </a:cubicBezTo>
                <a:cubicBezTo>
                  <a:pt x="2218749" y="1948941"/>
                  <a:pt x="2212449" y="1944128"/>
                  <a:pt x="2204873" y="1940570"/>
                </a:cubicBezTo>
                <a:cubicBezTo>
                  <a:pt x="2197296" y="1937012"/>
                  <a:pt x="2188443" y="1935233"/>
                  <a:pt x="2178314" y="1935233"/>
                </a:cubicBezTo>
                <a:close/>
                <a:moveTo>
                  <a:pt x="3973920" y="1899377"/>
                </a:moveTo>
                <a:cubicBezTo>
                  <a:pt x="3977492" y="1913863"/>
                  <a:pt x="3985083" y="1925174"/>
                  <a:pt x="3996691" y="1933310"/>
                </a:cubicBezTo>
                <a:cubicBezTo>
                  <a:pt x="4008300" y="1941446"/>
                  <a:pt x="4024472" y="1946357"/>
                  <a:pt x="4045209" y="1948044"/>
                </a:cubicBezTo>
                <a:cubicBezTo>
                  <a:pt x="4052948" y="1948639"/>
                  <a:pt x="4059174" y="1949681"/>
                  <a:pt x="4063887" y="1951169"/>
                </a:cubicBezTo>
                <a:cubicBezTo>
                  <a:pt x="4068600" y="1952657"/>
                  <a:pt x="4072420" y="1954543"/>
                  <a:pt x="4075347" y="1956825"/>
                </a:cubicBezTo>
                <a:cubicBezTo>
                  <a:pt x="4078274" y="1959107"/>
                  <a:pt x="4080555" y="1961736"/>
                  <a:pt x="4082193" y="1964712"/>
                </a:cubicBezTo>
                <a:cubicBezTo>
                  <a:pt x="4083829" y="1967689"/>
                  <a:pt x="4085492" y="1970963"/>
                  <a:pt x="4087179" y="1974535"/>
                </a:cubicBezTo>
                <a:lnTo>
                  <a:pt x="4002644" y="1974535"/>
                </a:lnTo>
                <a:lnTo>
                  <a:pt x="3989994" y="1974535"/>
                </a:lnTo>
                <a:lnTo>
                  <a:pt x="3828069" y="1974535"/>
                </a:lnTo>
                <a:lnTo>
                  <a:pt x="3828069" y="2005789"/>
                </a:lnTo>
                <a:lnTo>
                  <a:pt x="3869443" y="2005789"/>
                </a:lnTo>
                <a:lnTo>
                  <a:pt x="3869443" y="2027071"/>
                </a:lnTo>
                <a:cubicBezTo>
                  <a:pt x="3865176" y="2028758"/>
                  <a:pt x="3861679" y="2031635"/>
                  <a:pt x="3858950" y="2035703"/>
                </a:cubicBezTo>
                <a:cubicBezTo>
                  <a:pt x="3856222" y="2039771"/>
                  <a:pt x="3854858" y="2044385"/>
                  <a:pt x="3854858" y="2049544"/>
                </a:cubicBezTo>
                <a:cubicBezTo>
                  <a:pt x="3854858" y="2052819"/>
                  <a:pt x="3855478" y="2055919"/>
                  <a:pt x="3856718" y="2058846"/>
                </a:cubicBezTo>
                <a:cubicBezTo>
                  <a:pt x="3857958" y="2061773"/>
                  <a:pt x="3859670" y="2064353"/>
                  <a:pt x="3861853" y="2066585"/>
                </a:cubicBezTo>
                <a:cubicBezTo>
                  <a:pt x="3864035" y="2068818"/>
                  <a:pt x="3866615" y="2070579"/>
                  <a:pt x="3869592" y="2071869"/>
                </a:cubicBezTo>
                <a:cubicBezTo>
                  <a:pt x="3872568" y="2073159"/>
                  <a:pt x="3875793" y="2073803"/>
                  <a:pt x="3879266" y="2073803"/>
                </a:cubicBezTo>
                <a:cubicBezTo>
                  <a:pt x="3882937" y="2073803"/>
                  <a:pt x="3886261" y="2073134"/>
                  <a:pt x="3889237" y="2071794"/>
                </a:cubicBezTo>
                <a:cubicBezTo>
                  <a:pt x="3892213" y="2070455"/>
                  <a:pt x="3894768" y="2068694"/>
                  <a:pt x="3896902" y="2066511"/>
                </a:cubicBezTo>
                <a:cubicBezTo>
                  <a:pt x="3899035" y="2064328"/>
                  <a:pt x="3900672" y="2061823"/>
                  <a:pt x="3901813" y="2058995"/>
                </a:cubicBezTo>
                <a:cubicBezTo>
                  <a:pt x="3902954" y="2056167"/>
                  <a:pt x="3903525" y="2053265"/>
                  <a:pt x="3903525" y="2050289"/>
                </a:cubicBezTo>
                <a:cubicBezTo>
                  <a:pt x="3903525" y="2049495"/>
                  <a:pt x="3903475" y="2048850"/>
                  <a:pt x="3903376" y="2048354"/>
                </a:cubicBezTo>
                <a:cubicBezTo>
                  <a:pt x="3907642" y="2048354"/>
                  <a:pt x="3911239" y="2048949"/>
                  <a:pt x="3914165" y="2050140"/>
                </a:cubicBezTo>
                <a:cubicBezTo>
                  <a:pt x="3917093" y="2051330"/>
                  <a:pt x="3919474" y="2052943"/>
                  <a:pt x="3921310" y="2054977"/>
                </a:cubicBezTo>
                <a:cubicBezTo>
                  <a:pt x="3923145" y="2057011"/>
                  <a:pt x="3924459" y="2059293"/>
                  <a:pt x="3925253" y="2061823"/>
                </a:cubicBezTo>
                <a:cubicBezTo>
                  <a:pt x="3926047" y="2064353"/>
                  <a:pt x="3926444" y="2066957"/>
                  <a:pt x="3926444" y="2069636"/>
                </a:cubicBezTo>
                <a:cubicBezTo>
                  <a:pt x="3926444" y="2075093"/>
                  <a:pt x="3925427" y="2079757"/>
                  <a:pt x="3923393" y="2083626"/>
                </a:cubicBezTo>
                <a:cubicBezTo>
                  <a:pt x="3921359" y="2087496"/>
                  <a:pt x="3918556" y="2090671"/>
                  <a:pt x="3914984" y="2093151"/>
                </a:cubicBezTo>
                <a:cubicBezTo>
                  <a:pt x="3911413" y="2095632"/>
                  <a:pt x="3907196" y="2097467"/>
                  <a:pt x="3902334" y="2098658"/>
                </a:cubicBezTo>
                <a:cubicBezTo>
                  <a:pt x="3897472" y="2099848"/>
                  <a:pt x="3892213" y="2100444"/>
                  <a:pt x="3886558" y="2100444"/>
                </a:cubicBezTo>
                <a:cubicBezTo>
                  <a:pt x="3877529" y="2100444"/>
                  <a:pt x="3869542" y="2099873"/>
                  <a:pt x="3862597" y="2098732"/>
                </a:cubicBezTo>
                <a:cubicBezTo>
                  <a:pt x="3855652" y="2097591"/>
                  <a:pt x="3850244" y="2096574"/>
                  <a:pt x="3846375" y="2095681"/>
                </a:cubicBezTo>
                <a:lnTo>
                  <a:pt x="3846375" y="2126191"/>
                </a:lnTo>
                <a:cubicBezTo>
                  <a:pt x="3850542" y="2127084"/>
                  <a:pt x="3855255" y="2128126"/>
                  <a:pt x="3860513" y="2129316"/>
                </a:cubicBezTo>
                <a:cubicBezTo>
                  <a:pt x="3865772" y="2130507"/>
                  <a:pt x="3871402" y="2132020"/>
                  <a:pt x="3877405" y="2133856"/>
                </a:cubicBezTo>
                <a:cubicBezTo>
                  <a:pt x="3883408" y="2135691"/>
                  <a:pt x="3889609" y="2137899"/>
                  <a:pt x="3896009" y="2140478"/>
                </a:cubicBezTo>
                <a:cubicBezTo>
                  <a:pt x="3902408" y="2143058"/>
                  <a:pt x="3908808" y="2146159"/>
                  <a:pt x="3915208" y="2149780"/>
                </a:cubicBezTo>
                <a:cubicBezTo>
                  <a:pt x="3921607" y="2153402"/>
                  <a:pt x="3927933" y="2157668"/>
                  <a:pt x="3934183" y="2162579"/>
                </a:cubicBezTo>
                <a:cubicBezTo>
                  <a:pt x="3940434" y="2167491"/>
                  <a:pt x="3946337" y="2173121"/>
                  <a:pt x="3951894" y="2179471"/>
                </a:cubicBezTo>
                <a:lnTo>
                  <a:pt x="3979427" y="2162356"/>
                </a:lnTo>
                <a:cubicBezTo>
                  <a:pt x="3976153" y="2157395"/>
                  <a:pt x="3972507" y="2152831"/>
                  <a:pt x="3968488" y="2148664"/>
                </a:cubicBezTo>
                <a:cubicBezTo>
                  <a:pt x="3964470" y="2144497"/>
                  <a:pt x="3960352" y="2140677"/>
                  <a:pt x="3956135" y="2137204"/>
                </a:cubicBezTo>
                <a:cubicBezTo>
                  <a:pt x="3951919" y="2133732"/>
                  <a:pt x="3947702" y="2130606"/>
                  <a:pt x="3943485" y="2127828"/>
                </a:cubicBezTo>
                <a:cubicBezTo>
                  <a:pt x="3939268" y="2125050"/>
                  <a:pt x="3935374" y="2122520"/>
                  <a:pt x="3931802" y="2120238"/>
                </a:cubicBezTo>
                <a:cubicBezTo>
                  <a:pt x="3936068" y="2118055"/>
                  <a:pt x="3939987" y="2115302"/>
                  <a:pt x="3943559" y="2111978"/>
                </a:cubicBezTo>
                <a:cubicBezTo>
                  <a:pt x="3947131" y="2108654"/>
                  <a:pt x="3950207" y="2104834"/>
                  <a:pt x="3952786" y="2100518"/>
                </a:cubicBezTo>
                <a:cubicBezTo>
                  <a:pt x="3955367" y="2096202"/>
                  <a:pt x="3957376" y="2091440"/>
                  <a:pt x="3958814" y="2086231"/>
                </a:cubicBezTo>
                <a:cubicBezTo>
                  <a:pt x="3960253" y="2081022"/>
                  <a:pt x="3960972" y="2075441"/>
                  <a:pt x="3960972" y="2069487"/>
                </a:cubicBezTo>
                <a:cubicBezTo>
                  <a:pt x="3960972" y="2062840"/>
                  <a:pt x="3959930" y="2056415"/>
                  <a:pt x="3957847" y="2050214"/>
                </a:cubicBezTo>
                <a:cubicBezTo>
                  <a:pt x="3955763" y="2044013"/>
                  <a:pt x="3952464" y="2038482"/>
                  <a:pt x="3947950" y="2033620"/>
                </a:cubicBezTo>
                <a:cubicBezTo>
                  <a:pt x="3943435" y="2028758"/>
                  <a:pt x="3937557" y="2024864"/>
                  <a:pt x="3930314" y="2021937"/>
                </a:cubicBezTo>
                <a:cubicBezTo>
                  <a:pt x="3923071" y="2019010"/>
                  <a:pt x="3914290" y="2017546"/>
                  <a:pt x="3903971" y="2017546"/>
                </a:cubicBezTo>
                <a:lnTo>
                  <a:pt x="3903971" y="2005789"/>
                </a:lnTo>
                <a:lnTo>
                  <a:pt x="3989994" y="2005789"/>
                </a:lnTo>
                <a:lnTo>
                  <a:pt x="4002644" y="2005789"/>
                </a:lnTo>
                <a:lnTo>
                  <a:pt x="4031368" y="2005789"/>
                </a:lnTo>
                <a:lnTo>
                  <a:pt x="4031368" y="2027071"/>
                </a:lnTo>
                <a:cubicBezTo>
                  <a:pt x="4027101" y="2028758"/>
                  <a:pt x="4023604" y="2031635"/>
                  <a:pt x="4020876" y="2035703"/>
                </a:cubicBezTo>
                <a:cubicBezTo>
                  <a:pt x="4018147" y="2039771"/>
                  <a:pt x="4016783" y="2044385"/>
                  <a:pt x="4016783" y="2049544"/>
                </a:cubicBezTo>
                <a:cubicBezTo>
                  <a:pt x="4016783" y="2052819"/>
                  <a:pt x="4017403" y="2055919"/>
                  <a:pt x="4018643" y="2058846"/>
                </a:cubicBezTo>
                <a:cubicBezTo>
                  <a:pt x="4019884" y="2061773"/>
                  <a:pt x="4021595" y="2064353"/>
                  <a:pt x="4023778" y="2066585"/>
                </a:cubicBezTo>
                <a:cubicBezTo>
                  <a:pt x="4025961" y="2068818"/>
                  <a:pt x="4028540" y="2070579"/>
                  <a:pt x="4031517" y="2071869"/>
                </a:cubicBezTo>
                <a:cubicBezTo>
                  <a:pt x="4034493" y="2073159"/>
                  <a:pt x="4037718" y="2073803"/>
                  <a:pt x="4041191" y="2073803"/>
                </a:cubicBezTo>
                <a:cubicBezTo>
                  <a:pt x="4044862" y="2073803"/>
                  <a:pt x="4048185" y="2073134"/>
                  <a:pt x="4051162" y="2071794"/>
                </a:cubicBezTo>
                <a:cubicBezTo>
                  <a:pt x="4054138" y="2070455"/>
                  <a:pt x="4056694" y="2068694"/>
                  <a:pt x="4058827" y="2066511"/>
                </a:cubicBezTo>
                <a:cubicBezTo>
                  <a:pt x="4060960" y="2064328"/>
                  <a:pt x="4062597" y="2061823"/>
                  <a:pt x="4063738" y="2058995"/>
                </a:cubicBezTo>
                <a:cubicBezTo>
                  <a:pt x="4064879" y="2056167"/>
                  <a:pt x="4065450" y="2053265"/>
                  <a:pt x="4065450" y="2050289"/>
                </a:cubicBezTo>
                <a:cubicBezTo>
                  <a:pt x="4065450" y="2049495"/>
                  <a:pt x="4065400" y="2048850"/>
                  <a:pt x="4065301" y="2048354"/>
                </a:cubicBezTo>
                <a:cubicBezTo>
                  <a:pt x="4069567" y="2048354"/>
                  <a:pt x="4073164" y="2048949"/>
                  <a:pt x="4076091" y="2050140"/>
                </a:cubicBezTo>
                <a:cubicBezTo>
                  <a:pt x="4079018" y="2051330"/>
                  <a:pt x="4081399" y="2052943"/>
                  <a:pt x="4083235" y="2054977"/>
                </a:cubicBezTo>
                <a:cubicBezTo>
                  <a:pt x="4085070" y="2057011"/>
                  <a:pt x="4086385" y="2059293"/>
                  <a:pt x="4087179" y="2061823"/>
                </a:cubicBezTo>
                <a:cubicBezTo>
                  <a:pt x="4087972" y="2064353"/>
                  <a:pt x="4088369" y="2066957"/>
                  <a:pt x="4088369" y="2069636"/>
                </a:cubicBezTo>
                <a:cubicBezTo>
                  <a:pt x="4088369" y="2075093"/>
                  <a:pt x="4087352" y="2079757"/>
                  <a:pt x="4085318" y="2083626"/>
                </a:cubicBezTo>
                <a:cubicBezTo>
                  <a:pt x="4083284" y="2087496"/>
                  <a:pt x="4080481" y="2090671"/>
                  <a:pt x="4076909" y="2093151"/>
                </a:cubicBezTo>
                <a:cubicBezTo>
                  <a:pt x="4073338" y="2095632"/>
                  <a:pt x="4069121" y="2097467"/>
                  <a:pt x="4064259" y="2098658"/>
                </a:cubicBezTo>
                <a:cubicBezTo>
                  <a:pt x="4059397" y="2099848"/>
                  <a:pt x="4054138" y="2100444"/>
                  <a:pt x="4048483" y="2100444"/>
                </a:cubicBezTo>
                <a:cubicBezTo>
                  <a:pt x="4039454" y="2100444"/>
                  <a:pt x="4031467" y="2099873"/>
                  <a:pt x="4024522" y="2098732"/>
                </a:cubicBezTo>
                <a:cubicBezTo>
                  <a:pt x="4017576" y="2097591"/>
                  <a:pt x="4012169" y="2096574"/>
                  <a:pt x="4008300" y="2095681"/>
                </a:cubicBezTo>
                <a:lnTo>
                  <a:pt x="4008300" y="2126191"/>
                </a:lnTo>
                <a:cubicBezTo>
                  <a:pt x="4012467" y="2127084"/>
                  <a:pt x="4017180" y="2128126"/>
                  <a:pt x="4022438" y="2129316"/>
                </a:cubicBezTo>
                <a:cubicBezTo>
                  <a:pt x="4027697" y="2130507"/>
                  <a:pt x="4033328" y="2132020"/>
                  <a:pt x="4039330" y="2133856"/>
                </a:cubicBezTo>
                <a:cubicBezTo>
                  <a:pt x="4045333" y="2135691"/>
                  <a:pt x="4051534" y="2137899"/>
                  <a:pt x="4057934" y="2140478"/>
                </a:cubicBezTo>
                <a:cubicBezTo>
                  <a:pt x="4064333" y="2143058"/>
                  <a:pt x="4070733" y="2146159"/>
                  <a:pt x="4077133" y="2149780"/>
                </a:cubicBezTo>
                <a:cubicBezTo>
                  <a:pt x="4083532" y="2153402"/>
                  <a:pt x="4089858" y="2157668"/>
                  <a:pt x="4096108" y="2162579"/>
                </a:cubicBezTo>
                <a:cubicBezTo>
                  <a:pt x="4102359" y="2167491"/>
                  <a:pt x="4108263" y="2173121"/>
                  <a:pt x="4113819" y="2179471"/>
                </a:cubicBezTo>
                <a:lnTo>
                  <a:pt x="4141352" y="2162356"/>
                </a:lnTo>
                <a:cubicBezTo>
                  <a:pt x="4138078" y="2157395"/>
                  <a:pt x="4134431" y="2152831"/>
                  <a:pt x="4130413" y="2148664"/>
                </a:cubicBezTo>
                <a:cubicBezTo>
                  <a:pt x="4126395" y="2144497"/>
                  <a:pt x="4122277" y="2140677"/>
                  <a:pt x="4118060" y="2137204"/>
                </a:cubicBezTo>
                <a:cubicBezTo>
                  <a:pt x="4113844" y="2133732"/>
                  <a:pt x="4109627" y="2130606"/>
                  <a:pt x="4105410" y="2127828"/>
                </a:cubicBezTo>
                <a:cubicBezTo>
                  <a:pt x="4101193" y="2125050"/>
                  <a:pt x="4097299" y="2122520"/>
                  <a:pt x="4093727" y="2120238"/>
                </a:cubicBezTo>
                <a:cubicBezTo>
                  <a:pt x="4097993" y="2118055"/>
                  <a:pt x="4101912" y="2115302"/>
                  <a:pt x="4105484" y="2111978"/>
                </a:cubicBezTo>
                <a:cubicBezTo>
                  <a:pt x="4109056" y="2108654"/>
                  <a:pt x="4112132" y="2104834"/>
                  <a:pt x="4114711" y="2100518"/>
                </a:cubicBezTo>
                <a:cubicBezTo>
                  <a:pt x="4117291" y="2096202"/>
                  <a:pt x="4119301" y="2091440"/>
                  <a:pt x="4120739" y="2086231"/>
                </a:cubicBezTo>
                <a:cubicBezTo>
                  <a:pt x="4122178" y="2081022"/>
                  <a:pt x="4122897" y="2075441"/>
                  <a:pt x="4122897" y="2069487"/>
                </a:cubicBezTo>
                <a:cubicBezTo>
                  <a:pt x="4122897" y="2062840"/>
                  <a:pt x="4121856" y="2056415"/>
                  <a:pt x="4119772" y="2050214"/>
                </a:cubicBezTo>
                <a:cubicBezTo>
                  <a:pt x="4117688" y="2044013"/>
                  <a:pt x="4114389" y="2038482"/>
                  <a:pt x="4109875" y="2033620"/>
                </a:cubicBezTo>
                <a:cubicBezTo>
                  <a:pt x="4105360" y="2028758"/>
                  <a:pt x="4099482" y="2024864"/>
                  <a:pt x="4092239" y="2021937"/>
                </a:cubicBezTo>
                <a:cubicBezTo>
                  <a:pt x="4084995" y="2019010"/>
                  <a:pt x="4076215" y="2017546"/>
                  <a:pt x="4065896" y="2017546"/>
                </a:cubicBezTo>
                <a:lnTo>
                  <a:pt x="4065896" y="2005789"/>
                </a:lnTo>
                <a:lnTo>
                  <a:pt x="4151919" y="2005789"/>
                </a:lnTo>
                <a:lnTo>
                  <a:pt x="4164569" y="2005789"/>
                </a:lnTo>
                <a:lnTo>
                  <a:pt x="4189274" y="2005789"/>
                </a:lnTo>
                <a:cubicBezTo>
                  <a:pt x="4185504" y="2011643"/>
                  <a:pt x="4182404" y="2017522"/>
                  <a:pt x="4179973" y="2023425"/>
                </a:cubicBezTo>
                <a:cubicBezTo>
                  <a:pt x="4177542" y="2029329"/>
                  <a:pt x="4175632" y="2035381"/>
                  <a:pt x="4174243" y="2041582"/>
                </a:cubicBezTo>
                <a:cubicBezTo>
                  <a:pt x="4172854" y="2047783"/>
                  <a:pt x="4171911" y="2054133"/>
                  <a:pt x="4171415" y="2060632"/>
                </a:cubicBezTo>
                <a:cubicBezTo>
                  <a:pt x="4170919" y="2067131"/>
                  <a:pt x="4170671" y="2073952"/>
                  <a:pt x="4170671" y="2081096"/>
                </a:cubicBezTo>
                <a:cubicBezTo>
                  <a:pt x="4170671" y="2089926"/>
                  <a:pt x="4171440" y="2098782"/>
                  <a:pt x="4172978" y="2107662"/>
                </a:cubicBezTo>
                <a:cubicBezTo>
                  <a:pt x="4174516" y="2116542"/>
                  <a:pt x="4176748" y="2125149"/>
                  <a:pt x="4179675" y="2133484"/>
                </a:cubicBezTo>
                <a:cubicBezTo>
                  <a:pt x="4182602" y="2141818"/>
                  <a:pt x="4186224" y="2149656"/>
                  <a:pt x="4190540" y="2156998"/>
                </a:cubicBezTo>
                <a:cubicBezTo>
                  <a:pt x="4194856" y="2164341"/>
                  <a:pt x="4199841" y="2170889"/>
                  <a:pt x="4205497" y="2176644"/>
                </a:cubicBezTo>
                <a:cubicBezTo>
                  <a:pt x="4209664" y="2180811"/>
                  <a:pt x="4214327" y="2184482"/>
                  <a:pt x="4219487" y="2187657"/>
                </a:cubicBezTo>
                <a:cubicBezTo>
                  <a:pt x="4224646" y="2190832"/>
                  <a:pt x="4230053" y="2192419"/>
                  <a:pt x="4235709" y="2192419"/>
                </a:cubicBezTo>
                <a:cubicBezTo>
                  <a:pt x="4239380" y="2192419"/>
                  <a:pt x="4242704" y="2191725"/>
                  <a:pt x="4245680" y="2190336"/>
                </a:cubicBezTo>
                <a:cubicBezTo>
                  <a:pt x="4248657" y="2188947"/>
                  <a:pt x="4251212" y="2187111"/>
                  <a:pt x="4253345" y="2184829"/>
                </a:cubicBezTo>
                <a:cubicBezTo>
                  <a:pt x="4255478" y="2182547"/>
                  <a:pt x="4257141" y="2179868"/>
                  <a:pt x="4258330" y="2176793"/>
                </a:cubicBezTo>
                <a:cubicBezTo>
                  <a:pt x="4259522" y="2173717"/>
                  <a:pt x="4260116" y="2170542"/>
                  <a:pt x="4260116" y="2167268"/>
                </a:cubicBezTo>
                <a:cubicBezTo>
                  <a:pt x="4260116" y="2164390"/>
                  <a:pt x="4259522" y="2161562"/>
                  <a:pt x="4258330" y="2158784"/>
                </a:cubicBezTo>
                <a:cubicBezTo>
                  <a:pt x="4257141" y="2156006"/>
                  <a:pt x="4255478" y="2153501"/>
                  <a:pt x="4253345" y="2151269"/>
                </a:cubicBezTo>
                <a:cubicBezTo>
                  <a:pt x="4251212" y="2149036"/>
                  <a:pt x="4248657" y="2147225"/>
                  <a:pt x="4245680" y="2145836"/>
                </a:cubicBezTo>
                <a:cubicBezTo>
                  <a:pt x="4242704" y="2144447"/>
                  <a:pt x="4239380" y="2143753"/>
                  <a:pt x="4235709" y="2143753"/>
                </a:cubicBezTo>
                <a:cubicBezTo>
                  <a:pt x="4234022" y="2143753"/>
                  <a:pt x="4232360" y="2143926"/>
                  <a:pt x="4230723" y="2144274"/>
                </a:cubicBezTo>
                <a:cubicBezTo>
                  <a:pt x="4229086" y="2144621"/>
                  <a:pt x="4227573" y="2145043"/>
                  <a:pt x="4226184" y="2145539"/>
                </a:cubicBezTo>
                <a:cubicBezTo>
                  <a:pt x="4223505" y="2142264"/>
                  <a:pt x="4220950" y="2138072"/>
                  <a:pt x="4218519" y="2132963"/>
                </a:cubicBezTo>
                <a:cubicBezTo>
                  <a:pt x="4216088" y="2127853"/>
                  <a:pt x="4213955" y="2122346"/>
                  <a:pt x="4212120" y="2116443"/>
                </a:cubicBezTo>
                <a:cubicBezTo>
                  <a:pt x="4210284" y="2110539"/>
                  <a:pt x="4208821" y="2104512"/>
                  <a:pt x="4207729" y="2098360"/>
                </a:cubicBezTo>
                <a:cubicBezTo>
                  <a:pt x="4206638" y="2092209"/>
                  <a:pt x="4206092" y="2086454"/>
                  <a:pt x="4206092" y="2081096"/>
                </a:cubicBezTo>
                <a:cubicBezTo>
                  <a:pt x="4206092" y="2075044"/>
                  <a:pt x="4206588" y="2068371"/>
                  <a:pt x="4207580" y="2061079"/>
                </a:cubicBezTo>
                <a:cubicBezTo>
                  <a:pt x="4208573" y="2053786"/>
                  <a:pt x="4210160" y="2046642"/>
                  <a:pt x="4212343" y="2039647"/>
                </a:cubicBezTo>
                <a:cubicBezTo>
                  <a:pt x="4214526" y="2032652"/>
                  <a:pt x="4217378" y="2026129"/>
                  <a:pt x="4220900" y="2020077"/>
                </a:cubicBezTo>
                <a:cubicBezTo>
                  <a:pt x="4224423" y="2014024"/>
                  <a:pt x="4228714" y="2009262"/>
                  <a:pt x="4233774" y="2005789"/>
                </a:cubicBezTo>
                <a:lnTo>
                  <a:pt x="4256693" y="2005789"/>
                </a:lnTo>
                <a:lnTo>
                  <a:pt x="4262647" y="2005789"/>
                </a:lnTo>
                <a:lnTo>
                  <a:pt x="4502557" y="2005789"/>
                </a:lnTo>
                <a:lnTo>
                  <a:pt x="4502557" y="1974535"/>
                </a:lnTo>
                <a:lnTo>
                  <a:pt x="4262647" y="1974535"/>
                </a:lnTo>
                <a:lnTo>
                  <a:pt x="4256693" y="1974535"/>
                </a:lnTo>
                <a:lnTo>
                  <a:pt x="4164569" y="1974535"/>
                </a:lnTo>
                <a:lnTo>
                  <a:pt x="4151919" y="1974535"/>
                </a:lnTo>
                <a:lnTo>
                  <a:pt x="4121558" y="1974535"/>
                </a:lnTo>
                <a:cubicBezTo>
                  <a:pt x="4120069" y="1966796"/>
                  <a:pt x="4117465" y="1959628"/>
                  <a:pt x="4113744" y="1953029"/>
                </a:cubicBezTo>
                <a:cubicBezTo>
                  <a:pt x="4110024" y="1946431"/>
                  <a:pt x="4105236" y="1940726"/>
                  <a:pt x="4099382" y="1935914"/>
                </a:cubicBezTo>
                <a:cubicBezTo>
                  <a:pt x="4093529" y="1931102"/>
                  <a:pt x="4086534" y="1927282"/>
                  <a:pt x="4078397" y="1924454"/>
                </a:cubicBezTo>
                <a:cubicBezTo>
                  <a:pt x="4070261" y="1921627"/>
                  <a:pt x="4061034" y="1920064"/>
                  <a:pt x="4050716" y="1919766"/>
                </a:cubicBezTo>
                <a:cubicBezTo>
                  <a:pt x="4044068" y="1919568"/>
                  <a:pt x="4038313" y="1918948"/>
                  <a:pt x="4033452" y="1917906"/>
                </a:cubicBezTo>
                <a:cubicBezTo>
                  <a:pt x="4028590" y="1916864"/>
                  <a:pt x="4024422" y="1915475"/>
                  <a:pt x="4020950" y="1913739"/>
                </a:cubicBezTo>
                <a:cubicBezTo>
                  <a:pt x="4017477" y="1912003"/>
                  <a:pt x="4014550" y="1909919"/>
                  <a:pt x="4012169" y="1907488"/>
                </a:cubicBezTo>
                <a:cubicBezTo>
                  <a:pt x="4009788" y="1905057"/>
                  <a:pt x="4007754" y="1902353"/>
                  <a:pt x="4006067" y="1899377"/>
                </a:cubicBezTo>
                <a:close/>
                <a:moveTo>
                  <a:pt x="6388139" y="1888120"/>
                </a:moveTo>
                <a:cubicBezTo>
                  <a:pt x="6384666" y="1888120"/>
                  <a:pt x="6381442" y="1888740"/>
                  <a:pt x="6378465" y="1889981"/>
                </a:cubicBezTo>
                <a:cubicBezTo>
                  <a:pt x="6375489" y="1891221"/>
                  <a:pt x="6372909" y="1892957"/>
                  <a:pt x="6370726" y="1895190"/>
                </a:cubicBezTo>
                <a:cubicBezTo>
                  <a:pt x="6368543" y="1897422"/>
                  <a:pt x="6366807" y="1900026"/>
                  <a:pt x="6365517" y="1903003"/>
                </a:cubicBezTo>
                <a:cubicBezTo>
                  <a:pt x="6364227" y="1905980"/>
                  <a:pt x="6363582" y="1909155"/>
                  <a:pt x="6363582" y="1912528"/>
                </a:cubicBezTo>
                <a:cubicBezTo>
                  <a:pt x="6363582" y="1915802"/>
                  <a:pt x="6364227" y="1918903"/>
                  <a:pt x="6365517" y="1921830"/>
                </a:cubicBezTo>
                <a:cubicBezTo>
                  <a:pt x="6366807" y="1924757"/>
                  <a:pt x="6368543" y="1927336"/>
                  <a:pt x="6370726" y="1929569"/>
                </a:cubicBezTo>
                <a:cubicBezTo>
                  <a:pt x="6372909" y="1931801"/>
                  <a:pt x="6375489" y="1933562"/>
                  <a:pt x="6378465" y="1934852"/>
                </a:cubicBezTo>
                <a:cubicBezTo>
                  <a:pt x="6381442" y="1936142"/>
                  <a:pt x="6384666" y="1936787"/>
                  <a:pt x="6388139" y="1936787"/>
                </a:cubicBezTo>
                <a:cubicBezTo>
                  <a:pt x="6391513" y="1936787"/>
                  <a:pt x="6394663" y="1936142"/>
                  <a:pt x="6397590" y="1934852"/>
                </a:cubicBezTo>
                <a:cubicBezTo>
                  <a:pt x="6400517" y="1933562"/>
                  <a:pt x="6403096" y="1931826"/>
                  <a:pt x="6405329" y="1929643"/>
                </a:cubicBezTo>
                <a:cubicBezTo>
                  <a:pt x="6407561" y="1927460"/>
                  <a:pt x="6409322" y="1924906"/>
                  <a:pt x="6410612" y="1921979"/>
                </a:cubicBezTo>
                <a:cubicBezTo>
                  <a:pt x="6411902" y="1919052"/>
                  <a:pt x="6412547" y="1915901"/>
                  <a:pt x="6412547" y="1912528"/>
                </a:cubicBezTo>
                <a:cubicBezTo>
                  <a:pt x="6412547" y="1909155"/>
                  <a:pt x="6411927" y="1905980"/>
                  <a:pt x="6410687" y="1903003"/>
                </a:cubicBezTo>
                <a:cubicBezTo>
                  <a:pt x="6409446" y="1900026"/>
                  <a:pt x="6407710" y="1897422"/>
                  <a:pt x="6405478" y="1895190"/>
                </a:cubicBezTo>
                <a:cubicBezTo>
                  <a:pt x="6403245" y="1892957"/>
                  <a:pt x="6400641" y="1891221"/>
                  <a:pt x="6397664" y="1889981"/>
                </a:cubicBezTo>
                <a:cubicBezTo>
                  <a:pt x="6394688" y="1888740"/>
                  <a:pt x="6391513" y="1888120"/>
                  <a:pt x="6388139" y="1888120"/>
                </a:cubicBezTo>
                <a:close/>
                <a:moveTo>
                  <a:pt x="1817359" y="1834146"/>
                </a:moveTo>
                <a:cubicBezTo>
                  <a:pt x="1820373" y="1846369"/>
                  <a:pt x="1826777" y="1855912"/>
                  <a:pt x="1836572" y="1862777"/>
                </a:cubicBezTo>
                <a:cubicBezTo>
                  <a:pt x="1846366" y="1869642"/>
                  <a:pt x="1860012" y="1873786"/>
                  <a:pt x="1877509" y="1875209"/>
                </a:cubicBezTo>
                <a:cubicBezTo>
                  <a:pt x="1884038" y="1875711"/>
                  <a:pt x="1889292" y="1876590"/>
                  <a:pt x="1893268" y="1877846"/>
                </a:cubicBezTo>
                <a:cubicBezTo>
                  <a:pt x="1897244" y="1879102"/>
                  <a:pt x="1900468" y="1880692"/>
                  <a:pt x="1902937" y="1882618"/>
                </a:cubicBezTo>
                <a:cubicBezTo>
                  <a:pt x="1905407" y="1884543"/>
                  <a:pt x="1907332" y="1886762"/>
                  <a:pt x="1908714" y="1889273"/>
                </a:cubicBezTo>
                <a:cubicBezTo>
                  <a:pt x="1910095" y="1891785"/>
                  <a:pt x="1911497" y="1894547"/>
                  <a:pt x="1912920" y="1897561"/>
                </a:cubicBezTo>
                <a:lnTo>
                  <a:pt x="1835344" y="1897561"/>
                </a:lnTo>
                <a:lnTo>
                  <a:pt x="1830921" y="1897561"/>
                </a:lnTo>
                <a:lnTo>
                  <a:pt x="1688046" y="1897561"/>
                </a:lnTo>
                <a:lnTo>
                  <a:pt x="1688046" y="1923931"/>
                </a:lnTo>
                <a:lnTo>
                  <a:pt x="1722955" y="1923931"/>
                </a:lnTo>
                <a:lnTo>
                  <a:pt x="1722955" y="1941888"/>
                </a:lnTo>
                <a:cubicBezTo>
                  <a:pt x="1719355" y="1943312"/>
                  <a:pt x="1716404" y="1945739"/>
                  <a:pt x="1714102" y="1949172"/>
                </a:cubicBezTo>
                <a:cubicBezTo>
                  <a:pt x="1711800" y="1952604"/>
                  <a:pt x="1710649" y="1956497"/>
                  <a:pt x="1710649" y="1960850"/>
                </a:cubicBezTo>
                <a:cubicBezTo>
                  <a:pt x="1710649" y="1963613"/>
                  <a:pt x="1711172" y="1966229"/>
                  <a:pt x="1712219" y="1968698"/>
                </a:cubicBezTo>
                <a:cubicBezTo>
                  <a:pt x="1713265" y="1971168"/>
                  <a:pt x="1714709" y="1973345"/>
                  <a:pt x="1716551" y="1975228"/>
                </a:cubicBezTo>
                <a:cubicBezTo>
                  <a:pt x="1718393" y="1977112"/>
                  <a:pt x="1720569" y="1978598"/>
                  <a:pt x="1723081" y="1979686"/>
                </a:cubicBezTo>
                <a:cubicBezTo>
                  <a:pt x="1725592" y="1980774"/>
                  <a:pt x="1728313" y="1981319"/>
                  <a:pt x="1731243" y="1981319"/>
                </a:cubicBezTo>
                <a:cubicBezTo>
                  <a:pt x="1734341" y="1981319"/>
                  <a:pt x="1737145" y="1980753"/>
                  <a:pt x="1739657" y="1979623"/>
                </a:cubicBezTo>
                <a:cubicBezTo>
                  <a:pt x="1742168" y="1978493"/>
                  <a:pt x="1744324" y="1977007"/>
                  <a:pt x="1746124" y="1975165"/>
                </a:cubicBezTo>
                <a:cubicBezTo>
                  <a:pt x="1747924" y="1973324"/>
                  <a:pt x="1749305" y="1971210"/>
                  <a:pt x="1750268" y="1968824"/>
                </a:cubicBezTo>
                <a:cubicBezTo>
                  <a:pt x="1751230" y="1966438"/>
                  <a:pt x="1751712" y="1963989"/>
                  <a:pt x="1751712" y="1961478"/>
                </a:cubicBezTo>
                <a:cubicBezTo>
                  <a:pt x="1751712" y="1960808"/>
                  <a:pt x="1751670" y="1960264"/>
                  <a:pt x="1751586" y="1959845"/>
                </a:cubicBezTo>
                <a:cubicBezTo>
                  <a:pt x="1755186" y="1959845"/>
                  <a:pt x="1758220" y="1960348"/>
                  <a:pt x="1760690" y="1961352"/>
                </a:cubicBezTo>
                <a:cubicBezTo>
                  <a:pt x="1763160" y="1962357"/>
                  <a:pt x="1765169" y="1963717"/>
                  <a:pt x="1766718" y="1965434"/>
                </a:cubicBezTo>
                <a:cubicBezTo>
                  <a:pt x="1768267" y="1967150"/>
                  <a:pt x="1769376" y="1969075"/>
                  <a:pt x="1770045" y="1971210"/>
                </a:cubicBezTo>
                <a:cubicBezTo>
                  <a:pt x="1770715" y="1973345"/>
                  <a:pt x="1771050" y="1975542"/>
                  <a:pt x="1771050" y="1977803"/>
                </a:cubicBezTo>
                <a:cubicBezTo>
                  <a:pt x="1771050" y="1982407"/>
                  <a:pt x="1770192" y="1986342"/>
                  <a:pt x="1768476" y="1989606"/>
                </a:cubicBezTo>
                <a:cubicBezTo>
                  <a:pt x="1766760" y="1992871"/>
                  <a:pt x="1764395" y="1995550"/>
                  <a:pt x="1761381" y="1997643"/>
                </a:cubicBezTo>
                <a:cubicBezTo>
                  <a:pt x="1758367" y="1999736"/>
                  <a:pt x="1754809" y="2001285"/>
                  <a:pt x="1750707" y="2002289"/>
                </a:cubicBezTo>
                <a:cubicBezTo>
                  <a:pt x="1746605" y="2003294"/>
                  <a:pt x="1742168" y="2003796"/>
                  <a:pt x="1737396" y="2003796"/>
                </a:cubicBezTo>
                <a:cubicBezTo>
                  <a:pt x="1729778" y="2003796"/>
                  <a:pt x="1723039" y="2003315"/>
                  <a:pt x="1717179" y="2002352"/>
                </a:cubicBezTo>
                <a:cubicBezTo>
                  <a:pt x="1711319" y="2001389"/>
                  <a:pt x="1706756" y="2000531"/>
                  <a:pt x="1703491" y="1999778"/>
                </a:cubicBezTo>
                <a:lnTo>
                  <a:pt x="1703491" y="2025521"/>
                </a:lnTo>
                <a:cubicBezTo>
                  <a:pt x="1707007" y="2026274"/>
                  <a:pt x="1710984" y="2027153"/>
                  <a:pt x="1715421" y="2028158"/>
                </a:cubicBezTo>
                <a:cubicBezTo>
                  <a:pt x="1719858" y="2029162"/>
                  <a:pt x="1724609" y="2030439"/>
                  <a:pt x="1729674" y="2031988"/>
                </a:cubicBezTo>
                <a:cubicBezTo>
                  <a:pt x="1734738" y="2033536"/>
                  <a:pt x="1739970" y="2035399"/>
                  <a:pt x="1745370" y="2037576"/>
                </a:cubicBezTo>
                <a:cubicBezTo>
                  <a:pt x="1750770" y="2039752"/>
                  <a:pt x="1756170" y="2042368"/>
                  <a:pt x="1761569" y="2045424"/>
                </a:cubicBezTo>
                <a:cubicBezTo>
                  <a:pt x="1766969" y="2048480"/>
                  <a:pt x="1772306" y="2052079"/>
                  <a:pt x="1777580" y="2056223"/>
                </a:cubicBezTo>
                <a:cubicBezTo>
                  <a:pt x="1782854" y="2060367"/>
                  <a:pt x="1787835" y="2065118"/>
                  <a:pt x="1792523" y="2070476"/>
                </a:cubicBezTo>
                <a:lnTo>
                  <a:pt x="1815754" y="2056035"/>
                </a:lnTo>
                <a:cubicBezTo>
                  <a:pt x="1812991" y="2051849"/>
                  <a:pt x="1809915" y="2047998"/>
                  <a:pt x="1806524" y="2044482"/>
                </a:cubicBezTo>
                <a:cubicBezTo>
                  <a:pt x="1803134" y="2040966"/>
                  <a:pt x="1799660" y="2037743"/>
                  <a:pt x="1796102" y="2034813"/>
                </a:cubicBezTo>
                <a:cubicBezTo>
                  <a:pt x="1792544" y="2031883"/>
                  <a:pt x="1788986" y="2029246"/>
                  <a:pt x="1785428" y="2026902"/>
                </a:cubicBezTo>
                <a:cubicBezTo>
                  <a:pt x="1781870" y="2024558"/>
                  <a:pt x="1778584" y="2022423"/>
                  <a:pt x="1775571" y="2020498"/>
                </a:cubicBezTo>
                <a:cubicBezTo>
                  <a:pt x="1779170" y="2018656"/>
                  <a:pt x="1782477" y="2016333"/>
                  <a:pt x="1785491" y="2013528"/>
                </a:cubicBezTo>
                <a:cubicBezTo>
                  <a:pt x="1788505" y="2010724"/>
                  <a:pt x="1791100" y="2007501"/>
                  <a:pt x="1793276" y="2003859"/>
                </a:cubicBezTo>
                <a:cubicBezTo>
                  <a:pt x="1795453" y="2000217"/>
                  <a:pt x="1797148" y="1996199"/>
                  <a:pt x="1798362" y="1991804"/>
                </a:cubicBezTo>
                <a:cubicBezTo>
                  <a:pt x="1799576" y="1987409"/>
                  <a:pt x="1800183" y="1982700"/>
                  <a:pt x="1800183" y="1977677"/>
                </a:cubicBezTo>
                <a:cubicBezTo>
                  <a:pt x="1800183" y="1972068"/>
                  <a:pt x="1799304" y="1966647"/>
                  <a:pt x="1797546" y="1961415"/>
                </a:cubicBezTo>
                <a:cubicBezTo>
                  <a:pt x="1795788" y="1956183"/>
                  <a:pt x="1793004" y="1951516"/>
                  <a:pt x="1789195" y="1947414"/>
                </a:cubicBezTo>
                <a:cubicBezTo>
                  <a:pt x="1785386" y="1943312"/>
                  <a:pt x="1780426" y="1940026"/>
                  <a:pt x="1774315" y="1937556"/>
                </a:cubicBezTo>
                <a:cubicBezTo>
                  <a:pt x="1768204" y="1935087"/>
                  <a:pt x="1760795" y="1933852"/>
                  <a:pt x="1752088" y="1933852"/>
                </a:cubicBezTo>
                <a:lnTo>
                  <a:pt x="1752088" y="1923931"/>
                </a:lnTo>
                <a:lnTo>
                  <a:pt x="1830921" y="1923931"/>
                </a:lnTo>
                <a:lnTo>
                  <a:pt x="1835344" y="1923931"/>
                </a:lnTo>
                <a:lnTo>
                  <a:pt x="1865830" y="1923931"/>
                </a:lnTo>
                <a:lnTo>
                  <a:pt x="1865830" y="1941888"/>
                </a:lnTo>
                <a:cubicBezTo>
                  <a:pt x="1862230" y="1943312"/>
                  <a:pt x="1859279" y="1945739"/>
                  <a:pt x="1856977" y="1949172"/>
                </a:cubicBezTo>
                <a:cubicBezTo>
                  <a:pt x="1854675" y="1952604"/>
                  <a:pt x="1853524" y="1956497"/>
                  <a:pt x="1853524" y="1960850"/>
                </a:cubicBezTo>
                <a:cubicBezTo>
                  <a:pt x="1853524" y="1963613"/>
                  <a:pt x="1854047" y="1966229"/>
                  <a:pt x="1855094" y="1968698"/>
                </a:cubicBezTo>
                <a:cubicBezTo>
                  <a:pt x="1856140" y="1971168"/>
                  <a:pt x="1857584" y="1973345"/>
                  <a:pt x="1859426" y="1975228"/>
                </a:cubicBezTo>
                <a:cubicBezTo>
                  <a:pt x="1861268" y="1977112"/>
                  <a:pt x="1863444" y="1978598"/>
                  <a:pt x="1865956" y="1979686"/>
                </a:cubicBezTo>
                <a:cubicBezTo>
                  <a:pt x="1868467" y="1980774"/>
                  <a:pt x="1871188" y="1981319"/>
                  <a:pt x="1874118" y="1981319"/>
                </a:cubicBezTo>
                <a:cubicBezTo>
                  <a:pt x="1877216" y="1981319"/>
                  <a:pt x="1880020" y="1980753"/>
                  <a:pt x="1882532" y="1979623"/>
                </a:cubicBezTo>
                <a:cubicBezTo>
                  <a:pt x="1885043" y="1978493"/>
                  <a:pt x="1887199" y="1977007"/>
                  <a:pt x="1888999" y="1975165"/>
                </a:cubicBezTo>
                <a:cubicBezTo>
                  <a:pt x="1890798" y="1973324"/>
                  <a:pt x="1892180" y="1971210"/>
                  <a:pt x="1893143" y="1968824"/>
                </a:cubicBezTo>
                <a:cubicBezTo>
                  <a:pt x="1894105" y="1966438"/>
                  <a:pt x="1894587" y="1963989"/>
                  <a:pt x="1894587" y="1961478"/>
                </a:cubicBezTo>
                <a:cubicBezTo>
                  <a:pt x="1894587" y="1960808"/>
                  <a:pt x="1894545" y="1960264"/>
                  <a:pt x="1894461" y="1959845"/>
                </a:cubicBezTo>
                <a:cubicBezTo>
                  <a:pt x="1898061" y="1959845"/>
                  <a:pt x="1901095" y="1960348"/>
                  <a:pt x="1903565" y="1961352"/>
                </a:cubicBezTo>
                <a:cubicBezTo>
                  <a:pt x="1906035" y="1962357"/>
                  <a:pt x="1908044" y="1963717"/>
                  <a:pt x="1909593" y="1965434"/>
                </a:cubicBezTo>
                <a:cubicBezTo>
                  <a:pt x="1911141" y="1967150"/>
                  <a:pt x="1912251" y="1969075"/>
                  <a:pt x="1912920" y="1971210"/>
                </a:cubicBezTo>
                <a:cubicBezTo>
                  <a:pt x="1913590" y="1973345"/>
                  <a:pt x="1913925" y="1975542"/>
                  <a:pt x="1913925" y="1977803"/>
                </a:cubicBezTo>
                <a:cubicBezTo>
                  <a:pt x="1913925" y="1982407"/>
                  <a:pt x="1913067" y="1986342"/>
                  <a:pt x="1911351" y="1989606"/>
                </a:cubicBezTo>
                <a:cubicBezTo>
                  <a:pt x="1909634" y="1992871"/>
                  <a:pt x="1907270" y="1995550"/>
                  <a:pt x="1904256" y="1997643"/>
                </a:cubicBezTo>
                <a:cubicBezTo>
                  <a:pt x="1901242" y="1999736"/>
                  <a:pt x="1897684" y="2001285"/>
                  <a:pt x="1893582" y="2002289"/>
                </a:cubicBezTo>
                <a:cubicBezTo>
                  <a:pt x="1889480" y="2003294"/>
                  <a:pt x="1885043" y="2003796"/>
                  <a:pt x="1880271" y="2003796"/>
                </a:cubicBezTo>
                <a:cubicBezTo>
                  <a:pt x="1872653" y="2003796"/>
                  <a:pt x="1865914" y="2003315"/>
                  <a:pt x="1860054" y="2002352"/>
                </a:cubicBezTo>
                <a:cubicBezTo>
                  <a:pt x="1854194" y="2001389"/>
                  <a:pt x="1849631" y="2000531"/>
                  <a:pt x="1846366" y="1999778"/>
                </a:cubicBezTo>
                <a:lnTo>
                  <a:pt x="1846366" y="2025521"/>
                </a:lnTo>
                <a:cubicBezTo>
                  <a:pt x="1849882" y="2026274"/>
                  <a:pt x="1853859" y="2027153"/>
                  <a:pt x="1858296" y="2028158"/>
                </a:cubicBezTo>
                <a:cubicBezTo>
                  <a:pt x="1862733" y="2029162"/>
                  <a:pt x="1867484" y="2030439"/>
                  <a:pt x="1872548" y="2031988"/>
                </a:cubicBezTo>
                <a:cubicBezTo>
                  <a:pt x="1877613" y="2033536"/>
                  <a:pt x="1882846" y="2035399"/>
                  <a:pt x="1888245" y="2037576"/>
                </a:cubicBezTo>
                <a:cubicBezTo>
                  <a:pt x="1893645" y="2039752"/>
                  <a:pt x="1899045" y="2042368"/>
                  <a:pt x="1904444" y="2045424"/>
                </a:cubicBezTo>
                <a:cubicBezTo>
                  <a:pt x="1909844" y="2048480"/>
                  <a:pt x="1915181" y="2052079"/>
                  <a:pt x="1920455" y="2056223"/>
                </a:cubicBezTo>
                <a:cubicBezTo>
                  <a:pt x="1925729" y="2060367"/>
                  <a:pt x="1930710" y="2065118"/>
                  <a:pt x="1935398" y="2070476"/>
                </a:cubicBezTo>
                <a:lnTo>
                  <a:pt x="1958629" y="2056035"/>
                </a:lnTo>
                <a:cubicBezTo>
                  <a:pt x="1955866" y="2051849"/>
                  <a:pt x="1952790" y="2047998"/>
                  <a:pt x="1949399" y="2044482"/>
                </a:cubicBezTo>
                <a:cubicBezTo>
                  <a:pt x="1946009" y="2040966"/>
                  <a:pt x="1942535" y="2037743"/>
                  <a:pt x="1938977" y="2034813"/>
                </a:cubicBezTo>
                <a:cubicBezTo>
                  <a:pt x="1935419" y="2031883"/>
                  <a:pt x="1931861" y="2029246"/>
                  <a:pt x="1928303" y="2026902"/>
                </a:cubicBezTo>
                <a:cubicBezTo>
                  <a:pt x="1924745" y="2024558"/>
                  <a:pt x="1921459" y="2022423"/>
                  <a:pt x="1918446" y="2020498"/>
                </a:cubicBezTo>
                <a:cubicBezTo>
                  <a:pt x="1922045" y="2018656"/>
                  <a:pt x="1925352" y="2016333"/>
                  <a:pt x="1928366" y="2013528"/>
                </a:cubicBezTo>
                <a:cubicBezTo>
                  <a:pt x="1931380" y="2010724"/>
                  <a:pt x="1933975" y="2007501"/>
                  <a:pt x="1936151" y="2003859"/>
                </a:cubicBezTo>
                <a:cubicBezTo>
                  <a:pt x="1938328" y="2000217"/>
                  <a:pt x="1940023" y="1996199"/>
                  <a:pt x="1941237" y="1991804"/>
                </a:cubicBezTo>
                <a:cubicBezTo>
                  <a:pt x="1942451" y="1987409"/>
                  <a:pt x="1943058" y="1982700"/>
                  <a:pt x="1943058" y="1977677"/>
                </a:cubicBezTo>
                <a:cubicBezTo>
                  <a:pt x="1943058" y="1972068"/>
                  <a:pt x="1942179" y="1966647"/>
                  <a:pt x="1940421" y="1961415"/>
                </a:cubicBezTo>
                <a:cubicBezTo>
                  <a:pt x="1938663" y="1956183"/>
                  <a:pt x="1935879" y="1951516"/>
                  <a:pt x="1932071" y="1947414"/>
                </a:cubicBezTo>
                <a:cubicBezTo>
                  <a:pt x="1928261" y="1943312"/>
                  <a:pt x="1923301" y="1940026"/>
                  <a:pt x="1917190" y="1937556"/>
                </a:cubicBezTo>
                <a:cubicBezTo>
                  <a:pt x="1911079" y="1935087"/>
                  <a:pt x="1903670" y="1933852"/>
                  <a:pt x="1894963" y="1933852"/>
                </a:cubicBezTo>
                <a:lnTo>
                  <a:pt x="1894963" y="1923931"/>
                </a:lnTo>
                <a:lnTo>
                  <a:pt x="1973796" y="1923931"/>
                </a:lnTo>
                <a:lnTo>
                  <a:pt x="1978219" y="1923931"/>
                </a:lnTo>
                <a:lnTo>
                  <a:pt x="2005315" y="1923931"/>
                </a:lnTo>
                <a:cubicBezTo>
                  <a:pt x="2002133" y="1928871"/>
                  <a:pt x="1999517" y="1933831"/>
                  <a:pt x="1997466" y="1938812"/>
                </a:cubicBezTo>
                <a:cubicBezTo>
                  <a:pt x="1995415" y="1943793"/>
                  <a:pt x="1993804" y="1948900"/>
                  <a:pt x="1992632" y="1954132"/>
                </a:cubicBezTo>
                <a:cubicBezTo>
                  <a:pt x="1991460" y="1959364"/>
                  <a:pt x="1990664" y="1964722"/>
                  <a:pt x="1990246" y="1970205"/>
                </a:cubicBezTo>
                <a:cubicBezTo>
                  <a:pt x="1989827" y="1975689"/>
                  <a:pt x="1989618" y="1981444"/>
                  <a:pt x="1989618" y="1987472"/>
                </a:cubicBezTo>
                <a:cubicBezTo>
                  <a:pt x="1989618" y="1994922"/>
                  <a:pt x="1990267" y="2002394"/>
                  <a:pt x="1991564" y="2009887"/>
                </a:cubicBezTo>
                <a:cubicBezTo>
                  <a:pt x="1992862" y="2017379"/>
                  <a:pt x="1994746" y="2024642"/>
                  <a:pt x="1997215" y="2031674"/>
                </a:cubicBezTo>
                <a:cubicBezTo>
                  <a:pt x="1999685" y="2038706"/>
                  <a:pt x="2002740" y="2045319"/>
                  <a:pt x="2006382" y="2051514"/>
                </a:cubicBezTo>
                <a:cubicBezTo>
                  <a:pt x="2010024" y="2057709"/>
                  <a:pt x="2014230" y="2063234"/>
                  <a:pt x="2019002" y="2068090"/>
                </a:cubicBezTo>
                <a:cubicBezTo>
                  <a:pt x="2022518" y="2071606"/>
                  <a:pt x="2026453" y="2074704"/>
                  <a:pt x="2030806" y="2077382"/>
                </a:cubicBezTo>
                <a:cubicBezTo>
                  <a:pt x="2035159" y="2080061"/>
                  <a:pt x="2039722" y="2081401"/>
                  <a:pt x="2044494" y="2081401"/>
                </a:cubicBezTo>
                <a:cubicBezTo>
                  <a:pt x="2047591" y="2081401"/>
                  <a:pt x="2050396" y="2080815"/>
                  <a:pt x="2052907" y="2079643"/>
                </a:cubicBezTo>
                <a:cubicBezTo>
                  <a:pt x="2055419" y="2078471"/>
                  <a:pt x="2057574" y="2076922"/>
                  <a:pt x="2059374" y="2074997"/>
                </a:cubicBezTo>
                <a:cubicBezTo>
                  <a:pt x="2061174" y="2073071"/>
                  <a:pt x="2062576" y="2070811"/>
                  <a:pt x="2063581" y="2068216"/>
                </a:cubicBezTo>
                <a:cubicBezTo>
                  <a:pt x="2064585" y="2065620"/>
                  <a:pt x="2065088" y="2062941"/>
                  <a:pt x="2065088" y="2060179"/>
                </a:cubicBezTo>
                <a:cubicBezTo>
                  <a:pt x="2065088" y="2057751"/>
                  <a:pt x="2064585" y="2055365"/>
                  <a:pt x="2063581" y="2053021"/>
                </a:cubicBezTo>
                <a:cubicBezTo>
                  <a:pt x="2062576" y="2050677"/>
                  <a:pt x="2061174" y="2048563"/>
                  <a:pt x="2059374" y="2046680"/>
                </a:cubicBezTo>
                <a:cubicBezTo>
                  <a:pt x="2057574" y="2044796"/>
                  <a:pt x="2055419" y="2043268"/>
                  <a:pt x="2052907" y="2042096"/>
                </a:cubicBezTo>
                <a:cubicBezTo>
                  <a:pt x="2050396" y="2040924"/>
                  <a:pt x="2047591" y="2040338"/>
                  <a:pt x="2044494" y="2040338"/>
                </a:cubicBezTo>
                <a:cubicBezTo>
                  <a:pt x="2043071" y="2040338"/>
                  <a:pt x="2041668" y="2040485"/>
                  <a:pt x="2040287" y="2040778"/>
                </a:cubicBezTo>
                <a:cubicBezTo>
                  <a:pt x="2038906" y="2041071"/>
                  <a:pt x="2037629" y="2041427"/>
                  <a:pt x="2036457" y="2041845"/>
                </a:cubicBezTo>
                <a:cubicBezTo>
                  <a:pt x="2034197" y="2039082"/>
                  <a:pt x="2032041" y="2035545"/>
                  <a:pt x="2029990" y="2031234"/>
                </a:cubicBezTo>
                <a:cubicBezTo>
                  <a:pt x="2027939" y="2026923"/>
                  <a:pt x="2026139" y="2022277"/>
                  <a:pt x="2024590" y="2017295"/>
                </a:cubicBezTo>
                <a:cubicBezTo>
                  <a:pt x="2023041" y="2012314"/>
                  <a:pt x="2021807" y="2007229"/>
                  <a:pt x="2020886" y="2002038"/>
                </a:cubicBezTo>
                <a:cubicBezTo>
                  <a:pt x="2019965" y="1996848"/>
                  <a:pt x="2019504" y="1991992"/>
                  <a:pt x="2019504" y="1987472"/>
                </a:cubicBezTo>
                <a:cubicBezTo>
                  <a:pt x="2019504" y="1982365"/>
                  <a:pt x="2019923" y="1976735"/>
                  <a:pt x="2020760" y="1970582"/>
                </a:cubicBezTo>
                <a:cubicBezTo>
                  <a:pt x="2021597" y="1964429"/>
                  <a:pt x="2022937" y="1958401"/>
                  <a:pt x="2024779" y="1952499"/>
                </a:cubicBezTo>
                <a:cubicBezTo>
                  <a:pt x="2026620" y="1946597"/>
                  <a:pt x="2029027" y="1941093"/>
                  <a:pt x="2031999" y="1935986"/>
                </a:cubicBezTo>
                <a:cubicBezTo>
                  <a:pt x="2034971" y="1930880"/>
                  <a:pt x="2038592" y="1926861"/>
                  <a:pt x="2042861" y="1923931"/>
                </a:cubicBezTo>
                <a:lnTo>
                  <a:pt x="2059521" y="1923931"/>
                </a:lnTo>
                <a:lnTo>
                  <a:pt x="2067222" y="1923931"/>
                </a:lnTo>
                <a:lnTo>
                  <a:pt x="2266969" y="1923931"/>
                </a:lnTo>
                <a:lnTo>
                  <a:pt x="2266969" y="1897561"/>
                </a:lnTo>
                <a:lnTo>
                  <a:pt x="2067222" y="1897561"/>
                </a:lnTo>
                <a:lnTo>
                  <a:pt x="2059521" y="1897561"/>
                </a:lnTo>
                <a:lnTo>
                  <a:pt x="1978219" y="1897561"/>
                </a:lnTo>
                <a:lnTo>
                  <a:pt x="1973796" y="1897561"/>
                </a:lnTo>
                <a:lnTo>
                  <a:pt x="1941928" y="1897561"/>
                </a:lnTo>
                <a:cubicBezTo>
                  <a:pt x="1940672" y="1891031"/>
                  <a:pt x="1938475" y="1884983"/>
                  <a:pt x="1935335" y="1879415"/>
                </a:cubicBezTo>
                <a:cubicBezTo>
                  <a:pt x="1932196" y="1873848"/>
                  <a:pt x="1928157" y="1869035"/>
                  <a:pt x="1923217" y="1864975"/>
                </a:cubicBezTo>
                <a:cubicBezTo>
                  <a:pt x="1918278" y="1860914"/>
                  <a:pt x="1912376" y="1857691"/>
                  <a:pt x="1905512" y="1855305"/>
                </a:cubicBezTo>
                <a:cubicBezTo>
                  <a:pt x="1898647" y="1852919"/>
                  <a:pt x="1890861" y="1851601"/>
                  <a:pt x="1882155" y="1851350"/>
                </a:cubicBezTo>
                <a:cubicBezTo>
                  <a:pt x="1876546" y="1851182"/>
                  <a:pt x="1871690" y="1850659"/>
                  <a:pt x="1867588" y="1849780"/>
                </a:cubicBezTo>
                <a:cubicBezTo>
                  <a:pt x="1863486" y="1848901"/>
                  <a:pt x="1859970" y="1847729"/>
                  <a:pt x="1857040" y="1846264"/>
                </a:cubicBezTo>
                <a:cubicBezTo>
                  <a:pt x="1854110" y="1844799"/>
                  <a:pt x="1851641" y="1843041"/>
                  <a:pt x="1849631" y="1840990"/>
                </a:cubicBezTo>
                <a:cubicBezTo>
                  <a:pt x="1847622" y="1838939"/>
                  <a:pt x="1845906" y="1836658"/>
                  <a:pt x="1844483" y="1834146"/>
                </a:cubicBezTo>
                <a:close/>
                <a:moveTo>
                  <a:pt x="1302921" y="1823221"/>
                </a:moveTo>
                <a:lnTo>
                  <a:pt x="1244212" y="1897561"/>
                </a:lnTo>
                <a:lnTo>
                  <a:pt x="1158874" y="1897561"/>
                </a:lnTo>
                <a:lnTo>
                  <a:pt x="1154646" y="1897561"/>
                </a:lnTo>
                <a:lnTo>
                  <a:pt x="994516" y="1897561"/>
                </a:lnTo>
                <a:lnTo>
                  <a:pt x="983196" y="1897561"/>
                </a:lnTo>
                <a:lnTo>
                  <a:pt x="960988" y="1897561"/>
                </a:lnTo>
                <a:cubicBezTo>
                  <a:pt x="956049" y="1897561"/>
                  <a:pt x="951779" y="1898503"/>
                  <a:pt x="948179" y="1900386"/>
                </a:cubicBezTo>
                <a:cubicBezTo>
                  <a:pt x="944580" y="1902270"/>
                  <a:pt x="941691" y="1904551"/>
                  <a:pt x="939515" y="1907230"/>
                </a:cubicBezTo>
                <a:cubicBezTo>
                  <a:pt x="937506" y="1905639"/>
                  <a:pt x="935099" y="1904237"/>
                  <a:pt x="932294" y="1903023"/>
                </a:cubicBezTo>
                <a:cubicBezTo>
                  <a:pt x="929490" y="1901809"/>
                  <a:pt x="926539" y="1900805"/>
                  <a:pt x="923441" y="1900010"/>
                </a:cubicBezTo>
                <a:cubicBezTo>
                  <a:pt x="920344" y="1899214"/>
                  <a:pt x="917246" y="1898607"/>
                  <a:pt x="914149" y="1898189"/>
                </a:cubicBezTo>
                <a:cubicBezTo>
                  <a:pt x="911051" y="1897770"/>
                  <a:pt x="908205" y="1897561"/>
                  <a:pt x="905610" y="1897561"/>
                </a:cubicBezTo>
                <a:lnTo>
                  <a:pt x="716496" y="1897561"/>
                </a:lnTo>
                <a:lnTo>
                  <a:pt x="716496" y="1923931"/>
                </a:lnTo>
                <a:lnTo>
                  <a:pt x="876602" y="1923931"/>
                </a:lnTo>
                <a:lnTo>
                  <a:pt x="876602" y="2011833"/>
                </a:lnTo>
                <a:cubicBezTo>
                  <a:pt x="876100" y="2011498"/>
                  <a:pt x="874886" y="2010556"/>
                  <a:pt x="872961" y="2009008"/>
                </a:cubicBezTo>
                <a:cubicBezTo>
                  <a:pt x="871035" y="2007459"/>
                  <a:pt x="868921" y="2005805"/>
                  <a:pt x="866619" y="2004047"/>
                </a:cubicBezTo>
                <a:cubicBezTo>
                  <a:pt x="864317" y="2002289"/>
                  <a:pt x="862057" y="2000636"/>
                  <a:pt x="859838" y="1999087"/>
                </a:cubicBezTo>
                <a:cubicBezTo>
                  <a:pt x="857620" y="1997539"/>
                  <a:pt x="856008" y="1996513"/>
                  <a:pt x="855004" y="1996011"/>
                </a:cubicBezTo>
                <a:cubicBezTo>
                  <a:pt x="855338" y="1993834"/>
                  <a:pt x="855590" y="1991741"/>
                  <a:pt x="855757" y="1989732"/>
                </a:cubicBezTo>
                <a:cubicBezTo>
                  <a:pt x="855925" y="1987723"/>
                  <a:pt x="856008" y="1985881"/>
                  <a:pt x="856008" y="1984207"/>
                </a:cubicBezTo>
                <a:cubicBezTo>
                  <a:pt x="856008" y="1978514"/>
                  <a:pt x="855192" y="1972738"/>
                  <a:pt x="853560" y="1966878"/>
                </a:cubicBezTo>
                <a:cubicBezTo>
                  <a:pt x="851927" y="1961017"/>
                  <a:pt x="849353" y="1955702"/>
                  <a:pt x="845837" y="1950930"/>
                </a:cubicBezTo>
                <a:cubicBezTo>
                  <a:pt x="842321" y="1946158"/>
                  <a:pt x="837758" y="1942244"/>
                  <a:pt x="832149" y="1939189"/>
                </a:cubicBezTo>
                <a:cubicBezTo>
                  <a:pt x="826540" y="1936133"/>
                  <a:pt x="819759" y="1934605"/>
                  <a:pt x="811806" y="1934605"/>
                </a:cubicBezTo>
                <a:cubicBezTo>
                  <a:pt x="806281" y="1934605"/>
                  <a:pt x="801070" y="1935568"/>
                  <a:pt x="796172" y="1937493"/>
                </a:cubicBezTo>
                <a:cubicBezTo>
                  <a:pt x="791275" y="1939419"/>
                  <a:pt x="787005" y="1942098"/>
                  <a:pt x="783364" y="1945530"/>
                </a:cubicBezTo>
                <a:cubicBezTo>
                  <a:pt x="779722" y="1948962"/>
                  <a:pt x="776855" y="1953002"/>
                  <a:pt x="774762" y="1957648"/>
                </a:cubicBezTo>
                <a:cubicBezTo>
                  <a:pt x="772669" y="1962294"/>
                  <a:pt x="771623" y="1967296"/>
                  <a:pt x="771623" y="1972654"/>
                </a:cubicBezTo>
                <a:cubicBezTo>
                  <a:pt x="771623" y="1975417"/>
                  <a:pt x="772146" y="1978075"/>
                  <a:pt x="773192" y="1980628"/>
                </a:cubicBezTo>
                <a:cubicBezTo>
                  <a:pt x="774239" y="1983181"/>
                  <a:pt x="775683" y="1985442"/>
                  <a:pt x="777525" y="1987409"/>
                </a:cubicBezTo>
                <a:cubicBezTo>
                  <a:pt x="779366" y="1989376"/>
                  <a:pt x="781543" y="1990946"/>
                  <a:pt x="784055" y="1992118"/>
                </a:cubicBezTo>
                <a:cubicBezTo>
                  <a:pt x="786566" y="1993290"/>
                  <a:pt x="789287" y="1993876"/>
                  <a:pt x="792217" y="1993876"/>
                </a:cubicBezTo>
                <a:cubicBezTo>
                  <a:pt x="794979" y="1993876"/>
                  <a:pt x="797616" y="1993374"/>
                  <a:pt x="800128" y="1992369"/>
                </a:cubicBezTo>
                <a:cubicBezTo>
                  <a:pt x="802639" y="1991364"/>
                  <a:pt x="804837" y="1989983"/>
                  <a:pt x="806720" y="1988225"/>
                </a:cubicBezTo>
                <a:cubicBezTo>
                  <a:pt x="808604" y="1986467"/>
                  <a:pt x="810111" y="1984395"/>
                  <a:pt x="811241" y="1982009"/>
                </a:cubicBezTo>
                <a:cubicBezTo>
                  <a:pt x="812371" y="1979623"/>
                  <a:pt x="812936" y="1977049"/>
                  <a:pt x="812936" y="1974286"/>
                </a:cubicBezTo>
                <a:cubicBezTo>
                  <a:pt x="812936" y="1971775"/>
                  <a:pt x="812685" y="1969452"/>
                  <a:pt x="812183" y="1967317"/>
                </a:cubicBezTo>
                <a:cubicBezTo>
                  <a:pt x="811681" y="1965182"/>
                  <a:pt x="810969" y="1963529"/>
                  <a:pt x="810048" y="1962357"/>
                </a:cubicBezTo>
                <a:cubicBezTo>
                  <a:pt x="810718" y="1962022"/>
                  <a:pt x="811283" y="1961834"/>
                  <a:pt x="811743" y="1961792"/>
                </a:cubicBezTo>
                <a:cubicBezTo>
                  <a:pt x="812204" y="1961750"/>
                  <a:pt x="812811" y="1961729"/>
                  <a:pt x="813564" y="1961729"/>
                </a:cubicBezTo>
                <a:cubicBezTo>
                  <a:pt x="815825" y="1961729"/>
                  <a:pt x="817750" y="1962462"/>
                  <a:pt x="819341" y="1963927"/>
                </a:cubicBezTo>
                <a:cubicBezTo>
                  <a:pt x="820931" y="1965392"/>
                  <a:pt x="822229" y="1967212"/>
                  <a:pt x="823233" y="1969389"/>
                </a:cubicBezTo>
                <a:cubicBezTo>
                  <a:pt x="824238" y="1971566"/>
                  <a:pt x="824970" y="1973993"/>
                  <a:pt x="825431" y="1976672"/>
                </a:cubicBezTo>
                <a:cubicBezTo>
                  <a:pt x="825891" y="1979351"/>
                  <a:pt x="826122" y="1981863"/>
                  <a:pt x="826122" y="1984207"/>
                </a:cubicBezTo>
                <a:cubicBezTo>
                  <a:pt x="826122" y="1989397"/>
                  <a:pt x="825598" y="1994253"/>
                  <a:pt x="824552" y="1998773"/>
                </a:cubicBezTo>
                <a:cubicBezTo>
                  <a:pt x="823505" y="2003294"/>
                  <a:pt x="821936" y="2007250"/>
                  <a:pt x="819843" y="2010640"/>
                </a:cubicBezTo>
                <a:cubicBezTo>
                  <a:pt x="817750" y="2014031"/>
                  <a:pt x="815134" y="2016709"/>
                  <a:pt x="811995" y="2018677"/>
                </a:cubicBezTo>
                <a:cubicBezTo>
                  <a:pt x="808855" y="2020644"/>
                  <a:pt x="805151" y="2021628"/>
                  <a:pt x="800881" y="2021628"/>
                </a:cubicBezTo>
                <a:cubicBezTo>
                  <a:pt x="795691" y="2021628"/>
                  <a:pt x="790689" y="2020665"/>
                  <a:pt x="785875" y="2018740"/>
                </a:cubicBezTo>
                <a:cubicBezTo>
                  <a:pt x="781062" y="2016814"/>
                  <a:pt x="776520" y="2014344"/>
                  <a:pt x="772250" y="2011331"/>
                </a:cubicBezTo>
                <a:cubicBezTo>
                  <a:pt x="767981" y="2008317"/>
                  <a:pt x="764004" y="2004968"/>
                  <a:pt x="760321" y="2001285"/>
                </a:cubicBezTo>
                <a:cubicBezTo>
                  <a:pt x="756637" y="1997601"/>
                  <a:pt x="753331" y="1994002"/>
                  <a:pt x="750401" y="1990485"/>
                </a:cubicBezTo>
                <a:cubicBezTo>
                  <a:pt x="747471" y="1986969"/>
                  <a:pt x="744938" y="1983746"/>
                  <a:pt x="742804" y="1980816"/>
                </a:cubicBezTo>
                <a:cubicBezTo>
                  <a:pt x="740669" y="1977886"/>
                  <a:pt x="739015" y="1975668"/>
                  <a:pt x="737843" y="1974161"/>
                </a:cubicBezTo>
                <a:lnTo>
                  <a:pt x="717124" y="1989983"/>
                </a:lnTo>
                <a:cubicBezTo>
                  <a:pt x="721979" y="1997518"/>
                  <a:pt x="727442" y="2004801"/>
                  <a:pt x="733511" y="2011833"/>
                </a:cubicBezTo>
                <a:cubicBezTo>
                  <a:pt x="739580" y="2018865"/>
                  <a:pt x="746152" y="2025123"/>
                  <a:pt x="753226" y="2030606"/>
                </a:cubicBezTo>
                <a:cubicBezTo>
                  <a:pt x="760300" y="2036090"/>
                  <a:pt x="767814" y="2040485"/>
                  <a:pt x="775767" y="2043791"/>
                </a:cubicBezTo>
                <a:cubicBezTo>
                  <a:pt x="783720" y="2047098"/>
                  <a:pt x="792007" y="2048752"/>
                  <a:pt x="800630" y="2048752"/>
                </a:cubicBezTo>
                <a:cubicBezTo>
                  <a:pt x="805235" y="2048752"/>
                  <a:pt x="809839" y="2048082"/>
                  <a:pt x="814443" y="2046742"/>
                </a:cubicBezTo>
                <a:cubicBezTo>
                  <a:pt x="819048" y="2045403"/>
                  <a:pt x="823380" y="2043519"/>
                  <a:pt x="827440" y="2041092"/>
                </a:cubicBezTo>
                <a:cubicBezTo>
                  <a:pt x="831500" y="2038664"/>
                  <a:pt x="835205" y="2035692"/>
                  <a:pt x="838553" y="2032176"/>
                </a:cubicBezTo>
                <a:cubicBezTo>
                  <a:pt x="841902" y="2028660"/>
                  <a:pt x="844581" y="2024683"/>
                  <a:pt x="846590" y="2020246"/>
                </a:cubicBezTo>
                <a:cubicBezTo>
                  <a:pt x="847762" y="2020665"/>
                  <a:pt x="849248" y="2021418"/>
                  <a:pt x="851048" y="2022507"/>
                </a:cubicBezTo>
                <a:cubicBezTo>
                  <a:pt x="852848" y="2023595"/>
                  <a:pt x="854773" y="2024914"/>
                  <a:pt x="856824" y="2026462"/>
                </a:cubicBezTo>
                <a:cubicBezTo>
                  <a:pt x="858875" y="2028011"/>
                  <a:pt x="860947" y="2029664"/>
                  <a:pt x="863040" y="2031422"/>
                </a:cubicBezTo>
                <a:cubicBezTo>
                  <a:pt x="865133" y="2033181"/>
                  <a:pt x="867080" y="2034939"/>
                  <a:pt x="868879" y="2036697"/>
                </a:cubicBezTo>
                <a:cubicBezTo>
                  <a:pt x="870679" y="2038455"/>
                  <a:pt x="872270" y="2040129"/>
                  <a:pt x="873651" y="2041720"/>
                </a:cubicBezTo>
                <a:cubicBezTo>
                  <a:pt x="875033" y="2043310"/>
                  <a:pt x="876016" y="2044691"/>
                  <a:pt x="876602" y="2045863"/>
                </a:cubicBezTo>
                <a:lnTo>
                  <a:pt x="876602" y="2063318"/>
                </a:lnTo>
                <a:lnTo>
                  <a:pt x="905735" y="2063318"/>
                </a:lnTo>
                <a:lnTo>
                  <a:pt x="905735" y="1923931"/>
                </a:lnTo>
                <a:lnTo>
                  <a:pt x="906866" y="1923931"/>
                </a:lnTo>
                <a:cubicBezTo>
                  <a:pt x="910633" y="1924099"/>
                  <a:pt x="913960" y="1925020"/>
                  <a:pt x="916849" y="1926694"/>
                </a:cubicBezTo>
                <a:cubicBezTo>
                  <a:pt x="919737" y="1928368"/>
                  <a:pt x="922165" y="1930545"/>
                  <a:pt x="924132" y="1933224"/>
                </a:cubicBezTo>
                <a:cubicBezTo>
                  <a:pt x="926099" y="1935903"/>
                  <a:pt x="927606" y="1938958"/>
                  <a:pt x="928653" y="1942391"/>
                </a:cubicBezTo>
                <a:cubicBezTo>
                  <a:pt x="929699" y="1945823"/>
                  <a:pt x="930222" y="1949423"/>
                  <a:pt x="930222" y="1953190"/>
                </a:cubicBezTo>
                <a:lnTo>
                  <a:pt x="930222" y="2075876"/>
                </a:lnTo>
                <a:lnTo>
                  <a:pt x="959355" y="2075876"/>
                </a:lnTo>
                <a:lnTo>
                  <a:pt x="959355" y="1938372"/>
                </a:lnTo>
                <a:cubicBezTo>
                  <a:pt x="959355" y="1936698"/>
                  <a:pt x="959439" y="1935003"/>
                  <a:pt x="959606" y="1933287"/>
                </a:cubicBezTo>
                <a:cubicBezTo>
                  <a:pt x="959774" y="1931570"/>
                  <a:pt x="960130" y="1930022"/>
                  <a:pt x="960674" y="1928640"/>
                </a:cubicBezTo>
                <a:cubicBezTo>
                  <a:pt x="961218" y="1927259"/>
                  <a:pt x="961992" y="1926129"/>
                  <a:pt x="962997" y="1925250"/>
                </a:cubicBezTo>
                <a:cubicBezTo>
                  <a:pt x="964002" y="1924371"/>
                  <a:pt x="965299" y="1923931"/>
                  <a:pt x="966890" y="1923931"/>
                </a:cubicBezTo>
                <a:lnTo>
                  <a:pt x="983196" y="1923931"/>
                </a:lnTo>
                <a:lnTo>
                  <a:pt x="994516" y="1923931"/>
                </a:lnTo>
                <a:lnTo>
                  <a:pt x="1094580" y="1923931"/>
                </a:lnTo>
                <a:lnTo>
                  <a:pt x="1094580" y="1937368"/>
                </a:lnTo>
                <a:cubicBezTo>
                  <a:pt x="1087882" y="1937535"/>
                  <a:pt x="1081060" y="1938017"/>
                  <a:pt x="1074111" y="1938812"/>
                </a:cubicBezTo>
                <a:cubicBezTo>
                  <a:pt x="1067163" y="1939607"/>
                  <a:pt x="1060361" y="1940926"/>
                  <a:pt x="1053705" y="1942767"/>
                </a:cubicBezTo>
                <a:cubicBezTo>
                  <a:pt x="1047050" y="1944609"/>
                  <a:pt x="1040688" y="1947079"/>
                  <a:pt x="1034618" y="1950176"/>
                </a:cubicBezTo>
                <a:cubicBezTo>
                  <a:pt x="1028549" y="1953274"/>
                  <a:pt x="1023044" y="1957125"/>
                  <a:pt x="1018105" y="1961729"/>
                </a:cubicBezTo>
                <a:cubicBezTo>
                  <a:pt x="1013166" y="1966333"/>
                  <a:pt x="1008938" y="1971838"/>
                  <a:pt x="1005422" y="1978242"/>
                </a:cubicBezTo>
                <a:cubicBezTo>
                  <a:pt x="1001906" y="1984646"/>
                  <a:pt x="999395" y="1992118"/>
                  <a:pt x="997888" y="2000657"/>
                </a:cubicBezTo>
                <a:cubicBezTo>
                  <a:pt x="1002827" y="2001076"/>
                  <a:pt x="1008227" y="2001829"/>
                  <a:pt x="1014087" y="2002917"/>
                </a:cubicBezTo>
                <a:cubicBezTo>
                  <a:pt x="1019947" y="2004006"/>
                  <a:pt x="1025933" y="2005429"/>
                  <a:pt x="1032044" y="2007187"/>
                </a:cubicBezTo>
                <a:cubicBezTo>
                  <a:pt x="1038155" y="2008945"/>
                  <a:pt x="1044267" y="2011038"/>
                  <a:pt x="1050378" y="2013465"/>
                </a:cubicBezTo>
                <a:cubicBezTo>
                  <a:pt x="1056489" y="2015893"/>
                  <a:pt x="1062307" y="2018656"/>
                  <a:pt x="1067832" y="2021753"/>
                </a:cubicBezTo>
                <a:cubicBezTo>
                  <a:pt x="1073358" y="2024851"/>
                  <a:pt x="1078423" y="2028241"/>
                  <a:pt x="1083027" y="2031925"/>
                </a:cubicBezTo>
                <a:cubicBezTo>
                  <a:pt x="1087631" y="2035608"/>
                  <a:pt x="1091482" y="2039585"/>
                  <a:pt x="1094580" y="2043854"/>
                </a:cubicBezTo>
                <a:lnTo>
                  <a:pt x="1094580" y="2063318"/>
                </a:lnTo>
                <a:lnTo>
                  <a:pt x="1123713" y="2063318"/>
                </a:lnTo>
                <a:lnTo>
                  <a:pt x="1123713" y="1923931"/>
                </a:lnTo>
                <a:lnTo>
                  <a:pt x="1154646" y="1923931"/>
                </a:lnTo>
                <a:lnTo>
                  <a:pt x="1158874" y="1923931"/>
                </a:lnTo>
                <a:lnTo>
                  <a:pt x="1224967" y="1923931"/>
                </a:lnTo>
                <a:cubicBezTo>
                  <a:pt x="1217182" y="1936405"/>
                  <a:pt x="1213037" y="1953818"/>
                  <a:pt x="1212535" y="1976170"/>
                </a:cubicBezTo>
                <a:lnTo>
                  <a:pt x="1239157" y="1976170"/>
                </a:lnTo>
                <a:cubicBezTo>
                  <a:pt x="1243845" y="1976170"/>
                  <a:pt x="1247696" y="1976819"/>
                  <a:pt x="1250710" y="1978116"/>
                </a:cubicBezTo>
                <a:cubicBezTo>
                  <a:pt x="1253724" y="1979414"/>
                  <a:pt x="1256109" y="1981214"/>
                  <a:pt x="1257867" y="1983516"/>
                </a:cubicBezTo>
                <a:cubicBezTo>
                  <a:pt x="1259625" y="1985818"/>
                  <a:pt x="1260839" y="1988518"/>
                  <a:pt x="1261509" y="1991616"/>
                </a:cubicBezTo>
                <a:cubicBezTo>
                  <a:pt x="1262179" y="1994713"/>
                  <a:pt x="1262514" y="1998062"/>
                  <a:pt x="1262514" y="2001662"/>
                </a:cubicBezTo>
                <a:cubicBezTo>
                  <a:pt x="1262514" y="2006433"/>
                  <a:pt x="1261907" y="2010598"/>
                  <a:pt x="1260693" y="2014156"/>
                </a:cubicBezTo>
                <a:cubicBezTo>
                  <a:pt x="1259479" y="2017714"/>
                  <a:pt x="1257805" y="2020665"/>
                  <a:pt x="1255670" y="2023009"/>
                </a:cubicBezTo>
                <a:cubicBezTo>
                  <a:pt x="1253535" y="2025353"/>
                  <a:pt x="1251045" y="2027090"/>
                  <a:pt x="1248198" y="2028220"/>
                </a:cubicBezTo>
                <a:cubicBezTo>
                  <a:pt x="1245352" y="2029351"/>
                  <a:pt x="1242254" y="2029916"/>
                  <a:pt x="1238906" y="2029916"/>
                </a:cubicBezTo>
                <a:cubicBezTo>
                  <a:pt x="1232125" y="2029916"/>
                  <a:pt x="1226118" y="2028304"/>
                  <a:pt x="1220886" y="2025081"/>
                </a:cubicBezTo>
                <a:cubicBezTo>
                  <a:pt x="1215654" y="2021858"/>
                  <a:pt x="1210819" y="2016689"/>
                  <a:pt x="1206382" y="2009573"/>
                </a:cubicBezTo>
                <a:cubicBezTo>
                  <a:pt x="1202448" y="2003378"/>
                  <a:pt x="1199204" y="1996722"/>
                  <a:pt x="1196650" y="1989606"/>
                </a:cubicBezTo>
                <a:cubicBezTo>
                  <a:pt x="1194097" y="1982491"/>
                  <a:pt x="1192234" y="1974914"/>
                  <a:pt x="1191062" y="1966878"/>
                </a:cubicBezTo>
                <a:lnTo>
                  <a:pt x="1163562" y="1972026"/>
                </a:lnTo>
                <a:cubicBezTo>
                  <a:pt x="1165822" y="1983997"/>
                  <a:pt x="1168836" y="1994692"/>
                  <a:pt x="1172603" y="2004110"/>
                </a:cubicBezTo>
                <a:cubicBezTo>
                  <a:pt x="1176370" y="2013528"/>
                  <a:pt x="1180807" y="2021837"/>
                  <a:pt x="1185914" y="2029037"/>
                </a:cubicBezTo>
                <a:cubicBezTo>
                  <a:pt x="1189179" y="2033725"/>
                  <a:pt x="1192841" y="2037806"/>
                  <a:pt x="1196901" y="2041280"/>
                </a:cubicBezTo>
                <a:cubicBezTo>
                  <a:pt x="1200961" y="2044754"/>
                  <a:pt x="1205273" y="2047663"/>
                  <a:pt x="1209836" y="2050007"/>
                </a:cubicBezTo>
                <a:cubicBezTo>
                  <a:pt x="1214398" y="2052351"/>
                  <a:pt x="1219128" y="2054109"/>
                  <a:pt x="1224025" y="2055281"/>
                </a:cubicBezTo>
                <a:cubicBezTo>
                  <a:pt x="1228923" y="2056454"/>
                  <a:pt x="1233883" y="2057040"/>
                  <a:pt x="1238906" y="2057040"/>
                </a:cubicBezTo>
                <a:cubicBezTo>
                  <a:pt x="1245938" y="2057040"/>
                  <a:pt x="1252698" y="2055847"/>
                  <a:pt x="1259186" y="2053461"/>
                </a:cubicBezTo>
                <a:cubicBezTo>
                  <a:pt x="1265674" y="2051075"/>
                  <a:pt x="1271366" y="2047538"/>
                  <a:pt x="1276264" y="2042850"/>
                </a:cubicBezTo>
                <a:cubicBezTo>
                  <a:pt x="1281161" y="2038162"/>
                  <a:pt x="1285075" y="2032364"/>
                  <a:pt x="1288005" y="2025458"/>
                </a:cubicBezTo>
                <a:cubicBezTo>
                  <a:pt x="1290935" y="2018551"/>
                  <a:pt x="1292400" y="2010619"/>
                  <a:pt x="1292400" y="2001662"/>
                </a:cubicBezTo>
                <a:cubicBezTo>
                  <a:pt x="1292400" y="1994127"/>
                  <a:pt x="1291270" y="1987179"/>
                  <a:pt x="1289010" y="1980816"/>
                </a:cubicBezTo>
                <a:cubicBezTo>
                  <a:pt x="1286749" y="1974454"/>
                  <a:pt x="1283547" y="1968991"/>
                  <a:pt x="1279403" y="1964429"/>
                </a:cubicBezTo>
                <a:cubicBezTo>
                  <a:pt x="1275259" y="1959866"/>
                  <a:pt x="1270257" y="1956288"/>
                  <a:pt x="1264397" y="1953692"/>
                </a:cubicBezTo>
                <a:cubicBezTo>
                  <a:pt x="1258537" y="1951097"/>
                  <a:pt x="1252049" y="1949800"/>
                  <a:pt x="1244933" y="1949800"/>
                </a:cubicBezTo>
                <a:lnTo>
                  <a:pt x="1242924" y="1949800"/>
                </a:lnTo>
                <a:cubicBezTo>
                  <a:pt x="1243343" y="1947204"/>
                  <a:pt x="1244054" y="1944651"/>
                  <a:pt x="1245059" y="1942140"/>
                </a:cubicBezTo>
                <a:cubicBezTo>
                  <a:pt x="1246063" y="1939628"/>
                  <a:pt x="1247235" y="1937263"/>
                  <a:pt x="1248575" y="1935045"/>
                </a:cubicBezTo>
                <a:cubicBezTo>
                  <a:pt x="1249915" y="1932826"/>
                  <a:pt x="1251400" y="1930775"/>
                  <a:pt x="1253033" y="1928892"/>
                </a:cubicBezTo>
                <a:cubicBezTo>
                  <a:pt x="1254665" y="1927008"/>
                  <a:pt x="1256319" y="1925355"/>
                  <a:pt x="1257993" y="1923931"/>
                </a:cubicBezTo>
                <a:lnTo>
                  <a:pt x="1276452" y="1923931"/>
                </a:lnTo>
                <a:cubicBezTo>
                  <a:pt x="1277289" y="1928703"/>
                  <a:pt x="1278817" y="1933789"/>
                  <a:pt x="1281036" y="1939189"/>
                </a:cubicBezTo>
                <a:cubicBezTo>
                  <a:pt x="1283254" y="1944588"/>
                  <a:pt x="1285975" y="1949737"/>
                  <a:pt x="1289198" y="1954634"/>
                </a:cubicBezTo>
                <a:cubicBezTo>
                  <a:pt x="1292421" y="1959532"/>
                  <a:pt x="1296021" y="1963968"/>
                  <a:pt x="1299997" y="1967945"/>
                </a:cubicBezTo>
                <a:cubicBezTo>
                  <a:pt x="1303974" y="1971921"/>
                  <a:pt x="1308222" y="1974914"/>
                  <a:pt x="1312743" y="1976924"/>
                </a:cubicBezTo>
                <a:lnTo>
                  <a:pt x="1312743" y="2063318"/>
                </a:lnTo>
                <a:lnTo>
                  <a:pt x="1341876" y="2063318"/>
                </a:lnTo>
                <a:lnTo>
                  <a:pt x="1341876" y="1954823"/>
                </a:lnTo>
                <a:lnTo>
                  <a:pt x="1330324" y="1954823"/>
                </a:lnTo>
                <a:cubicBezTo>
                  <a:pt x="1327393" y="1954823"/>
                  <a:pt x="1324589" y="1953860"/>
                  <a:pt x="1321910" y="1951934"/>
                </a:cubicBezTo>
                <a:cubicBezTo>
                  <a:pt x="1319231" y="1950009"/>
                  <a:pt x="1316824" y="1947560"/>
                  <a:pt x="1314690" y="1944588"/>
                </a:cubicBezTo>
                <a:cubicBezTo>
                  <a:pt x="1312555" y="1941616"/>
                  <a:pt x="1310713" y="1938310"/>
                  <a:pt x="1309164" y="1934668"/>
                </a:cubicBezTo>
                <a:cubicBezTo>
                  <a:pt x="1307616" y="1931026"/>
                  <a:pt x="1306464" y="1927447"/>
                  <a:pt x="1305711" y="1923931"/>
                </a:cubicBezTo>
                <a:lnTo>
                  <a:pt x="1364196" y="1923931"/>
                </a:lnTo>
                <a:lnTo>
                  <a:pt x="1370758" y="1923931"/>
                </a:lnTo>
                <a:lnTo>
                  <a:pt x="1481105" y="1923931"/>
                </a:lnTo>
                <a:lnTo>
                  <a:pt x="1481105" y="1964115"/>
                </a:lnTo>
                <a:cubicBezTo>
                  <a:pt x="1478844" y="1961017"/>
                  <a:pt x="1476145" y="1957962"/>
                  <a:pt x="1473005" y="1954948"/>
                </a:cubicBezTo>
                <a:cubicBezTo>
                  <a:pt x="1469866" y="1951934"/>
                  <a:pt x="1466308" y="1949255"/>
                  <a:pt x="1462332" y="1946911"/>
                </a:cubicBezTo>
                <a:cubicBezTo>
                  <a:pt x="1458355" y="1944567"/>
                  <a:pt x="1453918" y="1942663"/>
                  <a:pt x="1449021" y="1941198"/>
                </a:cubicBezTo>
                <a:cubicBezTo>
                  <a:pt x="1444124" y="1939733"/>
                  <a:pt x="1438786" y="1939000"/>
                  <a:pt x="1433010" y="1939000"/>
                </a:cubicBezTo>
                <a:cubicBezTo>
                  <a:pt x="1425559" y="1939000"/>
                  <a:pt x="1418590" y="1940068"/>
                  <a:pt x="1412102" y="1942202"/>
                </a:cubicBezTo>
                <a:cubicBezTo>
                  <a:pt x="1405614" y="1944337"/>
                  <a:pt x="1399963" y="1947435"/>
                  <a:pt x="1395150" y="1951495"/>
                </a:cubicBezTo>
                <a:cubicBezTo>
                  <a:pt x="1390336" y="1955555"/>
                  <a:pt x="1386548" y="1960494"/>
                  <a:pt x="1383785" y="1966313"/>
                </a:cubicBezTo>
                <a:cubicBezTo>
                  <a:pt x="1381023" y="1972131"/>
                  <a:pt x="1379641" y="1978723"/>
                  <a:pt x="1379641" y="1986090"/>
                </a:cubicBezTo>
                <a:cubicBezTo>
                  <a:pt x="1379641" y="1991281"/>
                  <a:pt x="1380269" y="1995906"/>
                  <a:pt x="1381525" y="1999966"/>
                </a:cubicBezTo>
                <a:cubicBezTo>
                  <a:pt x="1382781" y="2004026"/>
                  <a:pt x="1384476" y="2007626"/>
                  <a:pt x="1386611" y="2010766"/>
                </a:cubicBezTo>
                <a:cubicBezTo>
                  <a:pt x="1388745" y="2013905"/>
                  <a:pt x="1391215" y="2016584"/>
                  <a:pt x="1394019" y="2018802"/>
                </a:cubicBezTo>
                <a:cubicBezTo>
                  <a:pt x="1396824" y="2021021"/>
                  <a:pt x="1399733" y="2022821"/>
                  <a:pt x="1402747" y="2024202"/>
                </a:cubicBezTo>
                <a:cubicBezTo>
                  <a:pt x="1405761" y="2025583"/>
                  <a:pt x="1408816" y="2026609"/>
                  <a:pt x="1411914" y="2027279"/>
                </a:cubicBezTo>
                <a:cubicBezTo>
                  <a:pt x="1415011" y="2027948"/>
                  <a:pt x="1417899" y="2028283"/>
                  <a:pt x="1420578" y="2028283"/>
                </a:cubicBezTo>
                <a:cubicBezTo>
                  <a:pt x="1426020" y="2028283"/>
                  <a:pt x="1431043" y="2027781"/>
                  <a:pt x="1435647" y="2026776"/>
                </a:cubicBezTo>
                <a:cubicBezTo>
                  <a:pt x="1440251" y="2025772"/>
                  <a:pt x="1444207" y="2024181"/>
                  <a:pt x="1447514" y="2022004"/>
                </a:cubicBezTo>
                <a:cubicBezTo>
                  <a:pt x="1450821" y="2019828"/>
                  <a:pt x="1453416" y="2016961"/>
                  <a:pt x="1455300" y="2013403"/>
                </a:cubicBezTo>
                <a:cubicBezTo>
                  <a:pt x="1457183" y="2009845"/>
                  <a:pt x="1458125" y="2005471"/>
                  <a:pt x="1458125" y="2000280"/>
                </a:cubicBezTo>
                <a:cubicBezTo>
                  <a:pt x="1458125" y="1997685"/>
                  <a:pt x="1457623" y="1995153"/>
                  <a:pt x="1456618" y="1992683"/>
                </a:cubicBezTo>
                <a:cubicBezTo>
                  <a:pt x="1455613" y="1990213"/>
                  <a:pt x="1454211" y="1988016"/>
                  <a:pt x="1452411" y="1986090"/>
                </a:cubicBezTo>
                <a:cubicBezTo>
                  <a:pt x="1450612" y="1984165"/>
                  <a:pt x="1448456" y="1982616"/>
                  <a:pt x="1445944" y="1981444"/>
                </a:cubicBezTo>
                <a:cubicBezTo>
                  <a:pt x="1443433" y="1980272"/>
                  <a:pt x="1440628" y="1979686"/>
                  <a:pt x="1437531" y="1979686"/>
                </a:cubicBezTo>
                <a:cubicBezTo>
                  <a:pt x="1433345" y="1979686"/>
                  <a:pt x="1429913" y="1980502"/>
                  <a:pt x="1427234" y="1982135"/>
                </a:cubicBezTo>
                <a:cubicBezTo>
                  <a:pt x="1424555" y="1983767"/>
                  <a:pt x="1422441" y="1985672"/>
                  <a:pt x="1420892" y="1987848"/>
                </a:cubicBezTo>
                <a:cubicBezTo>
                  <a:pt x="1419343" y="1990025"/>
                  <a:pt x="1418276" y="1992285"/>
                  <a:pt x="1417690" y="1994629"/>
                </a:cubicBezTo>
                <a:cubicBezTo>
                  <a:pt x="1417104" y="1996973"/>
                  <a:pt x="1416811" y="1999066"/>
                  <a:pt x="1416811" y="2000908"/>
                </a:cubicBezTo>
                <a:cubicBezTo>
                  <a:pt x="1414886" y="2000824"/>
                  <a:pt x="1413190" y="1999610"/>
                  <a:pt x="1411726" y="1997266"/>
                </a:cubicBezTo>
                <a:cubicBezTo>
                  <a:pt x="1410260" y="1994922"/>
                  <a:pt x="1409528" y="1991616"/>
                  <a:pt x="1409528" y="1987346"/>
                </a:cubicBezTo>
                <a:cubicBezTo>
                  <a:pt x="1409528" y="1983914"/>
                  <a:pt x="1410009" y="1981005"/>
                  <a:pt x="1410972" y="1978619"/>
                </a:cubicBezTo>
                <a:cubicBezTo>
                  <a:pt x="1411935" y="1976233"/>
                  <a:pt x="1413421" y="1974119"/>
                  <a:pt x="1415430" y="1972277"/>
                </a:cubicBezTo>
                <a:cubicBezTo>
                  <a:pt x="1417439" y="1970436"/>
                  <a:pt x="1419992" y="1968950"/>
                  <a:pt x="1423090" y="1967819"/>
                </a:cubicBezTo>
                <a:cubicBezTo>
                  <a:pt x="1426187" y="1966689"/>
                  <a:pt x="1429829" y="1966124"/>
                  <a:pt x="1434015" y="1966124"/>
                </a:cubicBezTo>
                <a:cubicBezTo>
                  <a:pt x="1438117" y="1966124"/>
                  <a:pt x="1442156" y="1966982"/>
                  <a:pt x="1446133" y="1968698"/>
                </a:cubicBezTo>
                <a:cubicBezTo>
                  <a:pt x="1450109" y="1970415"/>
                  <a:pt x="1453834" y="1972717"/>
                  <a:pt x="1457309" y="1975605"/>
                </a:cubicBezTo>
                <a:cubicBezTo>
                  <a:pt x="1460783" y="1978493"/>
                  <a:pt x="1463985" y="1981821"/>
                  <a:pt x="1466915" y="1985588"/>
                </a:cubicBezTo>
                <a:cubicBezTo>
                  <a:pt x="1469845" y="1989355"/>
                  <a:pt x="1472357" y="1993269"/>
                  <a:pt x="1474449" y="1997329"/>
                </a:cubicBezTo>
                <a:cubicBezTo>
                  <a:pt x="1476542" y="2001389"/>
                  <a:pt x="1478175" y="2005450"/>
                  <a:pt x="1479347" y="2009510"/>
                </a:cubicBezTo>
                <a:cubicBezTo>
                  <a:pt x="1480519" y="2013570"/>
                  <a:pt x="1481105" y="2017358"/>
                  <a:pt x="1481105" y="2020874"/>
                </a:cubicBezTo>
                <a:lnTo>
                  <a:pt x="1481105" y="2063318"/>
                </a:lnTo>
                <a:lnTo>
                  <a:pt x="1510238" y="2063318"/>
                </a:lnTo>
                <a:lnTo>
                  <a:pt x="1510238" y="1923931"/>
                </a:lnTo>
                <a:lnTo>
                  <a:pt x="1535646" y="1923931"/>
                </a:lnTo>
                <a:lnTo>
                  <a:pt x="1545399" y="1923931"/>
                </a:lnTo>
                <a:lnTo>
                  <a:pt x="1550212" y="1923931"/>
                </a:lnTo>
                <a:cubicBezTo>
                  <a:pt x="1553393" y="1923931"/>
                  <a:pt x="1556261" y="1924455"/>
                  <a:pt x="1558814" y="1925501"/>
                </a:cubicBezTo>
                <a:cubicBezTo>
                  <a:pt x="1561368" y="1926548"/>
                  <a:pt x="1563523" y="1928013"/>
                  <a:pt x="1565281" y="1929896"/>
                </a:cubicBezTo>
                <a:cubicBezTo>
                  <a:pt x="1567039" y="1931780"/>
                  <a:pt x="1568400" y="1933998"/>
                  <a:pt x="1569362" y="1936552"/>
                </a:cubicBezTo>
                <a:cubicBezTo>
                  <a:pt x="1570325" y="1939105"/>
                  <a:pt x="1570807" y="1941888"/>
                  <a:pt x="1570807" y="1944902"/>
                </a:cubicBezTo>
                <a:lnTo>
                  <a:pt x="1570807" y="2075876"/>
                </a:lnTo>
                <a:lnTo>
                  <a:pt x="1599939" y="2075876"/>
                </a:lnTo>
                <a:lnTo>
                  <a:pt x="1599939" y="1937117"/>
                </a:lnTo>
                <a:cubicBezTo>
                  <a:pt x="1599939" y="1935861"/>
                  <a:pt x="1600044" y="1934480"/>
                  <a:pt x="1600254" y="1932973"/>
                </a:cubicBezTo>
                <a:cubicBezTo>
                  <a:pt x="1600463" y="1931466"/>
                  <a:pt x="1600944" y="1930043"/>
                  <a:pt x="1601697" y="1928703"/>
                </a:cubicBezTo>
                <a:cubicBezTo>
                  <a:pt x="1602451" y="1927364"/>
                  <a:pt x="1603602" y="1926234"/>
                  <a:pt x="1605151" y="1925313"/>
                </a:cubicBezTo>
                <a:cubicBezTo>
                  <a:pt x="1606699" y="1924392"/>
                  <a:pt x="1608813" y="1923931"/>
                  <a:pt x="1611492" y="1923931"/>
                </a:cubicBezTo>
                <a:lnTo>
                  <a:pt x="1635100" y="1923931"/>
                </a:lnTo>
                <a:lnTo>
                  <a:pt x="1635100" y="1897561"/>
                </a:lnTo>
                <a:lnTo>
                  <a:pt x="1605967" y="1897561"/>
                </a:lnTo>
                <a:cubicBezTo>
                  <a:pt x="1600023" y="1897561"/>
                  <a:pt x="1595168" y="1898398"/>
                  <a:pt x="1591400" y="1900072"/>
                </a:cubicBezTo>
                <a:cubicBezTo>
                  <a:pt x="1587633" y="1901747"/>
                  <a:pt x="1584410" y="1903881"/>
                  <a:pt x="1581731" y="1906477"/>
                </a:cubicBezTo>
                <a:cubicBezTo>
                  <a:pt x="1578885" y="1904133"/>
                  <a:pt x="1575348" y="1902061"/>
                  <a:pt x="1571120" y="1900261"/>
                </a:cubicBezTo>
                <a:cubicBezTo>
                  <a:pt x="1566893" y="1898461"/>
                  <a:pt x="1562142" y="1897561"/>
                  <a:pt x="1556868" y="1897561"/>
                </a:cubicBezTo>
                <a:lnTo>
                  <a:pt x="1545399" y="1897561"/>
                </a:lnTo>
                <a:lnTo>
                  <a:pt x="1535646" y="1897561"/>
                </a:lnTo>
                <a:lnTo>
                  <a:pt x="1370758" y="1897561"/>
                </a:lnTo>
                <a:lnTo>
                  <a:pt x="1364196" y="1897561"/>
                </a:lnTo>
                <a:lnTo>
                  <a:pt x="1278136" y="1897561"/>
                </a:lnTo>
                <a:lnTo>
                  <a:pt x="1329291" y="1823221"/>
                </a:lnTo>
                <a:close/>
                <a:moveTo>
                  <a:pt x="4917491" y="1809038"/>
                </a:moveTo>
                <a:cubicBezTo>
                  <a:pt x="4914018" y="1809038"/>
                  <a:pt x="4910793" y="1809658"/>
                  <a:pt x="4907816" y="1810899"/>
                </a:cubicBezTo>
                <a:cubicBezTo>
                  <a:pt x="4904840" y="1812139"/>
                  <a:pt x="4902261" y="1813875"/>
                  <a:pt x="4900077" y="1816108"/>
                </a:cubicBezTo>
                <a:cubicBezTo>
                  <a:pt x="4897894" y="1818340"/>
                  <a:pt x="4896159" y="1820944"/>
                  <a:pt x="4894868" y="1823921"/>
                </a:cubicBezTo>
                <a:cubicBezTo>
                  <a:pt x="4893578" y="1826898"/>
                  <a:pt x="4892934" y="1830073"/>
                  <a:pt x="4892934" y="1833446"/>
                </a:cubicBezTo>
                <a:cubicBezTo>
                  <a:pt x="4892934" y="1836720"/>
                  <a:pt x="4893578" y="1839821"/>
                  <a:pt x="4894868" y="1842748"/>
                </a:cubicBezTo>
                <a:cubicBezTo>
                  <a:pt x="4896159" y="1845675"/>
                  <a:pt x="4897894" y="1848254"/>
                  <a:pt x="4900077" y="1850487"/>
                </a:cubicBezTo>
                <a:cubicBezTo>
                  <a:pt x="4902261" y="1852719"/>
                  <a:pt x="4904840" y="1854480"/>
                  <a:pt x="4907816" y="1855770"/>
                </a:cubicBezTo>
                <a:cubicBezTo>
                  <a:pt x="4910793" y="1857060"/>
                  <a:pt x="4914018" y="1857705"/>
                  <a:pt x="4917491" y="1857705"/>
                </a:cubicBezTo>
                <a:cubicBezTo>
                  <a:pt x="4920864" y="1857705"/>
                  <a:pt x="4924014" y="1857060"/>
                  <a:pt x="4926941" y="1855770"/>
                </a:cubicBezTo>
                <a:cubicBezTo>
                  <a:pt x="4929868" y="1854480"/>
                  <a:pt x="4932447" y="1852744"/>
                  <a:pt x="4934680" y="1850561"/>
                </a:cubicBezTo>
                <a:cubicBezTo>
                  <a:pt x="4936913" y="1848378"/>
                  <a:pt x="4938673" y="1845824"/>
                  <a:pt x="4939963" y="1842897"/>
                </a:cubicBezTo>
                <a:cubicBezTo>
                  <a:pt x="4941253" y="1839970"/>
                  <a:pt x="4941899" y="1836819"/>
                  <a:pt x="4941899" y="1833446"/>
                </a:cubicBezTo>
                <a:cubicBezTo>
                  <a:pt x="4941899" y="1830073"/>
                  <a:pt x="4941278" y="1826898"/>
                  <a:pt x="4940038" y="1823921"/>
                </a:cubicBezTo>
                <a:cubicBezTo>
                  <a:pt x="4938797" y="1820944"/>
                  <a:pt x="4937061" y="1818340"/>
                  <a:pt x="4934829" y="1816108"/>
                </a:cubicBezTo>
                <a:cubicBezTo>
                  <a:pt x="4932596" y="1813875"/>
                  <a:pt x="4929992" y="1812139"/>
                  <a:pt x="4927016" y="1810899"/>
                </a:cubicBezTo>
                <a:cubicBezTo>
                  <a:pt x="4924039" y="1809658"/>
                  <a:pt x="4920864" y="1809038"/>
                  <a:pt x="4917491" y="1809038"/>
                </a:cubicBezTo>
                <a:close/>
                <a:moveTo>
                  <a:pt x="7343169" y="1800460"/>
                </a:moveTo>
                <a:cubicBezTo>
                  <a:pt x="7345749" y="1800460"/>
                  <a:pt x="7348031" y="1800808"/>
                  <a:pt x="7350015" y="1801502"/>
                </a:cubicBezTo>
                <a:lnTo>
                  <a:pt x="7350015" y="1809539"/>
                </a:lnTo>
                <a:cubicBezTo>
                  <a:pt x="7350015" y="1819163"/>
                  <a:pt x="7346840" y="1823975"/>
                  <a:pt x="7340490" y="1823975"/>
                </a:cubicBezTo>
                <a:cubicBezTo>
                  <a:pt x="7339101" y="1823975"/>
                  <a:pt x="7337687" y="1823702"/>
                  <a:pt x="7336249" y="1823157"/>
                </a:cubicBezTo>
                <a:cubicBezTo>
                  <a:pt x="7334810" y="1822611"/>
                  <a:pt x="7333495" y="1821793"/>
                  <a:pt x="7332305" y="1820701"/>
                </a:cubicBezTo>
                <a:cubicBezTo>
                  <a:pt x="7331114" y="1819610"/>
                  <a:pt x="7330122" y="1818221"/>
                  <a:pt x="7329328" y="1816534"/>
                </a:cubicBezTo>
                <a:cubicBezTo>
                  <a:pt x="7328534" y="1814847"/>
                  <a:pt x="7328138" y="1812813"/>
                  <a:pt x="7328138" y="1810432"/>
                </a:cubicBezTo>
                <a:cubicBezTo>
                  <a:pt x="7328138" y="1808745"/>
                  <a:pt x="7328584" y="1807282"/>
                  <a:pt x="7329477" y="1806042"/>
                </a:cubicBezTo>
                <a:cubicBezTo>
                  <a:pt x="7330370" y="1804801"/>
                  <a:pt x="7331511" y="1803760"/>
                  <a:pt x="7332900" y="1802916"/>
                </a:cubicBezTo>
                <a:cubicBezTo>
                  <a:pt x="7334289" y="1802073"/>
                  <a:pt x="7335901" y="1801453"/>
                  <a:pt x="7337737" y="1801056"/>
                </a:cubicBezTo>
                <a:cubicBezTo>
                  <a:pt x="7339572" y="1800659"/>
                  <a:pt x="7341383" y="1800460"/>
                  <a:pt x="7343169" y="1800460"/>
                </a:cubicBezTo>
                <a:close/>
                <a:moveTo>
                  <a:pt x="6478478" y="1770100"/>
                </a:moveTo>
                <a:lnTo>
                  <a:pt x="6478478" y="1825315"/>
                </a:lnTo>
                <a:cubicBezTo>
                  <a:pt x="6473616" y="1821445"/>
                  <a:pt x="6468085" y="1817774"/>
                  <a:pt x="6461883" y="1814301"/>
                </a:cubicBezTo>
                <a:cubicBezTo>
                  <a:pt x="6455682" y="1810829"/>
                  <a:pt x="6449208" y="1807654"/>
                  <a:pt x="6442461" y="1804776"/>
                </a:cubicBezTo>
                <a:cubicBezTo>
                  <a:pt x="6435715" y="1801899"/>
                  <a:pt x="6428968" y="1799394"/>
                  <a:pt x="6422221" y="1797261"/>
                </a:cubicBezTo>
                <a:cubicBezTo>
                  <a:pt x="6415474" y="1795127"/>
                  <a:pt x="6409173" y="1793466"/>
                  <a:pt x="6403320" y="1792275"/>
                </a:cubicBezTo>
                <a:cubicBezTo>
                  <a:pt x="6408380" y="1787413"/>
                  <a:pt x="6413961" y="1783544"/>
                  <a:pt x="6420063" y="1780666"/>
                </a:cubicBezTo>
                <a:cubicBezTo>
                  <a:pt x="6426165" y="1777789"/>
                  <a:pt x="6432490" y="1775557"/>
                  <a:pt x="6439038" y="1773969"/>
                </a:cubicBezTo>
                <a:cubicBezTo>
                  <a:pt x="6445587" y="1772382"/>
                  <a:pt x="6452234" y="1771340"/>
                  <a:pt x="6458981" y="1770844"/>
                </a:cubicBezTo>
                <a:cubicBezTo>
                  <a:pt x="6465728" y="1770348"/>
                  <a:pt x="6472227" y="1770100"/>
                  <a:pt x="6478478" y="1770100"/>
                </a:cubicBezTo>
                <a:close/>
                <a:moveTo>
                  <a:pt x="10090584" y="1748596"/>
                </a:moveTo>
                <a:lnTo>
                  <a:pt x="10090584" y="1803811"/>
                </a:lnTo>
                <a:cubicBezTo>
                  <a:pt x="10085723" y="1799941"/>
                  <a:pt x="10080191" y="1796270"/>
                  <a:pt x="10073990" y="1792797"/>
                </a:cubicBezTo>
                <a:cubicBezTo>
                  <a:pt x="10067789" y="1789325"/>
                  <a:pt x="10061315" y="1786150"/>
                  <a:pt x="10054568" y="1783272"/>
                </a:cubicBezTo>
                <a:cubicBezTo>
                  <a:pt x="10047821" y="1780395"/>
                  <a:pt x="10041074" y="1777890"/>
                  <a:pt x="10034328" y="1775757"/>
                </a:cubicBezTo>
                <a:cubicBezTo>
                  <a:pt x="10027581" y="1773623"/>
                  <a:pt x="10021280" y="1771962"/>
                  <a:pt x="10015426" y="1770771"/>
                </a:cubicBezTo>
                <a:cubicBezTo>
                  <a:pt x="10020486" y="1765909"/>
                  <a:pt x="10026068" y="1762040"/>
                  <a:pt x="10032170" y="1759162"/>
                </a:cubicBezTo>
                <a:cubicBezTo>
                  <a:pt x="10038272" y="1756285"/>
                  <a:pt x="10044597" y="1754053"/>
                  <a:pt x="10051145" y="1752465"/>
                </a:cubicBezTo>
                <a:cubicBezTo>
                  <a:pt x="10057694" y="1750878"/>
                  <a:pt x="10064341" y="1749836"/>
                  <a:pt x="10071088" y="1749340"/>
                </a:cubicBezTo>
                <a:cubicBezTo>
                  <a:pt x="10077835" y="1748844"/>
                  <a:pt x="10084334" y="1748596"/>
                  <a:pt x="10090584" y="1748596"/>
                </a:cubicBezTo>
                <a:close/>
                <a:moveTo>
                  <a:pt x="7354480" y="1722921"/>
                </a:moveTo>
                <a:lnTo>
                  <a:pt x="7419965" y="1722921"/>
                </a:lnTo>
                <a:lnTo>
                  <a:pt x="7419965" y="1808795"/>
                </a:lnTo>
                <a:cubicBezTo>
                  <a:pt x="7417484" y="1805322"/>
                  <a:pt x="7414507" y="1801850"/>
                  <a:pt x="7411035" y="1798377"/>
                </a:cubicBezTo>
                <a:cubicBezTo>
                  <a:pt x="7407562" y="1794904"/>
                  <a:pt x="7403990" y="1791680"/>
                  <a:pt x="7400319" y="1788703"/>
                </a:cubicBezTo>
                <a:cubicBezTo>
                  <a:pt x="7396648" y="1785726"/>
                  <a:pt x="7393101" y="1783196"/>
                  <a:pt x="7389678" y="1781113"/>
                </a:cubicBezTo>
                <a:cubicBezTo>
                  <a:pt x="7386255" y="1779029"/>
                  <a:pt x="7383452" y="1777591"/>
                  <a:pt x="7381269" y="1776797"/>
                </a:cubicBezTo>
                <a:cubicBezTo>
                  <a:pt x="7380376" y="1772332"/>
                  <a:pt x="7379136" y="1767669"/>
                  <a:pt x="7377548" y="1762807"/>
                </a:cubicBezTo>
                <a:cubicBezTo>
                  <a:pt x="7375961" y="1757945"/>
                  <a:pt x="7374051" y="1753158"/>
                  <a:pt x="7371819" y="1748445"/>
                </a:cubicBezTo>
                <a:cubicBezTo>
                  <a:pt x="7369586" y="1743732"/>
                  <a:pt x="7367031" y="1739193"/>
                  <a:pt x="7364154" y="1734827"/>
                </a:cubicBezTo>
                <a:cubicBezTo>
                  <a:pt x="7361277" y="1730462"/>
                  <a:pt x="7358052" y="1726493"/>
                  <a:pt x="7354480" y="1722921"/>
                </a:cubicBezTo>
                <a:close/>
                <a:moveTo>
                  <a:pt x="6750536" y="1720540"/>
                </a:moveTo>
                <a:cubicBezTo>
                  <a:pt x="6762243" y="1720540"/>
                  <a:pt x="6771496" y="1722450"/>
                  <a:pt x="6778292" y="1726270"/>
                </a:cubicBezTo>
                <a:cubicBezTo>
                  <a:pt x="6785088" y="1730090"/>
                  <a:pt x="6790273" y="1736167"/>
                  <a:pt x="6793845" y="1744501"/>
                </a:cubicBezTo>
                <a:lnTo>
                  <a:pt x="6751280" y="1763700"/>
                </a:lnTo>
                <a:cubicBezTo>
                  <a:pt x="6751478" y="1762609"/>
                  <a:pt x="6751602" y="1761492"/>
                  <a:pt x="6751652" y="1760351"/>
                </a:cubicBezTo>
                <a:cubicBezTo>
                  <a:pt x="6751701" y="1759210"/>
                  <a:pt x="6751726" y="1758094"/>
                  <a:pt x="6751726" y="1757003"/>
                </a:cubicBezTo>
                <a:cubicBezTo>
                  <a:pt x="6751726" y="1753232"/>
                  <a:pt x="6751255" y="1749586"/>
                  <a:pt x="6750312" y="1746064"/>
                </a:cubicBezTo>
                <a:cubicBezTo>
                  <a:pt x="6749370" y="1742542"/>
                  <a:pt x="6748005" y="1739317"/>
                  <a:pt x="6746220" y="1736390"/>
                </a:cubicBezTo>
                <a:cubicBezTo>
                  <a:pt x="6744434" y="1733463"/>
                  <a:pt x="6742276" y="1730933"/>
                  <a:pt x="6739746" y="1728800"/>
                </a:cubicBezTo>
                <a:cubicBezTo>
                  <a:pt x="6737216" y="1726667"/>
                  <a:pt x="6734313" y="1725104"/>
                  <a:pt x="6731039" y="1724112"/>
                </a:cubicBezTo>
                <a:cubicBezTo>
                  <a:pt x="6733321" y="1723020"/>
                  <a:pt x="6736174" y="1722152"/>
                  <a:pt x="6739597" y="1721507"/>
                </a:cubicBezTo>
                <a:cubicBezTo>
                  <a:pt x="6743020" y="1720862"/>
                  <a:pt x="6746666" y="1720540"/>
                  <a:pt x="6750536" y="1720540"/>
                </a:cubicBezTo>
                <a:close/>
                <a:moveTo>
                  <a:pt x="10737540" y="1714812"/>
                </a:moveTo>
                <a:cubicBezTo>
                  <a:pt x="10728115" y="1714812"/>
                  <a:pt x="10719855" y="1716201"/>
                  <a:pt x="10712761" y="1718979"/>
                </a:cubicBezTo>
                <a:cubicBezTo>
                  <a:pt x="10705666" y="1721757"/>
                  <a:pt x="10699763" y="1725428"/>
                  <a:pt x="10695050" y="1729992"/>
                </a:cubicBezTo>
                <a:cubicBezTo>
                  <a:pt x="10690337" y="1734556"/>
                  <a:pt x="10686790" y="1739790"/>
                  <a:pt x="10684409" y="1745693"/>
                </a:cubicBezTo>
                <a:cubicBezTo>
                  <a:pt x="10682028" y="1751597"/>
                  <a:pt x="10680837" y="1757624"/>
                  <a:pt x="10680837" y="1763776"/>
                </a:cubicBezTo>
                <a:cubicBezTo>
                  <a:pt x="10680837" y="1769928"/>
                  <a:pt x="10682003" y="1775633"/>
                  <a:pt x="10684334" y="1780891"/>
                </a:cubicBezTo>
                <a:cubicBezTo>
                  <a:pt x="10686666" y="1786150"/>
                  <a:pt x="10689891" y="1790714"/>
                  <a:pt x="10694008" y="1794583"/>
                </a:cubicBezTo>
                <a:cubicBezTo>
                  <a:pt x="10698126" y="1798453"/>
                  <a:pt x="10703037" y="1801479"/>
                  <a:pt x="10708742" y="1803662"/>
                </a:cubicBezTo>
                <a:cubicBezTo>
                  <a:pt x="10714447" y="1805845"/>
                  <a:pt x="10720673" y="1806936"/>
                  <a:pt x="10727420" y="1806936"/>
                </a:cubicBezTo>
                <a:cubicBezTo>
                  <a:pt x="10731488" y="1806936"/>
                  <a:pt x="10735209" y="1806390"/>
                  <a:pt x="10738582" y="1805299"/>
                </a:cubicBezTo>
                <a:cubicBezTo>
                  <a:pt x="10741956" y="1804208"/>
                  <a:pt x="10744883" y="1802571"/>
                  <a:pt x="10747363" y="1800388"/>
                </a:cubicBezTo>
                <a:cubicBezTo>
                  <a:pt x="10749844" y="1798205"/>
                  <a:pt x="10751754" y="1795576"/>
                  <a:pt x="10753093" y="1792500"/>
                </a:cubicBezTo>
                <a:cubicBezTo>
                  <a:pt x="10754432" y="1789424"/>
                  <a:pt x="10755102" y="1785852"/>
                  <a:pt x="10755102" y="1781784"/>
                </a:cubicBezTo>
                <a:cubicBezTo>
                  <a:pt x="10755102" y="1779006"/>
                  <a:pt x="10754532" y="1776203"/>
                  <a:pt x="10753391" y="1773375"/>
                </a:cubicBezTo>
                <a:cubicBezTo>
                  <a:pt x="10752250" y="1770548"/>
                  <a:pt x="10750612" y="1768018"/>
                  <a:pt x="10748479" y="1765785"/>
                </a:cubicBezTo>
                <a:cubicBezTo>
                  <a:pt x="10746346" y="1763553"/>
                  <a:pt x="10743766" y="1761742"/>
                  <a:pt x="10740740" y="1760353"/>
                </a:cubicBezTo>
                <a:cubicBezTo>
                  <a:pt x="10737714" y="1758964"/>
                  <a:pt x="10734365" y="1758269"/>
                  <a:pt x="10730694" y="1758269"/>
                </a:cubicBezTo>
                <a:cubicBezTo>
                  <a:pt x="10728115" y="1758269"/>
                  <a:pt x="10725783" y="1758592"/>
                  <a:pt x="10723700" y="1759237"/>
                </a:cubicBezTo>
                <a:cubicBezTo>
                  <a:pt x="10721616" y="1759882"/>
                  <a:pt x="10719805" y="1760626"/>
                  <a:pt x="10718267" y="1761469"/>
                </a:cubicBezTo>
                <a:cubicBezTo>
                  <a:pt x="10716729" y="1762313"/>
                  <a:pt x="10715489" y="1763156"/>
                  <a:pt x="10714546" y="1763999"/>
                </a:cubicBezTo>
                <a:cubicBezTo>
                  <a:pt x="10713604" y="1764843"/>
                  <a:pt x="10712984" y="1765463"/>
                  <a:pt x="10712686" y="1765860"/>
                </a:cubicBezTo>
                <a:cubicBezTo>
                  <a:pt x="10712686" y="1763181"/>
                  <a:pt x="10713182" y="1760675"/>
                  <a:pt x="10714174" y="1758344"/>
                </a:cubicBezTo>
                <a:cubicBezTo>
                  <a:pt x="10715166" y="1756012"/>
                  <a:pt x="10716605" y="1753978"/>
                  <a:pt x="10718490" y="1752242"/>
                </a:cubicBezTo>
                <a:cubicBezTo>
                  <a:pt x="10720376" y="1750505"/>
                  <a:pt x="10722732" y="1749141"/>
                  <a:pt x="10725560" y="1748149"/>
                </a:cubicBezTo>
                <a:cubicBezTo>
                  <a:pt x="10728388" y="1747157"/>
                  <a:pt x="10731587" y="1746661"/>
                  <a:pt x="10735159" y="1746661"/>
                </a:cubicBezTo>
                <a:cubicBezTo>
                  <a:pt x="10742204" y="1746661"/>
                  <a:pt x="10748182" y="1747975"/>
                  <a:pt x="10753093" y="1750605"/>
                </a:cubicBezTo>
                <a:cubicBezTo>
                  <a:pt x="10758004" y="1753234"/>
                  <a:pt x="10761998" y="1756731"/>
                  <a:pt x="10765074" y="1761097"/>
                </a:cubicBezTo>
                <a:cubicBezTo>
                  <a:pt x="10768149" y="1765463"/>
                  <a:pt x="10770382" y="1770448"/>
                  <a:pt x="10771771" y="1776054"/>
                </a:cubicBezTo>
                <a:cubicBezTo>
                  <a:pt x="10773160" y="1781660"/>
                  <a:pt x="10773854" y="1787440"/>
                  <a:pt x="10773854" y="1793393"/>
                </a:cubicBezTo>
                <a:cubicBezTo>
                  <a:pt x="10773854" y="1802025"/>
                  <a:pt x="10772242" y="1809317"/>
                  <a:pt x="10769018" y="1815271"/>
                </a:cubicBezTo>
                <a:cubicBezTo>
                  <a:pt x="10765793" y="1821224"/>
                  <a:pt x="10761551" y="1826036"/>
                  <a:pt x="10756293" y="1829707"/>
                </a:cubicBezTo>
                <a:cubicBezTo>
                  <a:pt x="10751034" y="1833378"/>
                  <a:pt x="10745031" y="1836032"/>
                  <a:pt x="10738285" y="1837669"/>
                </a:cubicBezTo>
                <a:cubicBezTo>
                  <a:pt x="10731538" y="1839306"/>
                  <a:pt x="10724692" y="1840125"/>
                  <a:pt x="10717746" y="1840125"/>
                </a:cubicBezTo>
                <a:cubicBezTo>
                  <a:pt x="10710503" y="1840125"/>
                  <a:pt x="10703930" y="1839182"/>
                  <a:pt x="10698027" y="1837297"/>
                </a:cubicBezTo>
                <a:cubicBezTo>
                  <a:pt x="10692123" y="1835412"/>
                  <a:pt x="10686765" y="1832683"/>
                  <a:pt x="10681953" y="1829112"/>
                </a:cubicBezTo>
                <a:cubicBezTo>
                  <a:pt x="10677141" y="1825540"/>
                  <a:pt x="10672800" y="1821174"/>
                  <a:pt x="10668931" y="1816015"/>
                </a:cubicBezTo>
                <a:cubicBezTo>
                  <a:pt x="10665061" y="1810855"/>
                  <a:pt x="10661588" y="1804952"/>
                  <a:pt x="10658513" y="1798304"/>
                </a:cubicBezTo>
                <a:cubicBezTo>
                  <a:pt x="10657124" y="1795526"/>
                  <a:pt x="10655635" y="1792301"/>
                  <a:pt x="10654048" y="1788630"/>
                </a:cubicBezTo>
                <a:cubicBezTo>
                  <a:pt x="10652460" y="1784959"/>
                  <a:pt x="10650724" y="1780569"/>
                  <a:pt x="10648839" y="1775459"/>
                </a:cubicBezTo>
                <a:cubicBezTo>
                  <a:pt x="10646954" y="1770349"/>
                  <a:pt x="10644969" y="1764396"/>
                  <a:pt x="10642886" y="1757600"/>
                </a:cubicBezTo>
                <a:cubicBezTo>
                  <a:pt x="10640802" y="1750803"/>
                  <a:pt x="10638619" y="1742791"/>
                  <a:pt x="10636337" y="1733564"/>
                </a:cubicBezTo>
                <a:lnTo>
                  <a:pt x="10603000" y="1740856"/>
                </a:lnTo>
                <a:cubicBezTo>
                  <a:pt x="10605381" y="1751076"/>
                  <a:pt x="10607787" y="1760179"/>
                  <a:pt x="10610218" y="1768166"/>
                </a:cubicBezTo>
                <a:cubicBezTo>
                  <a:pt x="10612649" y="1776154"/>
                  <a:pt x="10615055" y="1783272"/>
                  <a:pt x="10617436" y="1789523"/>
                </a:cubicBezTo>
                <a:cubicBezTo>
                  <a:pt x="10619817" y="1795774"/>
                  <a:pt x="10622174" y="1801355"/>
                  <a:pt x="10624506" y="1806266"/>
                </a:cubicBezTo>
                <a:cubicBezTo>
                  <a:pt x="10626837" y="1811178"/>
                  <a:pt x="10629144" y="1815717"/>
                  <a:pt x="10631426" y="1819884"/>
                </a:cubicBezTo>
                <a:cubicBezTo>
                  <a:pt x="10636784" y="1829508"/>
                  <a:pt x="10642712" y="1837644"/>
                  <a:pt x="10649211" y="1844292"/>
                </a:cubicBezTo>
                <a:cubicBezTo>
                  <a:pt x="10655710" y="1850940"/>
                  <a:pt x="10662606" y="1856347"/>
                  <a:pt x="10669898" y="1860514"/>
                </a:cubicBezTo>
                <a:cubicBezTo>
                  <a:pt x="10677191" y="1864681"/>
                  <a:pt x="10684855" y="1867683"/>
                  <a:pt x="10692892" y="1869518"/>
                </a:cubicBezTo>
                <a:cubicBezTo>
                  <a:pt x="10700929" y="1871354"/>
                  <a:pt x="10709213" y="1872272"/>
                  <a:pt x="10717746" y="1872272"/>
                </a:cubicBezTo>
                <a:cubicBezTo>
                  <a:pt x="10733125" y="1872272"/>
                  <a:pt x="10746545" y="1870139"/>
                  <a:pt x="10758004" y="1865872"/>
                </a:cubicBezTo>
                <a:cubicBezTo>
                  <a:pt x="10769464" y="1861606"/>
                  <a:pt x="10778989" y="1855851"/>
                  <a:pt x="10786579" y="1848608"/>
                </a:cubicBezTo>
                <a:cubicBezTo>
                  <a:pt x="10794170" y="1841365"/>
                  <a:pt x="10799850" y="1832981"/>
                  <a:pt x="10803620" y="1823456"/>
                </a:cubicBezTo>
                <a:cubicBezTo>
                  <a:pt x="10807390" y="1813931"/>
                  <a:pt x="10809276" y="1803910"/>
                  <a:pt x="10809276" y="1793393"/>
                </a:cubicBezTo>
                <a:cubicBezTo>
                  <a:pt x="10809276" y="1782876"/>
                  <a:pt x="10807787" y="1772855"/>
                  <a:pt x="10804811" y="1763330"/>
                </a:cubicBezTo>
                <a:cubicBezTo>
                  <a:pt x="10801834" y="1753805"/>
                  <a:pt x="10797369" y="1745445"/>
                  <a:pt x="10791416" y="1738252"/>
                </a:cubicBezTo>
                <a:cubicBezTo>
                  <a:pt x="10785463" y="1731059"/>
                  <a:pt x="10777997" y="1725354"/>
                  <a:pt x="10769018" y="1721137"/>
                </a:cubicBezTo>
                <a:cubicBezTo>
                  <a:pt x="10760038" y="1716920"/>
                  <a:pt x="10749546" y="1714812"/>
                  <a:pt x="10737540" y="1714812"/>
                </a:cubicBezTo>
                <a:close/>
                <a:moveTo>
                  <a:pt x="10499416" y="1714812"/>
                </a:moveTo>
                <a:cubicBezTo>
                  <a:pt x="10489990" y="1714812"/>
                  <a:pt x="10481730" y="1716201"/>
                  <a:pt x="10474636" y="1718979"/>
                </a:cubicBezTo>
                <a:cubicBezTo>
                  <a:pt x="10467541" y="1721757"/>
                  <a:pt x="10461638" y="1725428"/>
                  <a:pt x="10456925" y="1729992"/>
                </a:cubicBezTo>
                <a:cubicBezTo>
                  <a:pt x="10452212" y="1734556"/>
                  <a:pt x="10448665" y="1739790"/>
                  <a:pt x="10446284" y="1745693"/>
                </a:cubicBezTo>
                <a:cubicBezTo>
                  <a:pt x="10443903" y="1751597"/>
                  <a:pt x="10442712" y="1757624"/>
                  <a:pt x="10442712" y="1763776"/>
                </a:cubicBezTo>
                <a:cubicBezTo>
                  <a:pt x="10442712" y="1769928"/>
                  <a:pt x="10443878" y="1775633"/>
                  <a:pt x="10446209" y="1780891"/>
                </a:cubicBezTo>
                <a:cubicBezTo>
                  <a:pt x="10448541" y="1786150"/>
                  <a:pt x="10451766" y="1790714"/>
                  <a:pt x="10455883" y="1794583"/>
                </a:cubicBezTo>
                <a:cubicBezTo>
                  <a:pt x="10460001" y="1798453"/>
                  <a:pt x="10464912" y="1801479"/>
                  <a:pt x="10470617" y="1803662"/>
                </a:cubicBezTo>
                <a:cubicBezTo>
                  <a:pt x="10476322" y="1805845"/>
                  <a:pt x="10482548" y="1806936"/>
                  <a:pt x="10489295" y="1806936"/>
                </a:cubicBezTo>
                <a:cubicBezTo>
                  <a:pt x="10493363" y="1806936"/>
                  <a:pt x="10497084" y="1806390"/>
                  <a:pt x="10500457" y="1805299"/>
                </a:cubicBezTo>
                <a:cubicBezTo>
                  <a:pt x="10503831" y="1804208"/>
                  <a:pt x="10506758" y="1802571"/>
                  <a:pt x="10509238" y="1800388"/>
                </a:cubicBezTo>
                <a:cubicBezTo>
                  <a:pt x="10511718" y="1798205"/>
                  <a:pt x="10513628" y="1795576"/>
                  <a:pt x="10514968" y="1792500"/>
                </a:cubicBezTo>
                <a:cubicBezTo>
                  <a:pt x="10516308" y="1789424"/>
                  <a:pt x="10516977" y="1785852"/>
                  <a:pt x="10516977" y="1781784"/>
                </a:cubicBezTo>
                <a:cubicBezTo>
                  <a:pt x="10516977" y="1779006"/>
                  <a:pt x="10516407" y="1776203"/>
                  <a:pt x="10515266" y="1773375"/>
                </a:cubicBezTo>
                <a:cubicBezTo>
                  <a:pt x="10514125" y="1770548"/>
                  <a:pt x="10512488" y="1768018"/>
                  <a:pt x="10510354" y="1765785"/>
                </a:cubicBezTo>
                <a:cubicBezTo>
                  <a:pt x="10508221" y="1763553"/>
                  <a:pt x="10505641" y="1761742"/>
                  <a:pt x="10502615" y="1760353"/>
                </a:cubicBezTo>
                <a:cubicBezTo>
                  <a:pt x="10499589" y="1758964"/>
                  <a:pt x="10496240" y="1758269"/>
                  <a:pt x="10492569" y="1758269"/>
                </a:cubicBezTo>
                <a:cubicBezTo>
                  <a:pt x="10489990" y="1758269"/>
                  <a:pt x="10487658" y="1758592"/>
                  <a:pt x="10485574" y="1759237"/>
                </a:cubicBezTo>
                <a:cubicBezTo>
                  <a:pt x="10483491" y="1759882"/>
                  <a:pt x="10481680" y="1760626"/>
                  <a:pt x="10480142" y="1761469"/>
                </a:cubicBezTo>
                <a:cubicBezTo>
                  <a:pt x="10478604" y="1762313"/>
                  <a:pt x="10477364" y="1763156"/>
                  <a:pt x="10476422" y="1763999"/>
                </a:cubicBezTo>
                <a:cubicBezTo>
                  <a:pt x="10475479" y="1764843"/>
                  <a:pt x="10474859" y="1765463"/>
                  <a:pt x="10474561" y="1765860"/>
                </a:cubicBezTo>
                <a:cubicBezTo>
                  <a:pt x="10474561" y="1763181"/>
                  <a:pt x="10475057" y="1760675"/>
                  <a:pt x="10476050" y="1758344"/>
                </a:cubicBezTo>
                <a:cubicBezTo>
                  <a:pt x="10477042" y="1756012"/>
                  <a:pt x="10478480" y="1753978"/>
                  <a:pt x="10480366" y="1752242"/>
                </a:cubicBezTo>
                <a:cubicBezTo>
                  <a:pt x="10482250" y="1750505"/>
                  <a:pt x="10484607" y="1749141"/>
                  <a:pt x="10487435" y="1748149"/>
                </a:cubicBezTo>
                <a:cubicBezTo>
                  <a:pt x="10490262" y="1747157"/>
                  <a:pt x="10493462" y="1746661"/>
                  <a:pt x="10497034" y="1746661"/>
                </a:cubicBezTo>
                <a:cubicBezTo>
                  <a:pt x="10504079" y="1746661"/>
                  <a:pt x="10510057" y="1747975"/>
                  <a:pt x="10514968" y="1750605"/>
                </a:cubicBezTo>
                <a:cubicBezTo>
                  <a:pt x="10519879" y="1753234"/>
                  <a:pt x="10523873" y="1756731"/>
                  <a:pt x="10526949" y="1761097"/>
                </a:cubicBezTo>
                <a:cubicBezTo>
                  <a:pt x="10530024" y="1765463"/>
                  <a:pt x="10532257" y="1770448"/>
                  <a:pt x="10533646" y="1776054"/>
                </a:cubicBezTo>
                <a:cubicBezTo>
                  <a:pt x="10535035" y="1781660"/>
                  <a:pt x="10535730" y="1787440"/>
                  <a:pt x="10535730" y="1793393"/>
                </a:cubicBezTo>
                <a:cubicBezTo>
                  <a:pt x="10535730" y="1802025"/>
                  <a:pt x="10534117" y="1809317"/>
                  <a:pt x="10530893" y="1815271"/>
                </a:cubicBezTo>
                <a:cubicBezTo>
                  <a:pt x="10527668" y="1821224"/>
                  <a:pt x="10523426" y="1826036"/>
                  <a:pt x="10518168" y="1829707"/>
                </a:cubicBezTo>
                <a:cubicBezTo>
                  <a:pt x="10512909" y="1833378"/>
                  <a:pt x="10506906" y="1836032"/>
                  <a:pt x="10500160" y="1837669"/>
                </a:cubicBezTo>
                <a:cubicBezTo>
                  <a:pt x="10493413" y="1839306"/>
                  <a:pt x="10486566" y="1840125"/>
                  <a:pt x="10479621" y="1840125"/>
                </a:cubicBezTo>
                <a:cubicBezTo>
                  <a:pt x="10472378" y="1840125"/>
                  <a:pt x="10465805" y="1839182"/>
                  <a:pt x="10459902" y="1837297"/>
                </a:cubicBezTo>
                <a:cubicBezTo>
                  <a:pt x="10453998" y="1835412"/>
                  <a:pt x="10448640" y="1832683"/>
                  <a:pt x="10443828" y="1829112"/>
                </a:cubicBezTo>
                <a:cubicBezTo>
                  <a:pt x="10439016" y="1825540"/>
                  <a:pt x="10434675" y="1821174"/>
                  <a:pt x="10430806" y="1816015"/>
                </a:cubicBezTo>
                <a:cubicBezTo>
                  <a:pt x="10426936" y="1810855"/>
                  <a:pt x="10423463" y="1804952"/>
                  <a:pt x="10420388" y="1798304"/>
                </a:cubicBezTo>
                <a:cubicBezTo>
                  <a:pt x="10418999" y="1795526"/>
                  <a:pt x="10417510" y="1792301"/>
                  <a:pt x="10415923" y="1788630"/>
                </a:cubicBezTo>
                <a:cubicBezTo>
                  <a:pt x="10414335" y="1784959"/>
                  <a:pt x="10412599" y="1780569"/>
                  <a:pt x="10410714" y="1775459"/>
                </a:cubicBezTo>
                <a:cubicBezTo>
                  <a:pt x="10408829" y="1770349"/>
                  <a:pt x="10406844" y="1764396"/>
                  <a:pt x="10404761" y="1757600"/>
                </a:cubicBezTo>
                <a:cubicBezTo>
                  <a:pt x="10402677" y="1750803"/>
                  <a:pt x="10400494" y="1742791"/>
                  <a:pt x="10398212" y="1733564"/>
                </a:cubicBezTo>
                <a:lnTo>
                  <a:pt x="10364875" y="1740856"/>
                </a:lnTo>
                <a:cubicBezTo>
                  <a:pt x="10367256" y="1751076"/>
                  <a:pt x="10369662" y="1760179"/>
                  <a:pt x="10372093" y="1768166"/>
                </a:cubicBezTo>
                <a:cubicBezTo>
                  <a:pt x="10374524" y="1776154"/>
                  <a:pt x="10376930" y="1783272"/>
                  <a:pt x="10379311" y="1789523"/>
                </a:cubicBezTo>
                <a:cubicBezTo>
                  <a:pt x="10381692" y="1795774"/>
                  <a:pt x="10384049" y="1801355"/>
                  <a:pt x="10386380" y="1806266"/>
                </a:cubicBezTo>
                <a:cubicBezTo>
                  <a:pt x="10388712" y="1811178"/>
                  <a:pt x="10391019" y="1815717"/>
                  <a:pt x="10393301" y="1819884"/>
                </a:cubicBezTo>
                <a:cubicBezTo>
                  <a:pt x="10398659" y="1829508"/>
                  <a:pt x="10404587" y="1837644"/>
                  <a:pt x="10411086" y="1844292"/>
                </a:cubicBezTo>
                <a:cubicBezTo>
                  <a:pt x="10417585" y="1850940"/>
                  <a:pt x="10424480" y="1856347"/>
                  <a:pt x="10431773" y="1860514"/>
                </a:cubicBezTo>
                <a:cubicBezTo>
                  <a:pt x="10439066" y="1864681"/>
                  <a:pt x="10446730" y="1867683"/>
                  <a:pt x="10454767" y="1869518"/>
                </a:cubicBezTo>
                <a:cubicBezTo>
                  <a:pt x="10462804" y="1871354"/>
                  <a:pt x="10471088" y="1872272"/>
                  <a:pt x="10479621" y="1872272"/>
                </a:cubicBezTo>
                <a:cubicBezTo>
                  <a:pt x="10495000" y="1872272"/>
                  <a:pt x="10508420" y="1870139"/>
                  <a:pt x="10519879" y="1865872"/>
                </a:cubicBezTo>
                <a:cubicBezTo>
                  <a:pt x="10531339" y="1861606"/>
                  <a:pt x="10540864" y="1855851"/>
                  <a:pt x="10548454" y="1848608"/>
                </a:cubicBezTo>
                <a:cubicBezTo>
                  <a:pt x="10556045" y="1841365"/>
                  <a:pt x="10561725" y="1832981"/>
                  <a:pt x="10565495" y="1823456"/>
                </a:cubicBezTo>
                <a:cubicBezTo>
                  <a:pt x="10569265" y="1813931"/>
                  <a:pt x="10571151" y="1803910"/>
                  <a:pt x="10571151" y="1793393"/>
                </a:cubicBezTo>
                <a:cubicBezTo>
                  <a:pt x="10571151" y="1782876"/>
                  <a:pt x="10569662" y="1772855"/>
                  <a:pt x="10566686" y="1763330"/>
                </a:cubicBezTo>
                <a:cubicBezTo>
                  <a:pt x="10563709" y="1753805"/>
                  <a:pt x="10559244" y="1745445"/>
                  <a:pt x="10553291" y="1738252"/>
                </a:cubicBezTo>
                <a:cubicBezTo>
                  <a:pt x="10547338" y="1731059"/>
                  <a:pt x="10539872" y="1725354"/>
                  <a:pt x="10530893" y="1721137"/>
                </a:cubicBezTo>
                <a:cubicBezTo>
                  <a:pt x="10521913" y="1716920"/>
                  <a:pt x="10511421" y="1714812"/>
                  <a:pt x="10499416" y="1714812"/>
                </a:cubicBezTo>
                <a:close/>
                <a:moveTo>
                  <a:pt x="7270392" y="1691667"/>
                </a:moveTo>
                <a:lnTo>
                  <a:pt x="7270392" y="1722921"/>
                </a:lnTo>
                <a:lnTo>
                  <a:pt x="7299860" y="1722921"/>
                </a:lnTo>
                <a:cubicBezTo>
                  <a:pt x="7303531" y="1722921"/>
                  <a:pt x="7307525" y="1724310"/>
                  <a:pt x="7311841" y="1727088"/>
                </a:cubicBezTo>
                <a:cubicBezTo>
                  <a:pt x="7316157" y="1729866"/>
                  <a:pt x="7320374" y="1733438"/>
                  <a:pt x="7324491" y="1737804"/>
                </a:cubicBezTo>
                <a:cubicBezTo>
                  <a:pt x="7328609" y="1742169"/>
                  <a:pt x="7332429" y="1747130"/>
                  <a:pt x="7335951" y="1752687"/>
                </a:cubicBezTo>
                <a:cubicBezTo>
                  <a:pt x="7339473" y="1758243"/>
                  <a:pt x="7342227" y="1763750"/>
                  <a:pt x="7344211" y="1769207"/>
                </a:cubicBezTo>
                <a:cubicBezTo>
                  <a:pt x="7341830" y="1769107"/>
                  <a:pt x="7339796" y="1769058"/>
                  <a:pt x="7338109" y="1769058"/>
                </a:cubicBezTo>
                <a:cubicBezTo>
                  <a:pt x="7331858" y="1769058"/>
                  <a:pt x="7325905" y="1770100"/>
                  <a:pt x="7320250" y="1772183"/>
                </a:cubicBezTo>
                <a:cubicBezTo>
                  <a:pt x="7314594" y="1774267"/>
                  <a:pt x="7309732" y="1777169"/>
                  <a:pt x="7305665" y="1780890"/>
                </a:cubicBezTo>
                <a:cubicBezTo>
                  <a:pt x="7301597" y="1784610"/>
                  <a:pt x="7298421" y="1789001"/>
                  <a:pt x="7296140" y="1794061"/>
                </a:cubicBezTo>
                <a:cubicBezTo>
                  <a:pt x="7293858" y="1799121"/>
                  <a:pt x="7292716" y="1804578"/>
                  <a:pt x="7292716" y="1810432"/>
                </a:cubicBezTo>
                <a:cubicBezTo>
                  <a:pt x="7292716" y="1817476"/>
                  <a:pt x="7293957" y="1823826"/>
                  <a:pt x="7296437" y="1829482"/>
                </a:cubicBezTo>
                <a:cubicBezTo>
                  <a:pt x="7298918" y="1835137"/>
                  <a:pt x="7302316" y="1839950"/>
                  <a:pt x="7306632" y="1843918"/>
                </a:cubicBezTo>
                <a:cubicBezTo>
                  <a:pt x="7310948" y="1847887"/>
                  <a:pt x="7316008" y="1850913"/>
                  <a:pt x="7321812" y="1852997"/>
                </a:cubicBezTo>
                <a:cubicBezTo>
                  <a:pt x="7327617" y="1855080"/>
                  <a:pt x="7333843" y="1856122"/>
                  <a:pt x="7340490" y="1856122"/>
                </a:cubicBezTo>
                <a:cubicBezTo>
                  <a:pt x="7348031" y="1856122"/>
                  <a:pt x="7354505" y="1854832"/>
                  <a:pt x="7359912" y="1852253"/>
                </a:cubicBezTo>
                <a:cubicBezTo>
                  <a:pt x="7365320" y="1849673"/>
                  <a:pt x="7369735" y="1846374"/>
                  <a:pt x="7373158" y="1842356"/>
                </a:cubicBezTo>
                <a:cubicBezTo>
                  <a:pt x="7376581" y="1838337"/>
                  <a:pt x="7379086" y="1833897"/>
                  <a:pt x="7380674" y="1829035"/>
                </a:cubicBezTo>
                <a:cubicBezTo>
                  <a:pt x="7382261" y="1824174"/>
                  <a:pt x="7383055" y="1819510"/>
                  <a:pt x="7383055" y="1815046"/>
                </a:cubicBezTo>
                <a:cubicBezTo>
                  <a:pt x="7387123" y="1817228"/>
                  <a:pt x="7391266" y="1820577"/>
                  <a:pt x="7395482" y="1825092"/>
                </a:cubicBezTo>
                <a:cubicBezTo>
                  <a:pt x="7399699" y="1829606"/>
                  <a:pt x="7403544" y="1834418"/>
                  <a:pt x="7407016" y="1839528"/>
                </a:cubicBezTo>
                <a:cubicBezTo>
                  <a:pt x="7410489" y="1844638"/>
                  <a:pt x="7413391" y="1849574"/>
                  <a:pt x="7415723" y="1854336"/>
                </a:cubicBezTo>
                <a:cubicBezTo>
                  <a:pt x="7418055" y="1859099"/>
                  <a:pt x="7419468" y="1862770"/>
                  <a:pt x="7419965" y="1865350"/>
                </a:cubicBezTo>
                <a:lnTo>
                  <a:pt x="7419965" y="1888120"/>
                </a:lnTo>
                <a:lnTo>
                  <a:pt x="7454493" y="1888120"/>
                </a:lnTo>
                <a:lnTo>
                  <a:pt x="7454493" y="1722921"/>
                </a:lnTo>
                <a:lnTo>
                  <a:pt x="7489467" y="1722921"/>
                </a:lnTo>
                <a:lnTo>
                  <a:pt x="7496165" y="1722921"/>
                </a:lnTo>
                <a:lnTo>
                  <a:pt x="7593647" y="1722921"/>
                </a:lnTo>
                <a:lnTo>
                  <a:pt x="7593647" y="1748073"/>
                </a:lnTo>
                <a:cubicBezTo>
                  <a:pt x="7589678" y="1747279"/>
                  <a:pt x="7585015" y="1746585"/>
                  <a:pt x="7579657" y="1745989"/>
                </a:cubicBezTo>
                <a:cubicBezTo>
                  <a:pt x="7574299" y="1745394"/>
                  <a:pt x="7568197" y="1745096"/>
                  <a:pt x="7561351" y="1745096"/>
                </a:cubicBezTo>
                <a:cubicBezTo>
                  <a:pt x="7552818" y="1745096"/>
                  <a:pt x="7544931" y="1746089"/>
                  <a:pt x="7537688" y="1748073"/>
                </a:cubicBezTo>
                <a:cubicBezTo>
                  <a:pt x="7530445" y="1750057"/>
                  <a:pt x="7524194" y="1752935"/>
                  <a:pt x="7518935" y="1756705"/>
                </a:cubicBezTo>
                <a:cubicBezTo>
                  <a:pt x="7513677" y="1760475"/>
                  <a:pt x="7509584" y="1765114"/>
                  <a:pt x="7506657" y="1770620"/>
                </a:cubicBezTo>
                <a:cubicBezTo>
                  <a:pt x="7503730" y="1776127"/>
                  <a:pt x="7502266" y="1782452"/>
                  <a:pt x="7502266" y="1789596"/>
                </a:cubicBezTo>
                <a:cubicBezTo>
                  <a:pt x="7502266" y="1795152"/>
                  <a:pt x="7503383" y="1800113"/>
                  <a:pt x="7505615" y="1804479"/>
                </a:cubicBezTo>
                <a:cubicBezTo>
                  <a:pt x="7507848" y="1808844"/>
                  <a:pt x="7510799" y="1812565"/>
                  <a:pt x="7514470" y="1815641"/>
                </a:cubicBezTo>
                <a:cubicBezTo>
                  <a:pt x="7518142" y="1818717"/>
                  <a:pt x="7522358" y="1821048"/>
                  <a:pt x="7527121" y="1822636"/>
                </a:cubicBezTo>
                <a:cubicBezTo>
                  <a:pt x="7531883" y="1824223"/>
                  <a:pt x="7536745" y="1825017"/>
                  <a:pt x="7541706" y="1825017"/>
                </a:cubicBezTo>
                <a:cubicBezTo>
                  <a:pt x="7545278" y="1825017"/>
                  <a:pt x="7548924" y="1824645"/>
                  <a:pt x="7552645" y="1823901"/>
                </a:cubicBezTo>
                <a:cubicBezTo>
                  <a:pt x="7556365" y="1823157"/>
                  <a:pt x="7559789" y="1821892"/>
                  <a:pt x="7562914" y="1820106"/>
                </a:cubicBezTo>
                <a:cubicBezTo>
                  <a:pt x="7566039" y="1818320"/>
                  <a:pt x="7568594" y="1815963"/>
                  <a:pt x="7570579" y="1813036"/>
                </a:cubicBezTo>
                <a:cubicBezTo>
                  <a:pt x="7572563" y="1810109"/>
                  <a:pt x="7573555" y="1806414"/>
                  <a:pt x="7573555" y="1801949"/>
                </a:cubicBezTo>
                <a:cubicBezTo>
                  <a:pt x="7573555" y="1799270"/>
                  <a:pt x="7573084" y="1796789"/>
                  <a:pt x="7572141" y="1794507"/>
                </a:cubicBezTo>
                <a:cubicBezTo>
                  <a:pt x="7571199" y="1792225"/>
                  <a:pt x="7569884" y="1790241"/>
                  <a:pt x="7568197" y="1788554"/>
                </a:cubicBezTo>
                <a:cubicBezTo>
                  <a:pt x="7566511" y="1786868"/>
                  <a:pt x="7564477" y="1785553"/>
                  <a:pt x="7562095" y="1784610"/>
                </a:cubicBezTo>
                <a:cubicBezTo>
                  <a:pt x="7559714" y="1783668"/>
                  <a:pt x="7557134" y="1783196"/>
                  <a:pt x="7554356" y="1783196"/>
                </a:cubicBezTo>
                <a:cubicBezTo>
                  <a:pt x="7549594" y="1783196"/>
                  <a:pt x="7545427" y="1784437"/>
                  <a:pt x="7541855" y="1786917"/>
                </a:cubicBezTo>
                <a:cubicBezTo>
                  <a:pt x="7538283" y="1789398"/>
                  <a:pt x="7535852" y="1792622"/>
                  <a:pt x="7534562" y="1796591"/>
                </a:cubicBezTo>
                <a:cubicBezTo>
                  <a:pt x="7533669" y="1795103"/>
                  <a:pt x="7533123" y="1793689"/>
                  <a:pt x="7532925" y="1792349"/>
                </a:cubicBezTo>
                <a:cubicBezTo>
                  <a:pt x="7532727" y="1791010"/>
                  <a:pt x="7532627" y="1789646"/>
                  <a:pt x="7532627" y="1788257"/>
                </a:cubicBezTo>
                <a:cubicBezTo>
                  <a:pt x="7532627" y="1786570"/>
                  <a:pt x="7533123" y="1784809"/>
                  <a:pt x="7534116" y="1782973"/>
                </a:cubicBezTo>
                <a:cubicBezTo>
                  <a:pt x="7535108" y="1781138"/>
                  <a:pt x="7536795" y="1779451"/>
                  <a:pt x="7539176" y="1777913"/>
                </a:cubicBezTo>
                <a:cubicBezTo>
                  <a:pt x="7541557" y="1776375"/>
                  <a:pt x="7544732" y="1775110"/>
                  <a:pt x="7548701" y="1774118"/>
                </a:cubicBezTo>
                <a:cubicBezTo>
                  <a:pt x="7552670" y="1773126"/>
                  <a:pt x="7557631" y="1772630"/>
                  <a:pt x="7563584" y="1772630"/>
                </a:cubicBezTo>
                <a:cubicBezTo>
                  <a:pt x="7569239" y="1772630"/>
                  <a:pt x="7574622" y="1773002"/>
                  <a:pt x="7579732" y="1773746"/>
                </a:cubicBezTo>
                <a:cubicBezTo>
                  <a:pt x="7584841" y="1774490"/>
                  <a:pt x="7589480" y="1775557"/>
                  <a:pt x="7593647" y="1776946"/>
                </a:cubicBezTo>
                <a:cubicBezTo>
                  <a:pt x="7593845" y="1783494"/>
                  <a:pt x="7594614" y="1789373"/>
                  <a:pt x="7595954" y="1794582"/>
                </a:cubicBezTo>
                <a:cubicBezTo>
                  <a:pt x="7597293" y="1799791"/>
                  <a:pt x="7599501" y="1804603"/>
                  <a:pt x="7602577" y="1809018"/>
                </a:cubicBezTo>
                <a:cubicBezTo>
                  <a:pt x="7605652" y="1813433"/>
                  <a:pt x="7609720" y="1817625"/>
                  <a:pt x="7614781" y="1821594"/>
                </a:cubicBezTo>
                <a:cubicBezTo>
                  <a:pt x="7619841" y="1825563"/>
                  <a:pt x="7626191" y="1829532"/>
                  <a:pt x="7633831" y="1833500"/>
                </a:cubicBezTo>
                <a:cubicBezTo>
                  <a:pt x="7636410" y="1827250"/>
                  <a:pt x="7639957" y="1821445"/>
                  <a:pt x="7644472" y="1816087"/>
                </a:cubicBezTo>
                <a:cubicBezTo>
                  <a:pt x="7648986" y="1810730"/>
                  <a:pt x="7653848" y="1806042"/>
                  <a:pt x="7659057" y="1802023"/>
                </a:cubicBezTo>
                <a:cubicBezTo>
                  <a:pt x="7664266" y="1798005"/>
                  <a:pt x="7669500" y="1794755"/>
                  <a:pt x="7674758" y="1792275"/>
                </a:cubicBezTo>
                <a:cubicBezTo>
                  <a:pt x="7680017" y="1789794"/>
                  <a:pt x="7684680" y="1788306"/>
                  <a:pt x="7688748" y="1787810"/>
                </a:cubicBezTo>
                <a:lnTo>
                  <a:pt x="7688748" y="1888120"/>
                </a:lnTo>
                <a:lnTo>
                  <a:pt x="7723276" y="1888120"/>
                </a:lnTo>
                <a:lnTo>
                  <a:pt x="7723276" y="1751645"/>
                </a:lnTo>
                <a:cubicBezTo>
                  <a:pt x="7711172" y="1751645"/>
                  <a:pt x="7700307" y="1752612"/>
                  <a:pt x="7690683" y="1754547"/>
                </a:cubicBezTo>
                <a:cubicBezTo>
                  <a:pt x="7681059" y="1756482"/>
                  <a:pt x="7672427" y="1759061"/>
                  <a:pt x="7664787" y="1762286"/>
                </a:cubicBezTo>
                <a:cubicBezTo>
                  <a:pt x="7657147" y="1765511"/>
                  <a:pt x="7650425" y="1769231"/>
                  <a:pt x="7644621" y="1773448"/>
                </a:cubicBezTo>
                <a:cubicBezTo>
                  <a:pt x="7638816" y="1777665"/>
                  <a:pt x="7633682" y="1782055"/>
                  <a:pt x="7629217" y="1786619"/>
                </a:cubicBezTo>
                <a:cubicBezTo>
                  <a:pt x="7628820" y="1784933"/>
                  <a:pt x="7628547" y="1782725"/>
                  <a:pt x="7628398" y="1779997"/>
                </a:cubicBezTo>
                <a:cubicBezTo>
                  <a:pt x="7628249" y="1777268"/>
                  <a:pt x="7628175" y="1774515"/>
                  <a:pt x="7628175" y="1771737"/>
                </a:cubicBezTo>
                <a:lnTo>
                  <a:pt x="7628175" y="1722921"/>
                </a:lnTo>
                <a:lnTo>
                  <a:pt x="7757507" y="1722921"/>
                </a:lnTo>
                <a:lnTo>
                  <a:pt x="7757507" y="1691667"/>
                </a:lnTo>
                <a:lnTo>
                  <a:pt x="7496165" y="1691667"/>
                </a:lnTo>
                <a:lnTo>
                  <a:pt x="7489467" y="1691667"/>
                </a:lnTo>
                <a:close/>
                <a:moveTo>
                  <a:pt x="5007829" y="1691018"/>
                </a:moveTo>
                <a:lnTo>
                  <a:pt x="5007829" y="1746233"/>
                </a:lnTo>
                <a:cubicBezTo>
                  <a:pt x="5002967" y="1742363"/>
                  <a:pt x="4997436" y="1738692"/>
                  <a:pt x="4991235" y="1735219"/>
                </a:cubicBezTo>
                <a:cubicBezTo>
                  <a:pt x="4985034" y="1731747"/>
                  <a:pt x="4978560" y="1728572"/>
                  <a:pt x="4971812" y="1725695"/>
                </a:cubicBezTo>
                <a:cubicBezTo>
                  <a:pt x="4965066" y="1722817"/>
                  <a:pt x="4958319" y="1720312"/>
                  <a:pt x="4951572" y="1718179"/>
                </a:cubicBezTo>
                <a:cubicBezTo>
                  <a:pt x="4944826" y="1716045"/>
                  <a:pt x="4938524" y="1714384"/>
                  <a:pt x="4932671" y="1713193"/>
                </a:cubicBezTo>
                <a:cubicBezTo>
                  <a:pt x="4937731" y="1708331"/>
                  <a:pt x="4943312" y="1704462"/>
                  <a:pt x="4949414" y="1701584"/>
                </a:cubicBezTo>
                <a:cubicBezTo>
                  <a:pt x="4955516" y="1698707"/>
                  <a:pt x="4961841" y="1696475"/>
                  <a:pt x="4968389" y="1694887"/>
                </a:cubicBezTo>
                <a:cubicBezTo>
                  <a:pt x="4974938" y="1693300"/>
                  <a:pt x="4981585" y="1692258"/>
                  <a:pt x="4988333" y="1691762"/>
                </a:cubicBezTo>
                <a:cubicBezTo>
                  <a:pt x="4995080" y="1691266"/>
                  <a:pt x="5001579" y="1691018"/>
                  <a:pt x="5007829" y="1691018"/>
                </a:cubicBezTo>
                <a:close/>
                <a:moveTo>
                  <a:pt x="7072302" y="1688393"/>
                </a:moveTo>
                <a:cubicBezTo>
                  <a:pt x="7063273" y="1688393"/>
                  <a:pt x="7055211" y="1689732"/>
                  <a:pt x="7048117" y="1692411"/>
                </a:cubicBezTo>
                <a:cubicBezTo>
                  <a:pt x="7041023" y="1695090"/>
                  <a:pt x="7035020" y="1698637"/>
                  <a:pt x="7030109" y="1703052"/>
                </a:cubicBezTo>
                <a:cubicBezTo>
                  <a:pt x="7025198" y="1707468"/>
                  <a:pt x="7021428" y="1712553"/>
                  <a:pt x="7018798" y="1718307"/>
                </a:cubicBezTo>
                <a:cubicBezTo>
                  <a:pt x="7016169" y="1724062"/>
                  <a:pt x="7014854" y="1730015"/>
                  <a:pt x="7014854" y="1736167"/>
                </a:cubicBezTo>
                <a:cubicBezTo>
                  <a:pt x="7014854" y="1739739"/>
                  <a:pt x="7015450" y="1743087"/>
                  <a:pt x="7016640" y="1746213"/>
                </a:cubicBezTo>
                <a:cubicBezTo>
                  <a:pt x="7017831" y="1749338"/>
                  <a:pt x="7019493" y="1752067"/>
                  <a:pt x="7021626" y="1754398"/>
                </a:cubicBezTo>
                <a:cubicBezTo>
                  <a:pt x="7023759" y="1756730"/>
                  <a:pt x="7026289" y="1758565"/>
                  <a:pt x="7029216" y="1759905"/>
                </a:cubicBezTo>
                <a:cubicBezTo>
                  <a:pt x="7032143" y="1761244"/>
                  <a:pt x="7035343" y="1761914"/>
                  <a:pt x="7038816" y="1761914"/>
                </a:cubicBezTo>
                <a:cubicBezTo>
                  <a:pt x="7042487" y="1761914"/>
                  <a:pt x="7045835" y="1761269"/>
                  <a:pt x="7048862" y="1759979"/>
                </a:cubicBezTo>
                <a:cubicBezTo>
                  <a:pt x="7051888" y="1758689"/>
                  <a:pt x="7054517" y="1756953"/>
                  <a:pt x="7056749" y="1754770"/>
                </a:cubicBezTo>
                <a:cubicBezTo>
                  <a:pt x="7058982" y="1752587"/>
                  <a:pt x="7060718" y="1750033"/>
                  <a:pt x="7061958" y="1747106"/>
                </a:cubicBezTo>
                <a:cubicBezTo>
                  <a:pt x="7063199" y="1744179"/>
                  <a:pt x="7063819" y="1741028"/>
                  <a:pt x="7063819" y="1737655"/>
                </a:cubicBezTo>
                <a:cubicBezTo>
                  <a:pt x="7063819" y="1735373"/>
                  <a:pt x="7063372" y="1732768"/>
                  <a:pt x="7062479" y="1729842"/>
                </a:cubicBezTo>
                <a:cubicBezTo>
                  <a:pt x="7061586" y="1726915"/>
                  <a:pt x="7060296" y="1724459"/>
                  <a:pt x="7058610" y="1722475"/>
                </a:cubicBezTo>
                <a:cubicBezTo>
                  <a:pt x="7060396" y="1721383"/>
                  <a:pt x="7062479" y="1720565"/>
                  <a:pt x="7064861" y="1720019"/>
                </a:cubicBezTo>
                <a:cubicBezTo>
                  <a:pt x="7067242" y="1719473"/>
                  <a:pt x="7069623" y="1719200"/>
                  <a:pt x="7072004" y="1719200"/>
                </a:cubicBezTo>
                <a:cubicBezTo>
                  <a:pt x="7077362" y="1719200"/>
                  <a:pt x="7081877" y="1720068"/>
                  <a:pt x="7085548" y="1721805"/>
                </a:cubicBezTo>
                <a:cubicBezTo>
                  <a:pt x="7089219" y="1723541"/>
                  <a:pt x="7092146" y="1725724"/>
                  <a:pt x="7094329" y="1728353"/>
                </a:cubicBezTo>
                <a:cubicBezTo>
                  <a:pt x="7096511" y="1730983"/>
                  <a:pt x="7098074" y="1733885"/>
                  <a:pt x="7099017" y="1737060"/>
                </a:cubicBezTo>
                <a:cubicBezTo>
                  <a:pt x="7099959" y="1740235"/>
                  <a:pt x="7100430" y="1743211"/>
                  <a:pt x="7100430" y="1745989"/>
                </a:cubicBezTo>
                <a:cubicBezTo>
                  <a:pt x="7100430" y="1755614"/>
                  <a:pt x="7098223" y="1763303"/>
                  <a:pt x="7093808" y="1769058"/>
                </a:cubicBezTo>
                <a:cubicBezTo>
                  <a:pt x="7089392" y="1774812"/>
                  <a:pt x="7082770" y="1777690"/>
                  <a:pt x="7073939" y="1777690"/>
                </a:cubicBezTo>
                <a:lnTo>
                  <a:pt x="7057419" y="1777690"/>
                </a:lnTo>
                <a:lnTo>
                  <a:pt x="7057419" y="1808944"/>
                </a:lnTo>
                <a:lnTo>
                  <a:pt x="7074088" y="1808944"/>
                </a:lnTo>
                <a:cubicBezTo>
                  <a:pt x="7079942" y="1808944"/>
                  <a:pt x="7085076" y="1809613"/>
                  <a:pt x="7089492" y="1810953"/>
                </a:cubicBezTo>
                <a:cubicBezTo>
                  <a:pt x="7093907" y="1812292"/>
                  <a:pt x="7097578" y="1814153"/>
                  <a:pt x="7100505" y="1816534"/>
                </a:cubicBezTo>
                <a:cubicBezTo>
                  <a:pt x="7103432" y="1818915"/>
                  <a:pt x="7105639" y="1821743"/>
                  <a:pt x="7107128" y="1825017"/>
                </a:cubicBezTo>
                <a:cubicBezTo>
                  <a:pt x="7108616" y="1828291"/>
                  <a:pt x="7109360" y="1831863"/>
                  <a:pt x="7109360" y="1835733"/>
                </a:cubicBezTo>
                <a:cubicBezTo>
                  <a:pt x="7109360" y="1839106"/>
                  <a:pt x="7108666" y="1842405"/>
                  <a:pt x="7107277" y="1845630"/>
                </a:cubicBezTo>
                <a:cubicBezTo>
                  <a:pt x="7105887" y="1848854"/>
                  <a:pt x="7103705" y="1851732"/>
                  <a:pt x="7100728" y="1854262"/>
                </a:cubicBezTo>
                <a:cubicBezTo>
                  <a:pt x="7097752" y="1856792"/>
                  <a:pt x="7093857" y="1858851"/>
                  <a:pt x="7089045" y="1860438"/>
                </a:cubicBezTo>
                <a:cubicBezTo>
                  <a:pt x="7084233" y="1862026"/>
                  <a:pt x="7078404" y="1862819"/>
                  <a:pt x="7071558" y="1862819"/>
                </a:cubicBezTo>
                <a:cubicBezTo>
                  <a:pt x="7065704" y="1862819"/>
                  <a:pt x="7060222" y="1861703"/>
                  <a:pt x="7055112" y="1859471"/>
                </a:cubicBezTo>
                <a:cubicBezTo>
                  <a:pt x="7050003" y="1857238"/>
                  <a:pt x="7045190" y="1854262"/>
                  <a:pt x="7040676" y="1850541"/>
                </a:cubicBezTo>
                <a:cubicBezTo>
                  <a:pt x="7036161" y="1846820"/>
                  <a:pt x="7032019" y="1842579"/>
                  <a:pt x="7028249" y="1837816"/>
                </a:cubicBezTo>
                <a:cubicBezTo>
                  <a:pt x="7024478" y="1833054"/>
                  <a:pt x="7021031" y="1828143"/>
                  <a:pt x="7017905" y="1823082"/>
                </a:cubicBezTo>
                <a:cubicBezTo>
                  <a:pt x="7014780" y="1818022"/>
                  <a:pt x="7011977" y="1812987"/>
                  <a:pt x="7009496" y="1807976"/>
                </a:cubicBezTo>
                <a:cubicBezTo>
                  <a:pt x="7007016" y="1802966"/>
                  <a:pt x="7004908" y="1798402"/>
                  <a:pt x="7003171" y="1794284"/>
                </a:cubicBezTo>
                <a:cubicBezTo>
                  <a:pt x="7001435" y="1790167"/>
                  <a:pt x="6999227" y="1784784"/>
                  <a:pt x="6996548" y="1778136"/>
                </a:cubicBezTo>
                <a:lnTo>
                  <a:pt x="6965592" y="1786471"/>
                </a:lnTo>
                <a:cubicBezTo>
                  <a:pt x="6966783" y="1791233"/>
                  <a:pt x="6968668" y="1797211"/>
                  <a:pt x="6971248" y="1804404"/>
                </a:cubicBezTo>
                <a:cubicBezTo>
                  <a:pt x="6973827" y="1811598"/>
                  <a:pt x="6977201" y="1819163"/>
                  <a:pt x="6981368" y="1827101"/>
                </a:cubicBezTo>
                <a:cubicBezTo>
                  <a:pt x="6985535" y="1835038"/>
                  <a:pt x="6990496" y="1842976"/>
                  <a:pt x="6996251" y="1850913"/>
                </a:cubicBezTo>
                <a:cubicBezTo>
                  <a:pt x="7002005" y="1858851"/>
                  <a:pt x="7008604" y="1865994"/>
                  <a:pt x="7016045" y="1872344"/>
                </a:cubicBezTo>
                <a:cubicBezTo>
                  <a:pt x="7023486" y="1878694"/>
                  <a:pt x="7031821" y="1883854"/>
                  <a:pt x="7041048" y="1887823"/>
                </a:cubicBezTo>
                <a:cubicBezTo>
                  <a:pt x="7050275" y="1891791"/>
                  <a:pt x="7060445" y="1893776"/>
                  <a:pt x="7071558" y="1893776"/>
                </a:cubicBezTo>
                <a:cubicBezTo>
                  <a:pt x="7082869" y="1893776"/>
                  <a:pt x="7092989" y="1892411"/>
                  <a:pt x="7101919" y="1889683"/>
                </a:cubicBezTo>
                <a:cubicBezTo>
                  <a:pt x="7110848" y="1886954"/>
                  <a:pt x="7118414" y="1883060"/>
                  <a:pt x="7124615" y="1878000"/>
                </a:cubicBezTo>
                <a:cubicBezTo>
                  <a:pt x="7130816" y="1872940"/>
                  <a:pt x="7135554" y="1866838"/>
                  <a:pt x="7138828" y="1859694"/>
                </a:cubicBezTo>
                <a:cubicBezTo>
                  <a:pt x="7142102" y="1852550"/>
                  <a:pt x="7143739" y="1844563"/>
                  <a:pt x="7143739" y="1835733"/>
                </a:cubicBezTo>
                <a:cubicBezTo>
                  <a:pt x="7143739" y="1831466"/>
                  <a:pt x="7143343" y="1827101"/>
                  <a:pt x="7142549" y="1822636"/>
                </a:cubicBezTo>
                <a:cubicBezTo>
                  <a:pt x="7141755" y="1818171"/>
                  <a:pt x="7140391" y="1813880"/>
                  <a:pt x="7138456" y="1809762"/>
                </a:cubicBezTo>
                <a:cubicBezTo>
                  <a:pt x="7136521" y="1805645"/>
                  <a:pt x="7133966" y="1801825"/>
                  <a:pt x="7130791" y="1798302"/>
                </a:cubicBezTo>
                <a:cubicBezTo>
                  <a:pt x="7127616" y="1794780"/>
                  <a:pt x="7123697" y="1791878"/>
                  <a:pt x="7119034" y="1789596"/>
                </a:cubicBezTo>
                <a:cubicBezTo>
                  <a:pt x="7122308" y="1786223"/>
                  <a:pt x="7124987" y="1782676"/>
                  <a:pt x="7127071" y="1778955"/>
                </a:cubicBezTo>
                <a:cubicBezTo>
                  <a:pt x="7129154" y="1775234"/>
                  <a:pt x="7130791" y="1771489"/>
                  <a:pt x="7131982" y="1767718"/>
                </a:cubicBezTo>
                <a:cubicBezTo>
                  <a:pt x="7133173" y="1763948"/>
                  <a:pt x="7133966" y="1760252"/>
                  <a:pt x="7134363" y="1756631"/>
                </a:cubicBezTo>
                <a:cubicBezTo>
                  <a:pt x="7134760" y="1753009"/>
                  <a:pt x="7134959" y="1749611"/>
                  <a:pt x="7134959" y="1746436"/>
                </a:cubicBezTo>
                <a:cubicBezTo>
                  <a:pt x="7134959" y="1739491"/>
                  <a:pt x="7133718" y="1732545"/>
                  <a:pt x="7131238" y="1725600"/>
                </a:cubicBezTo>
                <a:cubicBezTo>
                  <a:pt x="7128757" y="1718655"/>
                  <a:pt x="7124937" y="1712429"/>
                  <a:pt x="7119778" y="1706922"/>
                </a:cubicBezTo>
                <a:cubicBezTo>
                  <a:pt x="7114619" y="1701415"/>
                  <a:pt x="7108095" y="1696951"/>
                  <a:pt x="7100207" y="1693527"/>
                </a:cubicBezTo>
                <a:cubicBezTo>
                  <a:pt x="7092319" y="1690104"/>
                  <a:pt x="7083018" y="1688393"/>
                  <a:pt x="7072302" y="1688393"/>
                </a:cubicBezTo>
                <a:close/>
                <a:moveTo>
                  <a:pt x="6749047" y="1688393"/>
                </a:moveTo>
                <a:cubicBezTo>
                  <a:pt x="6742797" y="1688393"/>
                  <a:pt x="6736273" y="1689261"/>
                  <a:pt x="6729476" y="1690997"/>
                </a:cubicBezTo>
                <a:cubicBezTo>
                  <a:pt x="6722680" y="1692734"/>
                  <a:pt x="6715859" y="1695313"/>
                  <a:pt x="6709013" y="1698736"/>
                </a:cubicBezTo>
                <a:cubicBezTo>
                  <a:pt x="6702166" y="1702160"/>
                  <a:pt x="6695469" y="1706401"/>
                  <a:pt x="6688921" y="1711461"/>
                </a:cubicBezTo>
                <a:cubicBezTo>
                  <a:pt x="6682372" y="1716521"/>
                  <a:pt x="6676270" y="1722425"/>
                  <a:pt x="6670615" y="1729172"/>
                </a:cubicBezTo>
                <a:lnTo>
                  <a:pt x="6683414" y="1754770"/>
                </a:lnTo>
                <a:lnTo>
                  <a:pt x="6698297" y="1743757"/>
                </a:lnTo>
                <a:cubicBezTo>
                  <a:pt x="6705044" y="1744154"/>
                  <a:pt x="6709881" y="1745915"/>
                  <a:pt x="6712808" y="1749040"/>
                </a:cubicBezTo>
                <a:cubicBezTo>
                  <a:pt x="6715735" y="1752166"/>
                  <a:pt x="6717198" y="1756606"/>
                  <a:pt x="6717198" y="1762360"/>
                </a:cubicBezTo>
                <a:cubicBezTo>
                  <a:pt x="6717198" y="1767123"/>
                  <a:pt x="6715735" y="1771290"/>
                  <a:pt x="6712808" y="1774862"/>
                </a:cubicBezTo>
                <a:cubicBezTo>
                  <a:pt x="6709881" y="1778434"/>
                  <a:pt x="6706036" y="1781410"/>
                  <a:pt x="6701273" y="1783792"/>
                </a:cubicBezTo>
                <a:lnTo>
                  <a:pt x="6692046" y="1788405"/>
                </a:lnTo>
                <a:lnTo>
                  <a:pt x="6704845" y="1813706"/>
                </a:lnTo>
                <a:lnTo>
                  <a:pt x="6797416" y="1774118"/>
                </a:lnTo>
                <a:lnTo>
                  <a:pt x="6797416" y="1888120"/>
                </a:lnTo>
                <a:lnTo>
                  <a:pt x="6831945" y="1888120"/>
                </a:lnTo>
                <a:lnTo>
                  <a:pt x="6831945" y="1722921"/>
                </a:lnTo>
                <a:lnTo>
                  <a:pt x="6867812" y="1722921"/>
                </a:lnTo>
                <a:lnTo>
                  <a:pt x="6867812" y="1691667"/>
                </a:lnTo>
                <a:lnTo>
                  <a:pt x="6797416" y="1691667"/>
                </a:lnTo>
                <a:lnTo>
                  <a:pt x="6797416" y="1701936"/>
                </a:lnTo>
                <a:cubicBezTo>
                  <a:pt x="6795333" y="1700448"/>
                  <a:pt x="6792852" y="1698910"/>
                  <a:pt x="6789975" y="1697323"/>
                </a:cubicBezTo>
                <a:cubicBezTo>
                  <a:pt x="6787098" y="1695735"/>
                  <a:pt x="6783699" y="1694272"/>
                  <a:pt x="6779780" y="1692932"/>
                </a:cubicBezTo>
                <a:cubicBezTo>
                  <a:pt x="6775861" y="1691593"/>
                  <a:pt x="6771372" y="1690501"/>
                  <a:pt x="6766311" y="1689658"/>
                </a:cubicBezTo>
                <a:cubicBezTo>
                  <a:pt x="6761251" y="1688815"/>
                  <a:pt x="6755497" y="1688393"/>
                  <a:pt x="6749047" y="1688393"/>
                </a:cubicBezTo>
                <a:close/>
                <a:moveTo>
                  <a:pt x="6095841" y="1688244"/>
                </a:moveTo>
                <a:lnTo>
                  <a:pt x="6076047" y="1704913"/>
                </a:lnTo>
                <a:cubicBezTo>
                  <a:pt x="6077535" y="1705806"/>
                  <a:pt x="6078998" y="1706897"/>
                  <a:pt x="6080437" y="1708187"/>
                </a:cubicBezTo>
                <a:cubicBezTo>
                  <a:pt x="6081876" y="1709477"/>
                  <a:pt x="6083116" y="1710866"/>
                  <a:pt x="6084158" y="1712354"/>
                </a:cubicBezTo>
                <a:cubicBezTo>
                  <a:pt x="6085199" y="1713843"/>
                  <a:pt x="6086043" y="1715356"/>
                  <a:pt x="6086688" y="1716893"/>
                </a:cubicBezTo>
                <a:cubicBezTo>
                  <a:pt x="6087333" y="1718431"/>
                  <a:pt x="6087655" y="1719944"/>
                  <a:pt x="6087655" y="1721433"/>
                </a:cubicBezTo>
                <a:cubicBezTo>
                  <a:pt x="6087655" y="1722524"/>
                  <a:pt x="6087407" y="1723566"/>
                  <a:pt x="6086911" y="1724558"/>
                </a:cubicBezTo>
                <a:cubicBezTo>
                  <a:pt x="6086216" y="1723864"/>
                  <a:pt x="6085373" y="1723045"/>
                  <a:pt x="6084381" y="1722102"/>
                </a:cubicBezTo>
                <a:cubicBezTo>
                  <a:pt x="6083389" y="1721160"/>
                  <a:pt x="6082149" y="1720267"/>
                  <a:pt x="6080660" y="1719424"/>
                </a:cubicBezTo>
                <a:cubicBezTo>
                  <a:pt x="6079172" y="1718580"/>
                  <a:pt x="6077436" y="1717861"/>
                  <a:pt x="6075451" y="1717266"/>
                </a:cubicBezTo>
                <a:cubicBezTo>
                  <a:pt x="6073467" y="1716670"/>
                  <a:pt x="6071185" y="1716373"/>
                  <a:pt x="6068606" y="1716373"/>
                </a:cubicBezTo>
                <a:cubicBezTo>
                  <a:pt x="6065133" y="1716373"/>
                  <a:pt x="6061908" y="1716968"/>
                  <a:pt x="6058931" y="1718159"/>
                </a:cubicBezTo>
                <a:cubicBezTo>
                  <a:pt x="6055955" y="1719349"/>
                  <a:pt x="6053376" y="1721011"/>
                  <a:pt x="6051192" y="1723144"/>
                </a:cubicBezTo>
                <a:cubicBezTo>
                  <a:pt x="6049009" y="1725277"/>
                  <a:pt x="6047273" y="1727832"/>
                  <a:pt x="6045984" y="1730809"/>
                </a:cubicBezTo>
                <a:cubicBezTo>
                  <a:pt x="6044694" y="1733785"/>
                  <a:pt x="6044049" y="1737109"/>
                  <a:pt x="6044049" y="1740780"/>
                </a:cubicBezTo>
                <a:cubicBezTo>
                  <a:pt x="6044049" y="1744253"/>
                  <a:pt x="6044744" y="1747478"/>
                  <a:pt x="6046132" y="1750454"/>
                </a:cubicBezTo>
                <a:cubicBezTo>
                  <a:pt x="6047521" y="1753431"/>
                  <a:pt x="6049382" y="1756010"/>
                  <a:pt x="6051714" y="1758193"/>
                </a:cubicBezTo>
                <a:cubicBezTo>
                  <a:pt x="6054045" y="1760376"/>
                  <a:pt x="6056675" y="1762063"/>
                  <a:pt x="6059602" y="1763253"/>
                </a:cubicBezTo>
                <a:cubicBezTo>
                  <a:pt x="6062528" y="1764444"/>
                  <a:pt x="6065529" y="1765039"/>
                  <a:pt x="6068606" y="1765039"/>
                </a:cubicBezTo>
                <a:cubicBezTo>
                  <a:pt x="6073368" y="1765039"/>
                  <a:pt x="6077808" y="1764221"/>
                  <a:pt x="6081925" y="1762584"/>
                </a:cubicBezTo>
                <a:cubicBezTo>
                  <a:pt x="6086043" y="1760947"/>
                  <a:pt x="6089764" y="1758739"/>
                  <a:pt x="6093087" y="1755961"/>
                </a:cubicBezTo>
                <a:cubicBezTo>
                  <a:pt x="6096411" y="1753183"/>
                  <a:pt x="6099289" y="1749983"/>
                  <a:pt x="6101719" y="1746361"/>
                </a:cubicBezTo>
                <a:cubicBezTo>
                  <a:pt x="6104150" y="1742740"/>
                  <a:pt x="6106061" y="1738945"/>
                  <a:pt x="6107449" y="1734976"/>
                </a:cubicBezTo>
                <a:cubicBezTo>
                  <a:pt x="6110029" y="1737258"/>
                  <a:pt x="6111989" y="1740433"/>
                  <a:pt x="6113328" y="1744501"/>
                </a:cubicBezTo>
                <a:cubicBezTo>
                  <a:pt x="6114667" y="1748569"/>
                  <a:pt x="6115337" y="1753084"/>
                  <a:pt x="6115337" y="1758044"/>
                </a:cubicBezTo>
                <a:cubicBezTo>
                  <a:pt x="6115337" y="1762509"/>
                  <a:pt x="6114519" y="1766999"/>
                  <a:pt x="6112882" y="1771513"/>
                </a:cubicBezTo>
                <a:cubicBezTo>
                  <a:pt x="6111244" y="1776028"/>
                  <a:pt x="6108814" y="1780096"/>
                  <a:pt x="6105589" y="1783717"/>
                </a:cubicBezTo>
                <a:cubicBezTo>
                  <a:pt x="6102365" y="1787339"/>
                  <a:pt x="6098322" y="1790291"/>
                  <a:pt x="6093459" y="1792573"/>
                </a:cubicBezTo>
                <a:cubicBezTo>
                  <a:pt x="6088598" y="1794855"/>
                  <a:pt x="6082942" y="1795996"/>
                  <a:pt x="6076494" y="1795996"/>
                </a:cubicBezTo>
                <a:lnTo>
                  <a:pt x="6055806" y="1795996"/>
                </a:lnTo>
                <a:lnTo>
                  <a:pt x="6055806" y="1827250"/>
                </a:lnTo>
                <a:lnTo>
                  <a:pt x="6067861" y="1827250"/>
                </a:lnTo>
                <a:cubicBezTo>
                  <a:pt x="6078875" y="1827250"/>
                  <a:pt x="6089888" y="1827919"/>
                  <a:pt x="6100901" y="1829259"/>
                </a:cubicBezTo>
                <a:cubicBezTo>
                  <a:pt x="6111915" y="1830598"/>
                  <a:pt x="6122357" y="1833004"/>
                  <a:pt x="6132229" y="1836477"/>
                </a:cubicBezTo>
                <a:cubicBezTo>
                  <a:pt x="6142101" y="1839950"/>
                  <a:pt x="6151130" y="1844687"/>
                  <a:pt x="6159316" y="1850690"/>
                </a:cubicBezTo>
                <a:cubicBezTo>
                  <a:pt x="6167501" y="1856693"/>
                  <a:pt x="6174323" y="1864308"/>
                  <a:pt x="6179780" y="1873535"/>
                </a:cubicBezTo>
                <a:lnTo>
                  <a:pt x="6179780" y="1888120"/>
                </a:lnTo>
                <a:lnTo>
                  <a:pt x="6214308" y="1888120"/>
                </a:lnTo>
                <a:lnTo>
                  <a:pt x="6214308" y="1722921"/>
                </a:lnTo>
                <a:lnTo>
                  <a:pt x="6241692" y="1722921"/>
                </a:lnTo>
                <a:lnTo>
                  <a:pt x="6255980" y="1722921"/>
                </a:lnTo>
                <a:lnTo>
                  <a:pt x="6258956" y="1722921"/>
                </a:lnTo>
                <a:cubicBezTo>
                  <a:pt x="6262727" y="1722921"/>
                  <a:pt x="6266125" y="1723541"/>
                  <a:pt x="6269151" y="1724781"/>
                </a:cubicBezTo>
                <a:cubicBezTo>
                  <a:pt x="6272177" y="1726022"/>
                  <a:pt x="6274732" y="1727758"/>
                  <a:pt x="6276816" y="1729990"/>
                </a:cubicBezTo>
                <a:cubicBezTo>
                  <a:pt x="6278899" y="1732223"/>
                  <a:pt x="6280512" y="1734852"/>
                  <a:pt x="6281653" y="1737878"/>
                </a:cubicBezTo>
                <a:cubicBezTo>
                  <a:pt x="6282794" y="1740904"/>
                  <a:pt x="6283364" y="1744203"/>
                  <a:pt x="6283364" y="1747775"/>
                </a:cubicBezTo>
                <a:lnTo>
                  <a:pt x="6283364" y="1903003"/>
                </a:lnTo>
                <a:lnTo>
                  <a:pt x="6317892" y="1903003"/>
                </a:lnTo>
                <a:lnTo>
                  <a:pt x="6317892" y="1738548"/>
                </a:lnTo>
                <a:cubicBezTo>
                  <a:pt x="6317892" y="1737060"/>
                  <a:pt x="6318016" y="1735423"/>
                  <a:pt x="6318264" y="1733637"/>
                </a:cubicBezTo>
                <a:cubicBezTo>
                  <a:pt x="6318512" y="1731851"/>
                  <a:pt x="6319083" y="1730164"/>
                  <a:pt x="6319976" y="1728576"/>
                </a:cubicBezTo>
                <a:cubicBezTo>
                  <a:pt x="6320869" y="1726989"/>
                  <a:pt x="6322233" y="1725650"/>
                  <a:pt x="6324069" y="1724558"/>
                </a:cubicBezTo>
                <a:cubicBezTo>
                  <a:pt x="6325904" y="1723467"/>
                  <a:pt x="6328409" y="1722921"/>
                  <a:pt x="6331584" y="1722921"/>
                </a:cubicBezTo>
                <a:lnTo>
                  <a:pt x="6346467" y="1722921"/>
                </a:lnTo>
                <a:lnTo>
                  <a:pt x="6359564" y="1722921"/>
                </a:lnTo>
                <a:lnTo>
                  <a:pt x="6478478" y="1722921"/>
                </a:lnTo>
                <a:lnTo>
                  <a:pt x="6478478" y="1738846"/>
                </a:lnTo>
                <a:cubicBezTo>
                  <a:pt x="6470540" y="1739044"/>
                  <a:pt x="6462454" y="1739615"/>
                  <a:pt x="6454219" y="1740557"/>
                </a:cubicBezTo>
                <a:cubicBezTo>
                  <a:pt x="6445984" y="1741500"/>
                  <a:pt x="6437922" y="1743062"/>
                  <a:pt x="6430034" y="1745245"/>
                </a:cubicBezTo>
                <a:cubicBezTo>
                  <a:pt x="6422146" y="1747428"/>
                  <a:pt x="6414606" y="1750355"/>
                  <a:pt x="6407412" y="1754026"/>
                </a:cubicBezTo>
                <a:cubicBezTo>
                  <a:pt x="6400219" y="1757697"/>
                  <a:pt x="6393695" y="1762261"/>
                  <a:pt x="6387841" y="1767718"/>
                </a:cubicBezTo>
                <a:cubicBezTo>
                  <a:pt x="6381988" y="1773175"/>
                  <a:pt x="6376977" y="1779699"/>
                  <a:pt x="6372810" y="1787289"/>
                </a:cubicBezTo>
                <a:cubicBezTo>
                  <a:pt x="6368643" y="1794879"/>
                  <a:pt x="6365666" y="1803735"/>
                  <a:pt x="6363880" y="1813855"/>
                </a:cubicBezTo>
                <a:cubicBezTo>
                  <a:pt x="6369734" y="1814351"/>
                  <a:pt x="6376134" y="1815244"/>
                  <a:pt x="6383079" y="1816534"/>
                </a:cubicBezTo>
                <a:cubicBezTo>
                  <a:pt x="6390024" y="1817824"/>
                  <a:pt x="6397118" y="1819510"/>
                  <a:pt x="6404361" y="1821594"/>
                </a:cubicBezTo>
                <a:cubicBezTo>
                  <a:pt x="6411604" y="1823678"/>
                  <a:pt x="6418847" y="1826158"/>
                  <a:pt x="6426090" y="1829035"/>
                </a:cubicBezTo>
                <a:cubicBezTo>
                  <a:pt x="6433333" y="1831913"/>
                  <a:pt x="6440229" y="1835187"/>
                  <a:pt x="6446777" y="1838858"/>
                </a:cubicBezTo>
                <a:cubicBezTo>
                  <a:pt x="6453326" y="1842529"/>
                  <a:pt x="6459329" y="1846548"/>
                  <a:pt x="6464786" y="1850913"/>
                </a:cubicBezTo>
                <a:cubicBezTo>
                  <a:pt x="6470243" y="1855279"/>
                  <a:pt x="6474807" y="1859992"/>
                  <a:pt x="6478478" y="1865052"/>
                </a:cubicBezTo>
                <a:lnTo>
                  <a:pt x="6478478" y="1888120"/>
                </a:lnTo>
                <a:lnTo>
                  <a:pt x="6513006" y="1888120"/>
                </a:lnTo>
                <a:lnTo>
                  <a:pt x="6513006" y="1722921"/>
                </a:lnTo>
                <a:lnTo>
                  <a:pt x="6546492" y="1722921"/>
                </a:lnTo>
                <a:lnTo>
                  <a:pt x="6554678" y="1722921"/>
                </a:lnTo>
                <a:lnTo>
                  <a:pt x="6563756" y="1722921"/>
                </a:lnTo>
                <a:cubicBezTo>
                  <a:pt x="6567527" y="1722921"/>
                  <a:pt x="6570925" y="1723541"/>
                  <a:pt x="6573951" y="1724781"/>
                </a:cubicBezTo>
                <a:cubicBezTo>
                  <a:pt x="6576977" y="1726022"/>
                  <a:pt x="6579532" y="1727758"/>
                  <a:pt x="6581616" y="1729990"/>
                </a:cubicBezTo>
                <a:cubicBezTo>
                  <a:pt x="6583699" y="1732223"/>
                  <a:pt x="6585312" y="1734852"/>
                  <a:pt x="6586453" y="1737878"/>
                </a:cubicBezTo>
                <a:cubicBezTo>
                  <a:pt x="6587594" y="1740904"/>
                  <a:pt x="6588164" y="1744203"/>
                  <a:pt x="6588164" y="1747775"/>
                </a:cubicBezTo>
                <a:lnTo>
                  <a:pt x="6588164" y="1903003"/>
                </a:lnTo>
                <a:lnTo>
                  <a:pt x="6622692" y="1903003"/>
                </a:lnTo>
                <a:lnTo>
                  <a:pt x="6622692" y="1738548"/>
                </a:lnTo>
                <a:cubicBezTo>
                  <a:pt x="6622692" y="1737060"/>
                  <a:pt x="6622816" y="1735423"/>
                  <a:pt x="6623064" y="1733637"/>
                </a:cubicBezTo>
                <a:cubicBezTo>
                  <a:pt x="6623312" y="1731851"/>
                  <a:pt x="6623883" y="1730164"/>
                  <a:pt x="6624776" y="1728576"/>
                </a:cubicBezTo>
                <a:cubicBezTo>
                  <a:pt x="6625669" y="1726989"/>
                  <a:pt x="6627033" y="1725650"/>
                  <a:pt x="6628869" y="1724558"/>
                </a:cubicBezTo>
                <a:cubicBezTo>
                  <a:pt x="6630704" y="1723467"/>
                  <a:pt x="6633209" y="1722921"/>
                  <a:pt x="6636384" y="1722921"/>
                </a:cubicBezTo>
                <a:lnTo>
                  <a:pt x="6664364" y="1722921"/>
                </a:lnTo>
                <a:lnTo>
                  <a:pt x="6664364" y="1691667"/>
                </a:lnTo>
                <a:lnTo>
                  <a:pt x="6629836" y="1691667"/>
                </a:lnTo>
                <a:cubicBezTo>
                  <a:pt x="6622791" y="1691667"/>
                  <a:pt x="6617037" y="1692659"/>
                  <a:pt x="6612572" y="1694644"/>
                </a:cubicBezTo>
                <a:cubicBezTo>
                  <a:pt x="6608107" y="1696628"/>
                  <a:pt x="6604287" y="1699158"/>
                  <a:pt x="6601112" y="1702234"/>
                </a:cubicBezTo>
                <a:cubicBezTo>
                  <a:pt x="6597739" y="1699456"/>
                  <a:pt x="6593547" y="1697000"/>
                  <a:pt x="6588536" y="1694867"/>
                </a:cubicBezTo>
                <a:cubicBezTo>
                  <a:pt x="6583526" y="1692734"/>
                  <a:pt x="6577895" y="1691667"/>
                  <a:pt x="6571644" y="1691667"/>
                </a:cubicBezTo>
                <a:lnTo>
                  <a:pt x="6554678" y="1691667"/>
                </a:lnTo>
                <a:lnTo>
                  <a:pt x="6546492" y="1691667"/>
                </a:lnTo>
                <a:lnTo>
                  <a:pt x="6359564" y="1691667"/>
                </a:lnTo>
                <a:lnTo>
                  <a:pt x="6346467" y="1691667"/>
                </a:lnTo>
                <a:lnTo>
                  <a:pt x="6325036" y="1691667"/>
                </a:lnTo>
                <a:cubicBezTo>
                  <a:pt x="6317991" y="1691667"/>
                  <a:pt x="6312237" y="1692659"/>
                  <a:pt x="6307772" y="1694644"/>
                </a:cubicBezTo>
                <a:cubicBezTo>
                  <a:pt x="6303307" y="1696628"/>
                  <a:pt x="6299487" y="1699158"/>
                  <a:pt x="6296312" y="1702234"/>
                </a:cubicBezTo>
                <a:cubicBezTo>
                  <a:pt x="6292939" y="1699456"/>
                  <a:pt x="6288747" y="1697000"/>
                  <a:pt x="6283736" y="1694867"/>
                </a:cubicBezTo>
                <a:cubicBezTo>
                  <a:pt x="6278726" y="1692734"/>
                  <a:pt x="6273095" y="1691667"/>
                  <a:pt x="6266844" y="1691667"/>
                </a:cubicBezTo>
                <a:lnTo>
                  <a:pt x="6255980" y="1691667"/>
                </a:lnTo>
                <a:lnTo>
                  <a:pt x="6241692" y="1691667"/>
                </a:lnTo>
                <a:lnTo>
                  <a:pt x="6179780" y="1691667"/>
                </a:lnTo>
                <a:lnTo>
                  <a:pt x="6179780" y="1828589"/>
                </a:lnTo>
                <a:cubicBezTo>
                  <a:pt x="6177498" y="1826406"/>
                  <a:pt x="6174620" y="1824174"/>
                  <a:pt x="6171148" y="1821892"/>
                </a:cubicBezTo>
                <a:cubicBezTo>
                  <a:pt x="6167675" y="1819610"/>
                  <a:pt x="6163830" y="1817352"/>
                  <a:pt x="6159614" y="1815120"/>
                </a:cubicBezTo>
                <a:cubicBezTo>
                  <a:pt x="6155397" y="1812888"/>
                  <a:pt x="6150932" y="1810730"/>
                  <a:pt x="6146219" y="1808646"/>
                </a:cubicBezTo>
                <a:cubicBezTo>
                  <a:pt x="6141506" y="1806562"/>
                  <a:pt x="6136719" y="1804628"/>
                  <a:pt x="6131857" y="1802842"/>
                </a:cubicBezTo>
                <a:cubicBezTo>
                  <a:pt x="6137513" y="1798278"/>
                  <a:pt x="6142077" y="1792151"/>
                  <a:pt x="6145549" y="1784461"/>
                </a:cubicBezTo>
                <a:cubicBezTo>
                  <a:pt x="6149022" y="1776772"/>
                  <a:pt x="6150758" y="1767669"/>
                  <a:pt x="6150758" y="1757151"/>
                </a:cubicBezTo>
                <a:cubicBezTo>
                  <a:pt x="6150758" y="1750801"/>
                  <a:pt x="6149344" y="1744154"/>
                  <a:pt x="6146517" y="1737209"/>
                </a:cubicBezTo>
                <a:cubicBezTo>
                  <a:pt x="6143689" y="1730263"/>
                  <a:pt x="6139795" y="1723616"/>
                  <a:pt x="6134834" y="1717266"/>
                </a:cubicBezTo>
                <a:cubicBezTo>
                  <a:pt x="6129873" y="1710916"/>
                  <a:pt x="6124044" y="1705186"/>
                  <a:pt x="6117346" y="1700076"/>
                </a:cubicBezTo>
                <a:cubicBezTo>
                  <a:pt x="6110650" y="1694966"/>
                  <a:pt x="6103481" y="1691022"/>
                  <a:pt x="6095841" y="1688244"/>
                </a:cubicBezTo>
                <a:close/>
                <a:moveTo>
                  <a:pt x="1444651" y="1684555"/>
                </a:moveTo>
                <a:cubicBezTo>
                  <a:pt x="1446828" y="1684555"/>
                  <a:pt x="1448753" y="1684848"/>
                  <a:pt x="1450428" y="1685434"/>
                </a:cubicBezTo>
                <a:lnTo>
                  <a:pt x="1450428" y="1692215"/>
                </a:lnTo>
                <a:cubicBezTo>
                  <a:pt x="1450428" y="1700336"/>
                  <a:pt x="1447749" y="1704396"/>
                  <a:pt x="1442391" y="1704396"/>
                </a:cubicBezTo>
                <a:cubicBezTo>
                  <a:pt x="1441219" y="1704396"/>
                  <a:pt x="1440026" y="1704166"/>
                  <a:pt x="1438812" y="1703705"/>
                </a:cubicBezTo>
                <a:cubicBezTo>
                  <a:pt x="1437598" y="1703245"/>
                  <a:pt x="1436489" y="1702554"/>
                  <a:pt x="1435485" y="1701633"/>
                </a:cubicBezTo>
                <a:cubicBezTo>
                  <a:pt x="1434480" y="1700712"/>
                  <a:pt x="1433643" y="1699540"/>
                  <a:pt x="1432973" y="1698117"/>
                </a:cubicBezTo>
                <a:cubicBezTo>
                  <a:pt x="1432303" y="1696694"/>
                  <a:pt x="1431968" y="1694978"/>
                  <a:pt x="1431968" y="1692969"/>
                </a:cubicBezTo>
                <a:cubicBezTo>
                  <a:pt x="1431968" y="1691546"/>
                  <a:pt x="1432345" y="1690311"/>
                  <a:pt x="1433099" y="1689264"/>
                </a:cubicBezTo>
                <a:cubicBezTo>
                  <a:pt x="1433852" y="1688218"/>
                  <a:pt x="1434815" y="1687339"/>
                  <a:pt x="1435987" y="1686627"/>
                </a:cubicBezTo>
                <a:cubicBezTo>
                  <a:pt x="1437159" y="1685916"/>
                  <a:pt x="1438519" y="1685392"/>
                  <a:pt x="1440068" y="1685058"/>
                </a:cubicBezTo>
                <a:cubicBezTo>
                  <a:pt x="1441617" y="1684723"/>
                  <a:pt x="1443144" y="1684555"/>
                  <a:pt x="1444651" y="1684555"/>
                </a:cubicBezTo>
                <a:close/>
                <a:moveTo>
                  <a:pt x="1082701" y="1684555"/>
                </a:moveTo>
                <a:cubicBezTo>
                  <a:pt x="1084878" y="1684555"/>
                  <a:pt x="1086803" y="1684848"/>
                  <a:pt x="1088478" y="1685434"/>
                </a:cubicBezTo>
                <a:lnTo>
                  <a:pt x="1088478" y="1692215"/>
                </a:lnTo>
                <a:cubicBezTo>
                  <a:pt x="1088478" y="1700336"/>
                  <a:pt x="1085799" y="1704396"/>
                  <a:pt x="1080441" y="1704396"/>
                </a:cubicBezTo>
                <a:cubicBezTo>
                  <a:pt x="1079269" y="1704396"/>
                  <a:pt x="1078076" y="1704166"/>
                  <a:pt x="1076862" y="1703705"/>
                </a:cubicBezTo>
                <a:cubicBezTo>
                  <a:pt x="1075648" y="1703245"/>
                  <a:pt x="1074539" y="1702554"/>
                  <a:pt x="1073534" y="1701633"/>
                </a:cubicBezTo>
                <a:cubicBezTo>
                  <a:pt x="1072530" y="1700712"/>
                  <a:pt x="1071693" y="1699540"/>
                  <a:pt x="1071023" y="1698117"/>
                </a:cubicBezTo>
                <a:cubicBezTo>
                  <a:pt x="1070353" y="1696694"/>
                  <a:pt x="1070018" y="1694978"/>
                  <a:pt x="1070018" y="1692969"/>
                </a:cubicBezTo>
                <a:cubicBezTo>
                  <a:pt x="1070018" y="1691546"/>
                  <a:pt x="1070395" y="1690311"/>
                  <a:pt x="1071148" y="1689264"/>
                </a:cubicBezTo>
                <a:cubicBezTo>
                  <a:pt x="1071902" y="1688218"/>
                  <a:pt x="1072865" y="1687339"/>
                  <a:pt x="1074037" y="1686627"/>
                </a:cubicBezTo>
                <a:cubicBezTo>
                  <a:pt x="1075209" y="1685916"/>
                  <a:pt x="1076569" y="1685392"/>
                  <a:pt x="1078118" y="1685058"/>
                </a:cubicBezTo>
                <a:cubicBezTo>
                  <a:pt x="1079667" y="1684723"/>
                  <a:pt x="1081194" y="1684555"/>
                  <a:pt x="1082701" y="1684555"/>
                </a:cubicBezTo>
                <a:close/>
                <a:moveTo>
                  <a:pt x="9063224" y="1670163"/>
                </a:moveTo>
                <a:lnTo>
                  <a:pt x="9063224" y="1701417"/>
                </a:lnTo>
                <a:lnTo>
                  <a:pt x="9252980" y="1701417"/>
                </a:lnTo>
                <a:lnTo>
                  <a:pt x="9252980" y="1805597"/>
                </a:lnTo>
                <a:cubicBezTo>
                  <a:pt x="9252385" y="1805200"/>
                  <a:pt x="9250946" y="1804084"/>
                  <a:pt x="9248664" y="1802248"/>
                </a:cubicBezTo>
                <a:cubicBezTo>
                  <a:pt x="9246382" y="1800413"/>
                  <a:pt x="9243877" y="1798453"/>
                  <a:pt x="9241148" y="1796369"/>
                </a:cubicBezTo>
                <a:cubicBezTo>
                  <a:pt x="9238420" y="1794286"/>
                  <a:pt x="9235741" y="1792326"/>
                  <a:pt x="9233111" y="1790491"/>
                </a:cubicBezTo>
                <a:cubicBezTo>
                  <a:pt x="9230482" y="1788655"/>
                  <a:pt x="9228572" y="1787440"/>
                  <a:pt x="9227381" y="1786844"/>
                </a:cubicBezTo>
                <a:cubicBezTo>
                  <a:pt x="9227778" y="1784265"/>
                  <a:pt x="9228076" y="1781784"/>
                  <a:pt x="9228274" y="1779403"/>
                </a:cubicBezTo>
                <a:cubicBezTo>
                  <a:pt x="9228473" y="1777022"/>
                  <a:pt x="9228572" y="1774839"/>
                  <a:pt x="9228572" y="1772855"/>
                </a:cubicBezTo>
                <a:cubicBezTo>
                  <a:pt x="9228572" y="1766108"/>
                  <a:pt x="9227605" y="1759262"/>
                  <a:pt x="9225670" y="1752316"/>
                </a:cubicBezTo>
                <a:cubicBezTo>
                  <a:pt x="9223735" y="1745371"/>
                  <a:pt x="9220684" y="1739071"/>
                  <a:pt x="9216517" y="1733415"/>
                </a:cubicBezTo>
                <a:cubicBezTo>
                  <a:pt x="9212350" y="1727760"/>
                  <a:pt x="9206942" y="1723121"/>
                  <a:pt x="9200295" y="1719500"/>
                </a:cubicBezTo>
                <a:cubicBezTo>
                  <a:pt x="9193647" y="1715878"/>
                  <a:pt x="9185610" y="1714067"/>
                  <a:pt x="9176185" y="1714067"/>
                </a:cubicBezTo>
                <a:cubicBezTo>
                  <a:pt x="9169636" y="1714067"/>
                  <a:pt x="9163460" y="1715208"/>
                  <a:pt x="9157655" y="1717490"/>
                </a:cubicBezTo>
                <a:cubicBezTo>
                  <a:pt x="9151851" y="1719772"/>
                  <a:pt x="9146791" y="1722947"/>
                  <a:pt x="9142475" y="1727015"/>
                </a:cubicBezTo>
                <a:cubicBezTo>
                  <a:pt x="9138159" y="1731083"/>
                  <a:pt x="9134761" y="1735871"/>
                  <a:pt x="9132280" y="1741377"/>
                </a:cubicBezTo>
                <a:cubicBezTo>
                  <a:pt x="9129800" y="1746884"/>
                  <a:pt x="9128560" y="1752812"/>
                  <a:pt x="9128560" y="1759162"/>
                </a:cubicBezTo>
                <a:cubicBezTo>
                  <a:pt x="9128560" y="1762437"/>
                  <a:pt x="9129180" y="1765587"/>
                  <a:pt x="9130420" y="1768613"/>
                </a:cubicBezTo>
                <a:cubicBezTo>
                  <a:pt x="9131660" y="1771639"/>
                  <a:pt x="9133372" y="1774318"/>
                  <a:pt x="9135554" y="1776650"/>
                </a:cubicBezTo>
                <a:cubicBezTo>
                  <a:pt x="9137737" y="1778981"/>
                  <a:pt x="9140317" y="1780842"/>
                  <a:pt x="9143294" y="1782231"/>
                </a:cubicBezTo>
                <a:cubicBezTo>
                  <a:pt x="9146270" y="1783620"/>
                  <a:pt x="9149495" y="1784314"/>
                  <a:pt x="9152967" y="1784314"/>
                </a:cubicBezTo>
                <a:cubicBezTo>
                  <a:pt x="9156242" y="1784314"/>
                  <a:pt x="9159367" y="1783719"/>
                  <a:pt x="9162344" y="1782528"/>
                </a:cubicBezTo>
                <a:cubicBezTo>
                  <a:pt x="9165320" y="1781338"/>
                  <a:pt x="9167925" y="1779701"/>
                  <a:pt x="9170157" y="1777617"/>
                </a:cubicBezTo>
                <a:cubicBezTo>
                  <a:pt x="9172389" y="1775533"/>
                  <a:pt x="9174175" y="1773078"/>
                  <a:pt x="9175515" y="1770250"/>
                </a:cubicBezTo>
                <a:cubicBezTo>
                  <a:pt x="9176854" y="1767422"/>
                  <a:pt x="9177524" y="1764371"/>
                  <a:pt x="9177524" y="1761097"/>
                </a:cubicBezTo>
                <a:cubicBezTo>
                  <a:pt x="9177524" y="1758121"/>
                  <a:pt x="9177226" y="1755367"/>
                  <a:pt x="9176631" y="1752837"/>
                </a:cubicBezTo>
                <a:cubicBezTo>
                  <a:pt x="9176036" y="1750307"/>
                  <a:pt x="9175192" y="1748347"/>
                  <a:pt x="9174101" y="1746958"/>
                </a:cubicBezTo>
                <a:cubicBezTo>
                  <a:pt x="9174895" y="1746562"/>
                  <a:pt x="9175564" y="1746338"/>
                  <a:pt x="9176110" y="1746289"/>
                </a:cubicBezTo>
                <a:cubicBezTo>
                  <a:pt x="9176656" y="1746239"/>
                  <a:pt x="9177375" y="1746214"/>
                  <a:pt x="9178268" y="1746214"/>
                </a:cubicBezTo>
                <a:cubicBezTo>
                  <a:pt x="9180947" y="1746214"/>
                  <a:pt x="9183229" y="1747082"/>
                  <a:pt x="9185114" y="1748819"/>
                </a:cubicBezTo>
                <a:cubicBezTo>
                  <a:pt x="9186999" y="1750555"/>
                  <a:pt x="9188537" y="1752713"/>
                  <a:pt x="9189728" y="1755293"/>
                </a:cubicBezTo>
                <a:cubicBezTo>
                  <a:pt x="9190919" y="1757872"/>
                  <a:pt x="9191787" y="1760750"/>
                  <a:pt x="9192332" y="1763925"/>
                </a:cubicBezTo>
                <a:cubicBezTo>
                  <a:pt x="9192878" y="1767100"/>
                  <a:pt x="9193151" y="1770076"/>
                  <a:pt x="9193151" y="1772855"/>
                </a:cubicBezTo>
                <a:cubicBezTo>
                  <a:pt x="9193151" y="1779006"/>
                  <a:pt x="9192531" y="1784761"/>
                  <a:pt x="9191291" y="1790119"/>
                </a:cubicBezTo>
                <a:cubicBezTo>
                  <a:pt x="9190050" y="1795476"/>
                  <a:pt x="9188190" y="1800164"/>
                  <a:pt x="9185710" y="1804183"/>
                </a:cubicBezTo>
                <a:cubicBezTo>
                  <a:pt x="9183229" y="1808201"/>
                  <a:pt x="9180128" y="1811376"/>
                  <a:pt x="9176408" y="1813708"/>
                </a:cubicBezTo>
                <a:cubicBezTo>
                  <a:pt x="9172687" y="1816039"/>
                  <a:pt x="9168297" y="1817205"/>
                  <a:pt x="9163236" y="1817205"/>
                </a:cubicBezTo>
                <a:cubicBezTo>
                  <a:pt x="9157085" y="1817205"/>
                  <a:pt x="9151157" y="1816064"/>
                  <a:pt x="9145452" y="1813782"/>
                </a:cubicBezTo>
                <a:cubicBezTo>
                  <a:pt x="9139746" y="1811500"/>
                  <a:pt x="9134364" y="1808573"/>
                  <a:pt x="9129304" y="1805001"/>
                </a:cubicBezTo>
                <a:cubicBezTo>
                  <a:pt x="9124244" y="1801430"/>
                  <a:pt x="9119531" y="1797461"/>
                  <a:pt x="9115165" y="1793095"/>
                </a:cubicBezTo>
                <a:cubicBezTo>
                  <a:pt x="9110799" y="1788730"/>
                  <a:pt x="9106880" y="1784463"/>
                  <a:pt x="9103408" y="1780296"/>
                </a:cubicBezTo>
                <a:cubicBezTo>
                  <a:pt x="9099935" y="1776129"/>
                  <a:pt x="9096934" y="1772309"/>
                  <a:pt x="9094404" y="1768836"/>
                </a:cubicBezTo>
                <a:cubicBezTo>
                  <a:pt x="9091873" y="1765364"/>
                  <a:pt x="9089914" y="1762734"/>
                  <a:pt x="9088525" y="1760948"/>
                </a:cubicBezTo>
                <a:lnTo>
                  <a:pt x="9063968" y="1779701"/>
                </a:lnTo>
                <a:cubicBezTo>
                  <a:pt x="9069723" y="1788630"/>
                  <a:pt x="9076197" y="1797262"/>
                  <a:pt x="9083390" y="1805597"/>
                </a:cubicBezTo>
                <a:cubicBezTo>
                  <a:pt x="9090584" y="1813931"/>
                  <a:pt x="9098372" y="1821348"/>
                  <a:pt x="9106756" y="1827847"/>
                </a:cubicBezTo>
                <a:cubicBezTo>
                  <a:pt x="9115140" y="1834345"/>
                  <a:pt x="9124045" y="1839554"/>
                  <a:pt x="9133471" y="1843473"/>
                </a:cubicBezTo>
                <a:cubicBezTo>
                  <a:pt x="9142897" y="1847393"/>
                  <a:pt x="9152719" y="1849352"/>
                  <a:pt x="9162939" y="1849352"/>
                </a:cubicBezTo>
                <a:cubicBezTo>
                  <a:pt x="9168396" y="1849352"/>
                  <a:pt x="9173853" y="1848558"/>
                  <a:pt x="9179310" y="1846971"/>
                </a:cubicBezTo>
                <a:cubicBezTo>
                  <a:pt x="9184767" y="1845383"/>
                  <a:pt x="9189902" y="1843151"/>
                  <a:pt x="9194714" y="1840274"/>
                </a:cubicBezTo>
                <a:cubicBezTo>
                  <a:pt x="9199526" y="1837396"/>
                  <a:pt x="9203916" y="1833874"/>
                  <a:pt x="9207885" y="1829707"/>
                </a:cubicBezTo>
                <a:cubicBezTo>
                  <a:pt x="9211854" y="1825540"/>
                  <a:pt x="9215029" y="1820827"/>
                  <a:pt x="9217410" y="1815568"/>
                </a:cubicBezTo>
                <a:cubicBezTo>
                  <a:pt x="9218799" y="1816064"/>
                  <a:pt x="9220560" y="1816957"/>
                  <a:pt x="9222693" y="1818247"/>
                </a:cubicBezTo>
                <a:cubicBezTo>
                  <a:pt x="9224827" y="1819537"/>
                  <a:pt x="9227109" y="1821100"/>
                  <a:pt x="9229539" y="1822935"/>
                </a:cubicBezTo>
                <a:cubicBezTo>
                  <a:pt x="9231970" y="1824771"/>
                  <a:pt x="9234426" y="1826730"/>
                  <a:pt x="9236906" y="1828814"/>
                </a:cubicBezTo>
                <a:cubicBezTo>
                  <a:pt x="9239387" y="1830897"/>
                  <a:pt x="9241694" y="1832981"/>
                  <a:pt x="9243827" y="1835065"/>
                </a:cubicBezTo>
                <a:cubicBezTo>
                  <a:pt x="9245960" y="1837148"/>
                  <a:pt x="9247845" y="1839133"/>
                  <a:pt x="9249482" y="1841018"/>
                </a:cubicBezTo>
                <a:cubicBezTo>
                  <a:pt x="9251120" y="1842903"/>
                  <a:pt x="9252285" y="1844540"/>
                  <a:pt x="9252980" y="1845929"/>
                </a:cubicBezTo>
                <a:lnTo>
                  <a:pt x="9252980" y="1866616"/>
                </a:lnTo>
                <a:lnTo>
                  <a:pt x="9287508" y="1866616"/>
                </a:lnTo>
                <a:lnTo>
                  <a:pt x="9287508" y="1701417"/>
                </a:lnTo>
                <a:lnTo>
                  <a:pt x="9288847" y="1701417"/>
                </a:lnTo>
                <a:cubicBezTo>
                  <a:pt x="9293312" y="1701615"/>
                  <a:pt x="9297256" y="1702707"/>
                  <a:pt x="9300679" y="1704691"/>
                </a:cubicBezTo>
                <a:cubicBezTo>
                  <a:pt x="9304102" y="1706676"/>
                  <a:pt x="9306980" y="1709255"/>
                  <a:pt x="9309311" y="1712430"/>
                </a:cubicBezTo>
                <a:cubicBezTo>
                  <a:pt x="9311643" y="1715605"/>
                  <a:pt x="9313429" y="1719227"/>
                  <a:pt x="9314669" y="1723295"/>
                </a:cubicBezTo>
                <a:cubicBezTo>
                  <a:pt x="9315909" y="1727363"/>
                  <a:pt x="9316530" y="1731629"/>
                  <a:pt x="9316530" y="1736094"/>
                </a:cubicBezTo>
                <a:lnTo>
                  <a:pt x="9316530" y="1881499"/>
                </a:lnTo>
                <a:lnTo>
                  <a:pt x="9351058" y="1881499"/>
                </a:lnTo>
                <a:lnTo>
                  <a:pt x="9351058" y="1718532"/>
                </a:lnTo>
                <a:cubicBezTo>
                  <a:pt x="9351058" y="1716548"/>
                  <a:pt x="9351157" y="1714539"/>
                  <a:pt x="9351355" y="1712505"/>
                </a:cubicBezTo>
                <a:cubicBezTo>
                  <a:pt x="9351554" y="1710471"/>
                  <a:pt x="9351975" y="1708635"/>
                  <a:pt x="9352620" y="1706998"/>
                </a:cubicBezTo>
                <a:cubicBezTo>
                  <a:pt x="9353265" y="1705361"/>
                  <a:pt x="9354183" y="1704022"/>
                  <a:pt x="9355374" y="1702980"/>
                </a:cubicBezTo>
                <a:cubicBezTo>
                  <a:pt x="9356564" y="1701938"/>
                  <a:pt x="9358102" y="1701417"/>
                  <a:pt x="9359987" y="1701417"/>
                </a:cubicBezTo>
                <a:lnTo>
                  <a:pt x="9387074" y="1701417"/>
                </a:lnTo>
                <a:lnTo>
                  <a:pt x="9392729" y="1701417"/>
                </a:lnTo>
                <a:lnTo>
                  <a:pt x="9531140" y="1701417"/>
                </a:lnTo>
                <a:lnTo>
                  <a:pt x="9531140" y="1723741"/>
                </a:lnTo>
                <a:cubicBezTo>
                  <a:pt x="9528560" y="1722749"/>
                  <a:pt x="9525906" y="1722030"/>
                  <a:pt x="9523177" y="1721583"/>
                </a:cubicBezTo>
                <a:cubicBezTo>
                  <a:pt x="9520449" y="1721137"/>
                  <a:pt x="9517745" y="1720914"/>
                  <a:pt x="9515066" y="1720914"/>
                </a:cubicBezTo>
                <a:cubicBezTo>
                  <a:pt x="9512486" y="1720914"/>
                  <a:pt x="9509832" y="1721087"/>
                  <a:pt x="9507104" y="1721434"/>
                </a:cubicBezTo>
                <a:cubicBezTo>
                  <a:pt x="9504375" y="1721782"/>
                  <a:pt x="9501746" y="1722303"/>
                  <a:pt x="9499216" y="1722997"/>
                </a:cubicBezTo>
                <a:cubicBezTo>
                  <a:pt x="9496686" y="1723692"/>
                  <a:pt x="9494305" y="1724560"/>
                  <a:pt x="9492072" y="1725602"/>
                </a:cubicBezTo>
                <a:cubicBezTo>
                  <a:pt x="9489840" y="1726643"/>
                  <a:pt x="9487930" y="1727908"/>
                  <a:pt x="9486342" y="1729397"/>
                </a:cubicBezTo>
                <a:cubicBezTo>
                  <a:pt x="9482870" y="1726222"/>
                  <a:pt x="9478206" y="1723518"/>
                  <a:pt x="9472352" y="1721286"/>
                </a:cubicBezTo>
                <a:cubicBezTo>
                  <a:pt x="9466499" y="1719053"/>
                  <a:pt x="9459950" y="1717937"/>
                  <a:pt x="9452707" y="1717937"/>
                </a:cubicBezTo>
                <a:cubicBezTo>
                  <a:pt x="9445960" y="1717937"/>
                  <a:pt x="9439511" y="1719004"/>
                  <a:pt x="9433360" y="1721137"/>
                </a:cubicBezTo>
                <a:cubicBezTo>
                  <a:pt x="9427208" y="1723270"/>
                  <a:pt x="9421776" y="1726296"/>
                  <a:pt x="9417063" y="1730215"/>
                </a:cubicBezTo>
                <a:cubicBezTo>
                  <a:pt x="9412350" y="1734134"/>
                  <a:pt x="9408580" y="1738922"/>
                  <a:pt x="9405752" y="1744577"/>
                </a:cubicBezTo>
                <a:cubicBezTo>
                  <a:pt x="9402924" y="1750233"/>
                  <a:pt x="9401510" y="1756583"/>
                  <a:pt x="9401510" y="1763627"/>
                </a:cubicBezTo>
                <a:cubicBezTo>
                  <a:pt x="9401510" y="1769680"/>
                  <a:pt x="9402230" y="1775360"/>
                  <a:pt x="9403668" y="1780668"/>
                </a:cubicBezTo>
                <a:cubicBezTo>
                  <a:pt x="9405107" y="1785976"/>
                  <a:pt x="9407389" y="1790590"/>
                  <a:pt x="9410514" y="1794509"/>
                </a:cubicBezTo>
                <a:cubicBezTo>
                  <a:pt x="9413640" y="1798428"/>
                  <a:pt x="9417633" y="1801504"/>
                  <a:pt x="9422495" y="1803736"/>
                </a:cubicBezTo>
                <a:cubicBezTo>
                  <a:pt x="9427357" y="1805969"/>
                  <a:pt x="9433161" y="1807085"/>
                  <a:pt x="9439908" y="1807085"/>
                </a:cubicBezTo>
                <a:cubicBezTo>
                  <a:pt x="9442587" y="1807085"/>
                  <a:pt x="9445142" y="1806539"/>
                  <a:pt x="9447573" y="1805448"/>
                </a:cubicBezTo>
                <a:cubicBezTo>
                  <a:pt x="9450003" y="1804356"/>
                  <a:pt x="9452112" y="1802918"/>
                  <a:pt x="9453898" y="1801132"/>
                </a:cubicBezTo>
                <a:cubicBezTo>
                  <a:pt x="9455684" y="1799346"/>
                  <a:pt x="9457122" y="1797287"/>
                  <a:pt x="9458214" y="1794955"/>
                </a:cubicBezTo>
                <a:cubicBezTo>
                  <a:pt x="9459305" y="1792624"/>
                  <a:pt x="9459851" y="1790168"/>
                  <a:pt x="9459851" y="1787589"/>
                </a:cubicBezTo>
                <a:cubicBezTo>
                  <a:pt x="9459851" y="1784910"/>
                  <a:pt x="9459355" y="1782380"/>
                  <a:pt x="9458363" y="1779998"/>
                </a:cubicBezTo>
                <a:cubicBezTo>
                  <a:pt x="9457370" y="1777617"/>
                  <a:pt x="9455981" y="1775533"/>
                  <a:pt x="9454195" y="1773748"/>
                </a:cubicBezTo>
                <a:cubicBezTo>
                  <a:pt x="9452410" y="1771962"/>
                  <a:pt x="9450301" y="1770548"/>
                  <a:pt x="9447870" y="1769506"/>
                </a:cubicBezTo>
                <a:cubicBezTo>
                  <a:pt x="9445439" y="1768464"/>
                  <a:pt x="9442835" y="1767943"/>
                  <a:pt x="9440057" y="1767943"/>
                </a:cubicBezTo>
                <a:cubicBezTo>
                  <a:pt x="9438072" y="1767943"/>
                  <a:pt x="9436584" y="1768092"/>
                  <a:pt x="9435592" y="1768390"/>
                </a:cubicBezTo>
                <a:cubicBezTo>
                  <a:pt x="9435294" y="1767100"/>
                  <a:pt x="9435145" y="1765661"/>
                  <a:pt x="9435145" y="1764074"/>
                </a:cubicBezTo>
                <a:cubicBezTo>
                  <a:pt x="9435145" y="1759113"/>
                  <a:pt x="9436559" y="1755318"/>
                  <a:pt x="9439387" y="1752688"/>
                </a:cubicBezTo>
                <a:cubicBezTo>
                  <a:pt x="9442215" y="1750059"/>
                  <a:pt x="9446308" y="1748744"/>
                  <a:pt x="9451665" y="1748744"/>
                </a:cubicBezTo>
                <a:cubicBezTo>
                  <a:pt x="9454741" y="1748744"/>
                  <a:pt x="9457370" y="1749340"/>
                  <a:pt x="9459553" y="1750530"/>
                </a:cubicBezTo>
                <a:cubicBezTo>
                  <a:pt x="9461736" y="1751721"/>
                  <a:pt x="9463522" y="1753284"/>
                  <a:pt x="9464911" y="1755218"/>
                </a:cubicBezTo>
                <a:cubicBezTo>
                  <a:pt x="9466300" y="1757153"/>
                  <a:pt x="9467317" y="1759286"/>
                  <a:pt x="9467962" y="1761618"/>
                </a:cubicBezTo>
                <a:cubicBezTo>
                  <a:pt x="9468607" y="1763950"/>
                  <a:pt x="9468929" y="1766306"/>
                  <a:pt x="9468929" y="1768687"/>
                </a:cubicBezTo>
                <a:lnTo>
                  <a:pt x="9468929" y="1774045"/>
                </a:lnTo>
                <a:lnTo>
                  <a:pt x="9501374" y="1774045"/>
                </a:lnTo>
                <a:lnTo>
                  <a:pt x="9501374" y="1770027"/>
                </a:lnTo>
                <a:cubicBezTo>
                  <a:pt x="9501374" y="1766753"/>
                  <a:pt x="9501796" y="1763950"/>
                  <a:pt x="9502639" y="1761618"/>
                </a:cubicBezTo>
                <a:cubicBezTo>
                  <a:pt x="9503482" y="1759286"/>
                  <a:pt x="9504599" y="1757376"/>
                  <a:pt x="9505988" y="1755888"/>
                </a:cubicBezTo>
                <a:cubicBezTo>
                  <a:pt x="9507377" y="1754400"/>
                  <a:pt x="9508915" y="1753333"/>
                  <a:pt x="9510601" y="1752688"/>
                </a:cubicBezTo>
                <a:cubicBezTo>
                  <a:pt x="9512288" y="1752043"/>
                  <a:pt x="9514471" y="1751721"/>
                  <a:pt x="9517150" y="1751721"/>
                </a:cubicBezTo>
                <a:cubicBezTo>
                  <a:pt x="9521416" y="1751721"/>
                  <a:pt x="9524814" y="1752788"/>
                  <a:pt x="9527344" y="1754921"/>
                </a:cubicBezTo>
                <a:cubicBezTo>
                  <a:pt x="9529875" y="1757054"/>
                  <a:pt x="9531140" y="1760551"/>
                  <a:pt x="9531140" y="1765413"/>
                </a:cubicBezTo>
                <a:lnTo>
                  <a:pt x="9531140" y="1822861"/>
                </a:lnTo>
                <a:cubicBezTo>
                  <a:pt x="9528560" y="1821869"/>
                  <a:pt x="9525906" y="1821149"/>
                  <a:pt x="9523177" y="1820703"/>
                </a:cubicBezTo>
                <a:cubicBezTo>
                  <a:pt x="9520449" y="1820256"/>
                  <a:pt x="9517745" y="1820033"/>
                  <a:pt x="9515066" y="1820033"/>
                </a:cubicBezTo>
                <a:cubicBezTo>
                  <a:pt x="9512486" y="1820033"/>
                  <a:pt x="9509832" y="1820207"/>
                  <a:pt x="9507104" y="1820554"/>
                </a:cubicBezTo>
                <a:cubicBezTo>
                  <a:pt x="9504375" y="1820901"/>
                  <a:pt x="9501746" y="1821422"/>
                  <a:pt x="9499216" y="1822117"/>
                </a:cubicBezTo>
                <a:cubicBezTo>
                  <a:pt x="9496686" y="1822811"/>
                  <a:pt x="9494305" y="1823679"/>
                  <a:pt x="9492072" y="1824721"/>
                </a:cubicBezTo>
                <a:cubicBezTo>
                  <a:pt x="9489840" y="1825763"/>
                  <a:pt x="9487930" y="1827028"/>
                  <a:pt x="9486342" y="1828516"/>
                </a:cubicBezTo>
                <a:cubicBezTo>
                  <a:pt x="9482870" y="1825341"/>
                  <a:pt x="9478206" y="1822638"/>
                  <a:pt x="9472352" y="1820405"/>
                </a:cubicBezTo>
                <a:cubicBezTo>
                  <a:pt x="9466499" y="1818173"/>
                  <a:pt x="9459950" y="1817056"/>
                  <a:pt x="9452707" y="1817056"/>
                </a:cubicBezTo>
                <a:cubicBezTo>
                  <a:pt x="9445960" y="1817056"/>
                  <a:pt x="9439511" y="1818123"/>
                  <a:pt x="9433360" y="1820256"/>
                </a:cubicBezTo>
                <a:cubicBezTo>
                  <a:pt x="9427208" y="1822389"/>
                  <a:pt x="9421776" y="1825416"/>
                  <a:pt x="9417063" y="1829335"/>
                </a:cubicBezTo>
                <a:cubicBezTo>
                  <a:pt x="9412350" y="1833254"/>
                  <a:pt x="9408580" y="1838041"/>
                  <a:pt x="9405752" y="1843697"/>
                </a:cubicBezTo>
                <a:cubicBezTo>
                  <a:pt x="9402924" y="1849352"/>
                  <a:pt x="9401510" y="1855702"/>
                  <a:pt x="9401510" y="1862747"/>
                </a:cubicBezTo>
                <a:cubicBezTo>
                  <a:pt x="9401510" y="1868799"/>
                  <a:pt x="9402230" y="1874479"/>
                  <a:pt x="9403668" y="1879788"/>
                </a:cubicBezTo>
                <a:cubicBezTo>
                  <a:pt x="9405107" y="1885096"/>
                  <a:pt x="9407389" y="1889709"/>
                  <a:pt x="9410514" y="1893629"/>
                </a:cubicBezTo>
                <a:cubicBezTo>
                  <a:pt x="9413640" y="1897548"/>
                  <a:pt x="9417633" y="1900623"/>
                  <a:pt x="9422495" y="1902856"/>
                </a:cubicBezTo>
                <a:cubicBezTo>
                  <a:pt x="9427357" y="1905088"/>
                  <a:pt x="9433161" y="1906205"/>
                  <a:pt x="9439908" y="1906205"/>
                </a:cubicBezTo>
                <a:cubicBezTo>
                  <a:pt x="9442587" y="1906205"/>
                  <a:pt x="9445142" y="1905659"/>
                  <a:pt x="9447573" y="1904567"/>
                </a:cubicBezTo>
                <a:cubicBezTo>
                  <a:pt x="9450003" y="1903476"/>
                  <a:pt x="9452112" y="1902037"/>
                  <a:pt x="9453898" y="1900251"/>
                </a:cubicBezTo>
                <a:cubicBezTo>
                  <a:pt x="9455684" y="1898465"/>
                  <a:pt x="9457122" y="1896407"/>
                  <a:pt x="9458214" y="1894075"/>
                </a:cubicBezTo>
                <a:cubicBezTo>
                  <a:pt x="9459305" y="1891743"/>
                  <a:pt x="9459851" y="1889288"/>
                  <a:pt x="9459851" y="1886708"/>
                </a:cubicBezTo>
                <a:cubicBezTo>
                  <a:pt x="9459851" y="1884029"/>
                  <a:pt x="9459355" y="1881499"/>
                  <a:pt x="9458363" y="1879118"/>
                </a:cubicBezTo>
                <a:cubicBezTo>
                  <a:pt x="9457370" y="1876737"/>
                  <a:pt x="9455981" y="1874653"/>
                  <a:pt x="9454195" y="1872867"/>
                </a:cubicBezTo>
                <a:cubicBezTo>
                  <a:pt x="9452410" y="1871081"/>
                  <a:pt x="9450301" y="1869667"/>
                  <a:pt x="9447870" y="1868625"/>
                </a:cubicBezTo>
                <a:cubicBezTo>
                  <a:pt x="9445439" y="1867584"/>
                  <a:pt x="9442835" y="1867063"/>
                  <a:pt x="9440057" y="1867063"/>
                </a:cubicBezTo>
                <a:cubicBezTo>
                  <a:pt x="9438072" y="1867063"/>
                  <a:pt x="9436584" y="1867212"/>
                  <a:pt x="9435592" y="1867509"/>
                </a:cubicBezTo>
                <a:cubicBezTo>
                  <a:pt x="9435294" y="1866021"/>
                  <a:pt x="9435145" y="1864483"/>
                  <a:pt x="9435145" y="1862896"/>
                </a:cubicBezTo>
                <a:cubicBezTo>
                  <a:pt x="9435145" y="1858133"/>
                  <a:pt x="9436559" y="1854437"/>
                  <a:pt x="9439387" y="1851808"/>
                </a:cubicBezTo>
                <a:cubicBezTo>
                  <a:pt x="9442215" y="1849179"/>
                  <a:pt x="9446308" y="1847864"/>
                  <a:pt x="9451665" y="1847864"/>
                </a:cubicBezTo>
                <a:cubicBezTo>
                  <a:pt x="9454741" y="1847864"/>
                  <a:pt x="9457370" y="1848459"/>
                  <a:pt x="9459553" y="1849650"/>
                </a:cubicBezTo>
                <a:cubicBezTo>
                  <a:pt x="9461736" y="1850840"/>
                  <a:pt x="9463522" y="1852403"/>
                  <a:pt x="9464911" y="1854338"/>
                </a:cubicBezTo>
                <a:cubicBezTo>
                  <a:pt x="9466300" y="1856273"/>
                  <a:pt x="9467317" y="1858406"/>
                  <a:pt x="9467962" y="1860738"/>
                </a:cubicBezTo>
                <a:cubicBezTo>
                  <a:pt x="9468607" y="1863069"/>
                  <a:pt x="9468929" y="1865426"/>
                  <a:pt x="9468929" y="1867807"/>
                </a:cubicBezTo>
                <a:lnTo>
                  <a:pt x="9468929" y="1873165"/>
                </a:lnTo>
                <a:lnTo>
                  <a:pt x="9501374" y="1873165"/>
                </a:lnTo>
                <a:lnTo>
                  <a:pt x="9501374" y="1869146"/>
                </a:lnTo>
                <a:cubicBezTo>
                  <a:pt x="9501374" y="1865872"/>
                  <a:pt x="9501796" y="1863069"/>
                  <a:pt x="9502639" y="1860738"/>
                </a:cubicBezTo>
                <a:cubicBezTo>
                  <a:pt x="9503482" y="1858406"/>
                  <a:pt x="9504599" y="1856496"/>
                  <a:pt x="9505988" y="1855008"/>
                </a:cubicBezTo>
                <a:cubicBezTo>
                  <a:pt x="9507377" y="1853519"/>
                  <a:pt x="9508915" y="1852453"/>
                  <a:pt x="9510601" y="1851808"/>
                </a:cubicBezTo>
                <a:cubicBezTo>
                  <a:pt x="9512288" y="1851163"/>
                  <a:pt x="9514520" y="1850840"/>
                  <a:pt x="9517299" y="1850840"/>
                </a:cubicBezTo>
                <a:cubicBezTo>
                  <a:pt x="9521466" y="1850840"/>
                  <a:pt x="9524814" y="1851907"/>
                  <a:pt x="9527344" y="1854040"/>
                </a:cubicBezTo>
                <a:cubicBezTo>
                  <a:pt x="9529875" y="1856173"/>
                  <a:pt x="9531140" y="1859671"/>
                  <a:pt x="9531140" y="1864533"/>
                </a:cubicBezTo>
                <a:lnTo>
                  <a:pt x="9531140" y="1880011"/>
                </a:lnTo>
                <a:lnTo>
                  <a:pt x="9565668" y="1880011"/>
                </a:lnTo>
                <a:lnTo>
                  <a:pt x="9565668" y="1701417"/>
                </a:lnTo>
                <a:lnTo>
                  <a:pt x="9596624" y="1701417"/>
                </a:lnTo>
                <a:lnTo>
                  <a:pt x="9607340" y="1701417"/>
                </a:lnTo>
                <a:lnTo>
                  <a:pt x="9613888" y="1701417"/>
                </a:lnTo>
                <a:cubicBezTo>
                  <a:pt x="9617658" y="1701417"/>
                  <a:pt x="9621057" y="1702037"/>
                  <a:pt x="9624083" y="1703277"/>
                </a:cubicBezTo>
                <a:cubicBezTo>
                  <a:pt x="9627109" y="1704518"/>
                  <a:pt x="9629664" y="1706254"/>
                  <a:pt x="9631747" y="1708486"/>
                </a:cubicBezTo>
                <a:cubicBezTo>
                  <a:pt x="9633831" y="1710719"/>
                  <a:pt x="9635443" y="1713348"/>
                  <a:pt x="9636584" y="1716374"/>
                </a:cubicBezTo>
                <a:cubicBezTo>
                  <a:pt x="9637725" y="1719400"/>
                  <a:pt x="9638296" y="1722699"/>
                  <a:pt x="9638296" y="1726271"/>
                </a:cubicBezTo>
                <a:lnTo>
                  <a:pt x="9638296" y="1881499"/>
                </a:lnTo>
                <a:lnTo>
                  <a:pt x="9672824" y="1881499"/>
                </a:lnTo>
                <a:lnTo>
                  <a:pt x="9672824" y="1717044"/>
                </a:lnTo>
                <a:cubicBezTo>
                  <a:pt x="9672824" y="1715556"/>
                  <a:pt x="9672948" y="1713919"/>
                  <a:pt x="9673196" y="1712133"/>
                </a:cubicBezTo>
                <a:cubicBezTo>
                  <a:pt x="9673444" y="1710347"/>
                  <a:pt x="9674015" y="1708660"/>
                  <a:pt x="9674908" y="1707072"/>
                </a:cubicBezTo>
                <a:cubicBezTo>
                  <a:pt x="9675801" y="1705485"/>
                  <a:pt x="9677165" y="1704146"/>
                  <a:pt x="9679000" y="1703054"/>
                </a:cubicBezTo>
                <a:cubicBezTo>
                  <a:pt x="9680836" y="1701963"/>
                  <a:pt x="9683341" y="1701417"/>
                  <a:pt x="9686516" y="1701417"/>
                </a:cubicBezTo>
                <a:lnTo>
                  <a:pt x="9701399" y="1701417"/>
                </a:lnTo>
                <a:lnTo>
                  <a:pt x="9714496" y="1701417"/>
                </a:lnTo>
                <a:lnTo>
                  <a:pt x="9742773" y="1701417"/>
                </a:lnTo>
                <a:lnTo>
                  <a:pt x="9742773" y="1722699"/>
                </a:lnTo>
                <a:cubicBezTo>
                  <a:pt x="9738507" y="1724386"/>
                  <a:pt x="9735009" y="1727264"/>
                  <a:pt x="9732281" y="1731331"/>
                </a:cubicBezTo>
                <a:cubicBezTo>
                  <a:pt x="9729552" y="1735399"/>
                  <a:pt x="9728188" y="1740013"/>
                  <a:pt x="9728188" y="1745173"/>
                </a:cubicBezTo>
                <a:cubicBezTo>
                  <a:pt x="9728188" y="1748447"/>
                  <a:pt x="9728808" y="1751547"/>
                  <a:pt x="9730048" y="1754474"/>
                </a:cubicBezTo>
                <a:cubicBezTo>
                  <a:pt x="9731289" y="1757401"/>
                  <a:pt x="9733000" y="1759981"/>
                  <a:pt x="9735183" y="1762213"/>
                </a:cubicBezTo>
                <a:cubicBezTo>
                  <a:pt x="9737366" y="1764446"/>
                  <a:pt x="9739946" y="1766207"/>
                  <a:pt x="9742922" y="1767497"/>
                </a:cubicBezTo>
                <a:cubicBezTo>
                  <a:pt x="9745899" y="1768787"/>
                  <a:pt x="9749123" y="1769431"/>
                  <a:pt x="9752596" y="1769431"/>
                </a:cubicBezTo>
                <a:cubicBezTo>
                  <a:pt x="9756267" y="1769431"/>
                  <a:pt x="9759591" y="1768762"/>
                  <a:pt x="9762567" y="1767422"/>
                </a:cubicBezTo>
                <a:cubicBezTo>
                  <a:pt x="9765544" y="1766083"/>
                  <a:pt x="9768099" y="1764322"/>
                  <a:pt x="9770232" y="1762139"/>
                </a:cubicBezTo>
                <a:cubicBezTo>
                  <a:pt x="9772365" y="1759956"/>
                  <a:pt x="9774002" y="1757451"/>
                  <a:pt x="9775143" y="1754623"/>
                </a:cubicBezTo>
                <a:cubicBezTo>
                  <a:pt x="9776284" y="1751795"/>
                  <a:pt x="9776855" y="1748893"/>
                  <a:pt x="9776855" y="1745917"/>
                </a:cubicBezTo>
                <a:cubicBezTo>
                  <a:pt x="9776855" y="1745123"/>
                  <a:pt x="9776805" y="1744478"/>
                  <a:pt x="9776706" y="1743982"/>
                </a:cubicBezTo>
                <a:cubicBezTo>
                  <a:pt x="9780972" y="1743982"/>
                  <a:pt x="9784569" y="1744577"/>
                  <a:pt x="9787496" y="1745768"/>
                </a:cubicBezTo>
                <a:cubicBezTo>
                  <a:pt x="9790423" y="1746958"/>
                  <a:pt x="9792804" y="1748571"/>
                  <a:pt x="9794640" y="1750605"/>
                </a:cubicBezTo>
                <a:cubicBezTo>
                  <a:pt x="9796475" y="1752639"/>
                  <a:pt x="9797790" y="1754921"/>
                  <a:pt x="9798584" y="1757451"/>
                </a:cubicBezTo>
                <a:cubicBezTo>
                  <a:pt x="9799378" y="1759981"/>
                  <a:pt x="9799774" y="1762585"/>
                  <a:pt x="9799774" y="1765264"/>
                </a:cubicBezTo>
                <a:cubicBezTo>
                  <a:pt x="9799774" y="1770721"/>
                  <a:pt x="9798757" y="1775385"/>
                  <a:pt x="9796723" y="1779254"/>
                </a:cubicBezTo>
                <a:cubicBezTo>
                  <a:pt x="9794689" y="1783124"/>
                  <a:pt x="9791886" y="1786299"/>
                  <a:pt x="9788315" y="1788779"/>
                </a:cubicBezTo>
                <a:cubicBezTo>
                  <a:pt x="9784743" y="1791260"/>
                  <a:pt x="9780526" y="1793095"/>
                  <a:pt x="9775664" y="1794286"/>
                </a:cubicBezTo>
                <a:cubicBezTo>
                  <a:pt x="9770802" y="1795476"/>
                  <a:pt x="9765544" y="1796072"/>
                  <a:pt x="9759888" y="1796072"/>
                </a:cubicBezTo>
                <a:cubicBezTo>
                  <a:pt x="9750860" y="1796072"/>
                  <a:pt x="9742872" y="1795501"/>
                  <a:pt x="9735927" y="1794360"/>
                </a:cubicBezTo>
                <a:cubicBezTo>
                  <a:pt x="9728982" y="1793219"/>
                  <a:pt x="9723574" y="1792202"/>
                  <a:pt x="9719705" y="1791309"/>
                </a:cubicBezTo>
                <a:lnTo>
                  <a:pt x="9719705" y="1821819"/>
                </a:lnTo>
                <a:cubicBezTo>
                  <a:pt x="9723872" y="1822712"/>
                  <a:pt x="9728585" y="1823754"/>
                  <a:pt x="9733844" y="1824944"/>
                </a:cubicBezTo>
                <a:cubicBezTo>
                  <a:pt x="9739102" y="1826135"/>
                  <a:pt x="9744733" y="1827648"/>
                  <a:pt x="9750736" y="1829484"/>
                </a:cubicBezTo>
                <a:cubicBezTo>
                  <a:pt x="9756738" y="1831319"/>
                  <a:pt x="9762939" y="1833527"/>
                  <a:pt x="9769339" y="1836106"/>
                </a:cubicBezTo>
                <a:cubicBezTo>
                  <a:pt x="9775739" y="1838686"/>
                  <a:pt x="9782138" y="1841787"/>
                  <a:pt x="9788538" y="1845408"/>
                </a:cubicBezTo>
                <a:cubicBezTo>
                  <a:pt x="9794937" y="1849030"/>
                  <a:pt x="9801263" y="1853296"/>
                  <a:pt x="9807513" y="1858207"/>
                </a:cubicBezTo>
                <a:cubicBezTo>
                  <a:pt x="9813764" y="1863119"/>
                  <a:pt x="9819668" y="1868749"/>
                  <a:pt x="9825224" y="1875099"/>
                </a:cubicBezTo>
                <a:lnTo>
                  <a:pt x="9852757" y="1857984"/>
                </a:lnTo>
                <a:cubicBezTo>
                  <a:pt x="9849483" y="1853023"/>
                  <a:pt x="9845837" y="1848459"/>
                  <a:pt x="9841818" y="1844292"/>
                </a:cubicBezTo>
                <a:cubicBezTo>
                  <a:pt x="9837800" y="1840125"/>
                  <a:pt x="9833682" y="1836305"/>
                  <a:pt x="9829466" y="1832832"/>
                </a:cubicBezTo>
                <a:cubicBezTo>
                  <a:pt x="9825249" y="1829360"/>
                  <a:pt x="9821032" y="1826234"/>
                  <a:pt x="9816815" y="1823456"/>
                </a:cubicBezTo>
                <a:cubicBezTo>
                  <a:pt x="9812598" y="1820678"/>
                  <a:pt x="9808704" y="1818148"/>
                  <a:pt x="9805132" y="1815866"/>
                </a:cubicBezTo>
                <a:cubicBezTo>
                  <a:pt x="9809399" y="1813683"/>
                  <a:pt x="9813318" y="1810930"/>
                  <a:pt x="9816890" y="1807606"/>
                </a:cubicBezTo>
                <a:cubicBezTo>
                  <a:pt x="9820462" y="1804282"/>
                  <a:pt x="9823537" y="1800462"/>
                  <a:pt x="9826117" y="1796146"/>
                </a:cubicBezTo>
                <a:cubicBezTo>
                  <a:pt x="9828697" y="1791830"/>
                  <a:pt x="9830706" y="1787068"/>
                  <a:pt x="9832144" y="1781859"/>
                </a:cubicBezTo>
                <a:cubicBezTo>
                  <a:pt x="9833583" y="1776650"/>
                  <a:pt x="9834302" y="1771069"/>
                  <a:pt x="9834302" y="1765115"/>
                </a:cubicBezTo>
                <a:cubicBezTo>
                  <a:pt x="9834302" y="1758468"/>
                  <a:pt x="9833261" y="1752043"/>
                  <a:pt x="9831177" y="1745842"/>
                </a:cubicBezTo>
                <a:cubicBezTo>
                  <a:pt x="9829094" y="1739641"/>
                  <a:pt x="9825794" y="1734110"/>
                  <a:pt x="9821280" y="1729248"/>
                </a:cubicBezTo>
                <a:cubicBezTo>
                  <a:pt x="9816766" y="1724386"/>
                  <a:pt x="9810887" y="1720492"/>
                  <a:pt x="9803644" y="1717565"/>
                </a:cubicBezTo>
                <a:cubicBezTo>
                  <a:pt x="9796401" y="1714638"/>
                  <a:pt x="9787620" y="1713174"/>
                  <a:pt x="9777301" y="1713174"/>
                </a:cubicBezTo>
                <a:lnTo>
                  <a:pt x="9777301" y="1701417"/>
                </a:lnTo>
                <a:lnTo>
                  <a:pt x="9875974" y="1701417"/>
                </a:lnTo>
                <a:lnTo>
                  <a:pt x="9875974" y="1670163"/>
                </a:lnTo>
                <a:lnTo>
                  <a:pt x="9714496" y="1670163"/>
                </a:lnTo>
                <a:lnTo>
                  <a:pt x="9701399" y="1670163"/>
                </a:lnTo>
                <a:lnTo>
                  <a:pt x="9679968" y="1670163"/>
                </a:lnTo>
                <a:cubicBezTo>
                  <a:pt x="9672923" y="1670163"/>
                  <a:pt x="9667168" y="1671155"/>
                  <a:pt x="9662704" y="1673140"/>
                </a:cubicBezTo>
                <a:cubicBezTo>
                  <a:pt x="9658239" y="1675124"/>
                  <a:pt x="9654419" y="1677654"/>
                  <a:pt x="9651244" y="1680730"/>
                </a:cubicBezTo>
                <a:cubicBezTo>
                  <a:pt x="9647870" y="1677952"/>
                  <a:pt x="9643678" y="1675496"/>
                  <a:pt x="9638668" y="1673363"/>
                </a:cubicBezTo>
                <a:cubicBezTo>
                  <a:pt x="9633657" y="1671230"/>
                  <a:pt x="9628027" y="1670163"/>
                  <a:pt x="9621776" y="1670163"/>
                </a:cubicBezTo>
                <a:lnTo>
                  <a:pt x="9607340" y="1670163"/>
                </a:lnTo>
                <a:lnTo>
                  <a:pt x="9596624" y="1670163"/>
                </a:lnTo>
                <a:lnTo>
                  <a:pt x="9392729" y="1670163"/>
                </a:lnTo>
                <a:lnTo>
                  <a:pt x="9387074" y="1670163"/>
                </a:lnTo>
                <a:lnTo>
                  <a:pt x="9352992" y="1670163"/>
                </a:lnTo>
                <a:cubicBezTo>
                  <a:pt x="9347138" y="1670163"/>
                  <a:pt x="9342078" y="1671279"/>
                  <a:pt x="9337812" y="1673512"/>
                </a:cubicBezTo>
                <a:cubicBezTo>
                  <a:pt x="9333546" y="1675744"/>
                  <a:pt x="9330122" y="1678448"/>
                  <a:pt x="9327543" y="1681623"/>
                </a:cubicBezTo>
                <a:cubicBezTo>
                  <a:pt x="9325162" y="1679738"/>
                  <a:pt x="9322309" y="1678076"/>
                  <a:pt x="9318985" y="1676637"/>
                </a:cubicBezTo>
                <a:cubicBezTo>
                  <a:pt x="9315661" y="1675198"/>
                  <a:pt x="9312164" y="1674008"/>
                  <a:pt x="9308493" y="1673065"/>
                </a:cubicBezTo>
                <a:cubicBezTo>
                  <a:pt x="9304822" y="1672123"/>
                  <a:pt x="9301151" y="1671403"/>
                  <a:pt x="9297480" y="1670907"/>
                </a:cubicBezTo>
                <a:cubicBezTo>
                  <a:pt x="9293808" y="1670411"/>
                  <a:pt x="9290435" y="1670163"/>
                  <a:pt x="9287359" y="1670163"/>
                </a:cubicBezTo>
                <a:close/>
                <a:moveTo>
                  <a:pt x="4765537" y="1641458"/>
                </a:moveTo>
                <a:cubicBezTo>
                  <a:pt x="4777244" y="1641458"/>
                  <a:pt x="4786498" y="1643368"/>
                  <a:pt x="4793293" y="1647188"/>
                </a:cubicBezTo>
                <a:cubicBezTo>
                  <a:pt x="4800090" y="1651008"/>
                  <a:pt x="4805274" y="1657085"/>
                  <a:pt x="4808846" y="1665419"/>
                </a:cubicBezTo>
                <a:lnTo>
                  <a:pt x="4766281" y="1684618"/>
                </a:lnTo>
                <a:cubicBezTo>
                  <a:pt x="4766479" y="1683527"/>
                  <a:pt x="4766603" y="1682410"/>
                  <a:pt x="4766653" y="1681269"/>
                </a:cubicBezTo>
                <a:cubicBezTo>
                  <a:pt x="4766703" y="1680128"/>
                  <a:pt x="4766728" y="1679012"/>
                  <a:pt x="4766728" y="1677921"/>
                </a:cubicBezTo>
                <a:cubicBezTo>
                  <a:pt x="4766728" y="1674150"/>
                  <a:pt x="4766256" y="1670504"/>
                  <a:pt x="4765313" y="1666982"/>
                </a:cubicBezTo>
                <a:cubicBezTo>
                  <a:pt x="4764371" y="1663460"/>
                  <a:pt x="4763007" y="1660235"/>
                  <a:pt x="4761221" y="1657308"/>
                </a:cubicBezTo>
                <a:cubicBezTo>
                  <a:pt x="4759435" y="1654381"/>
                  <a:pt x="4757277" y="1651851"/>
                  <a:pt x="4754747" y="1649718"/>
                </a:cubicBezTo>
                <a:cubicBezTo>
                  <a:pt x="4752216" y="1647585"/>
                  <a:pt x="4749314" y="1646022"/>
                  <a:pt x="4746040" y="1645030"/>
                </a:cubicBezTo>
                <a:cubicBezTo>
                  <a:pt x="4748323" y="1643938"/>
                  <a:pt x="4751175" y="1643070"/>
                  <a:pt x="4754598" y="1642425"/>
                </a:cubicBezTo>
                <a:cubicBezTo>
                  <a:pt x="4758021" y="1641780"/>
                  <a:pt x="4761667" y="1641458"/>
                  <a:pt x="4765537" y="1641458"/>
                </a:cubicBezTo>
                <a:close/>
                <a:moveTo>
                  <a:pt x="4346437" y="1641458"/>
                </a:moveTo>
                <a:cubicBezTo>
                  <a:pt x="4358144" y="1641458"/>
                  <a:pt x="4367397" y="1643368"/>
                  <a:pt x="4374194" y="1647188"/>
                </a:cubicBezTo>
                <a:cubicBezTo>
                  <a:pt x="4380990" y="1651008"/>
                  <a:pt x="4386175" y="1657085"/>
                  <a:pt x="4389746" y="1665419"/>
                </a:cubicBezTo>
                <a:lnTo>
                  <a:pt x="4347181" y="1684618"/>
                </a:lnTo>
                <a:cubicBezTo>
                  <a:pt x="4347380" y="1683527"/>
                  <a:pt x="4347504" y="1682410"/>
                  <a:pt x="4347553" y="1681269"/>
                </a:cubicBezTo>
                <a:cubicBezTo>
                  <a:pt x="4347603" y="1680128"/>
                  <a:pt x="4347628" y="1679012"/>
                  <a:pt x="4347628" y="1677921"/>
                </a:cubicBezTo>
                <a:cubicBezTo>
                  <a:pt x="4347628" y="1674150"/>
                  <a:pt x="4347156" y="1670504"/>
                  <a:pt x="4346213" y="1666982"/>
                </a:cubicBezTo>
                <a:cubicBezTo>
                  <a:pt x="4345272" y="1663460"/>
                  <a:pt x="4343907" y="1660235"/>
                  <a:pt x="4342122" y="1657308"/>
                </a:cubicBezTo>
                <a:cubicBezTo>
                  <a:pt x="4340335" y="1654381"/>
                  <a:pt x="4338177" y="1651851"/>
                  <a:pt x="4335647" y="1649718"/>
                </a:cubicBezTo>
                <a:cubicBezTo>
                  <a:pt x="4333117" y="1647585"/>
                  <a:pt x="4330215" y="1646022"/>
                  <a:pt x="4326941" y="1645030"/>
                </a:cubicBezTo>
                <a:cubicBezTo>
                  <a:pt x="4329222" y="1643938"/>
                  <a:pt x="4332075" y="1643070"/>
                  <a:pt x="4335498" y="1642425"/>
                </a:cubicBezTo>
                <a:cubicBezTo>
                  <a:pt x="4338921" y="1641780"/>
                  <a:pt x="4342567" y="1641458"/>
                  <a:pt x="4346437" y="1641458"/>
                </a:cubicBezTo>
                <a:close/>
                <a:moveTo>
                  <a:pt x="1648732" y="1630307"/>
                </a:moveTo>
                <a:cubicBezTo>
                  <a:pt x="1640360" y="1630307"/>
                  <a:pt x="1633119" y="1631647"/>
                  <a:pt x="1627008" y="1634326"/>
                </a:cubicBezTo>
                <a:cubicBezTo>
                  <a:pt x="1620896" y="1637005"/>
                  <a:pt x="1615832" y="1640625"/>
                  <a:pt x="1611813" y="1645188"/>
                </a:cubicBezTo>
                <a:cubicBezTo>
                  <a:pt x="1607795" y="1649750"/>
                  <a:pt x="1604823" y="1655066"/>
                  <a:pt x="1602897" y="1661136"/>
                </a:cubicBezTo>
                <a:cubicBezTo>
                  <a:pt x="1600972" y="1667205"/>
                  <a:pt x="1600009" y="1673589"/>
                  <a:pt x="1600009" y="1680286"/>
                </a:cubicBezTo>
                <a:cubicBezTo>
                  <a:pt x="1600009" y="1683467"/>
                  <a:pt x="1600449" y="1686857"/>
                  <a:pt x="1601328" y="1690457"/>
                </a:cubicBezTo>
                <a:cubicBezTo>
                  <a:pt x="1602207" y="1694057"/>
                  <a:pt x="1603588" y="1697364"/>
                  <a:pt x="1605472" y="1700378"/>
                </a:cubicBezTo>
                <a:cubicBezTo>
                  <a:pt x="1607355" y="1703391"/>
                  <a:pt x="1609762" y="1705903"/>
                  <a:pt x="1612692" y="1707912"/>
                </a:cubicBezTo>
                <a:cubicBezTo>
                  <a:pt x="1615622" y="1709921"/>
                  <a:pt x="1619180" y="1710926"/>
                  <a:pt x="1623366" y="1710926"/>
                </a:cubicBezTo>
                <a:cubicBezTo>
                  <a:pt x="1626715" y="1710926"/>
                  <a:pt x="1629686" y="1710319"/>
                  <a:pt x="1632282" y="1709105"/>
                </a:cubicBezTo>
                <a:cubicBezTo>
                  <a:pt x="1634877" y="1707891"/>
                  <a:pt x="1637074" y="1706321"/>
                  <a:pt x="1638874" y="1704396"/>
                </a:cubicBezTo>
                <a:cubicBezTo>
                  <a:pt x="1640674" y="1702471"/>
                  <a:pt x="1642035" y="1700273"/>
                  <a:pt x="1642955" y="1697803"/>
                </a:cubicBezTo>
                <a:cubicBezTo>
                  <a:pt x="1643876" y="1695334"/>
                  <a:pt x="1644337" y="1692885"/>
                  <a:pt x="1644337" y="1690457"/>
                </a:cubicBezTo>
                <a:cubicBezTo>
                  <a:pt x="1644337" y="1686272"/>
                  <a:pt x="1643248" y="1682421"/>
                  <a:pt x="1641072" y="1678904"/>
                </a:cubicBezTo>
                <a:cubicBezTo>
                  <a:pt x="1638895" y="1675388"/>
                  <a:pt x="1635296" y="1672710"/>
                  <a:pt x="1630273" y="1670868"/>
                </a:cubicBezTo>
                <a:cubicBezTo>
                  <a:pt x="1630691" y="1669026"/>
                  <a:pt x="1631361" y="1667247"/>
                  <a:pt x="1632282" y="1665531"/>
                </a:cubicBezTo>
                <a:cubicBezTo>
                  <a:pt x="1633203" y="1663815"/>
                  <a:pt x="1634416" y="1662308"/>
                  <a:pt x="1635923" y="1661010"/>
                </a:cubicBezTo>
                <a:cubicBezTo>
                  <a:pt x="1637430" y="1659713"/>
                  <a:pt x="1639251" y="1658666"/>
                  <a:pt x="1641386" y="1657871"/>
                </a:cubicBezTo>
                <a:cubicBezTo>
                  <a:pt x="1643521" y="1657076"/>
                  <a:pt x="1645969" y="1656678"/>
                  <a:pt x="1648732" y="1656678"/>
                </a:cubicBezTo>
                <a:cubicBezTo>
                  <a:pt x="1654257" y="1656678"/>
                  <a:pt x="1658422" y="1658269"/>
                  <a:pt x="1661226" y="1661450"/>
                </a:cubicBezTo>
                <a:cubicBezTo>
                  <a:pt x="1664031" y="1664631"/>
                  <a:pt x="1665433" y="1668733"/>
                  <a:pt x="1665433" y="1673756"/>
                </a:cubicBezTo>
                <a:lnTo>
                  <a:pt x="1665433" y="1732148"/>
                </a:lnTo>
                <a:cubicBezTo>
                  <a:pt x="1664010" y="1731729"/>
                  <a:pt x="1662273" y="1731415"/>
                  <a:pt x="1660222" y="1731206"/>
                </a:cubicBezTo>
                <a:cubicBezTo>
                  <a:pt x="1658171" y="1730997"/>
                  <a:pt x="1656434" y="1730892"/>
                  <a:pt x="1655011" y="1730892"/>
                </a:cubicBezTo>
                <a:cubicBezTo>
                  <a:pt x="1651243" y="1730892"/>
                  <a:pt x="1647455" y="1731583"/>
                  <a:pt x="1643646" y="1732964"/>
                </a:cubicBezTo>
                <a:cubicBezTo>
                  <a:pt x="1639837" y="1734345"/>
                  <a:pt x="1636070" y="1735873"/>
                  <a:pt x="1632344" y="1737547"/>
                </a:cubicBezTo>
                <a:cubicBezTo>
                  <a:pt x="1628619" y="1739222"/>
                  <a:pt x="1624915" y="1740750"/>
                  <a:pt x="1621231" y="1742131"/>
                </a:cubicBezTo>
                <a:cubicBezTo>
                  <a:pt x="1617548" y="1743512"/>
                  <a:pt x="1613948" y="1744203"/>
                  <a:pt x="1610432" y="1744203"/>
                </a:cubicBezTo>
                <a:cubicBezTo>
                  <a:pt x="1608757" y="1744203"/>
                  <a:pt x="1607083" y="1743931"/>
                  <a:pt x="1605409" y="1743387"/>
                </a:cubicBezTo>
                <a:cubicBezTo>
                  <a:pt x="1603735" y="1742842"/>
                  <a:pt x="1602186" y="1741943"/>
                  <a:pt x="1600763" y="1740687"/>
                </a:cubicBezTo>
                <a:cubicBezTo>
                  <a:pt x="1599339" y="1739431"/>
                  <a:pt x="1598042" y="1737778"/>
                  <a:pt x="1596870" y="1735727"/>
                </a:cubicBezTo>
                <a:cubicBezTo>
                  <a:pt x="1595698" y="1733676"/>
                  <a:pt x="1594735" y="1731143"/>
                  <a:pt x="1593982" y="1728129"/>
                </a:cubicBezTo>
                <a:lnTo>
                  <a:pt x="1565100" y="1732022"/>
                </a:lnTo>
                <a:cubicBezTo>
                  <a:pt x="1565602" y="1737799"/>
                  <a:pt x="1567025" y="1743010"/>
                  <a:pt x="1569369" y="1747656"/>
                </a:cubicBezTo>
                <a:cubicBezTo>
                  <a:pt x="1571713" y="1752302"/>
                  <a:pt x="1574811" y="1756258"/>
                  <a:pt x="1578662" y="1759523"/>
                </a:cubicBezTo>
                <a:cubicBezTo>
                  <a:pt x="1582513" y="1762788"/>
                  <a:pt x="1586991" y="1765299"/>
                  <a:pt x="1592098" y="1767057"/>
                </a:cubicBezTo>
                <a:cubicBezTo>
                  <a:pt x="1597205" y="1768815"/>
                  <a:pt x="1602772" y="1769694"/>
                  <a:pt x="1608799" y="1769694"/>
                </a:cubicBezTo>
                <a:cubicBezTo>
                  <a:pt x="1614408" y="1769694"/>
                  <a:pt x="1619557" y="1768983"/>
                  <a:pt x="1624245" y="1767560"/>
                </a:cubicBezTo>
                <a:cubicBezTo>
                  <a:pt x="1628933" y="1766136"/>
                  <a:pt x="1633203" y="1764567"/>
                  <a:pt x="1637053" y="1762851"/>
                </a:cubicBezTo>
                <a:cubicBezTo>
                  <a:pt x="1640904" y="1761134"/>
                  <a:pt x="1644316" y="1759565"/>
                  <a:pt x="1647288" y="1758142"/>
                </a:cubicBezTo>
                <a:cubicBezTo>
                  <a:pt x="1650260" y="1756718"/>
                  <a:pt x="1652834" y="1756007"/>
                  <a:pt x="1655011" y="1756007"/>
                </a:cubicBezTo>
                <a:cubicBezTo>
                  <a:pt x="1657606" y="1756007"/>
                  <a:pt x="1659657" y="1756342"/>
                  <a:pt x="1661164" y="1757011"/>
                </a:cubicBezTo>
                <a:cubicBezTo>
                  <a:pt x="1662671" y="1757681"/>
                  <a:pt x="1664094" y="1758476"/>
                  <a:pt x="1665433" y="1759397"/>
                </a:cubicBezTo>
                <a:lnTo>
                  <a:pt x="1665433" y="1769820"/>
                </a:lnTo>
                <a:lnTo>
                  <a:pt x="1694566" y="1769820"/>
                </a:lnTo>
                <a:lnTo>
                  <a:pt x="1694566" y="1673756"/>
                </a:lnTo>
                <a:cubicBezTo>
                  <a:pt x="1694566" y="1667059"/>
                  <a:pt x="1693666" y="1661031"/>
                  <a:pt x="1691866" y="1655673"/>
                </a:cubicBezTo>
                <a:cubicBezTo>
                  <a:pt x="1690067" y="1650316"/>
                  <a:pt x="1687283" y="1645753"/>
                  <a:pt x="1683516" y="1641986"/>
                </a:cubicBezTo>
                <a:cubicBezTo>
                  <a:pt x="1679749" y="1638219"/>
                  <a:pt x="1674977" y="1635330"/>
                  <a:pt x="1669200" y="1633321"/>
                </a:cubicBezTo>
                <a:cubicBezTo>
                  <a:pt x="1663424" y="1631312"/>
                  <a:pt x="1656601" y="1630307"/>
                  <a:pt x="1648732" y="1630307"/>
                </a:cubicBezTo>
                <a:close/>
                <a:moveTo>
                  <a:pt x="1454195" y="1619131"/>
                </a:moveTo>
                <a:lnTo>
                  <a:pt x="1509447" y="1619131"/>
                </a:lnTo>
                <a:lnTo>
                  <a:pt x="1509447" y="1691587"/>
                </a:lnTo>
                <a:cubicBezTo>
                  <a:pt x="1507355" y="1688657"/>
                  <a:pt x="1504843" y="1685727"/>
                  <a:pt x="1501913" y="1682797"/>
                </a:cubicBezTo>
                <a:cubicBezTo>
                  <a:pt x="1498983" y="1679867"/>
                  <a:pt x="1495969" y="1677146"/>
                  <a:pt x="1492872" y="1674635"/>
                </a:cubicBezTo>
                <a:cubicBezTo>
                  <a:pt x="1489774" y="1672124"/>
                  <a:pt x="1486781" y="1669989"/>
                  <a:pt x="1483893" y="1668231"/>
                </a:cubicBezTo>
                <a:cubicBezTo>
                  <a:pt x="1481005" y="1666473"/>
                  <a:pt x="1478640" y="1665259"/>
                  <a:pt x="1476798" y="1664589"/>
                </a:cubicBezTo>
                <a:cubicBezTo>
                  <a:pt x="1476045" y="1660822"/>
                  <a:pt x="1474998" y="1656887"/>
                  <a:pt x="1473659" y="1652785"/>
                </a:cubicBezTo>
                <a:cubicBezTo>
                  <a:pt x="1472319" y="1648683"/>
                  <a:pt x="1470708" y="1644644"/>
                  <a:pt x="1468824" y="1640667"/>
                </a:cubicBezTo>
                <a:cubicBezTo>
                  <a:pt x="1466941" y="1636691"/>
                  <a:pt x="1464785" y="1632861"/>
                  <a:pt x="1462357" y="1629177"/>
                </a:cubicBezTo>
                <a:cubicBezTo>
                  <a:pt x="1459930" y="1625494"/>
                  <a:pt x="1457209" y="1622145"/>
                  <a:pt x="1454195" y="1619131"/>
                </a:cubicBezTo>
                <a:close/>
                <a:moveTo>
                  <a:pt x="1092245" y="1619131"/>
                </a:moveTo>
                <a:lnTo>
                  <a:pt x="1147497" y="1619131"/>
                </a:lnTo>
                <a:lnTo>
                  <a:pt x="1147497" y="1691587"/>
                </a:lnTo>
                <a:cubicBezTo>
                  <a:pt x="1145404" y="1688657"/>
                  <a:pt x="1142893" y="1685727"/>
                  <a:pt x="1139963" y="1682797"/>
                </a:cubicBezTo>
                <a:cubicBezTo>
                  <a:pt x="1137033" y="1679867"/>
                  <a:pt x="1134019" y="1677146"/>
                  <a:pt x="1130922" y="1674635"/>
                </a:cubicBezTo>
                <a:cubicBezTo>
                  <a:pt x="1127824" y="1672124"/>
                  <a:pt x="1124831" y="1669989"/>
                  <a:pt x="1121943" y="1668231"/>
                </a:cubicBezTo>
                <a:cubicBezTo>
                  <a:pt x="1119055" y="1666473"/>
                  <a:pt x="1116690" y="1665259"/>
                  <a:pt x="1114848" y="1664589"/>
                </a:cubicBezTo>
                <a:cubicBezTo>
                  <a:pt x="1114095" y="1660822"/>
                  <a:pt x="1113048" y="1656887"/>
                  <a:pt x="1111709" y="1652785"/>
                </a:cubicBezTo>
                <a:cubicBezTo>
                  <a:pt x="1110369" y="1648683"/>
                  <a:pt x="1108758" y="1644644"/>
                  <a:pt x="1106874" y="1640667"/>
                </a:cubicBezTo>
                <a:cubicBezTo>
                  <a:pt x="1104991" y="1636691"/>
                  <a:pt x="1102835" y="1632861"/>
                  <a:pt x="1100407" y="1629177"/>
                </a:cubicBezTo>
                <a:cubicBezTo>
                  <a:pt x="1097979" y="1625494"/>
                  <a:pt x="1095259" y="1622145"/>
                  <a:pt x="1092245" y="1619131"/>
                </a:cubicBezTo>
                <a:close/>
                <a:moveTo>
                  <a:pt x="3370869" y="1612585"/>
                </a:moveTo>
                <a:lnTo>
                  <a:pt x="3370869" y="1643839"/>
                </a:lnTo>
                <a:lnTo>
                  <a:pt x="3509428" y="1643839"/>
                </a:lnTo>
                <a:lnTo>
                  <a:pt x="3509428" y="1691464"/>
                </a:lnTo>
                <a:cubicBezTo>
                  <a:pt x="3506749" y="1687793"/>
                  <a:pt x="3503549" y="1684171"/>
                  <a:pt x="3499828" y="1680600"/>
                </a:cubicBezTo>
                <a:cubicBezTo>
                  <a:pt x="3496108" y="1677028"/>
                  <a:pt x="3491891" y="1673853"/>
                  <a:pt x="3487178" y="1671075"/>
                </a:cubicBezTo>
                <a:cubicBezTo>
                  <a:pt x="3482465" y="1668296"/>
                  <a:pt x="3477207" y="1666039"/>
                  <a:pt x="3471402" y="1664303"/>
                </a:cubicBezTo>
                <a:cubicBezTo>
                  <a:pt x="3465598" y="1662567"/>
                  <a:pt x="3459273" y="1661698"/>
                  <a:pt x="3452427" y="1661698"/>
                </a:cubicBezTo>
                <a:cubicBezTo>
                  <a:pt x="3443596" y="1661698"/>
                  <a:pt x="3435336" y="1662963"/>
                  <a:pt x="3427646" y="1665494"/>
                </a:cubicBezTo>
                <a:cubicBezTo>
                  <a:pt x="3419957" y="1668024"/>
                  <a:pt x="3413260" y="1671695"/>
                  <a:pt x="3407555" y="1676507"/>
                </a:cubicBezTo>
                <a:cubicBezTo>
                  <a:pt x="3401850" y="1681319"/>
                  <a:pt x="3397360" y="1687173"/>
                  <a:pt x="3394086" y="1694069"/>
                </a:cubicBezTo>
                <a:cubicBezTo>
                  <a:pt x="3390812" y="1700964"/>
                  <a:pt x="3389175" y="1708778"/>
                  <a:pt x="3389175" y="1717509"/>
                </a:cubicBezTo>
                <a:cubicBezTo>
                  <a:pt x="3389175" y="1723661"/>
                  <a:pt x="3389919" y="1729142"/>
                  <a:pt x="3391407" y="1733954"/>
                </a:cubicBezTo>
                <a:cubicBezTo>
                  <a:pt x="3392895" y="1738767"/>
                  <a:pt x="3394905" y="1743033"/>
                  <a:pt x="3397434" y="1746754"/>
                </a:cubicBezTo>
                <a:cubicBezTo>
                  <a:pt x="3399965" y="1750474"/>
                  <a:pt x="3402892" y="1753649"/>
                  <a:pt x="3406216" y="1756279"/>
                </a:cubicBezTo>
                <a:cubicBezTo>
                  <a:pt x="3409539" y="1758908"/>
                  <a:pt x="3412987" y="1761041"/>
                  <a:pt x="3416559" y="1762678"/>
                </a:cubicBezTo>
                <a:cubicBezTo>
                  <a:pt x="3420131" y="1764315"/>
                  <a:pt x="3423752" y="1765531"/>
                  <a:pt x="3427423" y="1766325"/>
                </a:cubicBezTo>
                <a:cubicBezTo>
                  <a:pt x="3431094" y="1767118"/>
                  <a:pt x="3434518" y="1767515"/>
                  <a:pt x="3437692" y="1767515"/>
                </a:cubicBezTo>
                <a:cubicBezTo>
                  <a:pt x="3444141" y="1767515"/>
                  <a:pt x="3450095" y="1766920"/>
                  <a:pt x="3455552" y="1765729"/>
                </a:cubicBezTo>
                <a:cubicBezTo>
                  <a:pt x="3461009" y="1764539"/>
                  <a:pt x="3465697" y="1762653"/>
                  <a:pt x="3469616" y="1760074"/>
                </a:cubicBezTo>
                <a:cubicBezTo>
                  <a:pt x="3473535" y="1757494"/>
                  <a:pt x="3476611" y="1754096"/>
                  <a:pt x="3478843" y="1749879"/>
                </a:cubicBezTo>
                <a:cubicBezTo>
                  <a:pt x="3481076" y="1745662"/>
                  <a:pt x="3482192" y="1740478"/>
                  <a:pt x="3482192" y="1734327"/>
                </a:cubicBezTo>
                <a:cubicBezTo>
                  <a:pt x="3482192" y="1731251"/>
                  <a:pt x="3481597" y="1728249"/>
                  <a:pt x="3480406" y="1725322"/>
                </a:cubicBezTo>
                <a:cubicBezTo>
                  <a:pt x="3479216" y="1722395"/>
                  <a:pt x="3477553" y="1719791"/>
                  <a:pt x="3475420" y="1717509"/>
                </a:cubicBezTo>
                <a:cubicBezTo>
                  <a:pt x="3473287" y="1715227"/>
                  <a:pt x="3470733" y="1713391"/>
                  <a:pt x="3467756" y="1712002"/>
                </a:cubicBezTo>
                <a:cubicBezTo>
                  <a:pt x="3464779" y="1710613"/>
                  <a:pt x="3461455" y="1709919"/>
                  <a:pt x="3457784" y="1709919"/>
                </a:cubicBezTo>
                <a:cubicBezTo>
                  <a:pt x="3452824" y="1709919"/>
                  <a:pt x="3448755" y="1710886"/>
                  <a:pt x="3445580" y="1712821"/>
                </a:cubicBezTo>
                <a:cubicBezTo>
                  <a:pt x="3442406" y="1714756"/>
                  <a:pt x="3439900" y="1717013"/>
                  <a:pt x="3438065" y="1719593"/>
                </a:cubicBezTo>
                <a:cubicBezTo>
                  <a:pt x="3436229" y="1722172"/>
                  <a:pt x="3434964" y="1724851"/>
                  <a:pt x="3434269" y="1727629"/>
                </a:cubicBezTo>
                <a:cubicBezTo>
                  <a:pt x="3433575" y="1730407"/>
                  <a:pt x="3433228" y="1732888"/>
                  <a:pt x="3433228" y="1735071"/>
                </a:cubicBezTo>
                <a:cubicBezTo>
                  <a:pt x="3430945" y="1734971"/>
                  <a:pt x="3428937" y="1733533"/>
                  <a:pt x="3427200" y="1730755"/>
                </a:cubicBezTo>
                <a:cubicBezTo>
                  <a:pt x="3425464" y="1727977"/>
                  <a:pt x="3424596" y="1724057"/>
                  <a:pt x="3424596" y="1718997"/>
                </a:cubicBezTo>
                <a:cubicBezTo>
                  <a:pt x="3424596" y="1714929"/>
                  <a:pt x="3425166" y="1711481"/>
                  <a:pt x="3426307" y="1708654"/>
                </a:cubicBezTo>
                <a:cubicBezTo>
                  <a:pt x="3427448" y="1705826"/>
                  <a:pt x="3429210" y="1703321"/>
                  <a:pt x="3431591" y="1701138"/>
                </a:cubicBezTo>
                <a:cubicBezTo>
                  <a:pt x="3433972" y="1698955"/>
                  <a:pt x="3436998" y="1697194"/>
                  <a:pt x="3440669" y="1695854"/>
                </a:cubicBezTo>
                <a:cubicBezTo>
                  <a:pt x="3444340" y="1694515"/>
                  <a:pt x="3448656" y="1693845"/>
                  <a:pt x="3453617" y="1693845"/>
                </a:cubicBezTo>
                <a:cubicBezTo>
                  <a:pt x="3458479" y="1693845"/>
                  <a:pt x="3463266" y="1694862"/>
                  <a:pt x="3467979" y="1696896"/>
                </a:cubicBezTo>
                <a:cubicBezTo>
                  <a:pt x="3472692" y="1698930"/>
                  <a:pt x="3477107" y="1701659"/>
                  <a:pt x="3481224" y="1705082"/>
                </a:cubicBezTo>
                <a:cubicBezTo>
                  <a:pt x="3485342" y="1708505"/>
                  <a:pt x="3489137" y="1712449"/>
                  <a:pt x="3492610" y="1716914"/>
                </a:cubicBezTo>
                <a:cubicBezTo>
                  <a:pt x="3496083" y="1721378"/>
                  <a:pt x="3499059" y="1726017"/>
                  <a:pt x="3501540" y="1730829"/>
                </a:cubicBezTo>
                <a:cubicBezTo>
                  <a:pt x="3504020" y="1735641"/>
                  <a:pt x="3505955" y="1740453"/>
                  <a:pt x="3507344" y="1745265"/>
                </a:cubicBezTo>
                <a:cubicBezTo>
                  <a:pt x="3508733" y="1750077"/>
                  <a:pt x="3509428" y="1754567"/>
                  <a:pt x="3509428" y="1758734"/>
                </a:cubicBezTo>
                <a:lnTo>
                  <a:pt x="3509428" y="1809038"/>
                </a:lnTo>
                <a:lnTo>
                  <a:pt x="3543956" y="1809038"/>
                </a:lnTo>
                <a:lnTo>
                  <a:pt x="3543956" y="1643839"/>
                </a:lnTo>
                <a:lnTo>
                  <a:pt x="3570894" y="1643839"/>
                </a:lnTo>
                <a:lnTo>
                  <a:pt x="3585628" y="1643839"/>
                </a:lnTo>
                <a:lnTo>
                  <a:pt x="3588158" y="1643839"/>
                </a:lnTo>
                <a:cubicBezTo>
                  <a:pt x="3591928" y="1643839"/>
                  <a:pt x="3595326" y="1644459"/>
                  <a:pt x="3598353" y="1645699"/>
                </a:cubicBezTo>
                <a:cubicBezTo>
                  <a:pt x="3601379" y="1646940"/>
                  <a:pt x="3603933" y="1648676"/>
                  <a:pt x="3606017" y="1650908"/>
                </a:cubicBezTo>
                <a:cubicBezTo>
                  <a:pt x="3608101" y="1653141"/>
                  <a:pt x="3609713" y="1655770"/>
                  <a:pt x="3610854" y="1658796"/>
                </a:cubicBezTo>
                <a:cubicBezTo>
                  <a:pt x="3611995" y="1661822"/>
                  <a:pt x="3612566" y="1665121"/>
                  <a:pt x="3612566" y="1668693"/>
                </a:cubicBezTo>
                <a:lnTo>
                  <a:pt x="3612566" y="1823921"/>
                </a:lnTo>
                <a:lnTo>
                  <a:pt x="3647094" y="1823921"/>
                </a:lnTo>
                <a:lnTo>
                  <a:pt x="3647094" y="1659466"/>
                </a:lnTo>
                <a:cubicBezTo>
                  <a:pt x="3647094" y="1657978"/>
                  <a:pt x="3647217" y="1656341"/>
                  <a:pt x="3647466" y="1654555"/>
                </a:cubicBezTo>
                <a:cubicBezTo>
                  <a:pt x="3647714" y="1652769"/>
                  <a:pt x="3648284" y="1651082"/>
                  <a:pt x="3649177" y="1649494"/>
                </a:cubicBezTo>
                <a:cubicBezTo>
                  <a:pt x="3650070" y="1647907"/>
                  <a:pt x="3651435" y="1646568"/>
                  <a:pt x="3653270" y="1645476"/>
                </a:cubicBezTo>
                <a:cubicBezTo>
                  <a:pt x="3655106" y="1644385"/>
                  <a:pt x="3657611" y="1643839"/>
                  <a:pt x="3660786" y="1643839"/>
                </a:cubicBezTo>
                <a:lnTo>
                  <a:pt x="3675669" y="1643839"/>
                </a:lnTo>
                <a:lnTo>
                  <a:pt x="3688765" y="1643839"/>
                </a:lnTo>
                <a:lnTo>
                  <a:pt x="3717043" y="1643839"/>
                </a:lnTo>
                <a:lnTo>
                  <a:pt x="3717043" y="1665121"/>
                </a:lnTo>
                <a:cubicBezTo>
                  <a:pt x="3712776" y="1666808"/>
                  <a:pt x="3709279" y="1669686"/>
                  <a:pt x="3706551" y="1673753"/>
                </a:cubicBezTo>
                <a:cubicBezTo>
                  <a:pt x="3703822" y="1677821"/>
                  <a:pt x="3702458" y="1682435"/>
                  <a:pt x="3702458" y="1687594"/>
                </a:cubicBezTo>
                <a:cubicBezTo>
                  <a:pt x="3702458" y="1690869"/>
                  <a:pt x="3703078" y="1693969"/>
                  <a:pt x="3704318" y="1696896"/>
                </a:cubicBezTo>
                <a:cubicBezTo>
                  <a:pt x="3705558" y="1699823"/>
                  <a:pt x="3707270" y="1702403"/>
                  <a:pt x="3709453" y="1704635"/>
                </a:cubicBezTo>
                <a:cubicBezTo>
                  <a:pt x="3711635" y="1706868"/>
                  <a:pt x="3714215" y="1708629"/>
                  <a:pt x="3717192" y="1709919"/>
                </a:cubicBezTo>
                <a:cubicBezTo>
                  <a:pt x="3720168" y="1711209"/>
                  <a:pt x="3723393" y="1711853"/>
                  <a:pt x="3726866" y="1711853"/>
                </a:cubicBezTo>
                <a:cubicBezTo>
                  <a:pt x="3730537" y="1711853"/>
                  <a:pt x="3733861" y="1711184"/>
                  <a:pt x="3736837" y="1709844"/>
                </a:cubicBezTo>
                <a:cubicBezTo>
                  <a:pt x="3739814" y="1708505"/>
                  <a:pt x="3742368" y="1706744"/>
                  <a:pt x="3744502" y="1704561"/>
                </a:cubicBezTo>
                <a:cubicBezTo>
                  <a:pt x="3746635" y="1702378"/>
                  <a:pt x="3748272" y="1699873"/>
                  <a:pt x="3749413" y="1697045"/>
                </a:cubicBezTo>
                <a:cubicBezTo>
                  <a:pt x="3750554" y="1694217"/>
                  <a:pt x="3751125" y="1691315"/>
                  <a:pt x="3751125" y="1688339"/>
                </a:cubicBezTo>
                <a:cubicBezTo>
                  <a:pt x="3751125" y="1687545"/>
                  <a:pt x="3751075" y="1686900"/>
                  <a:pt x="3750976" y="1686404"/>
                </a:cubicBezTo>
                <a:cubicBezTo>
                  <a:pt x="3755242" y="1686404"/>
                  <a:pt x="3758838" y="1686999"/>
                  <a:pt x="3761765" y="1688190"/>
                </a:cubicBezTo>
                <a:cubicBezTo>
                  <a:pt x="3764693" y="1689380"/>
                  <a:pt x="3767074" y="1690993"/>
                  <a:pt x="3768910" y="1693027"/>
                </a:cubicBezTo>
                <a:cubicBezTo>
                  <a:pt x="3770745" y="1695061"/>
                  <a:pt x="3772059" y="1697343"/>
                  <a:pt x="3772853" y="1699873"/>
                </a:cubicBezTo>
                <a:cubicBezTo>
                  <a:pt x="3773647" y="1702403"/>
                  <a:pt x="3774044" y="1705007"/>
                  <a:pt x="3774044" y="1707686"/>
                </a:cubicBezTo>
                <a:cubicBezTo>
                  <a:pt x="3774044" y="1713143"/>
                  <a:pt x="3773027" y="1717807"/>
                  <a:pt x="3770993" y="1721676"/>
                </a:cubicBezTo>
                <a:cubicBezTo>
                  <a:pt x="3768959" y="1725546"/>
                  <a:pt x="3766156" y="1728721"/>
                  <a:pt x="3762584" y="1731201"/>
                </a:cubicBezTo>
                <a:cubicBezTo>
                  <a:pt x="3759012" y="1733682"/>
                  <a:pt x="3754796" y="1735517"/>
                  <a:pt x="3749934" y="1736708"/>
                </a:cubicBezTo>
                <a:cubicBezTo>
                  <a:pt x="3745072" y="1737898"/>
                  <a:pt x="3739814" y="1738494"/>
                  <a:pt x="3734158" y="1738494"/>
                </a:cubicBezTo>
                <a:cubicBezTo>
                  <a:pt x="3725129" y="1738494"/>
                  <a:pt x="3717142" y="1737923"/>
                  <a:pt x="3710197" y="1736782"/>
                </a:cubicBezTo>
                <a:cubicBezTo>
                  <a:pt x="3703252" y="1735641"/>
                  <a:pt x="3697844" y="1734624"/>
                  <a:pt x="3693975" y="1733731"/>
                </a:cubicBezTo>
                <a:lnTo>
                  <a:pt x="3693975" y="1764241"/>
                </a:lnTo>
                <a:cubicBezTo>
                  <a:pt x="3698142" y="1765134"/>
                  <a:pt x="3702855" y="1766176"/>
                  <a:pt x="3708113" y="1767366"/>
                </a:cubicBezTo>
                <a:cubicBezTo>
                  <a:pt x="3713372" y="1768557"/>
                  <a:pt x="3719002" y="1770070"/>
                  <a:pt x="3725005" y="1771906"/>
                </a:cubicBezTo>
                <a:cubicBezTo>
                  <a:pt x="3731008" y="1773741"/>
                  <a:pt x="3737209" y="1775949"/>
                  <a:pt x="3743609" y="1778528"/>
                </a:cubicBezTo>
                <a:cubicBezTo>
                  <a:pt x="3750008" y="1781108"/>
                  <a:pt x="3756408" y="1784209"/>
                  <a:pt x="3762808" y="1787830"/>
                </a:cubicBezTo>
                <a:cubicBezTo>
                  <a:pt x="3769207" y="1791452"/>
                  <a:pt x="3775533" y="1795718"/>
                  <a:pt x="3781783" y="1800629"/>
                </a:cubicBezTo>
                <a:cubicBezTo>
                  <a:pt x="3788034" y="1805541"/>
                  <a:pt x="3793937" y="1811171"/>
                  <a:pt x="3799494" y="1817521"/>
                </a:cubicBezTo>
                <a:lnTo>
                  <a:pt x="3827027" y="1800406"/>
                </a:lnTo>
                <a:cubicBezTo>
                  <a:pt x="3823753" y="1795445"/>
                  <a:pt x="3820106" y="1790881"/>
                  <a:pt x="3816088" y="1786714"/>
                </a:cubicBezTo>
                <a:cubicBezTo>
                  <a:pt x="3812070" y="1782547"/>
                  <a:pt x="3807952" y="1778727"/>
                  <a:pt x="3803735" y="1775254"/>
                </a:cubicBezTo>
                <a:cubicBezTo>
                  <a:pt x="3799518" y="1771782"/>
                  <a:pt x="3795302" y="1768656"/>
                  <a:pt x="3791085" y="1765878"/>
                </a:cubicBezTo>
                <a:cubicBezTo>
                  <a:pt x="3786868" y="1763100"/>
                  <a:pt x="3782974" y="1760570"/>
                  <a:pt x="3779402" y="1758288"/>
                </a:cubicBezTo>
                <a:cubicBezTo>
                  <a:pt x="3783668" y="1756105"/>
                  <a:pt x="3787587" y="1753352"/>
                  <a:pt x="3791159" y="1750028"/>
                </a:cubicBezTo>
                <a:cubicBezTo>
                  <a:pt x="3794731" y="1746704"/>
                  <a:pt x="3797807" y="1742884"/>
                  <a:pt x="3800386" y="1738568"/>
                </a:cubicBezTo>
                <a:cubicBezTo>
                  <a:pt x="3802967" y="1734252"/>
                  <a:pt x="3804976" y="1729490"/>
                  <a:pt x="3806414" y="1724281"/>
                </a:cubicBezTo>
                <a:cubicBezTo>
                  <a:pt x="3807853" y="1719072"/>
                  <a:pt x="3808572" y="1713491"/>
                  <a:pt x="3808572" y="1707537"/>
                </a:cubicBezTo>
                <a:cubicBezTo>
                  <a:pt x="3808572" y="1700890"/>
                  <a:pt x="3807530" y="1694465"/>
                  <a:pt x="3805447" y="1688264"/>
                </a:cubicBezTo>
                <a:cubicBezTo>
                  <a:pt x="3803363" y="1682063"/>
                  <a:pt x="3800064" y="1676532"/>
                  <a:pt x="3795549" y="1671670"/>
                </a:cubicBezTo>
                <a:cubicBezTo>
                  <a:pt x="3791035" y="1666808"/>
                  <a:pt x="3785157" y="1662914"/>
                  <a:pt x="3777914" y="1659987"/>
                </a:cubicBezTo>
                <a:cubicBezTo>
                  <a:pt x="3770671" y="1657060"/>
                  <a:pt x="3761890" y="1655596"/>
                  <a:pt x="3751571" y="1655596"/>
                </a:cubicBezTo>
                <a:lnTo>
                  <a:pt x="3751571" y="1643839"/>
                </a:lnTo>
                <a:lnTo>
                  <a:pt x="3850244" y="1643839"/>
                </a:lnTo>
                <a:lnTo>
                  <a:pt x="3850244" y="1612585"/>
                </a:lnTo>
                <a:lnTo>
                  <a:pt x="3688765" y="1612585"/>
                </a:lnTo>
                <a:lnTo>
                  <a:pt x="3675669" y="1612585"/>
                </a:lnTo>
                <a:lnTo>
                  <a:pt x="3654237" y="1612585"/>
                </a:lnTo>
                <a:cubicBezTo>
                  <a:pt x="3647193" y="1612585"/>
                  <a:pt x="3641438" y="1613577"/>
                  <a:pt x="3636974" y="1615562"/>
                </a:cubicBezTo>
                <a:cubicBezTo>
                  <a:pt x="3632509" y="1617546"/>
                  <a:pt x="3628689" y="1620076"/>
                  <a:pt x="3625514" y="1623152"/>
                </a:cubicBezTo>
                <a:cubicBezTo>
                  <a:pt x="3622140" y="1620374"/>
                  <a:pt x="3617948" y="1617918"/>
                  <a:pt x="3612938" y="1615785"/>
                </a:cubicBezTo>
                <a:cubicBezTo>
                  <a:pt x="3607927" y="1613652"/>
                  <a:pt x="3602297" y="1612585"/>
                  <a:pt x="3596046" y="1612585"/>
                </a:cubicBezTo>
                <a:lnTo>
                  <a:pt x="3585628" y="1612585"/>
                </a:lnTo>
                <a:lnTo>
                  <a:pt x="3570894" y="1612585"/>
                </a:lnTo>
                <a:close/>
                <a:moveTo>
                  <a:pt x="4764049" y="1609311"/>
                </a:moveTo>
                <a:cubicBezTo>
                  <a:pt x="4757798" y="1609311"/>
                  <a:pt x="4751275" y="1610179"/>
                  <a:pt x="4744477" y="1611915"/>
                </a:cubicBezTo>
                <a:cubicBezTo>
                  <a:pt x="4737682" y="1613652"/>
                  <a:pt x="4730860" y="1616231"/>
                  <a:pt x="4724014" y="1619654"/>
                </a:cubicBezTo>
                <a:cubicBezTo>
                  <a:pt x="4717167" y="1623078"/>
                  <a:pt x="4710471" y="1627319"/>
                  <a:pt x="4703922" y="1632379"/>
                </a:cubicBezTo>
                <a:cubicBezTo>
                  <a:pt x="4697373" y="1637439"/>
                  <a:pt x="4691271" y="1643343"/>
                  <a:pt x="4685616" y="1650090"/>
                </a:cubicBezTo>
                <a:lnTo>
                  <a:pt x="4698415" y="1675688"/>
                </a:lnTo>
                <a:lnTo>
                  <a:pt x="4713298" y="1664675"/>
                </a:lnTo>
                <a:cubicBezTo>
                  <a:pt x="4720045" y="1665072"/>
                  <a:pt x="4724882" y="1666833"/>
                  <a:pt x="4727809" y="1669958"/>
                </a:cubicBezTo>
                <a:cubicBezTo>
                  <a:pt x="4730736" y="1673084"/>
                  <a:pt x="4732199" y="1677524"/>
                  <a:pt x="4732199" y="1683278"/>
                </a:cubicBezTo>
                <a:cubicBezTo>
                  <a:pt x="4732199" y="1688041"/>
                  <a:pt x="4730736" y="1692208"/>
                  <a:pt x="4727809" y="1695780"/>
                </a:cubicBezTo>
                <a:cubicBezTo>
                  <a:pt x="4724882" y="1699352"/>
                  <a:pt x="4721038" y="1702328"/>
                  <a:pt x="4716275" y="1704710"/>
                </a:cubicBezTo>
                <a:lnTo>
                  <a:pt x="4707048" y="1709323"/>
                </a:lnTo>
                <a:lnTo>
                  <a:pt x="4719847" y="1734624"/>
                </a:lnTo>
                <a:lnTo>
                  <a:pt x="4812417" y="1695036"/>
                </a:lnTo>
                <a:lnTo>
                  <a:pt x="4812417" y="1809038"/>
                </a:lnTo>
                <a:lnTo>
                  <a:pt x="4846946" y="1809038"/>
                </a:lnTo>
                <a:lnTo>
                  <a:pt x="4846946" y="1643839"/>
                </a:lnTo>
                <a:lnTo>
                  <a:pt x="4875819" y="1643839"/>
                </a:lnTo>
                <a:lnTo>
                  <a:pt x="4882814" y="1643839"/>
                </a:lnTo>
                <a:lnTo>
                  <a:pt x="5007829" y="1643839"/>
                </a:lnTo>
                <a:lnTo>
                  <a:pt x="5007829" y="1659764"/>
                </a:lnTo>
                <a:cubicBezTo>
                  <a:pt x="4999891" y="1659962"/>
                  <a:pt x="4991805" y="1660533"/>
                  <a:pt x="4983570" y="1661475"/>
                </a:cubicBezTo>
                <a:cubicBezTo>
                  <a:pt x="4975335" y="1662418"/>
                  <a:pt x="4967274" y="1663980"/>
                  <a:pt x="4959385" y="1666163"/>
                </a:cubicBezTo>
                <a:cubicBezTo>
                  <a:pt x="4951497" y="1668346"/>
                  <a:pt x="4943957" y="1671273"/>
                  <a:pt x="4936764" y="1674944"/>
                </a:cubicBezTo>
                <a:cubicBezTo>
                  <a:pt x="4929570" y="1678615"/>
                  <a:pt x="4923046" y="1683179"/>
                  <a:pt x="4917193" y="1688636"/>
                </a:cubicBezTo>
                <a:cubicBezTo>
                  <a:pt x="4911339" y="1694093"/>
                  <a:pt x="4906329" y="1700617"/>
                  <a:pt x="4902161" y="1708207"/>
                </a:cubicBezTo>
                <a:cubicBezTo>
                  <a:pt x="4897994" y="1715797"/>
                  <a:pt x="4895017" y="1724653"/>
                  <a:pt x="4893232" y="1734773"/>
                </a:cubicBezTo>
                <a:cubicBezTo>
                  <a:pt x="4899085" y="1735269"/>
                  <a:pt x="4905485" y="1736162"/>
                  <a:pt x="4912430" y="1737452"/>
                </a:cubicBezTo>
                <a:cubicBezTo>
                  <a:pt x="4919375" y="1738742"/>
                  <a:pt x="4926470" y="1740428"/>
                  <a:pt x="4933713" y="1742512"/>
                </a:cubicBezTo>
                <a:cubicBezTo>
                  <a:pt x="4940955" y="1744596"/>
                  <a:pt x="4948198" y="1747076"/>
                  <a:pt x="4955441" y="1749953"/>
                </a:cubicBezTo>
                <a:cubicBezTo>
                  <a:pt x="4962684" y="1752831"/>
                  <a:pt x="4969580" y="1756105"/>
                  <a:pt x="4976128" y="1759776"/>
                </a:cubicBezTo>
                <a:cubicBezTo>
                  <a:pt x="4982677" y="1763447"/>
                  <a:pt x="4988680" y="1767466"/>
                  <a:pt x="4994137" y="1771831"/>
                </a:cubicBezTo>
                <a:cubicBezTo>
                  <a:pt x="4999594" y="1776197"/>
                  <a:pt x="5004158" y="1780910"/>
                  <a:pt x="5007829" y="1785970"/>
                </a:cubicBezTo>
                <a:lnTo>
                  <a:pt x="5007829" y="1809038"/>
                </a:lnTo>
                <a:lnTo>
                  <a:pt x="5042358" y="1809038"/>
                </a:lnTo>
                <a:lnTo>
                  <a:pt x="5042358" y="1643839"/>
                </a:lnTo>
                <a:lnTo>
                  <a:pt x="5084029" y="1643839"/>
                </a:lnTo>
                <a:lnTo>
                  <a:pt x="5084029" y="1612585"/>
                </a:lnTo>
                <a:lnTo>
                  <a:pt x="4882814" y="1612585"/>
                </a:lnTo>
                <a:lnTo>
                  <a:pt x="4875819" y="1612585"/>
                </a:lnTo>
                <a:lnTo>
                  <a:pt x="4812417" y="1612585"/>
                </a:lnTo>
                <a:lnTo>
                  <a:pt x="4812417" y="1622854"/>
                </a:lnTo>
                <a:cubicBezTo>
                  <a:pt x="4810334" y="1621366"/>
                  <a:pt x="4807854" y="1619828"/>
                  <a:pt x="4804977" y="1618241"/>
                </a:cubicBezTo>
                <a:cubicBezTo>
                  <a:pt x="4802099" y="1616653"/>
                  <a:pt x="4798700" y="1615190"/>
                  <a:pt x="4794782" y="1613850"/>
                </a:cubicBezTo>
                <a:cubicBezTo>
                  <a:pt x="4790862" y="1612511"/>
                  <a:pt x="4786373" y="1611419"/>
                  <a:pt x="4781313" y="1610576"/>
                </a:cubicBezTo>
                <a:cubicBezTo>
                  <a:pt x="4776252" y="1609733"/>
                  <a:pt x="4770498" y="1609311"/>
                  <a:pt x="4764049" y="1609311"/>
                </a:cubicBezTo>
                <a:close/>
                <a:moveTo>
                  <a:pt x="4344948" y="1609311"/>
                </a:moveTo>
                <a:cubicBezTo>
                  <a:pt x="4338699" y="1609311"/>
                  <a:pt x="4332174" y="1610179"/>
                  <a:pt x="4325377" y="1611915"/>
                </a:cubicBezTo>
                <a:cubicBezTo>
                  <a:pt x="4318581" y="1613652"/>
                  <a:pt x="4311760" y="1616231"/>
                  <a:pt x="4304915" y="1619654"/>
                </a:cubicBezTo>
                <a:cubicBezTo>
                  <a:pt x="4298067" y="1623078"/>
                  <a:pt x="4291370" y="1627319"/>
                  <a:pt x="4284822" y="1632379"/>
                </a:cubicBezTo>
                <a:cubicBezTo>
                  <a:pt x="4278273" y="1637439"/>
                  <a:pt x="4272172" y="1643343"/>
                  <a:pt x="4266516" y="1650090"/>
                </a:cubicBezTo>
                <a:lnTo>
                  <a:pt x="4279316" y="1675688"/>
                </a:lnTo>
                <a:lnTo>
                  <a:pt x="4294198" y="1664675"/>
                </a:lnTo>
                <a:cubicBezTo>
                  <a:pt x="4300946" y="1665072"/>
                  <a:pt x="4305782" y="1666833"/>
                  <a:pt x="4308709" y="1669958"/>
                </a:cubicBezTo>
                <a:cubicBezTo>
                  <a:pt x="4311637" y="1673084"/>
                  <a:pt x="4313099" y="1677524"/>
                  <a:pt x="4313099" y="1683278"/>
                </a:cubicBezTo>
                <a:cubicBezTo>
                  <a:pt x="4313099" y="1688041"/>
                  <a:pt x="4311637" y="1692208"/>
                  <a:pt x="4308709" y="1695780"/>
                </a:cubicBezTo>
                <a:cubicBezTo>
                  <a:pt x="4305782" y="1699352"/>
                  <a:pt x="4301937" y="1702328"/>
                  <a:pt x="4297174" y="1704710"/>
                </a:cubicBezTo>
                <a:lnTo>
                  <a:pt x="4287947" y="1709323"/>
                </a:lnTo>
                <a:lnTo>
                  <a:pt x="4300746" y="1734624"/>
                </a:lnTo>
                <a:lnTo>
                  <a:pt x="4393317" y="1695036"/>
                </a:lnTo>
                <a:lnTo>
                  <a:pt x="4393317" y="1809038"/>
                </a:lnTo>
                <a:lnTo>
                  <a:pt x="4427846" y="1809038"/>
                </a:lnTo>
                <a:lnTo>
                  <a:pt x="4427846" y="1643839"/>
                </a:lnTo>
                <a:lnTo>
                  <a:pt x="4456719" y="1643839"/>
                </a:lnTo>
                <a:lnTo>
                  <a:pt x="4463713" y="1643839"/>
                </a:lnTo>
                <a:lnTo>
                  <a:pt x="4473982" y="1643839"/>
                </a:lnTo>
                <a:cubicBezTo>
                  <a:pt x="4477753" y="1643839"/>
                  <a:pt x="4481151" y="1644459"/>
                  <a:pt x="4484177" y="1645699"/>
                </a:cubicBezTo>
                <a:cubicBezTo>
                  <a:pt x="4487204" y="1646940"/>
                  <a:pt x="4489759" y="1648676"/>
                  <a:pt x="4491842" y="1650908"/>
                </a:cubicBezTo>
                <a:cubicBezTo>
                  <a:pt x="4493925" y="1653141"/>
                  <a:pt x="4495538" y="1655770"/>
                  <a:pt x="4496679" y="1658796"/>
                </a:cubicBezTo>
                <a:cubicBezTo>
                  <a:pt x="4497820" y="1661822"/>
                  <a:pt x="4498390" y="1665121"/>
                  <a:pt x="4498390" y="1668693"/>
                </a:cubicBezTo>
                <a:lnTo>
                  <a:pt x="4498390" y="1823921"/>
                </a:lnTo>
                <a:lnTo>
                  <a:pt x="4532918" y="1823921"/>
                </a:lnTo>
                <a:lnTo>
                  <a:pt x="4532918" y="1659466"/>
                </a:lnTo>
                <a:cubicBezTo>
                  <a:pt x="4532918" y="1657978"/>
                  <a:pt x="4533042" y="1656341"/>
                  <a:pt x="4533291" y="1654555"/>
                </a:cubicBezTo>
                <a:cubicBezTo>
                  <a:pt x="4533539" y="1652769"/>
                  <a:pt x="4534109" y="1651082"/>
                  <a:pt x="4535002" y="1649494"/>
                </a:cubicBezTo>
                <a:cubicBezTo>
                  <a:pt x="4535895" y="1647907"/>
                  <a:pt x="4537260" y="1646568"/>
                  <a:pt x="4539095" y="1645476"/>
                </a:cubicBezTo>
                <a:cubicBezTo>
                  <a:pt x="4540931" y="1644385"/>
                  <a:pt x="4543436" y="1643839"/>
                  <a:pt x="4546610" y="1643839"/>
                </a:cubicBezTo>
                <a:lnTo>
                  <a:pt x="4561493" y="1643839"/>
                </a:lnTo>
                <a:lnTo>
                  <a:pt x="4574591" y="1643839"/>
                </a:lnTo>
                <a:lnTo>
                  <a:pt x="4598850" y="1643839"/>
                </a:lnTo>
                <a:cubicBezTo>
                  <a:pt x="4595079" y="1649693"/>
                  <a:pt x="4591978" y="1655572"/>
                  <a:pt x="4589547" y="1661475"/>
                </a:cubicBezTo>
                <a:cubicBezTo>
                  <a:pt x="4587117" y="1667379"/>
                  <a:pt x="4585206" y="1673431"/>
                  <a:pt x="4583818" y="1679632"/>
                </a:cubicBezTo>
                <a:cubicBezTo>
                  <a:pt x="4582428" y="1685833"/>
                  <a:pt x="4581486" y="1692183"/>
                  <a:pt x="4580990" y="1698682"/>
                </a:cubicBezTo>
                <a:cubicBezTo>
                  <a:pt x="4580494" y="1705181"/>
                  <a:pt x="4580246" y="1712002"/>
                  <a:pt x="4580246" y="1719146"/>
                </a:cubicBezTo>
                <a:cubicBezTo>
                  <a:pt x="4580246" y="1727977"/>
                  <a:pt x="4581015" y="1736832"/>
                  <a:pt x="4582552" y="1745712"/>
                </a:cubicBezTo>
                <a:cubicBezTo>
                  <a:pt x="4584090" y="1754592"/>
                  <a:pt x="4586323" y="1763199"/>
                  <a:pt x="4589250" y="1771534"/>
                </a:cubicBezTo>
                <a:cubicBezTo>
                  <a:pt x="4592177" y="1779868"/>
                  <a:pt x="4595798" y="1787706"/>
                  <a:pt x="4600114" y="1795048"/>
                </a:cubicBezTo>
                <a:cubicBezTo>
                  <a:pt x="4604431" y="1802391"/>
                  <a:pt x="4609417" y="1808939"/>
                  <a:pt x="4615072" y="1814694"/>
                </a:cubicBezTo>
                <a:cubicBezTo>
                  <a:pt x="4619239" y="1818861"/>
                  <a:pt x="4623902" y="1822532"/>
                  <a:pt x="4629061" y="1825707"/>
                </a:cubicBezTo>
                <a:cubicBezTo>
                  <a:pt x="4634221" y="1828882"/>
                  <a:pt x="4639629" y="1830469"/>
                  <a:pt x="4645284" y="1830469"/>
                </a:cubicBezTo>
                <a:cubicBezTo>
                  <a:pt x="4648955" y="1830469"/>
                  <a:pt x="4652279" y="1829775"/>
                  <a:pt x="4655255" y="1828386"/>
                </a:cubicBezTo>
                <a:cubicBezTo>
                  <a:pt x="4658232" y="1826997"/>
                  <a:pt x="4660786" y="1825161"/>
                  <a:pt x="4662920" y="1822879"/>
                </a:cubicBezTo>
                <a:cubicBezTo>
                  <a:pt x="4665053" y="1820597"/>
                  <a:pt x="4666715" y="1817918"/>
                  <a:pt x="4667905" y="1814843"/>
                </a:cubicBezTo>
                <a:cubicBezTo>
                  <a:pt x="4669097" y="1811767"/>
                  <a:pt x="4669692" y="1808592"/>
                  <a:pt x="4669692" y="1805318"/>
                </a:cubicBezTo>
                <a:cubicBezTo>
                  <a:pt x="4669692" y="1802440"/>
                  <a:pt x="4669097" y="1799612"/>
                  <a:pt x="4667905" y="1796834"/>
                </a:cubicBezTo>
                <a:cubicBezTo>
                  <a:pt x="4666715" y="1794056"/>
                  <a:pt x="4665053" y="1791551"/>
                  <a:pt x="4662920" y="1789319"/>
                </a:cubicBezTo>
                <a:cubicBezTo>
                  <a:pt x="4660786" y="1787086"/>
                  <a:pt x="4658232" y="1785275"/>
                  <a:pt x="4655255" y="1783886"/>
                </a:cubicBezTo>
                <a:cubicBezTo>
                  <a:pt x="4652279" y="1782497"/>
                  <a:pt x="4648955" y="1781803"/>
                  <a:pt x="4645284" y="1781803"/>
                </a:cubicBezTo>
                <a:cubicBezTo>
                  <a:pt x="4643597" y="1781803"/>
                  <a:pt x="4641935" y="1781976"/>
                  <a:pt x="4640299" y="1782324"/>
                </a:cubicBezTo>
                <a:cubicBezTo>
                  <a:pt x="4638661" y="1782671"/>
                  <a:pt x="4637147" y="1783093"/>
                  <a:pt x="4635758" y="1783589"/>
                </a:cubicBezTo>
                <a:cubicBezTo>
                  <a:pt x="4633080" y="1780314"/>
                  <a:pt x="4630525" y="1776122"/>
                  <a:pt x="4628094" y="1771013"/>
                </a:cubicBezTo>
                <a:cubicBezTo>
                  <a:pt x="4625664" y="1765903"/>
                  <a:pt x="4623530" y="1760396"/>
                  <a:pt x="4621695" y="1754493"/>
                </a:cubicBezTo>
                <a:cubicBezTo>
                  <a:pt x="4619859" y="1748589"/>
                  <a:pt x="4618396" y="1742562"/>
                  <a:pt x="4617304" y="1736410"/>
                </a:cubicBezTo>
                <a:cubicBezTo>
                  <a:pt x="4616212" y="1730259"/>
                  <a:pt x="4615667" y="1724504"/>
                  <a:pt x="4615667" y="1719146"/>
                </a:cubicBezTo>
                <a:cubicBezTo>
                  <a:pt x="4615667" y="1713094"/>
                  <a:pt x="4616163" y="1706421"/>
                  <a:pt x="4617155" y="1699129"/>
                </a:cubicBezTo>
                <a:cubicBezTo>
                  <a:pt x="4618148" y="1691836"/>
                  <a:pt x="4619735" y="1684692"/>
                  <a:pt x="4621918" y="1677697"/>
                </a:cubicBezTo>
                <a:cubicBezTo>
                  <a:pt x="4624100" y="1670702"/>
                  <a:pt x="4626953" y="1664179"/>
                  <a:pt x="4630475" y="1658127"/>
                </a:cubicBezTo>
                <a:cubicBezTo>
                  <a:pt x="4633997" y="1652074"/>
                  <a:pt x="4638289" y="1647312"/>
                  <a:pt x="4643349" y="1643839"/>
                </a:cubicBezTo>
                <a:lnTo>
                  <a:pt x="4672221" y="1643839"/>
                </a:lnTo>
                <a:lnTo>
                  <a:pt x="4672221" y="1612585"/>
                </a:lnTo>
                <a:lnTo>
                  <a:pt x="4574591" y="1612585"/>
                </a:lnTo>
                <a:lnTo>
                  <a:pt x="4561493" y="1612585"/>
                </a:lnTo>
                <a:lnTo>
                  <a:pt x="4540062" y="1612585"/>
                </a:lnTo>
                <a:cubicBezTo>
                  <a:pt x="4533018" y="1612585"/>
                  <a:pt x="4527263" y="1613577"/>
                  <a:pt x="4522798" y="1615562"/>
                </a:cubicBezTo>
                <a:cubicBezTo>
                  <a:pt x="4518333" y="1617546"/>
                  <a:pt x="4514513" y="1620076"/>
                  <a:pt x="4511338" y="1623152"/>
                </a:cubicBezTo>
                <a:cubicBezTo>
                  <a:pt x="4507965" y="1620374"/>
                  <a:pt x="4503773" y="1617918"/>
                  <a:pt x="4498762" y="1615785"/>
                </a:cubicBezTo>
                <a:cubicBezTo>
                  <a:pt x="4493752" y="1613652"/>
                  <a:pt x="4488121" y="1612585"/>
                  <a:pt x="4481870" y="1612585"/>
                </a:cubicBezTo>
                <a:lnTo>
                  <a:pt x="4463713" y="1612585"/>
                </a:lnTo>
                <a:lnTo>
                  <a:pt x="4456719" y="1612585"/>
                </a:lnTo>
                <a:lnTo>
                  <a:pt x="4393317" y="1612585"/>
                </a:lnTo>
                <a:lnTo>
                  <a:pt x="4393317" y="1622854"/>
                </a:lnTo>
                <a:cubicBezTo>
                  <a:pt x="4391234" y="1621366"/>
                  <a:pt x="4388753" y="1619828"/>
                  <a:pt x="4385876" y="1618241"/>
                </a:cubicBezTo>
                <a:cubicBezTo>
                  <a:pt x="4382999" y="1616653"/>
                  <a:pt x="4379600" y="1615190"/>
                  <a:pt x="4375681" y="1613850"/>
                </a:cubicBezTo>
                <a:cubicBezTo>
                  <a:pt x="4371763" y="1612511"/>
                  <a:pt x="4367273" y="1611419"/>
                  <a:pt x="4362212" y="1610576"/>
                </a:cubicBezTo>
                <a:cubicBezTo>
                  <a:pt x="4357153" y="1609733"/>
                  <a:pt x="4351397" y="1609311"/>
                  <a:pt x="4344948" y="1609311"/>
                </a:cubicBezTo>
                <a:close/>
                <a:moveTo>
                  <a:pt x="4058603" y="1609311"/>
                </a:moveTo>
                <a:cubicBezTo>
                  <a:pt x="4049575" y="1609311"/>
                  <a:pt x="4041513" y="1610650"/>
                  <a:pt x="4034419" y="1613329"/>
                </a:cubicBezTo>
                <a:cubicBezTo>
                  <a:pt x="4027324" y="1616008"/>
                  <a:pt x="4021322" y="1619555"/>
                  <a:pt x="4016411" y="1623970"/>
                </a:cubicBezTo>
                <a:cubicBezTo>
                  <a:pt x="4011499" y="1628386"/>
                  <a:pt x="4007729" y="1633471"/>
                  <a:pt x="4005100" y="1639225"/>
                </a:cubicBezTo>
                <a:cubicBezTo>
                  <a:pt x="4002471" y="1644980"/>
                  <a:pt x="4001156" y="1650933"/>
                  <a:pt x="4001156" y="1657085"/>
                </a:cubicBezTo>
                <a:cubicBezTo>
                  <a:pt x="4001156" y="1660657"/>
                  <a:pt x="4001751" y="1664005"/>
                  <a:pt x="4002942" y="1667131"/>
                </a:cubicBezTo>
                <a:cubicBezTo>
                  <a:pt x="4004132" y="1670256"/>
                  <a:pt x="4005794" y="1672985"/>
                  <a:pt x="4007928" y="1675316"/>
                </a:cubicBezTo>
                <a:cubicBezTo>
                  <a:pt x="4010060" y="1677648"/>
                  <a:pt x="4012590" y="1679483"/>
                  <a:pt x="4015518" y="1680823"/>
                </a:cubicBezTo>
                <a:cubicBezTo>
                  <a:pt x="4018445" y="1682162"/>
                  <a:pt x="4021644" y="1682832"/>
                  <a:pt x="4025117" y="1682832"/>
                </a:cubicBezTo>
                <a:cubicBezTo>
                  <a:pt x="4028788" y="1682832"/>
                  <a:pt x="4032137" y="1682187"/>
                  <a:pt x="4035163" y="1680897"/>
                </a:cubicBezTo>
                <a:cubicBezTo>
                  <a:pt x="4038189" y="1679607"/>
                  <a:pt x="4040818" y="1677871"/>
                  <a:pt x="4043051" y="1675688"/>
                </a:cubicBezTo>
                <a:cubicBezTo>
                  <a:pt x="4045283" y="1673505"/>
                  <a:pt x="4047020" y="1670951"/>
                  <a:pt x="4048260" y="1668024"/>
                </a:cubicBezTo>
                <a:cubicBezTo>
                  <a:pt x="4049500" y="1665097"/>
                  <a:pt x="4050120" y="1661946"/>
                  <a:pt x="4050120" y="1658573"/>
                </a:cubicBezTo>
                <a:cubicBezTo>
                  <a:pt x="4050120" y="1656291"/>
                  <a:pt x="4049674" y="1653686"/>
                  <a:pt x="4048781" y="1650760"/>
                </a:cubicBezTo>
                <a:cubicBezTo>
                  <a:pt x="4047888" y="1647833"/>
                  <a:pt x="4046598" y="1645377"/>
                  <a:pt x="4044911" y="1643393"/>
                </a:cubicBezTo>
                <a:cubicBezTo>
                  <a:pt x="4046697" y="1642301"/>
                  <a:pt x="4048781" y="1641483"/>
                  <a:pt x="4051162" y="1640937"/>
                </a:cubicBezTo>
                <a:cubicBezTo>
                  <a:pt x="4053543" y="1640391"/>
                  <a:pt x="4055925" y="1640118"/>
                  <a:pt x="4058306" y="1640118"/>
                </a:cubicBezTo>
                <a:cubicBezTo>
                  <a:pt x="4063663" y="1640118"/>
                  <a:pt x="4068178" y="1640986"/>
                  <a:pt x="4071849" y="1642723"/>
                </a:cubicBezTo>
                <a:cubicBezTo>
                  <a:pt x="4075520" y="1644459"/>
                  <a:pt x="4078447" y="1646642"/>
                  <a:pt x="4080630" y="1649271"/>
                </a:cubicBezTo>
                <a:cubicBezTo>
                  <a:pt x="4082813" y="1651901"/>
                  <a:pt x="4084376" y="1654803"/>
                  <a:pt x="4085318" y="1657978"/>
                </a:cubicBezTo>
                <a:cubicBezTo>
                  <a:pt x="4086261" y="1661153"/>
                  <a:pt x="4086732" y="1664129"/>
                  <a:pt x="4086732" y="1666907"/>
                </a:cubicBezTo>
                <a:cubicBezTo>
                  <a:pt x="4086732" y="1676532"/>
                  <a:pt x="4084524" y="1684221"/>
                  <a:pt x="4080109" y="1689976"/>
                </a:cubicBezTo>
                <a:cubicBezTo>
                  <a:pt x="4075694" y="1695730"/>
                  <a:pt x="4069071" y="1698608"/>
                  <a:pt x="4060241" y="1698608"/>
                </a:cubicBezTo>
                <a:lnTo>
                  <a:pt x="4043721" y="1698608"/>
                </a:lnTo>
                <a:lnTo>
                  <a:pt x="4043721" y="1729862"/>
                </a:lnTo>
                <a:lnTo>
                  <a:pt x="4060389" y="1729862"/>
                </a:lnTo>
                <a:cubicBezTo>
                  <a:pt x="4066243" y="1729862"/>
                  <a:pt x="4071378" y="1730531"/>
                  <a:pt x="4075793" y="1731871"/>
                </a:cubicBezTo>
                <a:cubicBezTo>
                  <a:pt x="4080208" y="1733210"/>
                  <a:pt x="4083880" y="1735071"/>
                  <a:pt x="4086807" y="1737452"/>
                </a:cubicBezTo>
                <a:cubicBezTo>
                  <a:pt x="4089733" y="1739833"/>
                  <a:pt x="4091941" y="1742661"/>
                  <a:pt x="4093429" y="1745935"/>
                </a:cubicBezTo>
                <a:cubicBezTo>
                  <a:pt x="4094917" y="1749209"/>
                  <a:pt x="4095662" y="1752781"/>
                  <a:pt x="4095662" y="1756651"/>
                </a:cubicBezTo>
                <a:cubicBezTo>
                  <a:pt x="4095662" y="1760024"/>
                  <a:pt x="4094967" y="1763323"/>
                  <a:pt x="4093578" y="1766548"/>
                </a:cubicBezTo>
                <a:cubicBezTo>
                  <a:pt x="4092189" y="1769772"/>
                  <a:pt x="4090006" y="1772650"/>
                  <a:pt x="4087030" y="1775180"/>
                </a:cubicBezTo>
                <a:cubicBezTo>
                  <a:pt x="4084053" y="1777710"/>
                  <a:pt x="4080159" y="1779769"/>
                  <a:pt x="4075347" y="1781356"/>
                </a:cubicBezTo>
                <a:cubicBezTo>
                  <a:pt x="4070535" y="1782944"/>
                  <a:pt x="4064705" y="1783737"/>
                  <a:pt x="4057859" y="1783737"/>
                </a:cubicBezTo>
                <a:cubicBezTo>
                  <a:pt x="4052006" y="1783737"/>
                  <a:pt x="4046524" y="1782621"/>
                  <a:pt x="4041414" y="1780389"/>
                </a:cubicBezTo>
                <a:cubicBezTo>
                  <a:pt x="4036304" y="1778156"/>
                  <a:pt x="4031492" y="1775180"/>
                  <a:pt x="4026977" y="1771459"/>
                </a:cubicBezTo>
                <a:cubicBezTo>
                  <a:pt x="4022463" y="1767738"/>
                  <a:pt x="4018321" y="1763497"/>
                  <a:pt x="4014550" y="1758734"/>
                </a:cubicBezTo>
                <a:cubicBezTo>
                  <a:pt x="4010780" y="1753972"/>
                  <a:pt x="4007332" y="1749061"/>
                  <a:pt x="4004207" y="1744000"/>
                </a:cubicBezTo>
                <a:cubicBezTo>
                  <a:pt x="4001081" y="1738940"/>
                  <a:pt x="3998279" y="1733905"/>
                  <a:pt x="3995798" y="1728894"/>
                </a:cubicBezTo>
                <a:cubicBezTo>
                  <a:pt x="3993317" y="1723884"/>
                  <a:pt x="3991209" y="1719320"/>
                  <a:pt x="3989472" y="1715202"/>
                </a:cubicBezTo>
                <a:cubicBezTo>
                  <a:pt x="3987737" y="1711085"/>
                  <a:pt x="3985529" y="1705702"/>
                  <a:pt x="3982850" y="1699054"/>
                </a:cubicBezTo>
                <a:lnTo>
                  <a:pt x="3951894" y="1707389"/>
                </a:lnTo>
                <a:cubicBezTo>
                  <a:pt x="3953084" y="1712151"/>
                  <a:pt x="3954970" y="1718129"/>
                  <a:pt x="3957549" y="1725322"/>
                </a:cubicBezTo>
                <a:cubicBezTo>
                  <a:pt x="3960129" y="1732516"/>
                  <a:pt x="3963502" y="1740081"/>
                  <a:pt x="3967669" y="1748019"/>
                </a:cubicBezTo>
                <a:cubicBezTo>
                  <a:pt x="3971837" y="1755956"/>
                  <a:pt x="3976798" y="1763894"/>
                  <a:pt x="3982552" y="1771831"/>
                </a:cubicBezTo>
                <a:cubicBezTo>
                  <a:pt x="3988307" y="1779769"/>
                  <a:pt x="3994905" y="1786912"/>
                  <a:pt x="4002347" y="1793262"/>
                </a:cubicBezTo>
                <a:cubicBezTo>
                  <a:pt x="4009788" y="1799612"/>
                  <a:pt x="4018122" y="1804772"/>
                  <a:pt x="4027349" y="1808741"/>
                </a:cubicBezTo>
                <a:cubicBezTo>
                  <a:pt x="4036577" y="1812709"/>
                  <a:pt x="4046746" y="1814694"/>
                  <a:pt x="4057859" y="1814694"/>
                </a:cubicBezTo>
                <a:cubicBezTo>
                  <a:pt x="4069170" y="1814694"/>
                  <a:pt x="4079291" y="1813329"/>
                  <a:pt x="4088220" y="1810601"/>
                </a:cubicBezTo>
                <a:cubicBezTo>
                  <a:pt x="4097150" y="1807872"/>
                  <a:pt x="4104716" y="1803978"/>
                  <a:pt x="4110917" y="1798918"/>
                </a:cubicBezTo>
                <a:cubicBezTo>
                  <a:pt x="4117118" y="1793858"/>
                  <a:pt x="4121856" y="1787756"/>
                  <a:pt x="4125130" y="1780612"/>
                </a:cubicBezTo>
                <a:cubicBezTo>
                  <a:pt x="4128404" y="1773468"/>
                  <a:pt x="4130041" y="1765481"/>
                  <a:pt x="4130041" y="1756651"/>
                </a:cubicBezTo>
                <a:cubicBezTo>
                  <a:pt x="4130041" y="1752384"/>
                  <a:pt x="4129644" y="1748019"/>
                  <a:pt x="4128850" y="1743554"/>
                </a:cubicBezTo>
                <a:cubicBezTo>
                  <a:pt x="4128057" y="1739089"/>
                  <a:pt x="4126692" y="1734798"/>
                  <a:pt x="4124758" y="1730680"/>
                </a:cubicBezTo>
                <a:cubicBezTo>
                  <a:pt x="4122823" y="1726563"/>
                  <a:pt x="4120268" y="1722743"/>
                  <a:pt x="4117093" y="1719220"/>
                </a:cubicBezTo>
                <a:cubicBezTo>
                  <a:pt x="4113917" y="1715698"/>
                  <a:pt x="4109999" y="1712796"/>
                  <a:pt x="4105335" y="1710514"/>
                </a:cubicBezTo>
                <a:cubicBezTo>
                  <a:pt x="4108610" y="1707141"/>
                  <a:pt x="4111289" y="1703594"/>
                  <a:pt x="4113372" y="1699873"/>
                </a:cubicBezTo>
                <a:cubicBezTo>
                  <a:pt x="4115455" y="1696152"/>
                  <a:pt x="4117093" y="1692407"/>
                  <a:pt x="4118284" y="1688636"/>
                </a:cubicBezTo>
                <a:cubicBezTo>
                  <a:pt x="4119474" y="1684866"/>
                  <a:pt x="4120268" y="1681170"/>
                  <a:pt x="4120665" y="1677549"/>
                </a:cubicBezTo>
                <a:cubicBezTo>
                  <a:pt x="4121062" y="1673927"/>
                  <a:pt x="4121260" y="1670529"/>
                  <a:pt x="4121260" y="1667354"/>
                </a:cubicBezTo>
                <a:cubicBezTo>
                  <a:pt x="4121260" y="1660409"/>
                  <a:pt x="4120020" y="1653463"/>
                  <a:pt x="4117540" y="1646518"/>
                </a:cubicBezTo>
                <a:cubicBezTo>
                  <a:pt x="4115059" y="1639573"/>
                  <a:pt x="4111239" y="1633347"/>
                  <a:pt x="4106080" y="1627840"/>
                </a:cubicBezTo>
                <a:cubicBezTo>
                  <a:pt x="4100920" y="1622333"/>
                  <a:pt x="4094397" y="1617869"/>
                  <a:pt x="4086509" y="1614445"/>
                </a:cubicBezTo>
                <a:cubicBezTo>
                  <a:pt x="4078621" y="1611022"/>
                  <a:pt x="4069319" y="1609311"/>
                  <a:pt x="4058603" y="1609311"/>
                </a:cubicBezTo>
                <a:close/>
                <a:moveTo>
                  <a:pt x="3230226" y="1605739"/>
                </a:moveTo>
                <a:cubicBezTo>
                  <a:pt x="3220205" y="1605739"/>
                  <a:pt x="3211126" y="1606855"/>
                  <a:pt x="3202991" y="1609088"/>
                </a:cubicBezTo>
                <a:cubicBezTo>
                  <a:pt x="3194855" y="1611320"/>
                  <a:pt x="3187934" y="1614570"/>
                  <a:pt x="3182229" y="1618836"/>
                </a:cubicBezTo>
                <a:cubicBezTo>
                  <a:pt x="3176524" y="1623102"/>
                  <a:pt x="3172133" y="1628286"/>
                  <a:pt x="3169057" y="1634388"/>
                </a:cubicBezTo>
                <a:cubicBezTo>
                  <a:pt x="3165982" y="1640490"/>
                  <a:pt x="3164444" y="1647461"/>
                  <a:pt x="3164444" y="1655299"/>
                </a:cubicBezTo>
                <a:cubicBezTo>
                  <a:pt x="3164444" y="1657184"/>
                  <a:pt x="3164519" y="1658945"/>
                  <a:pt x="3164668" y="1660582"/>
                </a:cubicBezTo>
                <a:cubicBezTo>
                  <a:pt x="3164816" y="1662219"/>
                  <a:pt x="3165089" y="1663956"/>
                  <a:pt x="3165486" y="1665791"/>
                </a:cubicBezTo>
                <a:cubicBezTo>
                  <a:pt x="3165883" y="1667627"/>
                  <a:pt x="3166453" y="1669661"/>
                  <a:pt x="3167197" y="1671893"/>
                </a:cubicBezTo>
                <a:cubicBezTo>
                  <a:pt x="3167942" y="1674126"/>
                  <a:pt x="3168909" y="1676730"/>
                  <a:pt x="3170100" y="1679707"/>
                </a:cubicBezTo>
                <a:cubicBezTo>
                  <a:pt x="3172977" y="1678417"/>
                  <a:pt x="3177144" y="1677400"/>
                  <a:pt x="3182601" y="1676656"/>
                </a:cubicBezTo>
                <a:cubicBezTo>
                  <a:pt x="3188058" y="1675911"/>
                  <a:pt x="3194210" y="1675539"/>
                  <a:pt x="3201056" y="1675539"/>
                </a:cubicBezTo>
                <a:cubicBezTo>
                  <a:pt x="3203139" y="1675539"/>
                  <a:pt x="3205347" y="1675763"/>
                  <a:pt x="3207679" y="1676209"/>
                </a:cubicBezTo>
                <a:cubicBezTo>
                  <a:pt x="3210010" y="1676656"/>
                  <a:pt x="3212168" y="1677375"/>
                  <a:pt x="3214153" y="1678367"/>
                </a:cubicBezTo>
                <a:cubicBezTo>
                  <a:pt x="3216137" y="1679359"/>
                  <a:pt x="3217774" y="1680600"/>
                  <a:pt x="3219064" y="1682088"/>
                </a:cubicBezTo>
                <a:cubicBezTo>
                  <a:pt x="3220354" y="1683576"/>
                  <a:pt x="3220999" y="1685412"/>
                  <a:pt x="3220999" y="1687594"/>
                </a:cubicBezTo>
                <a:cubicBezTo>
                  <a:pt x="3220999" y="1689380"/>
                  <a:pt x="3220502" y="1690894"/>
                  <a:pt x="3219510" y="1692134"/>
                </a:cubicBezTo>
                <a:cubicBezTo>
                  <a:pt x="3218518" y="1693374"/>
                  <a:pt x="3217129" y="1694416"/>
                  <a:pt x="3215343" y="1695259"/>
                </a:cubicBezTo>
                <a:cubicBezTo>
                  <a:pt x="3213558" y="1696103"/>
                  <a:pt x="3211474" y="1696698"/>
                  <a:pt x="3209093" y="1697045"/>
                </a:cubicBezTo>
                <a:cubicBezTo>
                  <a:pt x="3206711" y="1697392"/>
                  <a:pt x="3204132" y="1697566"/>
                  <a:pt x="3201353" y="1697566"/>
                </a:cubicBezTo>
                <a:cubicBezTo>
                  <a:pt x="3200758" y="1697566"/>
                  <a:pt x="3199791" y="1697516"/>
                  <a:pt x="3198452" y="1697417"/>
                </a:cubicBezTo>
                <a:cubicBezTo>
                  <a:pt x="3197112" y="1697318"/>
                  <a:pt x="3195525" y="1697120"/>
                  <a:pt x="3193689" y="1696822"/>
                </a:cubicBezTo>
                <a:cubicBezTo>
                  <a:pt x="3191853" y="1696524"/>
                  <a:pt x="3189894" y="1696078"/>
                  <a:pt x="3187810" y="1695482"/>
                </a:cubicBezTo>
                <a:cubicBezTo>
                  <a:pt x="3185726" y="1694887"/>
                  <a:pt x="3183742" y="1694093"/>
                  <a:pt x="3181857" y="1693101"/>
                </a:cubicBezTo>
                <a:lnTo>
                  <a:pt x="3170546" y="1718402"/>
                </a:lnTo>
                <a:cubicBezTo>
                  <a:pt x="3173820" y="1720486"/>
                  <a:pt x="3176995" y="1722123"/>
                  <a:pt x="3180071" y="1723313"/>
                </a:cubicBezTo>
                <a:cubicBezTo>
                  <a:pt x="3183147" y="1724504"/>
                  <a:pt x="3186099" y="1725397"/>
                  <a:pt x="3188926" y="1725992"/>
                </a:cubicBezTo>
                <a:cubicBezTo>
                  <a:pt x="3191754" y="1726587"/>
                  <a:pt x="3194458" y="1726960"/>
                  <a:pt x="3197037" y="1727108"/>
                </a:cubicBezTo>
                <a:cubicBezTo>
                  <a:pt x="3199617" y="1727257"/>
                  <a:pt x="3201999" y="1727332"/>
                  <a:pt x="3204181" y="1727332"/>
                </a:cubicBezTo>
                <a:cubicBezTo>
                  <a:pt x="3211524" y="1727332"/>
                  <a:pt x="3218345" y="1726339"/>
                  <a:pt x="3224645" y="1724355"/>
                </a:cubicBezTo>
                <a:cubicBezTo>
                  <a:pt x="3230945" y="1722371"/>
                  <a:pt x="3236378" y="1719568"/>
                  <a:pt x="3240942" y="1715946"/>
                </a:cubicBezTo>
                <a:cubicBezTo>
                  <a:pt x="3245506" y="1712325"/>
                  <a:pt x="3249078" y="1707934"/>
                  <a:pt x="3251657" y="1702775"/>
                </a:cubicBezTo>
                <a:cubicBezTo>
                  <a:pt x="3254237" y="1697616"/>
                  <a:pt x="3255527" y="1691861"/>
                  <a:pt x="3255527" y="1685511"/>
                </a:cubicBezTo>
                <a:cubicBezTo>
                  <a:pt x="3255527" y="1679558"/>
                  <a:pt x="3254311" y="1674225"/>
                  <a:pt x="3251881" y="1669512"/>
                </a:cubicBezTo>
                <a:cubicBezTo>
                  <a:pt x="3249450" y="1664799"/>
                  <a:pt x="3246101" y="1660781"/>
                  <a:pt x="3241835" y="1657457"/>
                </a:cubicBezTo>
                <a:cubicBezTo>
                  <a:pt x="3237568" y="1654133"/>
                  <a:pt x="3232459" y="1651578"/>
                  <a:pt x="3226505" y="1649792"/>
                </a:cubicBezTo>
                <a:cubicBezTo>
                  <a:pt x="3220553" y="1648006"/>
                  <a:pt x="3214103" y="1647113"/>
                  <a:pt x="3207158" y="1647113"/>
                </a:cubicBezTo>
                <a:cubicBezTo>
                  <a:pt x="3204280" y="1647113"/>
                  <a:pt x="3200709" y="1647510"/>
                  <a:pt x="3196442" y="1648304"/>
                </a:cubicBezTo>
                <a:cubicBezTo>
                  <a:pt x="3197732" y="1645923"/>
                  <a:pt x="3199593" y="1643963"/>
                  <a:pt x="3202023" y="1642425"/>
                </a:cubicBezTo>
                <a:cubicBezTo>
                  <a:pt x="3204454" y="1640887"/>
                  <a:pt x="3207207" y="1639672"/>
                  <a:pt x="3210283" y="1638779"/>
                </a:cubicBezTo>
                <a:cubicBezTo>
                  <a:pt x="3213359" y="1637886"/>
                  <a:pt x="3216633" y="1637266"/>
                  <a:pt x="3220106" y="1636919"/>
                </a:cubicBezTo>
                <a:cubicBezTo>
                  <a:pt x="3223578" y="1636571"/>
                  <a:pt x="3226952" y="1636398"/>
                  <a:pt x="3230226" y="1636398"/>
                </a:cubicBezTo>
                <a:cubicBezTo>
                  <a:pt x="3234592" y="1636398"/>
                  <a:pt x="3239007" y="1636844"/>
                  <a:pt x="3243472" y="1637737"/>
                </a:cubicBezTo>
                <a:cubicBezTo>
                  <a:pt x="3247937" y="1638630"/>
                  <a:pt x="3252253" y="1639771"/>
                  <a:pt x="3256420" y="1641160"/>
                </a:cubicBezTo>
                <a:cubicBezTo>
                  <a:pt x="3256222" y="1642648"/>
                  <a:pt x="3256073" y="1644161"/>
                  <a:pt x="3255974" y="1645699"/>
                </a:cubicBezTo>
                <a:cubicBezTo>
                  <a:pt x="3255874" y="1647237"/>
                  <a:pt x="3255825" y="1648800"/>
                  <a:pt x="3255825" y="1650387"/>
                </a:cubicBezTo>
                <a:cubicBezTo>
                  <a:pt x="3255825" y="1652967"/>
                  <a:pt x="3255924" y="1655745"/>
                  <a:pt x="3256122" y="1658722"/>
                </a:cubicBezTo>
                <a:cubicBezTo>
                  <a:pt x="3256321" y="1661698"/>
                  <a:pt x="3256767" y="1665369"/>
                  <a:pt x="3257462" y="1669735"/>
                </a:cubicBezTo>
                <a:lnTo>
                  <a:pt x="3288716" y="1669735"/>
                </a:lnTo>
                <a:cubicBezTo>
                  <a:pt x="3288418" y="1668346"/>
                  <a:pt x="3288219" y="1666808"/>
                  <a:pt x="3288120" y="1665121"/>
                </a:cubicBezTo>
                <a:cubicBezTo>
                  <a:pt x="3288021" y="1663435"/>
                  <a:pt x="3287971" y="1661698"/>
                  <a:pt x="3287971" y="1659912"/>
                </a:cubicBezTo>
                <a:cubicBezTo>
                  <a:pt x="3287971" y="1656341"/>
                  <a:pt x="3288269" y="1652769"/>
                  <a:pt x="3288864" y="1649197"/>
                </a:cubicBezTo>
                <a:cubicBezTo>
                  <a:pt x="3289460" y="1645625"/>
                  <a:pt x="3290006" y="1642648"/>
                  <a:pt x="3290502" y="1640267"/>
                </a:cubicBezTo>
                <a:cubicBezTo>
                  <a:pt x="3293478" y="1641458"/>
                  <a:pt x="3296058" y="1642797"/>
                  <a:pt x="3298241" y="1644286"/>
                </a:cubicBezTo>
                <a:cubicBezTo>
                  <a:pt x="3300424" y="1645774"/>
                  <a:pt x="3302234" y="1647560"/>
                  <a:pt x="3303673" y="1649643"/>
                </a:cubicBezTo>
                <a:cubicBezTo>
                  <a:pt x="3305111" y="1651727"/>
                  <a:pt x="3306203" y="1654207"/>
                  <a:pt x="3306947" y="1657085"/>
                </a:cubicBezTo>
                <a:cubicBezTo>
                  <a:pt x="3307691" y="1659962"/>
                  <a:pt x="3308063" y="1663435"/>
                  <a:pt x="3308063" y="1667503"/>
                </a:cubicBezTo>
                <a:cubicBezTo>
                  <a:pt x="3308063" y="1683973"/>
                  <a:pt x="3301862" y="1692208"/>
                  <a:pt x="3289460" y="1692208"/>
                </a:cubicBezTo>
                <a:lnTo>
                  <a:pt x="3274874" y="1692208"/>
                </a:lnTo>
                <a:lnTo>
                  <a:pt x="3274874" y="1723016"/>
                </a:lnTo>
                <a:lnTo>
                  <a:pt x="3289013" y="1723016"/>
                </a:lnTo>
                <a:cubicBezTo>
                  <a:pt x="3292387" y="1723016"/>
                  <a:pt x="3295586" y="1723561"/>
                  <a:pt x="3298613" y="1724653"/>
                </a:cubicBezTo>
                <a:cubicBezTo>
                  <a:pt x="3301639" y="1725744"/>
                  <a:pt x="3304293" y="1727480"/>
                  <a:pt x="3306575" y="1729862"/>
                </a:cubicBezTo>
                <a:cubicBezTo>
                  <a:pt x="3308857" y="1732243"/>
                  <a:pt x="3310643" y="1735294"/>
                  <a:pt x="3311932" y="1739015"/>
                </a:cubicBezTo>
                <a:cubicBezTo>
                  <a:pt x="3313223" y="1742735"/>
                  <a:pt x="3313868" y="1747175"/>
                  <a:pt x="3313868" y="1752335"/>
                </a:cubicBezTo>
                <a:cubicBezTo>
                  <a:pt x="3313868" y="1756105"/>
                  <a:pt x="3313074" y="1759454"/>
                  <a:pt x="3311486" y="1762381"/>
                </a:cubicBezTo>
                <a:cubicBezTo>
                  <a:pt x="3309899" y="1765308"/>
                  <a:pt x="3307791" y="1767937"/>
                  <a:pt x="3305161" y="1770269"/>
                </a:cubicBezTo>
                <a:cubicBezTo>
                  <a:pt x="3302532" y="1772600"/>
                  <a:pt x="3299481" y="1774585"/>
                  <a:pt x="3296008" y="1776222"/>
                </a:cubicBezTo>
                <a:cubicBezTo>
                  <a:pt x="3292535" y="1777859"/>
                  <a:pt x="3288914" y="1779198"/>
                  <a:pt x="3285144" y="1780240"/>
                </a:cubicBezTo>
                <a:cubicBezTo>
                  <a:pt x="3281373" y="1781282"/>
                  <a:pt x="3277603" y="1782051"/>
                  <a:pt x="3273833" y="1782547"/>
                </a:cubicBezTo>
                <a:cubicBezTo>
                  <a:pt x="3270063" y="1783043"/>
                  <a:pt x="3266540" y="1783291"/>
                  <a:pt x="3263266" y="1783291"/>
                </a:cubicBezTo>
                <a:cubicBezTo>
                  <a:pt x="3252253" y="1783291"/>
                  <a:pt x="3242356" y="1782150"/>
                  <a:pt x="3233575" y="1779868"/>
                </a:cubicBezTo>
                <a:cubicBezTo>
                  <a:pt x="3224794" y="1777586"/>
                  <a:pt x="3216708" y="1774212"/>
                  <a:pt x="3209316" y="1769748"/>
                </a:cubicBezTo>
                <a:cubicBezTo>
                  <a:pt x="3201924" y="1765283"/>
                  <a:pt x="3195004" y="1759727"/>
                  <a:pt x="3188554" y="1753079"/>
                </a:cubicBezTo>
                <a:cubicBezTo>
                  <a:pt x="3182105" y="1746431"/>
                  <a:pt x="3175706" y="1738742"/>
                  <a:pt x="3169355" y="1730011"/>
                </a:cubicBezTo>
                <a:lnTo>
                  <a:pt x="3144203" y="1748465"/>
                </a:lnTo>
                <a:cubicBezTo>
                  <a:pt x="3154125" y="1761661"/>
                  <a:pt x="3163526" y="1772526"/>
                  <a:pt x="3172407" y="1781059"/>
                </a:cubicBezTo>
                <a:cubicBezTo>
                  <a:pt x="3181286" y="1789591"/>
                  <a:pt x="3190340" y="1796363"/>
                  <a:pt x="3199568" y="1801374"/>
                </a:cubicBezTo>
                <a:cubicBezTo>
                  <a:pt x="3208795" y="1806384"/>
                  <a:pt x="3218593" y="1809857"/>
                  <a:pt x="3228961" y="1811792"/>
                </a:cubicBezTo>
                <a:cubicBezTo>
                  <a:pt x="3239330" y="1813726"/>
                  <a:pt x="3250963" y="1814694"/>
                  <a:pt x="3263861" y="1814694"/>
                </a:cubicBezTo>
                <a:cubicBezTo>
                  <a:pt x="3275569" y="1814694"/>
                  <a:pt x="3286558" y="1813205"/>
                  <a:pt x="3296827" y="1810229"/>
                </a:cubicBezTo>
                <a:cubicBezTo>
                  <a:pt x="3307096" y="1807252"/>
                  <a:pt x="3316050" y="1802961"/>
                  <a:pt x="3323690" y="1797355"/>
                </a:cubicBezTo>
                <a:cubicBezTo>
                  <a:pt x="3331330" y="1791749"/>
                  <a:pt x="3337358" y="1784903"/>
                  <a:pt x="3341773" y="1776817"/>
                </a:cubicBezTo>
                <a:cubicBezTo>
                  <a:pt x="3346188" y="1768731"/>
                  <a:pt x="3348396" y="1759528"/>
                  <a:pt x="3348396" y="1749209"/>
                </a:cubicBezTo>
                <a:cubicBezTo>
                  <a:pt x="3348396" y="1739585"/>
                  <a:pt x="3346759" y="1731276"/>
                  <a:pt x="3343484" y="1724281"/>
                </a:cubicBezTo>
                <a:cubicBezTo>
                  <a:pt x="3340210" y="1717286"/>
                  <a:pt x="3335101" y="1711457"/>
                  <a:pt x="3328155" y="1706793"/>
                </a:cubicBezTo>
                <a:cubicBezTo>
                  <a:pt x="3333215" y="1702328"/>
                  <a:pt x="3336911" y="1696673"/>
                  <a:pt x="3339243" y="1689827"/>
                </a:cubicBezTo>
                <a:cubicBezTo>
                  <a:pt x="3341575" y="1682981"/>
                  <a:pt x="3342740" y="1675539"/>
                  <a:pt x="3342740" y="1667503"/>
                </a:cubicBezTo>
                <a:cubicBezTo>
                  <a:pt x="3342740" y="1659863"/>
                  <a:pt x="3341103" y="1652372"/>
                  <a:pt x="3337829" y="1645030"/>
                </a:cubicBezTo>
                <a:cubicBezTo>
                  <a:pt x="3334555" y="1637687"/>
                  <a:pt x="3329916" y="1631114"/>
                  <a:pt x="3323914" y="1625310"/>
                </a:cubicBezTo>
                <a:cubicBezTo>
                  <a:pt x="3317911" y="1619506"/>
                  <a:pt x="3310693" y="1614842"/>
                  <a:pt x="3302259" y="1611320"/>
                </a:cubicBezTo>
                <a:cubicBezTo>
                  <a:pt x="3293826" y="1607798"/>
                  <a:pt x="3284449" y="1605987"/>
                  <a:pt x="3274131" y="1605888"/>
                </a:cubicBezTo>
                <a:cubicBezTo>
                  <a:pt x="3273138" y="1606979"/>
                  <a:pt x="3272196" y="1608071"/>
                  <a:pt x="3271303" y="1609162"/>
                </a:cubicBezTo>
                <a:cubicBezTo>
                  <a:pt x="3270410" y="1610253"/>
                  <a:pt x="3269567" y="1611345"/>
                  <a:pt x="3268773" y="1612436"/>
                </a:cubicBezTo>
                <a:cubicBezTo>
                  <a:pt x="3262224" y="1610253"/>
                  <a:pt x="3255601" y="1608592"/>
                  <a:pt x="3248904" y="1607451"/>
                </a:cubicBezTo>
                <a:cubicBezTo>
                  <a:pt x="3242207" y="1606310"/>
                  <a:pt x="3235981" y="1605739"/>
                  <a:pt x="3230226" y="1605739"/>
                </a:cubicBezTo>
                <a:close/>
                <a:moveTo>
                  <a:pt x="1021296" y="1592761"/>
                </a:moveTo>
                <a:lnTo>
                  <a:pt x="1021296" y="1619131"/>
                </a:lnTo>
                <a:lnTo>
                  <a:pt x="1046159" y="1619131"/>
                </a:lnTo>
                <a:cubicBezTo>
                  <a:pt x="1049257" y="1619131"/>
                  <a:pt x="1052626" y="1620303"/>
                  <a:pt x="1056268" y="1622647"/>
                </a:cubicBezTo>
                <a:cubicBezTo>
                  <a:pt x="1059910" y="1624992"/>
                  <a:pt x="1063468" y="1628005"/>
                  <a:pt x="1066942" y="1631689"/>
                </a:cubicBezTo>
                <a:cubicBezTo>
                  <a:pt x="1070416" y="1635372"/>
                  <a:pt x="1073639" y="1639558"/>
                  <a:pt x="1076611" y="1644246"/>
                </a:cubicBezTo>
                <a:cubicBezTo>
                  <a:pt x="1079583" y="1648934"/>
                  <a:pt x="1081906" y="1653580"/>
                  <a:pt x="1083580" y="1658185"/>
                </a:cubicBezTo>
                <a:cubicBezTo>
                  <a:pt x="1081571" y="1658101"/>
                  <a:pt x="1079855" y="1658059"/>
                  <a:pt x="1078432" y="1658059"/>
                </a:cubicBezTo>
                <a:cubicBezTo>
                  <a:pt x="1073158" y="1658059"/>
                  <a:pt x="1068135" y="1658938"/>
                  <a:pt x="1063363" y="1660696"/>
                </a:cubicBezTo>
                <a:cubicBezTo>
                  <a:pt x="1058591" y="1662454"/>
                  <a:pt x="1054489" y="1664903"/>
                  <a:pt x="1051057" y="1668042"/>
                </a:cubicBezTo>
                <a:cubicBezTo>
                  <a:pt x="1047624" y="1671182"/>
                  <a:pt x="1044946" y="1674886"/>
                  <a:pt x="1043020" y="1679156"/>
                </a:cubicBezTo>
                <a:cubicBezTo>
                  <a:pt x="1041095" y="1683425"/>
                  <a:pt x="1040132" y="1688030"/>
                  <a:pt x="1040132" y="1692969"/>
                </a:cubicBezTo>
                <a:cubicBezTo>
                  <a:pt x="1040132" y="1698913"/>
                  <a:pt x="1041178" y="1704270"/>
                  <a:pt x="1043271" y="1709042"/>
                </a:cubicBezTo>
                <a:cubicBezTo>
                  <a:pt x="1045364" y="1713814"/>
                  <a:pt x="1048231" y="1717874"/>
                  <a:pt x="1051873" y="1721223"/>
                </a:cubicBezTo>
                <a:cubicBezTo>
                  <a:pt x="1055515" y="1724571"/>
                  <a:pt x="1059784" y="1727125"/>
                  <a:pt x="1064682" y="1728883"/>
                </a:cubicBezTo>
                <a:cubicBezTo>
                  <a:pt x="1069579" y="1730641"/>
                  <a:pt x="1074832" y="1731520"/>
                  <a:pt x="1080441" y="1731520"/>
                </a:cubicBezTo>
                <a:cubicBezTo>
                  <a:pt x="1086803" y="1731520"/>
                  <a:pt x="1092266" y="1730432"/>
                  <a:pt x="1096828" y="1728255"/>
                </a:cubicBezTo>
                <a:cubicBezTo>
                  <a:pt x="1101391" y="1726078"/>
                  <a:pt x="1105116" y="1723295"/>
                  <a:pt x="1108004" y="1719904"/>
                </a:cubicBezTo>
                <a:cubicBezTo>
                  <a:pt x="1110893" y="1716514"/>
                  <a:pt x="1113007" y="1712768"/>
                  <a:pt x="1114346" y="1708665"/>
                </a:cubicBezTo>
                <a:cubicBezTo>
                  <a:pt x="1115685" y="1704563"/>
                  <a:pt x="1116355" y="1700629"/>
                  <a:pt x="1116355" y="1696862"/>
                </a:cubicBezTo>
                <a:cubicBezTo>
                  <a:pt x="1119787" y="1698703"/>
                  <a:pt x="1123283" y="1701529"/>
                  <a:pt x="1126841" y="1705338"/>
                </a:cubicBezTo>
                <a:cubicBezTo>
                  <a:pt x="1130398" y="1709147"/>
                  <a:pt x="1133642" y="1713207"/>
                  <a:pt x="1136573" y="1717518"/>
                </a:cubicBezTo>
                <a:cubicBezTo>
                  <a:pt x="1139502" y="1721830"/>
                  <a:pt x="1141951" y="1725995"/>
                  <a:pt x="1143919" y="1730013"/>
                </a:cubicBezTo>
                <a:cubicBezTo>
                  <a:pt x="1145886" y="1734031"/>
                  <a:pt x="1147079" y="1737129"/>
                  <a:pt x="1147497" y="1739305"/>
                </a:cubicBezTo>
                <a:lnTo>
                  <a:pt x="1147497" y="1758518"/>
                </a:lnTo>
                <a:lnTo>
                  <a:pt x="1176631" y="1758518"/>
                </a:lnTo>
                <a:lnTo>
                  <a:pt x="1176631" y="1619131"/>
                </a:lnTo>
                <a:lnTo>
                  <a:pt x="1202271" y="1619131"/>
                </a:lnTo>
                <a:lnTo>
                  <a:pt x="1211791" y="1619131"/>
                </a:lnTo>
                <a:lnTo>
                  <a:pt x="1323826" y="1619131"/>
                </a:lnTo>
                <a:lnTo>
                  <a:pt x="1323826" y="1636963"/>
                </a:lnTo>
                <a:cubicBezTo>
                  <a:pt x="1322905" y="1636795"/>
                  <a:pt x="1321336" y="1636523"/>
                  <a:pt x="1319117" y="1636147"/>
                </a:cubicBezTo>
                <a:cubicBezTo>
                  <a:pt x="1316899" y="1635770"/>
                  <a:pt x="1314659" y="1635582"/>
                  <a:pt x="1312399" y="1635582"/>
                </a:cubicBezTo>
                <a:cubicBezTo>
                  <a:pt x="1308130" y="1635582"/>
                  <a:pt x="1303839" y="1636084"/>
                  <a:pt x="1299528" y="1637088"/>
                </a:cubicBezTo>
                <a:cubicBezTo>
                  <a:pt x="1295216" y="1638093"/>
                  <a:pt x="1291428" y="1639935"/>
                  <a:pt x="1288163" y="1642614"/>
                </a:cubicBezTo>
                <a:cubicBezTo>
                  <a:pt x="1284898" y="1639684"/>
                  <a:pt x="1280817" y="1637361"/>
                  <a:pt x="1275920" y="1635644"/>
                </a:cubicBezTo>
                <a:cubicBezTo>
                  <a:pt x="1271022" y="1633928"/>
                  <a:pt x="1265644" y="1633070"/>
                  <a:pt x="1259783" y="1633070"/>
                </a:cubicBezTo>
                <a:cubicBezTo>
                  <a:pt x="1254342" y="1633070"/>
                  <a:pt x="1248942" y="1633865"/>
                  <a:pt x="1243585" y="1635456"/>
                </a:cubicBezTo>
                <a:cubicBezTo>
                  <a:pt x="1238227" y="1637047"/>
                  <a:pt x="1233434" y="1639579"/>
                  <a:pt x="1229206" y="1643053"/>
                </a:cubicBezTo>
                <a:cubicBezTo>
                  <a:pt x="1224979" y="1646527"/>
                  <a:pt x="1221567" y="1650985"/>
                  <a:pt x="1218972" y="1656427"/>
                </a:cubicBezTo>
                <a:cubicBezTo>
                  <a:pt x="1216377" y="1661868"/>
                  <a:pt x="1215079" y="1668440"/>
                  <a:pt x="1215079" y="1676142"/>
                </a:cubicBezTo>
                <a:cubicBezTo>
                  <a:pt x="1215079" y="1681918"/>
                  <a:pt x="1215812" y="1687213"/>
                  <a:pt x="1217277" y="1692027"/>
                </a:cubicBezTo>
                <a:cubicBezTo>
                  <a:pt x="1218742" y="1696841"/>
                  <a:pt x="1220897" y="1700985"/>
                  <a:pt x="1223744" y="1704459"/>
                </a:cubicBezTo>
                <a:cubicBezTo>
                  <a:pt x="1226590" y="1707933"/>
                  <a:pt x="1230127" y="1710633"/>
                  <a:pt x="1234355" y="1712558"/>
                </a:cubicBezTo>
                <a:cubicBezTo>
                  <a:pt x="1238583" y="1714484"/>
                  <a:pt x="1243459" y="1715446"/>
                  <a:pt x="1248984" y="1715446"/>
                </a:cubicBezTo>
                <a:cubicBezTo>
                  <a:pt x="1252082" y="1715446"/>
                  <a:pt x="1254907" y="1714923"/>
                  <a:pt x="1257460" y="1713877"/>
                </a:cubicBezTo>
                <a:cubicBezTo>
                  <a:pt x="1260014" y="1712830"/>
                  <a:pt x="1262211" y="1711407"/>
                  <a:pt x="1264053" y="1709607"/>
                </a:cubicBezTo>
                <a:cubicBezTo>
                  <a:pt x="1265895" y="1707807"/>
                  <a:pt x="1267339" y="1705652"/>
                  <a:pt x="1268385" y="1703140"/>
                </a:cubicBezTo>
                <a:cubicBezTo>
                  <a:pt x="1269432" y="1700629"/>
                  <a:pt x="1269955" y="1697908"/>
                  <a:pt x="1269955" y="1694978"/>
                </a:cubicBezTo>
                <a:cubicBezTo>
                  <a:pt x="1269955" y="1692383"/>
                  <a:pt x="1269432" y="1689892"/>
                  <a:pt x="1268385" y="1687506"/>
                </a:cubicBezTo>
                <a:cubicBezTo>
                  <a:pt x="1267339" y="1685120"/>
                  <a:pt x="1265916" y="1683007"/>
                  <a:pt x="1264116" y="1681165"/>
                </a:cubicBezTo>
                <a:cubicBezTo>
                  <a:pt x="1262316" y="1679323"/>
                  <a:pt x="1260202" y="1677879"/>
                  <a:pt x="1257774" y="1676833"/>
                </a:cubicBezTo>
                <a:cubicBezTo>
                  <a:pt x="1255346" y="1675786"/>
                  <a:pt x="1252793" y="1675263"/>
                  <a:pt x="1250114" y="1675263"/>
                </a:cubicBezTo>
                <a:cubicBezTo>
                  <a:pt x="1249193" y="1675263"/>
                  <a:pt x="1248335" y="1675284"/>
                  <a:pt x="1247540" y="1675326"/>
                </a:cubicBezTo>
                <a:cubicBezTo>
                  <a:pt x="1246745" y="1675367"/>
                  <a:pt x="1246138" y="1675430"/>
                  <a:pt x="1245719" y="1675514"/>
                </a:cubicBezTo>
                <a:cubicBezTo>
                  <a:pt x="1245217" y="1674091"/>
                  <a:pt x="1244966" y="1672584"/>
                  <a:pt x="1244966" y="1670993"/>
                </a:cubicBezTo>
                <a:cubicBezTo>
                  <a:pt x="1244966" y="1668314"/>
                  <a:pt x="1245447" y="1666180"/>
                  <a:pt x="1246410" y="1664589"/>
                </a:cubicBezTo>
                <a:cubicBezTo>
                  <a:pt x="1247373" y="1662998"/>
                  <a:pt x="1248587" y="1661806"/>
                  <a:pt x="1250051" y="1661010"/>
                </a:cubicBezTo>
                <a:cubicBezTo>
                  <a:pt x="1251516" y="1660215"/>
                  <a:pt x="1253045" y="1659692"/>
                  <a:pt x="1254635" y="1659441"/>
                </a:cubicBezTo>
                <a:cubicBezTo>
                  <a:pt x="1256226" y="1659189"/>
                  <a:pt x="1257649" y="1659064"/>
                  <a:pt x="1258904" y="1659064"/>
                </a:cubicBezTo>
                <a:cubicBezTo>
                  <a:pt x="1261248" y="1659064"/>
                  <a:pt x="1263341" y="1659608"/>
                  <a:pt x="1265183" y="1660696"/>
                </a:cubicBezTo>
                <a:cubicBezTo>
                  <a:pt x="1267025" y="1661785"/>
                  <a:pt x="1268574" y="1663291"/>
                  <a:pt x="1269829" y="1665217"/>
                </a:cubicBezTo>
                <a:cubicBezTo>
                  <a:pt x="1271085" y="1667142"/>
                  <a:pt x="1272027" y="1669403"/>
                  <a:pt x="1272655" y="1671998"/>
                </a:cubicBezTo>
                <a:cubicBezTo>
                  <a:pt x="1273283" y="1674593"/>
                  <a:pt x="1273597" y="1677356"/>
                  <a:pt x="1273597" y="1680286"/>
                </a:cubicBezTo>
                <a:lnTo>
                  <a:pt x="1300846" y="1680286"/>
                </a:lnTo>
                <a:cubicBezTo>
                  <a:pt x="1300846" y="1677523"/>
                  <a:pt x="1301013" y="1674991"/>
                  <a:pt x="1301348" y="1672689"/>
                </a:cubicBezTo>
                <a:cubicBezTo>
                  <a:pt x="1301683" y="1670386"/>
                  <a:pt x="1302311" y="1668419"/>
                  <a:pt x="1303232" y="1666787"/>
                </a:cubicBezTo>
                <a:cubicBezTo>
                  <a:pt x="1304153" y="1665154"/>
                  <a:pt x="1305388" y="1663878"/>
                  <a:pt x="1306937" y="1662957"/>
                </a:cubicBezTo>
                <a:cubicBezTo>
                  <a:pt x="1308485" y="1662036"/>
                  <a:pt x="1310474" y="1661575"/>
                  <a:pt x="1312901" y="1661575"/>
                </a:cubicBezTo>
                <a:cubicBezTo>
                  <a:pt x="1316585" y="1661575"/>
                  <a:pt x="1319326" y="1662998"/>
                  <a:pt x="1321126" y="1665845"/>
                </a:cubicBezTo>
                <a:cubicBezTo>
                  <a:pt x="1322926" y="1668691"/>
                  <a:pt x="1323826" y="1672710"/>
                  <a:pt x="1323826" y="1677900"/>
                </a:cubicBezTo>
                <a:lnTo>
                  <a:pt x="1323826" y="1758518"/>
                </a:lnTo>
                <a:lnTo>
                  <a:pt x="1352959" y="1758518"/>
                </a:lnTo>
                <a:lnTo>
                  <a:pt x="1352959" y="1619131"/>
                </a:lnTo>
                <a:lnTo>
                  <a:pt x="1383246" y="1619131"/>
                </a:lnTo>
                <a:lnTo>
                  <a:pt x="1388120" y="1619131"/>
                </a:lnTo>
                <a:lnTo>
                  <a:pt x="1408109" y="1619131"/>
                </a:lnTo>
                <a:cubicBezTo>
                  <a:pt x="1411207" y="1619131"/>
                  <a:pt x="1414576" y="1620303"/>
                  <a:pt x="1418218" y="1622647"/>
                </a:cubicBezTo>
                <a:cubicBezTo>
                  <a:pt x="1421860" y="1624992"/>
                  <a:pt x="1425418" y="1628005"/>
                  <a:pt x="1428892" y="1631689"/>
                </a:cubicBezTo>
                <a:cubicBezTo>
                  <a:pt x="1432366" y="1635372"/>
                  <a:pt x="1435589" y="1639558"/>
                  <a:pt x="1438561" y="1644246"/>
                </a:cubicBezTo>
                <a:cubicBezTo>
                  <a:pt x="1441533" y="1648934"/>
                  <a:pt x="1443856" y="1653580"/>
                  <a:pt x="1445530" y="1658185"/>
                </a:cubicBezTo>
                <a:cubicBezTo>
                  <a:pt x="1443521" y="1658101"/>
                  <a:pt x="1441805" y="1658059"/>
                  <a:pt x="1440382" y="1658059"/>
                </a:cubicBezTo>
                <a:cubicBezTo>
                  <a:pt x="1435108" y="1658059"/>
                  <a:pt x="1430085" y="1658938"/>
                  <a:pt x="1425313" y="1660696"/>
                </a:cubicBezTo>
                <a:cubicBezTo>
                  <a:pt x="1420541" y="1662454"/>
                  <a:pt x="1416439" y="1664903"/>
                  <a:pt x="1413007" y="1668042"/>
                </a:cubicBezTo>
                <a:cubicBezTo>
                  <a:pt x="1409574" y="1671182"/>
                  <a:pt x="1406895" y="1674886"/>
                  <a:pt x="1404970" y="1679156"/>
                </a:cubicBezTo>
                <a:cubicBezTo>
                  <a:pt x="1403044" y="1683425"/>
                  <a:pt x="1402082" y="1688030"/>
                  <a:pt x="1402082" y="1692969"/>
                </a:cubicBezTo>
                <a:cubicBezTo>
                  <a:pt x="1402082" y="1698913"/>
                  <a:pt x="1403128" y="1704270"/>
                  <a:pt x="1405221" y="1709042"/>
                </a:cubicBezTo>
                <a:cubicBezTo>
                  <a:pt x="1407314" y="1713814"/>
                  <a:pt x="1410181" y="1717874"/>
                  <a:pt x="1413823" y="1721223"/>
                </a:cubicBezTo>
                <a:cubicBezTo>
                  <a:pt x="1417465" y="1724571"/>
                  <a:pt x="1421734" y="1727125"/>
                  <a:pt x="1426631" y="1728883"/>
                </a:cubicBezTo>
                <a:cubicBezTo>
                  <a:pt x="1431529" y="1730641"/>
                  <a:pt x="1436782" y="1731520"/>
                  <a:pt x="1442391" y="1731520"/>
                </a:cubicBezTo>
                <a:cubicBezTo>
                  <a:pt x="1448753" y="1731520"/>
                  <a:pt x="1454216" y="1730432"/>
                  <a:pt x="1458778" y="1728255"/>
                </a:cubicBezTo>
                <a:cubicBezTo>
                  <a:pt x="1463341" y="1726078"/>
                  <a:pt x="1467066" y="1723295"/>
                  <a:pt x="1469954" y="1719904"/>
                </a:cubicBezTo>
                <a:cubicBezTo>
                  <a:pt x="1472843" y="1716514"/>
                  <a:pt x="1474956" y="1712768"/>
                  <a:pt x="1476296" y="1708665"/>
                </a:cubicBezTo>
                <a:cubicBezTo>
                  <a:pt x="1477635" y="1704563"/>
                  <a:pt x="1478305" y="1700629"/>
                  <a:pt x="1478305" y="1696862"/>
                </a:cubicBezTo>
                <a:cubicBezTo>
                  <a:pt x="1481738" y="1698703"/>
                  <a:pt x="1485232" y="1701529"/>
                  <a:pt x="1488790" y="1705338"/>
                </a:cubicBezTo>
                <a:cubicBezTo>
                  <a:pt x="1492348" y="1709147"/>
                  <a:pt x="1495592" y="1713207"/>
                  <a:pt x="1498522" y="1717518"/>
                </a:cubicBezTo>
                <a:cubicBezTo>
                  <a:pt x="1501453" y="1721830"/>
                  <a:pt x="1503901" y="1725995"/>
                  <a:pt x="1505868" y="1730013"/>
                </a:cubicBezTo>
                <a:cubicBezTo>
                  <a:pt x="1507836" y="1734031"/>
                  <a:pt x="1509029" y="1737129"/>
                  <a:pt x="1509447" y="1739305"/>
                </a:cubicBezTo>
                <a:lnTo>
                  <a:pt x="1509447" y="1752867"/>
                </a:lnTo>
                <a:lnTo>
                  <a:pt x="1508717" y="1752867"/>
                </a:lnTo>
                <a:lnTo>
                  <a:pt x="1508717" y="1767308"/>
                </a:lnTo>
                <a:cubicBezTo>
                  <a:pt x="1504196" y="1768146"/>
                  <a:pt x="1500178" y="1769611"/>
                  <a:pt x="1496662" y="1771703"/>
                </a:cubicBezTo>
                <a:cubicBezTo>
                  <a:pt x="1493146" y="1773796"/>
                  <a:pt x="1490153" y="1776329"/>
                  <a:pt x="1487684" y="1779301"/>
                </a:cubicBezTo>
                <a:cubicBezTo>
                  <a:pt x="1485214" y="1782273"/>
                  <a:pt x="1483351" y="1785558"/>
                  <a:pt x="1482095" y="1789158"/>
                </a:cubicBezTo>
                <a:cubicBezTo>
                  <a:pt x="1480840" y="1792758"/>
                  <a:pt x="1480212" y="1796483"/>
                  <a:pt x="1480212" y="1800334"/>
                </a:cubicBezTo>
                <a:cubicBezTo>
                  <a:pt x="1480212" y="1805106"/>
                  <a:pt x="1481091" y="1809564"/>
                  <a:pt x="1482849" y="1813708"/>
                </a:cubicBezTo>
                <a:cubicBezTo>
                  <a:pt x="1484607" y="1817852"/>
                  <a:pt x="1486993" y="1821452"/>
                  <a:pt x="1490007" y="1824507"/>
                </a:cubicBezTo>
                <a:cubicBezTo>
                  <a:pt x="1493020" y="1827563"/>
                  <a:pt x="1496516" y="1829970"/>
                  <a:pt x="1500492" y="1831728"/>
                </a:cubicBezTo>
                <a:cubicBezTo>
                  <a:pt x="1504469" y="1833486"/>
                  <a:pt x="1508675" y="1834365"/>
                  <a:pt x="1513112" y="1834365"/>
                </a:cubicBezTo>
                <a:cubicBezTo>
                  <a:pt x="1516963" y="1834365"/>
                  <a:pt x="1520395" y="1834009"/>
                  <a:pt x="1523409" y="1833297"/>
                </a:cubicBezTo>
                <a:cubicBezTo>
                  <a:pt x="1526423" y="1832586"/>
                  <a:pt x="1529123" y="1831602"/>
                  <a:pt x="1531509" y="1830346"/>
                </a:cubicBezTo>
                <a:cubicBezTo>
                  <a:pt x="1533895" y="1829091"/>
                  <a:pt x="1535988" y="1827626"/>
                  <a:pt x="1537788" y="1825951"/>
                </a:cubicBezTo>
                <a:cubicBezTo>
                  <a:pt x="1539587" y="1824277"/>
                  <a:pt x="1541241" y="1822477"/>
                  <a:pt x="1542748" y="1820552"/>
                </a:cubicBezTo>
                <a:cubicBezTo>
                  <a:pt x="1546766" y="1820887"/>
                  <a:pt x="1551370" y="1822100"/>
                  <a:pt x="1556561" y="1824193"/>
                </a:cubicBezTo>
                <a:cubicBezTo>
                  <a:pt x="1561751" y="1826286"/>
                  <a:pt x="1567318" y="1829091"/>
                  <a:pt x="1573262" y="1832607"/>
                </a:cubicBezTo>
                <a:cubicBezTo>
                  <a:pt x="1579039" y="1836123"/>
                  <a:pt x="1585024" y="1838634"/>
                  <a:pt x="1591219" y="1840141"/>
                </a:cubicBezTo>
                <a:cubicBezTo>
                  <a:pt x="1597414" y="1841648"/>
                  <a:pt x="1603776" y="1842401"/>
                  <a:pt x="1610306" y="1842401"/>
                </a:cubicBezTo>
                <a:lnTo>
                  <a:pt x="1616711" y="1842401"/>
                </a:lnTo>
                <a:lnTo>
                  <a:pt x="1616711" y="1819170"/>
                </a:lnTo>
                <a:lnTo>
                  <a:pt x="1610306" y="1819170"/>
                </a:lnTo>
                <a:cubicBezTo>
                  <a:pt x="1605116" y="1819170"/>
                  <a:pt x="1599968" y="1818584"/>
                  <a:pt x="1594861" y="1817412"/>
                </a:cubicBezTo>
                <a:cubicBezTo>
                  <a:pt x="1589754" y="1816240"/>
                  <a:pt x="1584103" y="1814022"/>
                  <a:pt x="1577908" y="1810757"/>
                </a:cubicBezTo>
                <a:cubicBezTo>
                  <a:pt x="1574643" y="1808999"/>
                  <a:pt x="1571525" y="1807408"/>
                  <a:pt x="1568553" y="1805985"/>
                </a:cubicBezTo>
                <a:cubicBezTo>
                  <a:pt x="1565581" y="1804562"/>
                  <a:pt x="1562693" y="1803327"/>
                  <a:pt x="1559888" y="1802281"/>
                </a:cubicBezTo>
                <a:cubicBezTo>
                  <a:pt x="1557084" y="1801234"/>
                  <a:pt x="1554279" y="1800418"/>
                  <a:pt x="1551475" y="1799832"/>
                </a:cubicBezTo>
                <a:cubicBezTo>
                  <a:pt x="1548671" y="1799246"/>
                  <a:pt x="1545761" y="1798953"/>
                  <a:pt x="1542748" y="1798953"/>
                </a:cubicBezTo>
                <a:cubicBezTo>
                  <a:pt x="1541325" y="1798953"/>
                  <a:pt x="1540090" y="1798974"/>
                  <a:pt x="1539043" y="1799016"/>
                </a:cubicBezTo>
                <a:cubicBezTo>
                  <a:pt x="1537997" y="1799058"/>
                  <a:pt x="1536657" y="1799162"/>
                  <a:pt x="1535025" y="1799330"/>
                </a:cubicBezTo>
                <a:cubicBezTo>
                  <a:pt x="1533392" y="1799497"/>
                  <a:pt x="1531990" y="1799706"/>
                  <a:pt x="1530818" y="1799958"/>
                </a:cubicBezTo>
                <a:cubicBezTo>
                  <a:pt x="1530818" y="1801464"/>
                  <a:pt x="1530295" y="1802909"/>
                  <a:pt x="1529249" y="1804290"/>
                </a:cubicBezTo>
                <a:cubicBezTo>
                  <a:pt x="1528202" y="1805671"/>
                  <a:pt x="1526905" y="1806864"/>
                  <a:pt x="1525356" y="1807869"/>
                </a:cubicBezTo>
                <a:cubicBezTo>
                  <a:pt x="1523807" y="1808873"/>
                  <a:pt x="1522070" y="1809669"/>
                  <a:pt x="1520144" y="1810255"/>
                </a:cubicBezTo>
                <a:cubicBezTo>
                  <a:pt x="1518219" y="1810841"/>
                  <a:pt x="1516377" y="1811134"/>
                  <a:pt x="1514619" y="1811134"/>
                </a:cubicBezTo>
                <a:cubicBezTo>
                  <a:pt x="1513280" y="1811134"/>
                  <a:pt x="1511940" y="1810945"/>
                  <a:pt x="1510601" y="1810569"/>
                </a:cubicBezTo>
                <a:cubicBezTo>
                  <a:pt x="1509261" y="1810192"/>
                  <a:pt x="1508068" y="1809564"/>
                  <a:pt x="1507022" y="1808685"/>
                </a:cubicBezTo>
                <a:cubicBezTo>
                  <a:pt x="1505976" y="1807806"/>
                  <a:pt x="1505117" y="1806676"/>
                  <a:pt x="1504448" y="1805294"/>
                </a:cubicBezTo>
                <a:cubicBezTo>
                  <a:pt x="1503778" y="1803913"/>
                  <a:pt x="1503443" y="1802260"/>
                  <a:pt x="1503443" y="1800334"/>
                </a:cubicBezTo>
                <a:cubicBezTo>
                  <a:pt x="1503443" y="1795646"/>
                  <a:pt x="1506310" y="1791879"/>
                  <a:pt x="1512045" y="1789033"/>
                </a:cubicBezTo>
                <a:cubicBezTo>
                  <a:pt x="1517779" y="1786186"/>
                  <a:pt x="1526381" y="1784763"/>
                  <a:pt x="1537850" y="1784763"/>
                </a:cubicBezTo>
                <a:lnTo>
                  <a:pt x="1537850" y="1758518"/>
                </a:lnTo>
                <a:lnTo>
                  <a:pt x="1538580" y="1758518"/>
                </a:lnTo>
                <a:lnTo>
                  <a:pt x="1538580" y="1619131"/>
                </a:lnTo>
                <a:lnTo>
                  <a:pt x="1564221" y="1619131"/>
                </a:lnTo>
                <a:lnTo>
                  <a:pt x="1573741" y="1619131"/>
                </a:lnTo>
                <a:lnTo>
                  <a:pt x="1720309" y="1619131"/>
                </a:lnTo>
                <a:lnTo>
                  <a:pt x="1720309" y="1592761"/>
                </a:lnTo>
                <a:lnTo>
                  <a:pt x="1573741" y="1592761"/>
                </a:lnTo>
                <a:lnTo>
                  <a:pt x="1564221" y="1592761"/>
                </a:lnTo>
                <a:lnTo>
                  <a:pt x="1388120" y="1592761"/>
                </a:lnTo>
                <a:lnTo>
                  <a:pt x="1383246" y="1592761"/>
                </a:lnTo>
                <a:lnTo>
                  <a:pt x="1211791" y="1592761"/>
                </a:lnTo>
                <a:lnTo>
                  <a:pt x="1202271" y="1592761"/>
                </a:lnTo>
                <a:close/>
                <a:moveTo>
                  <a:pt x="1881369" y="1589998"/>
                </a:moveTo>
                <a:cubicBezTo>
                  <a:pt x="1873751" y="1589998"/>
                  <a:pt x="1866949" y="1591128"/>
                  <a:pt x="1860963" y="1593389"/>
                </a:cubicBezTo>
                <a:cubicBezTo>
                  <a:pt x="1854977" y="1595649"/>
                  <a:pt x="1849913" y="1598642"/>
                  <a:pt x="1845769" y="1602367"/>
                </a:cubicBezTo>
                <a:cubicBezTo>
                  <a:pt x="1841625" y="1606093"/>
                  <a:pt x="1838443" y="1610383"/>
                  <a:pt x="1836225" y="1615239"/>
                </a:cubicBezTo>
                <a:cubicBezTo>
                  <a:pt x="1834007" y="1620094"/>
                  <a:pt x="1832897" y="1625117"/>
                  <a:pt x="1832897" y="1630307"/>
                </a:cubicBezTo>
                <a:cubicBezTo>
                  <a:pt x="1832897" y="1633321"/>
                  <a:pt x="1833400" y="1636147"/>
                  <a:pt x="1834404" y="1638784"/>
                </a:cubicBezTo>
                <a:cubicBezTo>
                  <a:pt x="1835409" y="1641421"/>
                  <a:pt x="1836811" y="1643723"/>
                  <a:pt x="1838611" y="1645690"/>
                </a:cubicBezTo>
                <a:cubicBezTo>
                  <a:pt x="1840411" y="1647658"/>
                  <a:pt x="1842546" y="1649206"/>
                  <a:pt x="1845015" y="1650336"/>
                </a:cubicBezTo>
                <a:cubicBezTo>
                  <a:pt x="1847485" y="1651467"/>
                  <a:pt x="1850185" y="1652032"/>
                  <a:pt x="1853115" y="1652032"/>
                </a:cubicBezTo>
                <a:cubicBezTo>
                  <a:pt x="1856212" y="1652032"/>
                  <a:pt x="1859038" y="1651488"/>
                  <a:pt x="1861591" y="1650399"/>
                </a:cubicBezTo>
                <a:cubicBezTo>
                  <a:pt x="1864144" y="1649311"/>
                  <a:pt x="1866363" y="1647846"/>
                  <a:pt x="1868246" y="1646004"/>
                </a:cubicBezTo>
                <a:cubicBezTo>
                  <a:pt x="1870130" y="1644162"/>
                  <a:pt x="1871595" y="1642007"/>
                  <a:pt x="1872641" y="1639537"/>
                </a:cubicBezTo>
                <a:cubicBezTo>
                  <a:pt x="1873688" y="1637068"/>
                  <a:pt x="1874211" y="1634410"/>
                  <a:pt x="1874211" y="1631563"/>
                </a:cubicBezTo>
                <a:cubicBezTo>
                  <a:pt x="1874211" y="1629638"/>
                  <a:pt x="1873834" y="1627440"/>
                  <a:pt x="1873081" y="1624971"/>
                </a:cubicBezTo>
                <a:cubicBezTo>
                  <a:pt x="1872327" y="1622501"/>
                  <a:pt x="1871239" y="1620429"/>
                  <a:pt x="1869816" y="1618755"/>
                </a:cubicBezTo>
                <a:cubicBezTo>
                  <a:pt x="1871323" y="1617834"/>
                  <a:pt x="1873081" y="1617143"/>
                  <a:pt x="1875090" y="1616683"/>
                </a:cubicBezTo>
                <a:cubicBezTo>
                  <a:pt x="1877099" y="1616222"/>
                  <a:pt x="1879109" y="1615992"/>
                  <a:pt x="1881118" y="1615992"/>
                </a:cubicBezTo>
                <a:cubicBezTo>
                  <a:pt x="1885638" y="1615992"/>
                  <a:pt x="1889447" y="1616725"/>
                  <a:pt x="1892545" y="1618190"/>
                </a:cubicBezTo>
                <a:cubicBezTo>
                  <a:pt x="1895642" y="1619655"/>
                  <a:pt x="1898112" y="1621496"/>
                  <a:pt x="1899954" y="1623715"/>
                </a:cubicBezTo>
                <a:cubicBezTo>
                  <a:pt x="1901795" y="1625933"/>
                  <a:pt x="1903114" y="1628382"/>
                  <a:pt x="1903909" y="1631061"/>
                </a:cubicBezTo>
                <a:cubicBezTo>
                  <a:pt x="1904705" y="1633740"/>
                  <a:pt x="1905102" y="1636251"/>
                  <a:pt x="1905102" y="1638595"/>
                </a:cubicBezTo>
                <a:cubicBezTo>
                  <a:pt x="1905102" y="1646716"/>
                  <a:pt x="1903239" y="1653204"/>
                  <a:pt x="1899514" y="1658059"/>
                </a:cubicBezTo>
                <a:cubicBezTo>
                  <a:pt x="1895789" y="1662915"/>
                  <a:pt x="1890201" y="1665343"/>
                  <a:pt x="1882750" y="1665343"/>
                </a:cubicBezTo>
                <a:lnTo>
                  <a:pt x="1868811" y="1665343"/>
                </a:lnTo>
                <a:lnTo>
                  <a:pt x="1868811" y="1691713"/>
                </a:lnTo>
                <a:lnTo>
                  <a:pt x="1882876" y="1691713"/>
                </a:lnTo>
                <a:cubicBezTo>
                  <a:pt x="1887815" y="1691713"/>
                  <a:pt x="1892147" y="1692278"/>
                  <a:pt x="1895872" y="1693408"/>
                </a:cubicBezTo>
                <a:cubicBezTo>
                  <a:pt x="1899598" y="1694538"/>
                  <a:pt x="1902695" y="1696108"/>
                  <a:pt x="1905165" y="1698117"/>
                </a:cubicBezTo>
                <a:cubicBezTo>
                  <a:pt x="1907635" y="1700126"/>
                  <a:pt x="1909497" y="1702512"/>
                  <a:pt x="1910753" y="1705275"/>
                </a:cubicBezTo>
                <a:cubicBezTo>
                  <a:pt x="1912009" y="1708038"/>
                  <a:pt x="1912637" y="1711051"/>
                  <a:pt x="1912637" y="1714316"/>
                </a:cubicBezTo>
                <a:cubicBezTo>
                  <a:pt x="1912637" y="1717163"/>
                  <a:pt x="1912051" y="1719946"/>
                  <a:pt x="1910879" y="1722667"/>
                </a:cubicBezTo>
                <a:cubicBezTo>
                  <a:pt x="1909707" y="1725388"/>
                  <a:pt x="1907865" y="1727815"/>
                  <a:pt x="1905353" y="1729950"/>
                </a:cubicBezTo>
                <a:cubicBezTo>
                  <a:pt x="1902842" y="1732085"/>
                  <a:pt x="1899556" y="1733822"/>
                  <a:pt x="1895496" y="1735162"/>
                </a:cubicBezTo>
                <a:cubicBezTo>
                  <a:pt x="1891436" y="1736501"/>
                  <a:pt x="1886517" y="1737171"/>
                  <a:pt x="1880741" y="1737171"/>
                </a:cubicBezTo>
                <a:cubicBezTo>
                  <a:pt x="1875802" y="1737171"/>
                  <a:pt x="1871176" y="1736229"/>
                  <a:pt x="1866865" y="1734345"/>
                </a:cubicBezTo>
                <a:cubicBezTo>
                  <a:pt x="1862554" y="1732462"/>
                  <a:pt x="1858493" y="1729950"/>
                  <a:pt x="1854684" y="1726811"/>
                </a:cubicBezTo>
                <a:cubicBezTo>
                  <a:pt x="1850875" y="1723672"/>
                  <a:pt x="1847380" y="1720093"/>
                  <a:pt x="1844199" y="1716074"/>
                </a:cubicBezTo>
                <a:cubicBezTo>
                  <a:pt x="1841018" y="1712056"/>
                  <a:pt x="1838109" y="1707912"/>
                  <a:pt x="1835472" y="1703643"/>
                </a:cubicBezTo>
                <a:cubicBezTo>
                  <a:pt x="1832835" y="1699373"/>
                  <a:pt x="1830470" y="1695124"/>
                  <a:pt x="1828377" y="1690897"/>
                </a:cubicBezTo>
                <a:cubicBezTo>
                  <a:pt x="1826284" y="1686669"/>
                  <a:pt x="1824505" y="1682818"/>
                  <a:pt x="1823040" y="1679344"/>
                </a:cubicBezTo>
                <a:cubicBezTo>
                  <a:pt x="1821575" y="1675870"/>
                  <a:pt x="1819712" y="1671328"/>
                  <a:pt x="1817452" y="1665719"/>
                </a:cubicBezTo>
                <a:lnTo>
                  <a:pt x="1791332" y="1672751"/>
                </a:lnTo>
                <a:cubicBezTo>
                  <a:pt x="1792337" y="1676770"/>
                  <a:pt x="1793928" y="1681814"/>
                  <a:pt x="1796104" y="1687883"/>
                </a:cubicBezTo>
                <a:cubicBezTo>
                  <a:pt x="1798281" y="1693952"/>
                  <a:pt x="1801127" y="1700336"/>
                  <a:pt x="1804643" y="1707033"/>
                </a:cubicBezTo>
                <a:cubicBezTo>
                  <a:pt x="1808159" y="1713730"/>
                  <a:pt x="1812345" y="1720428"/>
                  <a:pt x="1817201" y="1727125"/>
                </a:cubicBezTo>
                <a:cubicBezTo>
                  <a:pt x="1822056" y="1733822"/>
                  <a:pt x="1827623" y="1739850"/>
                  <a:pt x="1833902" y="1745207"/>
                </a:cubicBezTo>
                <a:cubicBezTo>
                  <a:pt x="1840181" y="1750565"/>
                  <a:pt x="1847213" y="1754918"/>
                  <a:pt x="1854998" y="1758267"/>
                </a:cubicBezTo>
                <a:cubicBezTo>
                  <a:pt x="1862784" y="1761616"/>
                  <a:pt x="1871365" y="1763290"/>
                  <a:pt x="1880741" y="1763290"/>
                </a:cubicBezTo>
                <a:cubicBezTo>
                  <a:pt x="1890284" y="1763290"/>
                  <a:pt x="1898823" y="1762139"/>
                  <a:pt x="1906358" y="1759837"/>
                </a:cubicBezTo>
                <a:cubicBezTo>
                  <a:pt x="1913892" y="1757535"/>
                  <a:pt x="1920276" y="1754249"/>
                  <a:pt x="1925508" y="1749979"/>
                </a:cubicBezTo>
                <a:cubicBezTo>
                  <a:pt x="1930740" y="1745710"/>
                  <a:pt x="1934738" y="1740561"/>
                  <a:pt x="1937500" y="1734534"/>
                </a:cubicBezTo>
                <a:cubicBezTo>
                  <a:pt x="1940263" y="1728506"/>
                  <a:pt x="1941644" y="1721767"/>
                  <a:pt x="1941644" y="1714316"/>
                </a:cubicBezTo>
                <a:cubicBezTo>
                  <a:pt x="1941644" y="1710717"/>
                  <a:pt x="1941309" y="1707033"/>
                  <a:pt x="1940640" y="1703266"/>
                </a:cubicBezTo>
                <a:cubicBezTo>
                  <a:pt x="1939970" y="1699499"/>
                  <a:pt x="1938819" y="1695878"/>
                  <a:pt x="1937186" y="1692404"/>
                </a:cubicBezTo>
                <a:cubicBezTo>
                  <a:pt x="1935554" y="1688929"/>
                  <a:pt x="1933398" y="1685706"/>
                  <a:pt x="1930719" y="1682735"/>
                </a:cubicBezTo>
                <a:cubicBezTo>
                  <a:pt x="1928040" y="1679763"/>
                  <a:pt x="1924734" y="1677314"/>
                  <a:pt x="1920799" y="1675388"/>
                </a:cubicBezTo>
                <a:cubicBezTo>
                  <a:pt x="1923561" y="1672542"/>
                  <a:pt x="1925822" y="1669549"/>
                  <a:pt x="1927580" y="1666410"/>
                </a:cubicBezTo>
                <a:cubicBezTo>
                  <a:pt x="1929338" y="1663271"/>
                  <a:pt x="1930719" y="1660110"/>
                  <a:pt x="1931724" y="1656929"/>
                </a:cubicBezTo>
                <a:cubicBezTo>
                  <a:pt x="1932728" y="1653748"/>
                  <a:pt x="1933398" y="1650629"/>
                  <a:pt x="1933733" y="1647574"/>
                </a:cubicBezTo>
                <a:cubicBezTo>
                  <a:pt x="1934068" y="1644518"/>
                  <a:pt x="1934235" y="1641651"/>
                  <a:pt x="1934235" y="1638972"/>
                </a:cubicBezTo>
                <a:cubicBezTo>
                  <a:pt x="1934235" y="1633112"/>
                  <a:pt x="1933189" y="1627252"/>
                  <a:pt x="1931096" y="1621392"/>
                </a:cubicBezTo>
                <a:cubicBezTo>
                  <a:pt x="1929003" y="1615532"/>
                  <a:pt x="1925780" y="1610278"/>
                  <a:pt x="1921427" y="1605632"/>
                </a:cubicBezTo>
                <a:cubicBezTo>
                  <a:pt x="1917074" y="1600986"/>
                  <a:pt x="1911569" y="1597219"/>
                  <a:pt x="1904914" y="1594331"/>
                </a:cubicBezTo>
                <a:cubicBezTo>
                  <a:pt x="1898258" y="1591442"/>
                  <a:pt x="1890410" y="1589998"/>
                  <a:pt x="1881369" y="1589998"/>
                </a:cubicBezTo>
                <a:close/>
                <a:moveTo>
                  <a:pt x="10361303" y="1588308"/>
                </a:moveTo>
                <a:cubicBezTo>
                  <a:pt x="10350091" y="1588308"/>
                  <a:pt x="10339648" y="1589573"/>
                  <a:pt x="10329975" y="1592103"/>
                </a:cubicBezTo>
                <a:cubicBezTo>
                  <a:pt x="10320301" y="1594633"/>
                  <a:pt x="10311892" y="1598329"/>
                  <a:pt x="10304748" y="1603190"/>
                </a:cubicBezTo>
                <a:cubicBezTo>
                  <a:pt x="10297604" y="1608052"/>
                  <a:pt x="10291974" y="1614080"/>
                  <a:pt x="10287856" y="1621273"/>
                </a:cubicBezTo>
                <a:cubicBezTo>
                  <a:pt x="10283739" y="1628466"/>
                  <a:pt x="10281680" y="1636677"/>
                  <a:pt x="10281680" y="1645904"/>
                </a:cubicBezTo>
                <a:cubicBezTo>
                  <a:pt x="10281680" y="1651460"/>
                  <a:pt x="10282176" y="1656099"/>
                  <a:pt x="10283168" y="1659820"/>
                </a:cubicBezTo>
                <a:cubicBezTo>
                  <a:pt x="10284160" y="1663540"/>
                  <a:pt x="10285550" y="1666988"/>
                  <a:pt x="10287335" y="1670163"/>
                </a:cubicBezTo>
                <a:lnTo>
                  <a:pt x="10271113" y="1670163"/>
                </a:lnTo>
                <a:lnTo>
                  <a:pt x="10263374" y="1670163"/>
                </a:lnTo>
                <a:lnTo>
                  <a:pt x="10166784" y="1670163"/>
                </a:lnTo>
                <a:lnTo>
                  <a:pt x="10158599" y="1670163"/>
                </a:lnTo>
                <a:lnTo>
                  <a:pt x="9958574" y="1670163"/>
                </a:lnTo>
                <a:lnTo>
                  <a:pt x="9958574" y="1701417"/>
                </a:lnTo>
                <a:lnTo>
                  <a:pt x="10090584" y="1701417"/>
                </a:lnTo>
                <a:lnTo>
                  <a:pt x="10090584" y="1717342"/>
                </a:lnTo>
                <a:cubicBezTo>
                  <a:pt x="10082647" y="1717540"/>
                  <a:pt x="10074561" y="1718111"/>
                  <a:pt x="10066326" y="1719053"/>
                </a:cubicBezTo>
                <a:cubicBezTo>
                  <a:pt x="10058090" y="1719996"/>
                  <a:pt x="10050029" y="1721558"/>
                  <a:pt x="10042141" y="1723741"/>
                </a:cubicBezTo>
                <a:cubicBezTo>
                  <a:pt x="10034253" y="1725924"/>
                  <a:pt x="10026712" y="1728851"/>
                  <a:pt x="10019519" y="1732522"/>
                </a:cubicBezTo>
                <a:cubicBezTo>
                  <a:pt x="10012326" y="1736193"/>
                  <a:pt x="10005802" y="1740757"/>
                  <a:pt x="9999948" y="1746214"/>
                </a:cubicBezTo>
                <a:cubicBezTo>
                  <a:pt x="9994094" y="1751671"/>
                  <a:pt x="9989084" y="1758195"/>
                  <a:pt x="9984917" y="1765785"/>
                </a:cubicBezTo>
                <a:cubicBezTo>
                  <a:pt x="9980749" y="1773375"/>
                  <a:pt x="9977773" y="1782231"/>
                  <a:pt x="9975987" y="1792351"/>
                </a:cubicBezTo>
                <a:cubicBezTo>
                  <a:pt x="9981841" y="1792847"/>
                  <a:pt x="9988240" y="1793740"/>
                  <a:pt x="9995186" y="1795030"/>
                </a:cubicBezTo>
                <a:cubicBezTo>
                  <a:pt x="10002131" y="1796320"/>
                  <a:pt x="10009225" y="1798006"/>
                  <a:pt x="10016468" y="1800090"/>
                </a:cubicBezTo>
                <a:cubicBezTo>
                  <a:pt x="10023711" y="1802174"/>
                  <a:pt x="10030954" y="1804654"/>
                  <a:pt x="10038197" y="1807531"/>
                </a:cubicBezTo>
                <a:cubicBezTo>
                  <a:pt x="10045440" y="1810409"/>
                  <a:pt x="10052336" y="1813683"/>
                  <a:pt x="10058884" y="1817354"/>
                </a:cubicBezTo>
                <a:cubicBezTo>
                  <a:pt x="10065433" y="1821025"/>
                  <a:pt x="10071435" y="1825044"/>
                  <a:pt x="10076892" y="1829409"/>
                </a:cubicBezTo>
                <a:cubicBezTo>
                  <a:pt x="10082349" y="1833775"/>
                  <a:pt x="10086914" y="1838488"/>
                  <a:pt x="10090584" y="1843548"/>
                </a:cubicBezTo>
                <a:lnTo>
                  <a:pt x="10090584" y="1866616"/>
                </a:lnTo>
                <a:lnTo>
                  <a:pt x="10125113" y="1866616"/>
                </a:lnTo>
                <a:lnTo>
                  <a:pt x="10125113" y="1701417"/>
                </a:lnTo>
                <a:lnTo>
                  <a:pt x="10158599" y="1701417"/>
                </a:lnTo>
                <a:lnTo>
                  <a:pt x="10166784" y="1701417"/>
                </a:lnTo>
                <a:lnTo>
                  <a:pt x="10184644" y="1701417"/>
                </a:lnTo>
                <a:cubicBezTo>
                  <a:pt x="10182362" y="1706973"/>
                  <a:pt x="10180502" y="1712902"/>
                  <a:pt x="10179063" y="1719202"/>
                </a:cubicBezTo>
                <a:cubicBezTo>
                  <a:pt x="10177624" y="1725502"/>
                  <a:pt x="10176905" y="1731976"/>
                  <a:pt x="10176905" y="1738624"/>
                </a:cubicBezTo>
                <a:cubicBezTo>
                  <a:pt x="10176905" y="1743089"/>
                  <a:pt x="10177599" y="1747876"/>
                  <a:pt x="10178988" y="1752986"/>
                </a:cubicBezTo>
                <a:cubicBezTo>
                  <a:pt x="10180378" y="1758096"/>
                  <a:pt x="10182114" y="1763330"/>
                  <a:pt x="10184197" y="1768687"/>
                </a:cubicBezTo>
                <a:cubicBezTo>
                  <a:pt x="10186281" y="1774045"/>
                  <a:pt x="10188538" y="1779453"/>
                  <a:pt x="10190969" y="1784910"/>
                </a:cubicBezTo>
                <a:cubicBezTo>
                  <a:pt x="10193400" y="1790367"/>
                  <a:pt x="10195657" y="1795650"/>
                  <a:pt x="10197741" y="1800760"/>
                </a:cubicBezTo>
                <a:cubicBezTo>
                  <a:pt x="10199824" y="1805870"/>
                  <a:pt x="10201561" y="1810756"/>
                  <a:pt x="10202950" y="1815419"/>
                </a:cubicBezTo>
                <a:cubicBezTo>
                  <a:pt x="10204339" y="1820083"/>
                  <a:pt x="10205033" y="1824250"/>
                  <a:pt x="10205033" y="1827921"/>
                </a:cubicBezTo>
                <a:cubicBezTo>
                  <a:pt x="10205033" y="1831790"/>
                  <a:pt x="10204661" y="1835213"/>
                  <a:pt x="10203917" y="1838190"/>
                </a:cubicBezTo>
                <a:cubicBezTo>
                  <a:pt x="10203173" y="1841167"/>
                  <a:pt x="10201933" y="1843821"/>
                  <a:pt x="10200196" y="1846152"/>
                </a:cubicBezTo>
                <a:cubicBezTo>
                  <a:pt x="10198460" y="1848484"/>
                  <a:pt x="10196203" y="1850493"/>
                  <a:pt x="10193425" y="1852180"/>
                </a:cubicBezTo>
                <a:cubicBezTo>
                  <a:pt x="10190647" y="1853867"/>
                  <a:pt x="10187273" y="1855305"/>
                  <a:pt x="10183304" y="1856496"/>
                </a:cubicBezTo>
                <a:lnTo>
                  <a:pt x="10189853" y="1886113"/>
                </a:lnTo>
                <a:cubicBezTo>
                  <a:pt x="10198783" y="1883930"/>
                  <a:pt x="10206447" y="1880978"/>
                  <a:pt x="10212847" y="1877257"/>
                </a:cubicBezTo>
                <a:cubicBezTo>
                  <a:pt x="10219246" y="1873537"/>
                  <a:pt x="10224480" y="1869196"/>
                  <a:pt x="10228548" y="1864235"/>
                </a:cubicBezTo>
                <a:cubicBezTo>
                  <a:pt x="10232616" y="1859274"/>
                  <a:pt x="10235618" y="1853693"/>
                  <a:pt x="10237552" y="1847492"/>
                </a:cubicBezTo>
                <a:cubicBezTo>
                  <a:pt x="10239487" y="1841291"/>
                  <a:pt x="10240454" y="1834618"/>
                  <a:pt x="10240454" y="1827474"/>
                </a:cubicBezTo>
                <a:cubicBezTo>
                  <a:pt x="10240454" y="1823109"/>
                  <a:pt x="10239760" y="1818446"/>
                  <a:pt x="10238371" y="1813485"/>
                </a:cubicBezTo>
                <a:cubicBezTo>
                  <a:pt x="10236982" y="1808524"/>
                  <a:pt x="10235246" y="1803439"/>
                  <a:pt x="10233162" y="1798230"/>
                </a:cubicBezTo>
                <a:cubicBezTo>
                  <a:pt x="10231078" y="1793021"/>
                  <a:pt x="10228821" y="1787688"/>
                  <a:pt x="10226390" y="1782231"/>
                </a:cubicBezTo>
                <a:cubicBezTo>
                  <a:pt x="10223959" y="1776774"/>
                  <a:pt x="10221702" y="1771341"/>
                  <a:pt x="10219619" y="1765934"/>
                </a:cubicBezTo>
                <a:cubicBezTo>
                  <a:pt x="10217535" y="1760527"/>
                  <a:pt x="10215799" y="1755169"/>
                  <a:pt x="10214410" y="1749861"/>
                </a:cubicBezTo>
                <a:cubicBezTo>
                  <a:pt x="10213020" y="1744552"/>
                  <a:pt x="10212326" y="1739467"/>
                  <a:pt x="10212326" y="1734606"/>
                </a:cubicBezTo>
                <a:cubicBezTo>
                  <a:pt x="10212326" y="1732820"/>
                  <a:pt x="10212450" y="1730563"/>
                  <a:pt x="10212698" y="1727834"/>
                </a:cubicBezTo>
                <a:cubicBezTo>
                  <a:pt x="10212946" y="1725106"/>
                  <a:pt x="10213318" y="1722228"/>
                  <a:pt x="10213814" y="1719202"/>
                </a:cubicBezTo>
                <a:cubicBezTo>
                  <a:pt x="10214310" y="1716176"/>
                  <a:pt x="10215005" y="1713125"/>
                  <a:pt x="10215898" y="1710049"/>
                </a:cubicBezTo>
                <a:cubicBezTo>
                  <a:pt x="10216791" y="1706973"/>
                  <a:pt x="10217882" y="1704096"/>
                  <a:pt x="10219172" y="1701417"/>
                </a:cubicBezTo>
                <a:lnTo>
                  <a:pt x="10263374" y="1701417"/>
                </a:lnTo>
                <a:lnTo>
                  <a:pt x="10271113" y="1701417"/>
                </a:lnTo>
                <a:lnTo>
                  <a:pt x="10290163" y="1701417"/>
                </a:lnTo>
                <a:lnTo>
                  <a:pt x="10290163" y="1880011"/>
                </a:lnTo>
                <a:lnTo>
                  <a:pt x="10324989" y="1880011"/>
                </a:lnTo>
                <a:lnTo>
                  <a:pt x="10324989" y="1701417"/>
                </a:lnTo>
                <a:lnTo>
                  <a:pt x="10358624" y="1701417"/>
                </a:lnTo>
                <a:lnTo>
                  <a:pt x="10366661" y="1701417"/>
                </a:lnTo>
                <a:lnTo>
                  <a:pt x="10596749" y="1701417"/>
                </a:lnTo>
                <a:lnTo>
                  <a:pt x="10604488" y="1701417"/>
                </a:lnTo>
                <a:lnTo>
                  <a:pt x="10842613" y="1701417"/>
                </a:lnTo>
                <a:lnTo>
                  <a:pt x="10842613" y="1670163"/>
                </a:lnTo>
                <a:lnTo>
                  <a:pt x="10604488" y="1670163"/>
                </a:lnTo>
                <a:lnTo>
                  <a:pt x="10596749" y="1670163"/>
                </a:lnTo>
                <a:lnTo>
                  <a:pt x="10366661" y="1670163"/>
                </a:lnTo>
                <a:lnTo>
                  <a:pt x="10358624" y="1670163"/>
                </a:lnTo>
                <a:lnTo>
                  <a:pt x="10333919" y="1670163"/>
                </a:lnTo>
                <a:cubicBezTo>
                  <a:pt x="10328462" y="1670163"/>
                  <a:pt x="10324294" y="1668080"/>
                  <a:pt x="10321417" y="1663912"/>
                </a:cubicBezTo>
                <a:cubicBezTo>
                  <a:pt x="10318540" y="1659745"/>
                  <a:pt x="10317101" y="1654090"/>
                  <a:pt x="10317101" y="1646946"/>
                </a:cubicBezTo>
                <a:cubicBezTo>
                  <a:pt x="10317101" y="1642183"/>
                  <a:pt x="10318242" y="1638066"/>
                  <a:pt x="10320524" y="1634593"/>
                </a:cubicBezTo>
                <a:cubicBezTo>
                  <a:pt x="10322806" y="1631121"/>
                  <a:pt x="10325956" y="1628268"/>
                  <a:pt x="10329975" y="1626036"/>
                </a:cubicBezTo>
                <a:cubicBezTo>
                  <a:pt x="10333993" y="1623803"/>
                  <a:pt x="10338731" y="1622166"/>
                  <a:pt x="10344188" y="1621124"/>
                </a:cubicBezTo>
                <a:cubicBezTo>
                  <a:pt x="10349645" y="1620082"/>
                  <a:pt x="10355548" y="1619562"/>
                  <a:pt x="10361898" y="1619562"/>
                </a:cubicBezTo>
                <a:cubicBezTo>
                  <a:pt x="10369240" y="1619562"/>
                  <a:pt x="10376707" y="1620231"/>
                  <a:pt x="10384297" y="1621571"/>
                </a:cubicBezTo>
                <a:cubicBezTo>
                  <a:pt x="10391887" y="1622910"/>
                  <a:pt x="10399477" y="1625019"/>
                  <a:pt x="10407068" y="1627896"/>
                </a:cubicBezTo>
                <a:cubicBezTo>
                  <a:pt x="10414658" y="1630773"/>
                  <a:pt x="10422174" y="1634568"/>
                  <a:pt x="10429615" y="1639281"/>
                </a:cubicBezTo>
                <a:cubicBezTo>
                  <a:pt x="10437056" y="1643994"/>
                  <a:pt x="10444349" y="1649674"/>
                  <a:pt x="10451493" y="1656322"/>
                </a:cubicBezTo>
                <a:lnTo>
                  <a:pt x="10473370" y="1632658"/>
                </a:lnTo>
                <a:cubicBezTo>
                  <a:pt x="10463846" y="1624225"/>
                  <a:pt x="10454618" y="1617156"/>
                  <a:pt x="10445688" y="1611450"/>
                </a:cubicBezTo>
                <a:cubicBezTo>
                  <a:pt x="10436759" y="1605745"/>
                  <a:pt x="10427804" y="1601181"/>
                  <a:pt x="10418825" y="1597758"/>
                </a:cubicBezTo>
                <a:cubicBezTo>
                  <a:pt x="10409846" y="1594335"/>
                  <a:pt x="10400643" y="1591904"/>
                  <a:pt x="10391217" y="1590466"/>
                </a:cubicBezTo>
                <a:cubicBezTo>
                  <a:pt x="10381792" y="1589027"/>
                  <a:pt x="10371820" y="1588308"/>
                  <a:pt x="10361303" y="1588308"/>
                </a:cubicBezTo>
                <a:close/>
                <a:moveTo>
                  <a:pt x="10148249" y="462874"/>
                </a:moveTo>
                <a:cubicBezTo>
                  <a:pt x="10144215" y="462874"/>
                  <a:pt x="10140469" y="463591"/>
                  <a:pt x="10137011" y="465025"/>
                </a:cubicBezTo>
                <a:cubicBezTo>
                  <a:pt x="10133553" y="466459"/>
                  <a:pt x="10130557" y="468467"/>
                  <a:pt x="10128021" y="471048"/>
                </a:cubicBezTo>
                <a:cubicBezTo>
                  <a:pt x="10125486" y="473629"/>
                  <a:pt x="10123469" y="476641"/>
                  <a:pt x="10121970" y="480082"/>
                </a:cubicBezTo>
                <a:cubicBezTo>
                  <a:pt x="10120472" y="483524"/>
                  <a:pt x="10119722" y="487195"/>
                  <a:pt x="10119722" y="491096"/>
                </a:cubicBezTo>
                <a:cubicBezTo>
                  <a:pt x="10119722" y="494881"/>
                  <a:pt x="10120472" y="498467"/>
                  <a:pt x="10121970" y="501851"/>
                </a:cubicBezTo>
                <a:cubicBezTo>
                  <a:pt x="10123469" y="505235"/>
                  <a:pt x="10125486" y="508218"/>
                  <a:pt x="10128021" y="510799"/>
                </a:cubicBezTo>
                <a:cubicBezTo>
                  <a:pt x="10130557" y="513380"/>
                  <a:pt x="10133553" y="515417"/>
                  <a:pt x="10137011" y="516908"/>
                </a:cubicBezTo>
                <a:cubicBezTo>
                  <a:pt x="10140469" y="518399"/>
                  <a:pt x="10144215" y="519145"/>
                  <a:pt x="10148249" y="519145"/>
                </a:cubicBezTo>
                <a:cubicBezTo>
                  <a:pt x="10152168" y="519145"/>
                  <a:pt x="10155828" y="518399"/>
                  <a:pt x="10159228" y="516908"/>
                </a:cubicBezTo>
                <a:cubicBezTo>
                  <a:pt x="10162628" y="515417"/>
                  <a:pt x="10165625" y="513409"/>
                  <a:pt x="10168218" y="510885"/>
                </a:cubicBezTo>
                <a:cubicBezTo>
                  <a:pt x="10170811" y="508361"/>
                  <a:pt x="10172858" y="505407"/>
                  <a:pt x="10174356" y="502023"/>
                </a:cubicBezTo>
                <a:cubicBezTo>
                  <a:pt x="10175855" y="498639"/>
                  <a:pt x="10176603" y="494996"/>
                  <a:pt x="10176603" y="491096"/>
                </a:cubicBezTo>
                <a:cubicBezTo>
                  <a:pt x="10176603" y="487195"/>
                  <a:pt x="10175884" y="483524"/>
                  <a:pt x="10174442" y="480082"/>
                </a:cubicBezTo>
                <a:cubicBezTo>
                  <a:pt x="10173001" y="476641"/>
                  <a:pt x="10170984" y="473629"/>
                  <a:pt x="10168391" y="471048"/>
                </a:cubicBezTo>
                <a:cubicBezTo>
                  <a:pt x="10165798" y="468467"/>
                  <a:pt x="10162771" y="466459"/>
                  <a:pt x="10159314" y="465025"/>
                </a:cubicBezTo>
                <a:cubicBezTo>
                  <a:pt x="10155856" y="463591"/>
                  <a:pt x="10152168" y="462874"/>
                  <a:pt x="10148249" y="462874"/>
                </a:cubicBezTo>
                <a:close/>
                <a:moveTo>
                  <a:pt x="7602711" y="462874"/>
                </a:moveTo>
                <a:cubicBezTo>
                  <a:pt x="7598677" y="462874"/>
                  <a:pt x="7594931" y="463591"/>
                  <a:pt x="7591473" y="465025"/>
                </a:cubicBezTo>
                <a:cubicBezTo>
                  <a:pt x="7588016" y="466459"/>
                  <a:pt x="7585019" y="468467"/>
                  <a:pt x="7582483" y="471048"/>
                </a:cubicBezTo>
                <a:cubicBezTo>
                  <a:pt x="7579947" y="473629"/>
                  <a:pt x="7577930" y="476641"/>
                  <a:pt x="7576431" y="480082"/>
                </a:cubicBezTo>
                <a:cubicBezTo>
                  <a:pt x="7574933" y="483524"/>
                  <a:pt x="7574184" y="487195"/>
                  <a:pt x="7574184" y="491096"/>
                </a:cubicBezTo>
                <a:cubicBezTo>
                  <a:pt x="7574184" y="494881"/>
                  <a:pt x="7574933" y="498467"/>
                  <a:pt x="7576431" y="501851"/>
                </a:cubicBezTo>
                <a:cubicBezTo>
                  <a:pt x="7577930" y="505235"/>
                  <a:pt x="7579947" y="508218"/>
                  <a:pt x="7582483" y="510799"/>
                </a:cubicBezTo>
                <a:cubicBezTo>
                  <a:pt x="7585019" y="513380"/>
                  <a:pt x="7588016" y="515417"/>
                  <a:pt x="7591473" y="516908"/>
                </a:cubicBezTo>
                <a:cubicBezTo>
                  <a:pt x="7594931" y="518399"/>
                  <a:pt x="7598677" y="519145"/>
                  <a:pt x="7602711" y="519145"/>
                </a:cubicBezTo>
                <a:cubicBezTo>
                  <a:pt x="7606630" y="519145"/>
                  <a:pt x="7610290" y="518399"/>
                  <a:pt x="7613689" y="516908"/>
                </a:cubicBezTo>
                <a:cubicBezTo>
                  <a:pt x="7617090" y="515417"/>
                  <a:pt x="7620086" y="513409"/>
                  <a:pt x="7622679" y="510885"/>
                </a:cubicBezTo>
                <a:cubicBezTo>
                  <a:pt x="7625273" y="508361"/>
                  <a:pt x="7627319" y="505407"/>
                  <a:pt x="7628817" y="502023"/>
                </a:cubicBezTo>
                <a:cubicBezTo>
                  <a:pt x="7630316" y="498639"/>
                  <a:pt x="7631065" y="494996"/>
                  <a:pt x="7631065" y="491096"/>
                </a:cubicBezTo>
                <a:cubicBezTo>
                  <a:pt x="7631065" y="487195"/>
                  <a:pt x="7630344" y="483524"/>
                  <a:pt x="7628903" y="480082"/>
                </a:cubicBezTo>
                <a:cubicBezTo>
                  <a:pt x="7627463" y="476641"/>
                  <a:pt x="7625445" y="473629"/>
                  <a:pt x="7622852" y="471048"/>
                </a:cubicBezTo>
                <a:cubicBezTo>
                  <a:pt x="7620259" y="468467"/>
                  <a:pt x="7617234" y="466459"/>
                  <a:pt x="7613776" y="465025"/>
                </a:cubicBezTo>
                <a:cubicBezTo>
                  <a:pt x="7610318" y="463591"/>
                  <a:pt x="7606630" y="462874"/>
                  <a:pt x="7602711" y="462874"/>
                </a:cubicBezTo>
                <a:close/>
                <a:moveTo>
                  <a:pt x="5947154" y="462874"/>
                </a:moveTo>
                <a:cubicBezTo>
                  <a:pt x="5943120" y="462874"/>
                  <a:pt x="5939374" y="463591"/>
                  <a:pt x="5935915" y="465025"/>
                </a:cubicBezTo>
                <a:cubicBezTo>
                  <a:pt x="5932458" y="466459"/>
                  <a:pt x="5929461" y="468467"/>
                  <a:pt x="5926926" y="471048"/>
                </a:cubicBezTo>
                <a:cubicBezTo>
                  <a:pt x="5924390" y="473629"/>
                  <a:pt x="5922373" y="476641"/>
                  <a:pt x="5920874" y="480082"/>
                </a:cubicBezTo>
                <a:cubicBezTo>
                  <a:pt x="5919376" y="483524"/>
                  <a:pt x="5918627" y="487195"/>
                  <a:pt x="5918627" y="491096"/>
                </a:cubicBezTo>
                <a:cubicBezTo>
                  <a:pt x="5918627" y="494881"/>
                  <a:pt x="5919376" y="498467"/>
                  <a:pt x="5920874" y="501851"/>
                </a:cubicBezTo>
                <a:cubicBezTo>
                  <a:pt x="5922373" y="505235"/>
                  <a:pt x="5924390" y="508218"/>
                  <a:pt x="5926926" y="510799"/>
                </a:cubicBezTo>
                <a:cubicBezTo>
                  <a:pt x="5929461" y="513380"/>
                  <a:pt x="5932458" y="515417"/>
                  <a:pt x="5935915" y="516908"/>
                </a:cubicBezTo>
                <a:cubicBezTo>
                  <a:pt x="5939374" y="518399"/>
                  <a:pt x="5943120" y="519145"/>
                  <a:pt x="5947154" y="519145"/>
                </a:cubicBezTo>
                <a:cubicBezTo>
                  <a:pt x="5951073" y="519145"/>
                  <a:pt x="5954732" y="518399"/>
                  <a:pt x="5958133" y="516908"/>
                </a:cubicBezTo>
                <a:cubicBezTo>
                  <a:pt x="5961533" y="515417"/>
                  <a:pt x="5964529" y="513409"/>
                  <a:pt x="5967123" y="510885"/>
                </a:cubicBezTo>
                <a:cubicBezTo>
                  <a:pt x="5969717" y="508361"/>
                  <a:pt x="5971762" y="505407"/>
                  <a:pt x="5973261" y="502023"/>
                </a:cubicBezTo>
                <a:cubicBezTo>
                  <a:pt x="5974759" y="498639"/>
                  <a:pt x="5975507" y="494996"/>
                  <a:pt x="5975507" y="491096"/>
                </a:cubicBezTo>
                <a:cubicBezTo>
                  <a:pt x="5975507" y="487195"/>
                  <a:pt x="5974788" y="483524"/>
                  <a:pt x="5973347" y="480082"/>
                </a:cubicBezTo>
                <a:cubicBezTo>
                  <a:pt x="5971906" y="476641"/>
                  <a:pt x="5969888" y="473629"/>
                  <a:pt x="5967296" y="471048"/>
                </a:cubicBezTo>
                <a:cubicBezTo>
                  <a:pt x="5964702" y="468467"/>
                  <a:pt x="5961677" y="466459"/>
                  <a:pt x="5958219" y="465025"/>
                </a:cubicBezTo>
                <a:cubicBezTo>
                  <a:pt x="5954761" y="463591"/>
                  <a:pt x="5951073" y="462874"/>
                  <a:pt x="5947154" y="462874"/>
                </a:cubicBezTo>
                <a:close/>
                <a:moveTo>
                  <a:pt x="4023646" y="462874"/>
                </a:moveTo>
                <a:cubicBezTo>
                  <a:pt x="4019612" y="462874"/>
                  <a:pt x="4015866" y="463591"/>
                  <a:pt x="4012409" y="465025"/>
                </a:cubicBezTo>
                <a:cubicBezTo>
                  <a:pt x="4008950" y="466459"/>
                  <a:pt x="4005954" y="468467"/>
                  <a:pt x="4003418" y="471048"/>
                </a:cubicBezTo>
                <a:cubicBezTo>
                  <a:pt x="4000883" y="473629"/>
                  <a:pt x="3998865" y="476641"/>
                  <a:pt x="3997367" y="480082"/>
                </a:cubicBezTo>
                <a:cubicBezTo>
                  <a:pt x="3995870" y="483524"/>
                  <a:pt x="3995120" y="487195"/>
                  <a:pt x="3995120" y="491096"/>
                </a:cubicBezTo>
                <a:cubicBezTo>
                  <a:pt x="3995120" y="494881"/>
                  <a:pt x="3995870" y="498467"/>
                  <a:pt x="3997367" y="501851"/>
                </a:cubicBezTo>
                <a:cubicBezTo>
                  <a:pt x="3998865" y="505235"/>
                  <a:pt x="4000883" y="508218"/>
                  <a:pt x="4003418" y="510799"/>
                </a:cubicBezTo>
                <a:cubicBezTo>
                  <a:pt x="4005954" y="513380"/>
                  <a:pt x="4008950" y="515417"/>
                  <a:pt x="4012409" y="516908"/>
                </a:cubicBezTo>
                <a:cubicBezTo>
                  <a:pt x="4015866" y="518399"/>
                  <a:pt x="4019612" y="519145"/>
                  <a:pt x="4023646" y="519145"/>
                </a:cubicBezTo>
                <a:cubicBezTo>
                  <a:pt x="4027565" y="519145"/>
                  <a:pt x="4031224" y="518399"/>
                  <a:pt x="4034626" y="516908"/>
                </a:cubicBezTo>
                <a:cubicBezTo>
                  <a:pt x="4038025" y="515417"/>
                  <a:pt x="4041022" y="513409"/>
                  <a:pt x="4043615" y="510885"/>
                </a:cubicBezTo>
                <a:cubicBezTo>
                  <a:pt x="4046208" y="508361"/>
                  <a:pt x="4048254" y="505407"/>
                  <a:pt x="4049752" y="502023"/>
                </a:cubicBezTo>
                <a:cubicBezTo>
                  <a:pt x="4051251" y="498639"/>
                  <a:pt x="4052000" y="494996"/>
                  <a:pt x="4052000" y="491096"/>
                </a:cubicBezTo>
                <a:cubicBezTo>
                  <a:pt x="4052000" y="487195"/>
                  <a:pt x="4051280" y="483524"/>
                  <a:pt x="4049839" y="480082"/>
                </a:cubicBezTo>
                <a:cubicBezTo>
                  <a:pt x="4048398" y="476641"/>
                  <a:pt x="4046381" y="473629"/>
                  <a:pt x="4043788" y="471048"/>
                </a:cubicBezTo>
                <a:cubicBezTo>
                  <a:pt x="4041195" y="468467"/>
                  <a:pt x="4038169" y="466459"/>
                  <a:pt x="4034711" y="465025"/>
                </a:cubicBezTo>
                <a:cubicBezTo>
                  <a:pt x="4031254" y="463591"/>
                  <a:pt x="4027565" y="462874"/>
                  <a:pt x="4023646" y="462874"/>
                </a:cubicBezTo>
                <a:close/>
                <a:moveTo>
                  <a:pt x="3305919" y="462874"/>
                </a:moveTo>
                <a:cubicBezTo>
                  <a:pt x="3301885" y="462874"/>
                  <a:pt x="3298140" y="463591"/>
                  <a:pt x="3294682" y="465025"/>
                </a:cubicBezTo>
                <a:cubicBezTo>
                  <a:pt x="3291225" y="466459"/>
                  <a:pt x="3288226" y="468467"/>
                  <a:pt x="3285690" y="471048"/>
                </a:cubicBezTo>
                <a:cubicBezTo>
                  <a:pt x="3283156" y="473629"/>
                  <a:pt x="3281138" y="476641"/>
                  <a:pt x="3279640" y="480082"/>
                </a:cubicBezTo>
                <a:cubicBezTo>
                  <a:pt x="3278141" y="483524"/>
                  <a:pt x="3277393" y="487195"/>
                  <a:pt x="3277393" y="491096"/>
                </a:cubicBezTo>
                <a:cubicBezTo>
                  <a:pt x="3277393" y="494881"/>
                  <a:pt x="3278141" y="498467"/>
                  <a:pt x="3279640" y="501851"/>
                </a:cubicBezTo>
                <a:cubicBezTo>
                  <a:pt x="3281138" y="505235"/>
                  <a:pt x="3283156" y="508218"/>
                  <a:pt x="3285690" y="510799"/>
                </a:cubicBezTo>
                <a:cubicBezTo>
                  <a:pt x="3288226" y="513380"/>
                  <a:pt x="3291225" y="515417"/>
                  <a:pt x="3294682" y="516908"/>
                </a:cubicBezTo>
                <a:cubicBezTo>
                  <a:pt x="3298140" y="518399"/>
                  <a:pt x="3301885" y="519145"/>
                  <a:pt x="3305919" y="519145"/>
                </a:cubicBezTo>
                <a:cubicBezTo>
                  <a:pt x="3309838" y="519145"/>
                  <a:pt x="3313497" y="518399"/>
                  <a:pt x="3316898" y="516908"/>
                </a:cubicBezTo>
                <a:cubicBezTo>
                  <a:pt x="3320298" y="515417"/>
                  <a:pt x="3323295" y="513409"/>
                  <a:pt x="3325888" y="510885"/>
                </a:cubicBezTo>
                <a:cubicBezTo>
                  <a:pt x="3328481" y="508361"/>
                  <a:pt x="3330527" y="505407"/>
                  <a:pt x="3332026" y="502023"/>
                </a:cubicBezTo>
                <a:cubicBezTo>
                  <a:pt x="3333524" y="498639"/>
                  <a:pt x="3334273" y="494996"/>
                  <a:pt x="3334273" y="491096"/>
                </a:cubicBezTo>
                <a:cubicBezTo>
                  <a:pt x="3334273" y="487195"/>
                  <a:pt x="3333553" y="483524"/>
                  <a:pt x="3332112" y="480082"/>
                </a:cubicBezTo>
                <a:cubicBezTo>
                  <a:pt x="3330672" y="476641"/>
                  <a:pt x="3328654" y="473629"/>
                  <a:pt x="3326061" y="471048"/>
                </a:cubicBezTo>
                <a:cubicBezTo>
                  <a:pt x="3323468" y="468467"/>
                  <a:pt x="3320442" y="466459"/>
                  <a:pt x="3316985" y="465025"/>
                </a:cubicBezTo>
                <a:cubicBezTo>
                  <a:pt x="3313526" y="463591"/>
                  <a:pt x="3309838" y="462874"/>
                  <a:pt x="3305919" y="462874"/>
                </a:cubicBezTo>
                <a:close/>
                <a:moveTo>
                  <a:pt x="10383109" y="456851"/>
                </a:moveTo>
                <a:cubicBezTo>
                  <a:pt x="10379075" y="456851"/>
                  <a:pt x="10375328" y="457568"/>
                  <a:pt x="10371870" y="459002"/>
                </a:cubicBezTo>
                <a:cubicBezTo>
                  <a:pt x="10368413" y="460436"/>
                  <a:pt x="10365416" y="462444"/>
                  <a:pt x="10362880" y="465025"/>
                </a:cubicBezTo>
                <a:cubicBezTo>
                  <a:pt x="10360345" y="467606"/>
                  <a:pt x="10358328" y="470618"/>
                  <a:pt x="10356829" y="474059"/>
                </a:cubicBezTo>
                <a:cubicBezTo>
                  <a:pt x="10355332" y="477501"/>
                  <a:pt x="10354581" y="481172"/>
                  <a:pt x="10354581" y="485073"/>
                </a:cubicBezTo>
                <a:cubicBezTo>
                  <a:pt x="10354581" y="488859"/>
                  <a:pt x="10355332" y="492444"/>
                  <a:pt x="10356829" y="495828"/>
                </a:cubicBezTo>
                <a:cubicBezTo>
                  <a:pt x="10358328" y="499212"/>
                  <a:pt x="10360345" y="502195"/>
                  <a:pt x="10362880" y="504776"/>
                </a:cubicBezTo>
                <a:cubicBezTo>
                  <a:pt x="10365416" y="507357"/>
                  <a:pt x="10368413" y="509394"/>
                  <a:pt x="10371870" y="510885"/>
                </a:cubicBezTo>
                <a:cubicBezTo>
                  <a:pt x="10375328" y="512377"/>
                  <a:pt x="10379075" y="513122"/>
                  <a:pt x="10383109" y="513122"/>
                </a:cubicBezTo>
                <a:cubicBezTo>
                  <a:pt x="10387028" y="513122"/>
                  <a:pt x="10390688" y="512377"/>
                  <a:pt x="10394087" y="510885"/>
                </a:cubicBezTo>
                <a:cubicBezTo>
                  <a:pt x="10397488" y="509394"/>
                  <a:pt x="10400484" y="507386"/>
                  <a:pt x="10403077" y="504862"/>
                </a:cubicBezTo>
                <a:cubicBezTo>
                  <a:pt x="10405671" y="502338"/>
                  <a:pt x="10407717" y="499384"/>
                  <a:pt x="10409214" y="496000"/>
                </a:cubicBezTo>
                <a:cubicBezTo>
                  <a:pt x="10410713" y="492616"/>
                  <a:pt x="10411462" y="488973"/>
                  <a:pt x="10411462" y="485073"/>
                </a:cubicBezTo>
                <a:cubicBezTo>
                  <a:pt x="10411462" y="481172"/>
                  <a:pt x="10410743" y="477501"/>
                  <a:pt x="10409301" y="474059"/>
                </a:cubicBezTo>
                <a:cubicBezTo>
                  <a:pt x="10407861" y="470618"/>
                  <a:pt x="10405844" y="467606"/>
                  <a:pt x="10403250" y="465025"/>
                </a:cubicBezTo>
                <a:cubicBezTo>
                  <a:pt x="10400656" y="462444"/>
                  <a:pt x="10397631" y="460436"/>
                  <a:pt x="10394173" y="459002"/>
                </a:cubicBezTo>
                <a:cubicBezTo>
                  <a:pt x="10390715" y="457568"/>
                  <a:pt x="10387028" y="456851"/>
                  <a:pt x="10383109" y="456851"/>
                </a:cubicBezTo>
                <a:close/>
                <a:moveTo>
                  <a:pt x="11368493" y="398515"/>
                </a:moveTo>
                <a:cubicBezTo>
                  <a:pt x="11370337" y="398515"/>
                  <a:pt x="11372096" y="398888"/>
                  <a:pt x="11373765" y="399634"/>
                </a:cubicBezTo>
                <a:cubicBezTo>
                  <a:pt x="11375437" y="400380"/>
                  <a:pt x="11376907" y="401412"/>
                  <a:pt x="11378174" y="402731"/>
                </a:cubicBezTo>
                <a:cubicBezTo>
                  <a:pt x="11379443" y="404051"/>
                  <a:pt x="11380452" y="405542"/>
                  <a:pt x="11381200" y="407205"/>
                </a:cubicBezTo>
                <a:cubicBezTo>
                  <a:pt x="11381950" y="408869"/>
                  <a:pt x="11382323" y="410618"/>
                  <a:pt x="11382323" y="412454"/>
                </a:cubicBezTo>
                <a:cubicBezTo>
                  <a:pt x="11382323" y="414404"/>
                  <a:pt x="11381950" y="416211"/>
                  <a:pt x="11381200" y="417875"/>
                </a:cubicBezTo>
                <a:cubicBezTo>
                  <a:pt x="11380452" y="419538"/>
                  <a:pt x="11379443" y="421029"/>
                  <a:pt x="11378174" y="422349"/>
                </a:cubicBezTo>
                <a:cubicBezTo>
                  <a:pt x="11376907" y="423668"/>
                  <a:pt x="11375437" y="424701"/>
                  <a:pt x="11373765" y="425446"/>
                </a:cubicBezTo>
                <a:cubicBezTo>
                  <a:pt x="11372096" y="426192"/>
                  <a:pt x="11370337" y="426565"/>
                  <a:pt x="11368493" y="426565"/>
                </a:cubicBezTo>
                <a:cubicBezTo>
                  <a:pt x="11366534" y="426565"/>
                  <a:pt x="11364689" y="426192"/>
                  <a:pt x="11362960" y="425446"/>
                </a:cubicBezTo>
                <a:cubicBezTo>
                  <a:pt x="11361231" y="424701"/>
                  <a:pt x="11359705" y="423668"/>
                  <a:pt x="11358378" y="422349"/>
                </a:cubicBezTo>
                <a:cubicBezTo>
                  <a:pt x="11357053" y="421029"/>
                  <a:pt x="11356016" y="419538"/>
                  <a:pt x="11355267" y="417875"/>
                </a:cubicBezTo>
                <a:cubicBezTo>
                  <a:pt x="11354517" y="416211"/>
                  <a:pt x="11354143" y="414404"/>
                  <a:pt x="11354143" y="412454"/>
                </a:cubicBezTo>
                <a:cubicBezTo>
                  <a:pt x="11354143" y="410618"/>
                  <a:pt x="11354517" y="408869"/>
                  <a:pt x="11355267" y="407205"/>
                </a:cubicBezTo>
                <a:cubicBezTo>
                  <a:pt x="11356016" y="405542"/>
                  <a:pt x="11357053" y="404051"/>
                  <a:pt x="11358378" y="402731"/>
                </a:cubicBezTo>
                <a:cubicBezTo>
                  <a:pt x="11359705" y="401412"/>
                  <a:pt x="11361231" y="400380"/>
                  <a:pt x="11362960" y="399634"/>
                </a:cubicBezTo>
                <a:cubicBezTo>
                  <a:pt x="11364689" y="398888"/>
                  <a:pt x="11366534" y="398515"/>
                  <a:pt x="11368493" y="398515"/>
                </a:cubicBezTo>
                <a:close/>
                <a:moveTo>
                  <a:pt x="3559624" y="398515"/>
                </a:moveTo>
                <a:cubicBezTo>
                  <a:pt x="3561467" y="398515"/>
                  <a:pt x="3563225" y="398888"/>
                  <a:pt x="3564897" y="399634"/>
                </a:cubicBezTo>
                <a:cubicBezTo>
                  <a:pt x="3566568" y="400380"/>
                  <a:pt x="3568038" y="401412"/>
                  <a:pt x="3569305" y="402731"/>
                </a:cubicBezTo>
                <a:cubicBezTo>
                  <a:pt x="3570574" y="404051"/>
                  <a:pt x="3571582" y="405542"/>
                  <a:pt x="3572331" y="407205"/>
                </a:cubicBezTo>
                <a:cubicBezTo>
                  <a:pt x="3573081" y="408869"/>
                  <a:pt x="3573454" y="410618"/>
                  <a:pt x="3573454" y="412454"/>
                </a:cubicBezTo>
                <a:cubicBezTo>
                  <a:pt x="3573454" y="414404"/>
                  <a:pt x="3573081" y="416211"/>
                  <a:pt x="3572331" y="417875"/>
                </a:cubicBezTo>
                <a:cubicBezTo>
                  <a:pt x="3571582" y="419538"/>
                  <a:pt x="3570573" y="421029"/>
                  <a:pt x="3569305" y="422349"/>
                </a:cubicBezTo>
                <a:cubicBezTo>
                  <a:pt x="3568038" y="423668"/>
                  <a:pt x="3566568" y="424701"/>
                  <a:pt x="3564897" y="425446"/>
                </a:cubicBezTo>
                <a:cubicBezTo>
                  <a:pt x="3563225" y="426192"/>
                  <a:pt x="3561467" y="426565"/>
                  <a:pt x="3559624" y="426565"/>
                </a:cubicBezTo>
                <a:cubicBezTo>
                  <a:pt x="3557665" y="426565"/>
                  <a:pt x="3555820" y="426192"/>
                  <a:pt x="3554091" y="425446"/>
                </a:cubicBezTo>
                <a:cubicBezTo>
                  <a:pt x="3552362" y="424701"/>
                  <a:pt x="3550835" y="423668"/>
                  <a:pt x="3549510" y="422349"/>
                </a:cubicBezTo>
                <a:cubicBezTo>
                  <a:pt x="3548184" y="421029"/>
                  <a:pt x="3547147" y="419538"/>
                  <a:pt x="3546398" y="417875"/>
                </a:cubicBezTo>
                <a:cubicBezTo>
                  <a:pt x="3545649" y="416211"/>
                  <a:pt x="3545274" y="414404"/>
                  <a:pt x="3545274" y="412454"/>
                </a:cubicBezTo>
                <a:cubicBezTo>
                  <a:pt x="3545274" y="410618"/>
                  <a:pt x="3545649" y="408869"/>
                  <a:pt x="3546398" y="407205"/>
                </a:cubicBezTo>
                <a:cubicBezTo>
                  <a:pt x="3547147" y="405542"/>
                  <a:pt x="3548184" y="404051"/>
                  <a:pt x="3549510" y="402731"/>
                </a:cubicBezTo>
                <a:cubicBezTo>
                  <a:pt x="3550835" y="401412"/>
                  <a:pt x="3552362" y="400380"/>
                  <a:pt x="3554091" y="399634"/>
                </a:cubicBezTo>
                <a:cubicBezTo>
                  <a:pt x="3555820" y="398888"/>
                  <a:pt x="3557665" y="398515"/>
                  <a:pt x="3559624" y="398515"/>
                </a:cubicBezTo>
                <a:close/>
                <a:moveTo>
                  <a:pt x="5363029" y="397999"/>
                </a:moveTo>
                <a:lnTo>
                  <a:pt x="5363029" y="428286"/>
                </a:lnTo>
                <a:cubicBezTo>
                  <a:pt x="5359571" y="425188"/>
                  <a:pt x="5355970" y="422521"/>
                  <a:pt x="5352222" y="420284"/>
                </a:cubicBezTo>
                <a:cubicBezTo>
                  <a:pt x="5348477" y="418047"/>
                  <a:pt x="5344846" y="416211"/>
                  <a:pt x="5341332" y="414777"/>
                </a:cubicBezTo>
                <a:cubicBezTo>
                  <a:pt x="5337817" y="413343"/>
                  <a:pt x="5334502" y="412224"/>
                  <a:pt x="5331389" y="411421"/>
                </a:cubicBezTo>
                <a:cubicBezTo>
                  <a:pt x="5328278" y="410618"/>
                  <a:pt x="5325512" y="410102"/>
                  <a:pt x="5323091" y="409873"/>
                </a:cubicBezTo>
                <a:cubicBezTo>
                  <a:pt x="5327010" y="406661"/>
                  <a:pt x="5332311" y="403936"/>
                  <a:pt x="5338997" y="401699"/>
                </a:cubicBezTo>
                <a:cubicBezTo>
                  <a:pt x="5345682" y="399462"/>
                  <a:pt x="5353693" y="398228"/>
                  <a:pt x="5363029" y="397999"/>
                </a:cubicBezTo>
                <a:close/>
                <a:moveTo>
                  <a:pt x="11368493" y="371670"/>
                </a:moveTo>
                <a:cubicBezTo>
                  <a:pt x="11362845" y="371670"/>
                  <a:pt x="11357514" y="372760"/>
                  <a:pt x="11352500" y="374940"/>
                </a:cubicBezTo>
                <a:cubicBezTo>
                  <a:pt x="11347487" y="377120"/>
                  <a:pt x="11343107" y="380045"/>
                  <a:pt x="11339361" y="383716"/>
                </a:cubicBezTo>
                <a:cubicBezTo>
                  <a:pt x="11335615" y="387387"/>
                  <a:pt x="11332647" y="391718"/>
                  <a:pt x="11330457" y="396708"/>
                </a:cubicBezTo>
                <a:cubicBezTo>
                  <a:pt x="11328268" y="401699"/>
                  <a:pt x="11327172" y="406947"/>
                  <a:pt x="11327172" y="412454"/>
                </a:cubicBezTo>
                <a:cubicBezTo>
                  <a:pt x="11327172" y="418075"/>
                  <a:pt x="11328268" y="423381"/>
                  <a:pt x="11330457" y="428372"/>
                </a:cubicBezTo>
                <a:cubicBezTo>
                  <a:pt x="11332647" y="433362"/>
                  <a:pt x="11335615" y="437721"/>
                  <a:pt x="11339361" y="441450"/>
                </a:cubicBezTo>
                <a:cubicBezTo>
                  <a:pt x="11343107" y="445178"/>
                  <a:pt x="11347487" y="448132"/>
                  <a:pt x="11352500" y="450312"/>
                </a:cubicBezTo>
                <a:cubicBezTo>
                  <a:pt x="11357514" y="452492"/>
                  <a:pt x="11362845" y="453582"/>
                  <a:pt x="11368493" y="453582"/>
                </a:cubicBezTo>
                <a:cubicBezTo>
                  <a:pt x="11374025" y="453582"/>
                  <a:pt x="11379270" y="452463"/>
                  <a:pt x="11384225" y="450226"/>
                </a:cubicBezTo>
                <a:cubicBezTo>
                  <a:pt x="11389182" y="447989"/>
                  <a:pt x="11393505" y="445006"/>
                  <a:pt x="11397193" y="441278"/>
                </a:cubicBezTo>
                <a:cubicBezTo>
                  <a:pt x="11400881" y="437549"/>
                  <a:pt x="11403792" y="433190"/>
                  <a:pt x="11405924" y="428200"/>
                </a:cubicBezTo>
                <a:cubicBezTo>
                  <a:pt x="11408056" y="423209"/>
                  <a:pt x="11409121" y="417961"/>
                  <a:pt x="11409121" y="412454"/>
                </a:cubicBezTo>
                <a:cubicBezTo>
                  <a:pt x="11409121" y="406947"/>
                  <a:pt x="11408056" y="401699"/>
                  <a:pt x="11405924" y="396708"/>
                </a:cubicBezTo>
                <a:cubicBezTo>
                  <a:pt x="11403792" y="391718"/>
                  <a:pt x="11400881" y="387387"/>
                  <a:pt x="11397193" y="383716"/>
                </a:cubicBezTo>
                <a:cubicBezTo>
                  <a:pt x="11393505" y="380045"/>
                  <a:pt x="11389182" y="377120"/>
                  <a:pt x="11384225" y="374940"/>
                </a:cubicBezTo>
                <a:cubicBezTo>
                  <a:pt x="11379270" y="372760"/>
                  <a:pt x="11374025" y="371670"/>
                  <a:pt x="11368493" y="371670"/>
                </a:cubicBezTo>
                <a:close/>
                <a:moveTo>
                  <a:pt x="3559624" y="371670"/>
                </a:moveTo>
                <a:cubicBezTo>
                  <a:pt x="3553977" y="371670"/>
                  <a:pt x="3548645" y="372760"/>
                  <a:pt x="3543631" y="374940"/>
                </a:cubicBezTo>
                <a:cubicBezTo>
                  <a:pt x="3538617" y="377120"/>
                  <a:pt x="3534238" y="380045"/>
                  <a:pt x="3530492" y="383716"/>
                </a:cubicBezTo>
                <a:cubicBezTo>
                  <a:pt x="3526747" y="387387"/>
                  <a:pt x="3523777" y="391718"/>
                  <a:pt x="3521588" y="396708"/>
                </a:cubicBezTo>
                <a:cubicBezTo>
                  <a:pt x="3519398" y="401699"/>
                  <a:pt x="3518303" y="406947"/>
                  <a:pt x="3518303" y="412454"/>
                </a:cubicBezTo>
                <a:cubicBezTo>
                  <a:pt x="3518303" y="418075"/>
                  <a:pt x="3519398" y="423381"/>
                  <a:pt x="3521588" y="428372"/>
                </a:cubicBezTo>
                <a:cubicBezTo>
                  <a:pt x="3523777" y="433362"/>
                  <a:pt x="3526747" y="437721"/>
                  <a:pt x="3530492" y="441450"/>
                </a:cubicBezTo>
                <a:cubicBezTo>
                  <a:pt x="3534238" y="445178"/>
                  <a:pt x="3538617" y="448132"/>
                  <a:pt x="3543631" y="450312"/>
                </a:cubicBezTo>
                <a:cubicBezTo>
                  <a:pt x="3548645" y="452492"/>
                  <a:pt x="3553975" y="453582"/>
                  <a:pt x="3559624" y="453582"/>
                </a:cubicBezTo>
                <a:cubicBezTo>
                  <a:pt x="3565157" y="453582"/>
                  <a:pt x="3570400" y="452463"/>
                  <a:pt x="3575357" y="450226"/>
                </a:cubicBezTo>
                <a:cubicBezTo>
                  <a:pt x="3580314" y="447989"/>
                  <a:pt x="3584634" y="445006"/>
                  <a:pt x="3588324" y="441278"/>
                </a:cubicBezTo>
                <a:cubicBezTo>
                  <a:pt x="3592011" y="437549"/>
                  <a:pt x="3594921" y="433190"/>
                  <a:pt x="3597055" y="428200"/>
                </a:cubicBezTo>
                <a:cubicBezTo>
                  <a:pt x="3599186" y="423209"/>
                  <a:pt x="3600253" y="417961"/>
                  <a:pt x="3600253" y="412454"/>
                </a:cubicBezTo>
                <a:cubicBezTo>
                  <a:pt x="3600253" y="406947"/>
                  <a:pt x="3599186" y="401699"/>
                  <a:pt x="3597055" y="396708"/>
                </a:cubicBezTo>
                <a:cubicBezTo>
                  <a:pt x="3594921" y="391718"/>
                  <a:pt x="3592011" y="387387"/>
                  <a:pt x="3588324" y="383716"/>
                </a:cubicBezTo>
                <a:cubicBezTo>
                  <a:pt x="3584634" y="380045"/>
                  <a:pt x="3580314" y="377120"/>
                  <a:pt x="3575357" y="374940"/>
                </a:cubicBezTo>
                <a:cubicBezTo>
                  <a:pt x="3570400" y="372760"/>
                  <a:pt x="3565157" y="371670"/>
                  <a:pt x="3559624" y="371670"/>
                </a:cubicBezTo>
                <a:close/>
                <a:moveTo>
                  <a:pt x="4404290" y="361518"/>
                </a:moveTo>
                <a:cubicBezTo>
                  <a:pt x="4407286" y="361518"/>
                  <a:pt x="4409936" y="361919"/>
                  <a:pt x="4412241" y="362722"/>
                </a:cubicBezTo>
                <a:lnTo>
                  <a:pt x="4412241" y="372015"/>
                </a:lnTo>
                <a:cubicBezTo>
                  <a:pt x="4412241" y="383143"/>
                  <a:pt x="4408553" y="388707"/>
                  <a:pt x="4401177" y="388707"/>
                </a:cubicBezTo>
                <a:cubicBezTo>
                  <a:pt x="4399564" y="388707"/>
                  <a:pt x="4397921" y="388391"/>
                  <a:pt x="4396249" y="387760"/>
                </a:cubicBezTo>
                <a:cubicBezTo>
                  <a:pt x="4394578" y="387129"/>
                  <a:pt x="4393051" y="386183"/>
                  <a:pt x="4391667" y="384921"/>
                </a:cubicBezTo>
                <a:cubicBezTo>
                  <a:pt x="4390284" y="383659"/>
                  <a:pt x="4389132" y="382053"/>
                  <a:pt x="4388210" y="380102"/>
                </a:cubicBezTo>
                <a:cubicBezTo>
                  <a:pt x="4387288" y="378152"/>
                  <a:pt x="4386827" y="375800"/>
                  <a:pt x="4386827" y="373047"/>
                </a:cubicBezTo>
                <a:cubicBezTo>
                  <a:pt x="4386827" y="371097"/>
                  <a:pt x="4387345" y="369405"/>
                  <a:pt x="4388384" y="367971"/>
                </a:cubicBezTo>
                <a:cubicBezTo>
                  <a:pt x="4389421" y="366537"/>
                  <a:pt x="4390745" y="365332"/>
                  <a:pt x="4392358" y="364357"/>
                </a:cubicBezTo>
                <a:cubicBezTo>
                  <a:pt x="4393973" y="363382"/>
                  <a:pt x="4395847" y="362665"/>
                  <a:pt x="4397978" y="362206"/>
                </a:cubicBezTo>
                <a:cubicBezTo>
                  <a:pt x="4400112" y="361747"/>
                  <a:pt x="4402213" y="361518"/>
                  <a:pt x="4404290" y="361518"/>
                </a:cubicBezTo>
                <a:close/>
                <a:moveTo>
                  <a:pt x="1533381" y="361518"/>
                </a:moveTo>
                <a:cubicBezTo>
                  <a:pt x="1536377" y="361518"/>
                  <a:pt x="1539029" y="361919"/>
                  <a:pt x="1541334" y="362722"/>
                </a:cubicBezTo>
                <a:lnTo>
                  <a:pt x="1541334" y="372015"/>
                </a:lnTo>
                <a:cubicBezTo>
                  <a:pt x="1541334" y="383143"/>
                  <a:pt x="1537645" y="388707"/>
                  <a:pt x="1530269" y="388707"/>
                </a:cubicBezTo>
                <a:cubicBezTo>
                  <a:pt x="1528655" y="388707"/>
                  <a:pt x="1527013" y="388391"/>
                  <a:pt x="1525342" y="387760"/>
                </a:cubicBezTo>
                <a:cubicBezTo>
                  <a:pt x="1523670" y="387129"/>
                  <a:pt x="1522143" y="386183"/>
                  <a:pt x="1520760" y="384921"/>
                </a:cubicBezTo>
                <a:cubicBezTo>
                  <a:pt x="1519377" y="383659"/>
                  <a:pt x="1518224" y="382053"/>
                  <a:pt x="1517302" y="380102"/>
                </a:cubicBezTo>
                <a:cubicBezTo>
                  <a:pt x="1516380" y="378152"/>
                  <a:pt x="1515919" y="375800"/>
                  <a:pt x="1515919" y="373047"/>
                </a:cubicBezTo>
                <a:cubicBezTo>
                  <a:pt x="1515919" y="371097"/>
                  <a:pt x="1516438" y="369405"/>
                  <a:pt x="1517475" y="367971"/>
                </a:cubicBezTo>
                <a:cubicBezTo>
                  <a:pt x="1518513" y="366537"/>
                  <a:pt x="1519838" y="365332"/>
                  <a:pt x="1521452" y="364357"/>
                </a:cubicBezTo>
                <a:cubicBezTo>
                  <a:pt x="1523065" y="363382"/>
                  <a:pt x="1524938" y="362665"/>
                  <a:pt x="1527071" y="362206"/>
                </a:cubicBezTo>
                <a:cubicBezTo>
                  <a:pt x="1529203" y="361747"/>
                  <a:pt x="1531307" y="361518"/>
                  <a:pt x="1533381" y="361518"/>
                </a:cubicBezTo>
                <a:close/>
                <a:moveTo>
                  <a:pt x="1160163" y="361518"/>
                </a:moveTo>
                <a:cubicBezTo>
                  <a:pt x="1163159" y="361518"/>
                  <a:pt x="1165811" y="361919"/>
                  <a:pt x="1168115" y="362722"/>
                </a:cubicBezTo>
                <a:lnTo>
                  <a:pt x="1168115" y="372015"/>
                </a:lnTo>
                <a:cubicBezTo>
                  <a:pt x="1168115" y="383143"/>
                  <a:pt x="1164427" y="388707"/>
                  <a:pt x="1157051" y="388707"/>
                </a:cubicBezTo>
                <a:cubicBezTo>
                  <a:pt x="1155437" y="388707"/>
                  <a:pt x="1153795" y="388391"/>
                  <a:pt x="1152124" y="387760"/>
                </a:cubicBezTo>
                <a:cubicBezTo>
                  <a:pt x="1150452" y="387129"/>
                  <a:pt x="1148925" y="386183"/>
                  <a:pt x="1147542" y="384921"/>
                </a:cubicBezTo>
                <a:cubicBezTo>
                  <a:pt x="1146159" y="383659"/>
                  <a:pt x="1145006" y="382053"/>
                  <a:pt x="1144084" y="380102"/>
                </a:cubicBezTo>
                <a:cubicBezTo>
                  <a:pt x="1143162" y="378152"/>
                  <a:pt x="1142701" y="375800"/>
                  <a:pt x="1142701" y="373047"/>
                </a:cubicBezTo>
                <a:cubicBezTo>
                  <a:pt x="1142701" y="371097"/>
                  <a:pt x="1143220" y="369405"/>
                  <a:pt x="1144257" y="367971"/>
                </a:cubicBezTo>
                <a:cubicBezTo>
                  <a:pt x="1145295" y="366537"/>
                  <a:pt x="1146620" y="365332"/>
                  <a:pt x="1148233" y="364357"/>
                </a:cubicBezTo>
                <a:cubicBezTo>
                  <a:pt x="1149847" y="363382"/>
                  <a:pt x="1151721" y="362665"/>
                  <a:pt x="1153853" y="362206"/>
                </a:cubicBezTo>
                <a:cubicBezTo>
                  <a:pt x="1155985" y="361747"/>
                  <a:pt x="1158088" y="361518"/>
                  <a:pt x="1160163" y="361518"/>
                </a:cubicBezTo>
                <a:close/>
                <a:moveTo>
                  <a:pt x="7290766" y="358248"/>
                </a:moveTo>
                <a:cubicBezTo>
                  <a:pt x="7293302" y="360198"/>
                  <a:pt x="7297077" y="362837"/>
                  <a:pt x="7302090" y="366164"/>
                </a:cubicBezTo>
                <a:cubicBezTo>
                  <a:pt x="7307104" y="369491"/>
                  <a:pt x="7312838" y="372904"/>
                  <a:pt x="7319292" y="376403"/>
                </a:cubicBezTo>
                <a:cubicBezTo>
                  <a:pt x="7325748" y="379902"/>
                  <a:pt x="7332721" y="383143"/>
                  <a:pt x="7340212" y="386125"/>
                </a:cubicBezTo>
                <a:cubicBezTo>
                  <a:pt x="7347704" y="389108"/>
                  <a:pt x="7355196" y="391230"/>
                  <a:pt x="7362688" y="392492"/>
                </a:cubicBezTo>
                <a:cubicBezTo>
                  <a:pt x="7362343" y="398573"/>
                  <a:pt x="7360815" y="404137"/>
                  <a:pt x="7358107" y="409184"/>
                </a:cubicBezTo>
                <a:cubicBezTo>
                  <a:pt x="7355398" y="414232"/>
                  <a:pt x="7351940" y="418563"/>
                  <a:pt x="7347733" y="422177"/>
                </a:cubicBezTo>
                <a:cubicBezTo>
                  <a:pt x="7343527" y="425790"/>
                  <a:pt x="7338772" y="428601"/>
                  <a:pt x="7333470" y="430609"/>
                </a:cubicBezTo>
                <a:cubicBezTo>
                  <a:pt x="7328168" y="432616"/>
                  <a:pt x="7322808" y="433620"/>
                  <a:pt x="7317391" y="433620"/>
                </a:cubicBezTo>
                <a:cubicBezTo>
                  <a:pt x="7312204" y="433620"/>
                  <a:pt x="7307911" y="432817"/>
                  <a:pt x="7304511" y="431211"/>
                </a:cubicBezTo>
                <a:cubicBezTo>
                  <a:pt x="7301111" y="429605"/>
                  <a:pt x="7298402" y="427310"/>
                  <a:pt x="7296384" y="424328"/>
                </a:cubicBezTo>
                <a:cubicBezTo>
                  <a:pt x="7294368" y="421345"/>
                  <a:pt x="7292927" y="417731"/>
                  <a:pt x="7292063" y="413486"/>
                </a:cubicBezTo>
                <a:cubicBezTo>
                  <a:pt x="7291198" y="409242"/>
                  <a:pt x="7290766" y="404423"/>
                  <a:pt x="7290766" y="399032"/>
                </a:cubicBezTo>
                <a:close/>
                <a:moveTo>
                  <a:pt x="9843781" y="328134"/>
                </a:moveTo>
                <a:lnTo>
                  <a:pt x="9843781" y="388707"/>
                </a:lnTo>
                <a:cubicBezTo>
                  <a:pt x="9840438" y="385724"/>
                  <a:pt x="9836548" y="382540"/>
                  <a:pt x="9832110" y="379156"/>
                </a:cubicBezTo>
                <a:cubicBezTo>
                  <a:pt x="9827673" y="375772"/>
                  <a:pt x="9822947" y="372531"/>
                  <a:pt x="9817933" y="369433"/>
                </a:cubicBezTo>
                <a:cubicBezTo>
                  <a:pt x="9812919" y="366336"/>
                  <a:pt x="9807704" y="363525"/>
                  <a:pt x="9802287" y="361001"/>
                </a:cubicBezTo>
                <a:cubicBezTo>
                  <a:pt x="9796870" y="358477"/>
                  <a:pt x="9791511" y="356527"/>
                  <a:pt x="9786208" y="355150"/>
                </a:cubicBezTo>
                <a:cubicBezTo>
                  <a:pt x="9788745" y="351824"/>
                  <a:pt x="9792086" y="348669"/>
                  <a:pt x="9796236" y="345686"/>
                </a:cubicBezTo>
                <a:cubicBezTo>
                  <a:pt x="9800385" y="342703"/>
                  <a:pt x="9805025" y="340007"/>
                  <a:pt x="9810154" y="337598"/>
                </a:cubicBezTo>
                <a:cubicBezTo>
                  <a:pt x="9815283" y="335189"/>
                  <a:pt x="9820700" y="333181"/>
                  <a:pt x="9826404" y="331575"/>
                </a:cubicBezTo>
                <a:cubicBezTo>
                  <a:pt x="9832110" y="329969"/>
                  <a:pt x="9837902" y="328822"/>
                  <a:pt x="9843781" y="328134"/>
                </a:cubicBezTo>
                <a:close/>
                <a:moveTo>
                  <a:pt x="6771909" y="328134"/>
                </a:moveTo>
                <a:lnTo>
                  <a:pt x="6771909" y="388707"/>
                </a:lnTo>
                <a:cubicBezTo>
                  <a:pt x="6768566" y="385724"/>
                  <a:pt x="6764677" y="382540"/>
                  <a:pt x="6760238" y="379156"/>
                </a:cubicBezTo>
                <a:cubicBezTo>
                  <a:pt x="6755802" y="375772"/>
                  <a:pt x="6751076" y="372531"/>
                  <a:pt x="6746062" y="369433"/>
                </a:cubicBezTo>
                <a:cubicBezTo>
                  <a:pt x="6741048" y="366336"/>
                  <a:pt x="6735832" y="363525"/>
                  <a:pt x="6730415" y="361001"/>
                </a:cubicBezTo>
                <a:cubicBezTo>
                  <a:pt x="6724999" y="358477"/>
                  <a:pt x="6719639" y="356527"/>
                  <a:pt x="6714337" y="355150"/>
                </a:cubicBezTo>
                <a:cubicBezTo>
                  <a:pt x="6716873" y="351824"/>
                  <a:pt x="6720215" y="348669"/>
                  <a:pt x="6724364" y="345686"/>
                </a:cubicBezTo>
                <a:cubicBezTo>
                  <a:pt x="6728513" y="342703"/>
                  <a:pt x="6733153" y="340007"/>
                  <a:pt x="6738282" y="337598"/>
                </a:cubicBezTo>
                <a:cubicBezTo>
                  <a:pt x="6743411" y="335189"/>
                  <a:pt x="6748828" y="333181"/>
                  <a:pt x="6754534" y="331575"/>
                </a:cubicBezTo>
                <a:cubicBezTo>
                  <a:pt x="6760238" y="329969"/>
                  <a:pt x="6766030" y="328822"/>
                  <a:pt x="6771909" y="328134"/>
                </a:cubicBezTo>
                <a:close/>
                <a:moveTo>
                  <a:pt x="10253193" y="326413"/>
                </a:moveTo>
                <a:lnTo>
                  <a:pt x="10253193" y="390255"/>
                </a:lnTo>
                <a:cubicBezTo>
                  <a:pt x="10247546" y="385781"/>
                  <a:pt x="10241120" y="381536"/>
                  <a:pt x="10233916" y="377521"/>
                </a:cubicBezTo>
                <a:cubicBezTo>
                  <a:pt x="10226713" y="373506"/>
                  <a:pt x="10219192" y="369835"/>
                  <a:pt x="10211353" y="366508"/>
                </a:cubicBezTo>
                <a:cubicBezTo>
                  <a:pt x="10203517" y="363181"/>
                  <a:pt x="10195679" y="360284"/>
                  <a:pt x="10187841" y="357818"/>
                </a:cubicBezTo>
                <a:cubicBezTo>
                  <a:pt x="10180004" y="355351"/>
                  <a:pt x="10172685" y="353430"/>
                  <a:pt x="10165884" y="352053"/>
                </a:cubicBezTo>
                <a:cubicBezTo>
                  <a:pt x="10171762" y="346432"/>
                  <a:pt x="10178246" y="341957"/>
                  <a:pt x="10185334" y="338631"/>
                </a:cubicBezTo>
                <a:cubicBezTo>
                  <a:pt x="10192422" y="335304"/>
                  <a:pt x="10199770" y="332722"/>
                  <a:pt x="10207378" y="330887"/>
                </a:cubicBezTo>
                <a:cubicBezTo>
                  <a:pt x="10214984" y="329051"/>
                  <a:pt x="10222707" y="327847"/>
                  <a:pt x="10230545" y="327273"/>
                </a:cubicBezTo>
                <a:cubicBezTo>
                  <a:pt x="10238383" y="326699"/>
                  <a:pt x="10245932" y="326413"/>
                  <a:pt x="10253193" y="326413"/>
                </a:cubicBezTo>
                <a:close/>
                <a:moveTo>
                  <a:pt x="8932575" y="326413"/>
                </a:moveTo>
                <a:lnTo>
                  <a:pt x="8932575" y="390255"/>
                </a:lnTo>
                <a:cubicBezTo>
                  <a:pt x="8926928" y="385781"/>
                  <a:pt x="8920503" y="381536"/>
                  <a:pt x="8913298" y="377521"/>
                </a:cubicBezTo>
                <a:cubicBezTo>
                  <a:pt x="8906094" y="373506"/>
                  <a:pt x="8898574" y="369835"/>
                  <a:pt x="8890736" y="366508"/>
                </a:cubicBezTo>
                <a:cubicBezTo>
                  <a:pt x="8882899" y="363181"/>
                  <a:pt x="8875061" y="360284"/>
                  <a:pt x="8867223" y="357818"/>
                </a:cubicBezTo>
                <a:cubicBezTo>
                  <a:pt x="8859386" y="355351"/>
                  <a:pt x="8852067" y="353430"/>
                  <a:pt x="8845266" y="352053"/>
                </a:cubicBezTo>
                <a:cubicBezTo>
                  <a:pt x="8851145" y="346432"/>
                  <a:pt x="8857628" y="341957"/>
                  <a:pt x="8864716" y="338631"/>
                </a:cubicBezTo>
                <a:cubicBezTo>
                  <a:pt x="8871804" y="335304"/>
                  <a:pt x="8879152" y="332722"/>
                  <a:pt x="8886760" y="330887"/>
                </a:cubicBezTo>
                <a:cubicBezTo>
                  <a:pt x="8894366" y="329051"/>
                  <a:pt x="8902090" y="327847"/>
                  <a:pt x="8909927" y="327273"/>
                </a:cubicBezTo>
                <a:cubicBezTo>
                  <a:pt x="8917765" y="326699"/>
                  <a:pt x="8925314" y="326413"/>
                  <a:pt x="8932575" y="326413"/>
                </a:cubicBezTo>
                <a:close/>
                <a:moveTo>
                  <a:pt x="7707655" y="326413"/>
                </a:moveTo>
                <a:lnTo>
                  <a:pt x="7707655" y="390255"/>
                </a:lnTo>
                <a:cubicBezTo>
                  <a:pt x="7702008" y="385781"/>
                  <a:pt x="7695582" y="381536"/>
                  <a:pt x="7688377" y="377521"/>
                </a:cubicBezTo>
                <a:cubicBezTo>
                  <a:pt x="7681175" y="373506"/>
                  <a:pt x="7673653" y="369835"/>
                  <a:pt x="7665816" y="366508"/>
                </a:cubicBezTo>
                <a:cubicBezTo>
                  <a:pt x="7657978" y="363181"/>
                  <a:pt x="7650141" y="360284"/>
                  <a:pt x="7642303" y="357818"/>
                </a:cubicBezTo>
                <a:cubicBezTo>
                  <a:pt x="7634465" y="355351"/>
                  <a:pt x="7627146" y="353430"/>
                  <a:pt x="7620345" y="352053"/>
                </a:cubicBezTo>
                <a:cubicBezTo>
                  <a:pt x="7626224" y="346432"/>
                  <a:pt x="7632707" y="341957"/>
                  <a:pt x="7639795" y="338631"/>
                </a:cubicBezTo>
                <a:cubicBezTo>
                  <a:pt x="7646884" y="335304"/>
                  <a:pt x="7654232" y="332722"/>
                  <a:pt x="7661839" y="330887"/>
                </a:cubicBezTo>
                <a:cubicBezTo>
                  <a:pt x="7669446" y="329051"/>
                  <a:pt x="7677169" y="327847"/>
                  <a:pt x="7685006" y="327273"/>
                </a:cubicBezTo>
                <a:cubicBezTo>
                  <a:pt x="7692844" y="326699"/>
                  <a:pt x="7700393" y="326413"/>
                  <a:pt x="7707655" y="326413"/>
                </a:cubicBezTo>
                <a:close/>
                <a:moveTo>
                  <a:pt x="6052098" y="326413"/>
                </a:moveTo>
                <a:lnTo>
                  <a:pt x="6052098" y="390255"/>
                </a:lnTo>
                <a:cubicBezTo>
                  <a:pt x="6046451" y="385781"/>
                  <a:pt x="6040025" y="381536"/>
                  <a:pt x="6032820" y="377521"/>
                </a:cubicBezTo>
                <a:cubicBezTo>
                  <a:pt x="6025617" y="373506"/>
                  <a:pt x="6018097" y="369835"/>
                  <a:pt x="6010259" y="366508"/>
                </a:cubicBezTo>
                <a:cubicBezTo>
                  <a:pt x="6002422" y="363181"/>
                  <a:pt x="5994584" y="360284"/>
                  <a:pt x="5986746" y="357818"/>
                </a:cubicBezTo>
                <a:cubicBezTo>
                  <a:pt x="5978909" y="355351"/>
                  <a:pt x="5971590" y="353430"/>
                  <a:pt x="5964788" y="352053"/>
                </a:cubicBezTo>
                <a:cubicBezTo>
                  <a:pt x="5970667" y="346432"/>
                  <a:pt x="5977151" y="341957"/>
                  <a:pt x="5984238" y="338631"/>
                </a:cubicBezTo>
                <a:cubicBezTo>
                  <a:pt x="5991327" y="335304"/>
                  <a:pt x="5998676" y="332722"/>
                  <a:pt x="6006283" y="330887"/>
                </a:cubicBezTo>
                <a:cubicBezTo>
                  <a:pt x="6013889" y="329051"/>
                  <a:pt x="6021612" y="327847"/>
                  <a:pt x="6029449" y="327273"/>
                </a:cubicBezTo>
                <a:cubicBezTo>
                  <a:pt x="6037287" y="326699"/>
                  <a:pt x="6044837" y="326413"/>
                  <a:pt x="6052098" y="326413"/>
                </a:cubicBezTo>
                <a:close/>
                <a:moveTo>
                  <a:pt x="4128591" y="326413"/>
                </a:moveTo>
                <a:lnTo>
                  <a:pt x="4128591" y="390255"/>
                </a:lnTo>
                <a:cubicBezTo>
                  <a:pt x="4122943" y="385781"/>
                  <a:pt x="4116517" y="381536"/>
                  <a:pt x="4109313" y="377521"/>
                </a:cubicBezTo>
                <a:cubicBezTo>
                  <a:pt x="4102110" y="373506"/>
                  <a:pt x="4094589" y="369835"/>
                  <a:pt x="4086752" y="366508"/>
                </a:cubicBezTo>
                <a:cubicBezTo>
                  <a:pt x="4078913" y="363181"/>
                  <a:pt x="4071076" y="360284"/>
                  <a:pt x="4063238" y="357818"/>
                </a:cubicBezTo>
                <a:cubicBezTo>
                  <a:pt x="4055400" y="355351"/>
                  <a:pt x="4048081" y="353430"/>
                  <a:pt x="4041281" y="352053"/>
                </a:cubicBezTo>
                <a:cubicBezTo>
                  <a:pt x="4047160" y="346432"/>
                  <a:pt x="4053643" y="341957"/>
                  <a:pt x="4060731" y="338631"/>
                </a:cubicBezTo>
                <a:cubicBezTo>
                  <a:pt x="4067819" y="335304"/>
                  <a:pt x="4075167" y="332722"/>
                  <a:pt x="4082774" y="330887"/>
                </a:cubicBezTo>
                <a:cubicBezTo>
                  <a:pt x="4090381" y="329051"/>
                  <a:pt x="4098104" y="327847"/>
                  <a:pt x="4105941" y="327273"/>
                </a:cubicBezTo>
                <a:cubicBezTo>
                  <a:pt x="4113780" y="326699"/>
                  <a:pt x="4121329" y="326413"/>
                  <a:pt x="4128591" y="326413"/>
                </a:cubicBezTo>
                <a:close/>
                <a:moveTo>
                  <a:pt x="3410864" y="326413"/>
                </a:moveTo>
                <a:lnTo>
                  <a:pt x="3410864" y="390255"/>
                </a:lnTo>
                <a:cubicBezTo>
                  <a:pt x="3405216" y="385781"/>
                  <a:pt x="3398791" y="381536"/>
                  <a:pt x="3391586" y="377521"/>
                </a:cubicBezTo>
                <a:cubicBezTo>
                  <a:pt x="3384382" y="373506"/>
                  <a:pt x="3376862" y="369835"/>
                  <a:pt x="3369025" y="366508"/>
                </a:cubicBezTo>
                <a:cubicBezTo>
                  <a:pt x="3361186" y="363181"/>
                  <a:pt x="3353348" y="360284"/>
                  <a:pt x="3345511" y="357818"/>
                </a:cubicBezTo>
                <a:cubicBezTo>
                  <a:pt x="3337673" y="355351"/>
                  <a:pt x="3330354" y="353430"/>
                  <a:pt x="3323554" y="352053"/>
                </a:cubicBezTo>
                <a:cubicBezTo>
                  <a:pt x="3329432" y="346432"/>
                  <a:pt x="3335915" y="341957"/>
                  <a:pt x="3343004" y="338631"/>
                </a:cubicBezTo>
                <a:cubicBezTo>
                  <a:pt x="3350093" y="335304"/>
                  <a:pt x="3357441" y="332722"/>
                  <a:pt x="3365047" y="330887"/>
                </a:cubicBezTo>
                <a:cubicBezTo>
                  <a:pt x="3372655" y="329051"/>
                  <a:pt x="3380378" y="327847"/>
                  <a:pt x="3388214" y="327273"/>
                </a:cubicBezTo>
                <a:cubicBezTo>
                  <a:pt x="3396053" y="326699"/>
                  <a:pt x="3403602" y="326413"/>
                  <a:pt x="3410864" y="326413"/>
                </a:cubicBezTo>
                <a:close/>
                <a:moveTo>
                  <a:pt x="10879228" y="320390"/>
                </a:moveTo>
                <a:cubicBezTo>
                  <a:pt x="10880842" y="321422"/>
                  <a:pt x="10883031" y="322770"/>
                  <a:pt x="10885797" y="324434"/>
                </a:cubicBezTo>
                <a:cubicBezTo>
                  <a:pt x="10888564" y="326097"/>
                  <a:pt x="10891475" y="327732"/>
                  <a:pt x="10894529" y="329338"/>
                </a:cubicBezTo>
                <a:cubicBezTo>
                  <a:pt x="10897583" y="330944"/>
                  <a:pt x="10900609" y="332464"/>
                  <a:pt x="10903605" y="333898"/>
                </a:cubicBezTo>
                <a:cubicBezTo>
                  <a:pt x="10906602" y="335332"/>
                  <a:pt x="10909138" y="336279"/>
                  <a:pt x="10911213" y="336738"/>
                </a:cubicBezTo>
                <a:lnTo>
                  <a:pt x="10911213" y="342244"/>
                </a:lnTo>
                <a:cubicBezTo>
                  <a:pt x="10911213" y="345915"/>
                  <a:pt x="10910607" y="348783"/>
                  <a:pt x="10909398" y="350848"/>
                </a:cubicBezTo>
                <a:cubicBezTo>
                  <a:pt x="10908187" y="352913"/>
                  <a:pt x="10906689" y="354491"/>
                  <a:pt x="10904903" y="355581"/>
                </a:cubicBezTo>
                <a:cubicBezTo>
                  <a:pt x="10903116" y="356671"/>
                  <a:pt x="10901214" y="357359"/>
                  <a:pt x="10899197" y="357646"/>
                </a:cubicBezTo>
                <a:cubicBezTo>
                  <a:pt x="10897180" y="357932"/>
                  <a:pt x="10895422" y="358076"/>
                  <a:pt x="10893923" y="358076"/>
                </a:cubicBezTo>
                <a:cubicBezTo>
                  <a:pt x="10892080" y="358076"/>
                  <a:pt x="10890265" y="357818"/>
                  <a:pt x="10888478" y="357301"/>
                </a:cubicBezTo>
                <a:cubicBezTo>
                  <a:pt x="10886691" y="356785"/>
                  <a:pt x="10885106" y="356040"/>
                  <a:pt x="10883723" y="355064"/>
                </a:cubicBezTo>
                <a:cubicBezTo>
                  <a:pt x="10882340" y="354089"/>
                  <a:pt x="10881245" y="352856"/>
                  <a:pt x="10880438" y="351365"/>
                </a:cubicBezTo>
                <a:cubicBezTo>
                  <a:pt x="10879633" y="349873"/>
                  <a:pt x="10879228" y="348152"/>
                  <a:pt x="10879228" y="346202"/>
                </a:cubicBezTo>
                <a:close/>
                <a:moveTo>
                  <a:pt x="11368493" y="287694"/>
                </a:moveTo>
                <a:cubicBezTo>
                  <a:pt x="11370337" y="287694"/>
                  <a:pt x="11372096" y="288067"/>
                  <a:pt x="11373765" y="288813"/>
                </a:cubicBezTo>
                <a:cubicBezTo>
                  <a:pt x="11375437" y="289558"/>
                  <a:pt x="11376907" y="290591"/>
                  <a:pt x="11378174" y="291910"/>
                </a:cubicBezTo>
                <a:cubicBezTo>
                  <a:pt x="11379443" y="293229"/>
                  <a:pt x="11380452" y="294721"/>
                  <a:pt x="11381200" y="296384"/>
                </a:cubicBezTo>
                <a:cubicBezTo>
                  <a:pt x="11381950" y="298048"/>
                  <a:pt x="11382323" y="299797"/>
                  <a:pt x="11382323" y="301633"/>
                </a:cubicBezTo>
                <a:cubicBezTo>
                  <a:pt x="11382323" y="303583"/>
                  <a:pt x="11381950" y="305390"/>
                  <a:pt x="11381200" y="307053"/>
                </a:cubicBezTo>
                <a:cubicBezTo>
                  <a:pt x="11380452" y="308717"/>
                  <a:pt x="11379443" y="310208"/>
                  <a:pt x="11378174" y="311528"/>
                </a:cubicBezTo>
                <a:cubicBezTo>
                  <a:pt x="11376907" y="312847"/>
                  <a:pt x="11375437" y="313879"/>
                  <a:pt x="11373765" y="314625"/>
                </a:cubicBezTo>
                <a:cubicBezTo>
                  <a:pt x="11372096" y="315371"/>
                  <a:pt x="11370337" y="315744"/>
                  <a:pt x="11368493" y="315744"/>
                </a:cubicBezTo>
                <a:cubicBezTo>
                  <a:pt x="11366534" y="315744"/>
                  <a:pt x="11364689" y="315371"/>
                  <a:pt x="11362960" y="314625"/>
                </a:cubicBezTo>
                <a:cubicBezTo>
                  <a:pt x="11361231" y="313879"/>
                  <a:pt x="11359705" y="312847"/>
                  <a:pt x="11358378" y="311528"/>
                </a:cubicBezTo>
                <a:cubicBezTo>
                  <a:pt x="11357053" y="310208"/>
                  <a:pt x="11356016" y="308717"/>
                  <a:pt x="11355267" y="307053"/>
                </a:cubicBezTo>
                <a:cubicBezTo>
                  <a:pt x="11354517" y="305390"/>
                  <a:pt x="11354143" y="303583"/>
                  <a:pt x="11354143" y="301633"/>
                </a:cubicBezTo>
                <a:cubicBezTo>
                  <a:pt x="11354143" y="299797"/>
                  <a:pt x="11354517" y="298048"/>
                  <a:pt x="11355267" y="296384"/>
                </a:cubicBezTo>
                <a:cubicBezTo>
                  <a:pt x="11356016" y="294721"/>
                  <a:pt x="11357053" y="293229"/>
                  <a:pt x="11358378" y="291910"/>
                </a:cubicBezTo>
                <a:cubicBezTo>
                  <a:pt x="11359705" y="290591"/>
                  <a:pt x="11361231" y="289558"/>
                  <a:pt x="11362960" y="288813"/>
                </a:cubicBezTo>
                <a:cubicBezTo>
                  <a:pt x="11364689" y="288067"/>
                  <a:pt x="11366534" y="287694"/>
                  <a:pt x="11368493" y="287694"/>
                </a:cubicBezTo>
                <a:close/>
                <a:moveTo>
                  <a:pt x="3559624" y="287694"/>
                </a:moveTo>
                <a:cubicBezTo>
                  <a:pt x="3561467" y="287694"/>
                  <a:pt x="3563225" y="288067"/>
                  <a:pt x="3564897" y="288813"/>
                </a:cubicBezTo>
                <a:cubicBezTo>
                  <a:pt x="3566568" y="289558"/>
                  <a:pt x="3568038" y="290591"/>
                  <a:pt x="3569305" y="291910"/>
                </a:cubicBezTo>
                <a:cubicBezTo>
                  <a:pt x="3570574" y="293229"/>
                  <a:pt x="3571582" y="294721"/>
                  <a:pt x="3572331" y="296384"/>
                </a:cubicBezTo>
                <a:cubicBezTo>
                  <a:pt x="3573081" y="298048"/>
                  <a:pt x="3573454" y="299797"/>
                  <a:pt x="3573454" y="301633"/>
                </a:cubicBezTo>
                <a:cubicBezTo>
                  <a:pt x="3573454" y="303583"/>
                  <a:pt x="3573081" y="305390"/>
                  <a:pt x="3572331" y="307053"/>
                </a:cubicBezTo>
                <a:cubicBezTo>
                  <a:pt x="3571582" y="308717"/>
                  <a:pt x="3570573" y="310208"/>
                  <a:pt x="3569305" y="311528"/>
                </a:cubicBezTo>
                <a:cubicBezTo>
                  <a:pt x="3568038" y="312847"/>
                  <a:pt x="3566568" y="313879"/>
                  <a:pt x="3564897" y="314625"/>
                </a:cubicBezTo>
                <a:cubicBezTo>
                  <a:pt x="3563225" y="315371"/>
                  <a:pt x="3561467" y="315744"/>
                  <a:pt x="3559624" y="315744"/>
                </a:cubicBezTo>
                <a:cubicBezTo>
                  <a:pt x="3557665" y="315744"/>
                  <a:pt x="3555820" y="315371"/>
                  <a:pt x="3554091" y="314625"/>
                </a:cubicBezTo>
                <a:cubicBezTo>
                  <a:pt x="3552362" y="313879"/>
                  <a:pt x="3550835" y="312847"/>
                  <a:pt x="3549510" y="311528"/>
                </a:cubicBezTo>
                <a:cubicBezTo>
                  <a:pt x="3548184" y="310208"/>
                  <a:pt x="3547147" y="308717"/>
                  <a:pt x="3546398" y="307053"/>
                </a:cubicBezTo>
                <a:cubicBezTo>
                  <a:pt x="3545649" y="305390"/>
                  <a:pt x="3545274" y="303583"/>
                  <a:pt x="3545274" y="301633"/>
                </a:cubicBezTo>
                <a:cubicBezTo>
                  <a:pt x="3545274" y="299797"/>
                  <a:pt x="3545649" y="298048"/>
                  <a:pt x="3546398" y="296384"/>
                </a:cubicBezTo>
                <a:cubicBezTo>
                  <a:pt x="3547147" y="294721"/>
                  <a:pt x="3548184" y="293229"/>
                  <a:pt x="3549510" y="291910"/>
                </a:cubicBezTo>
                <a:cubicBezTo>
                  <a:pt x="3550835" y="290591"/>
                  <a:pt x="3552362" y="289558"/>
                  <a:pt x="3554091" y="288813"/>
                </a:cubicBezTo>
                <a:cubicBezTo>
                  <a:pt x="3555820" y="288067"/>
                  <a:pt x="3557665" y="287694"/>
                  <a:pt x="3559624" y="287694"/>
                </a:cubicBezTo>
                <a:close/>
                <a:moveTo>
                  <a:pt x="9154295" y="287350"/>
                </a:moveTo>
                <a:cubicBezTo>
                  <a:pt x="9147379" y="287350"/>
                  <a:pt x="9140896" y="288727"/>
                  <a:pt x="9134845" y="291480"/>
                </a:cubicBezTo>
                <a:cubicBezTo>
                  <a:pt x="9128793" y="294233"/>
                  <a:pt x="9123550" y="297933"/>
                  <a:pt x="9119112" y="302579"/>
                </a:cubicBezTo>
                <a:cubicBezTo>
                  <a:pt x="9114674" y="307225"/>
                  <a:pt x="9111188" y="312646"/>
                  <a:pt x="9108652" y="318841"/>
                </a:cubicBezTo>
                <a:cubicBezTo>
                  <a:pt x="9106116" y="325036"/>
                  <a:pt x="9104849" y="331633"/>
                  <a:pt x="9104849" y="338631"/>
                </a:cubicBezTo>
                <a:cubicBezTo>
                  <a:pt x="9104849" y="346891"/>
                  <a:pt x="9106548" y="354577"/>
                  <a:pt x="9109948" y="361690"/>
                </a:cubicBezTo>
                <a:cubicBezTo>
                  <a:pt x="9113349" y="368802"/>
                  <a:pt x="9117931" y="374969"/>
                  <a:pt x="9123694" y="380188"/>
                </a:cubicBezTo>
                <a:cubicBezTo>
                  <a:pt x="9129456" y="385408"/>
                  <a:pt x="9136055" y="389510"/>
                  <a:pt x="9143489" y="392492"/>
                </a:cubicBezTo>
                <a:cubicBezTo>
                  <a:pt x="9150924" y="395475"/>
                  <a:pt x="9158733" y="396967"/>
                  <a:pt x="9166916" y="396967"/>
                </a:cubicBezTo>
                <a:cubicBezTo>
                  <a:pt x="9172679" y="396967"/>
                  <a:pt x="9178442" y="396364"/>
                  <a:pt x="9184205" y="395160"/>
                </a:cubicBezTo>
                <a:cubicBezTo>
                  <a:pt x="9189968" y="393955"/>
                  <a:pt x="9195443" y="392234"/>
                  <a:pt x="9200630" y="389997"/>
                </a:cubicBezTo>
                <a:cubicBezTo>
                  <a:pt x="9205816" y="387760"/>
                  <a:pt x="9210542" y="385064"/>
                  <a:pt x="9214807" y="381909"/>
                </a:cubicBezTo>
                <a:cubicBezTo>
                  <a:pt x="9219072" y="378754"/>
                  <a:pt x="9222586" y="375227"/>
                  <a:pt x="9225353" y="371326"/>
                </a:cubicBezTo>
                <a:cubicBezTo>
                  <a:pt x="9226045" y="372359"/>
                  <a:pt x="9226592" y="373305"/>
                  <a:pt x="9226995" y="374166"/>
                </a:cubicBezTo>
                <a:cubicBezTo>
                  <a:pt x="9227399" y="375026"/>
                  <a:pt x="9227744" y="375972"/>
                  <a:pt x="9228033" y="377005"/>
                </a:cubicBezTo>
                <a:cubicBezTo>
                  <a:pt x="9228321" y="378037"/>
                  <a:pt x="9228523" y="379328"/>
                  <a:pt x="9228638" y="380877"/>
                </a:cubicBezTo>
                <a:cubicBezTo>
                  <a:pt x="9228753" y="382426"/>
                  <a:pt x="9228810" y="384405"/>
                  <a:pt x="9228810" y="386814"/>
                </a:cubicBezTo>
                <a:cubicBezTo>
                  <a:pt x="9228810" y="393582"/>
                  <a:pt x="9227428" y="399835"/>
                  <a:pt x="9224661" y="405571"/>
                </a:cubicBezTo>
                <a:cubicBezTo>
                  <a:pt x="9221895" y="411307"/>
                  <a:pt x="9217803" y="416240"/>
                  <a:pt x="9212386" y="420370"/>
                </a:cubicBezTo>
                <a:cubicBezTo>
                  <a:pt x="9206969" y="424500"/>
                  <a:pt x="9200227" y="427741"/>
                  <a:pt x="9192158" y="430092"/>
                </a:cubicBezTo>
                <a:cubicBezTo>
                  <a:pt x="9184090" y="432444"/>
                  <a:pt x="9174811" y="433620"/>
                  <a:pt x="9164322" y="433620"/>
                </a:cubicBezTo>
                <a:cubicBezTo>
                  <a:pt x="9155102" y="433620"/>
                  <a:pt x="9146774" y="432301"/>
                  <a:pt x="9139341" y="429662"/>
                </a:cubicBezTo>
                <a:cubicBezTo>
                  <a:pt x="9131906" y="427024"/>
                  <a:pt x="9125106" y="423037"/>
                  <a:pt x="9118939" y="417702"/>
                </a:cubicBezTo>
                <a:cubicBezTo>
                  <a:pt x="9112773" y="412368"/>
                  <a:pt x="9107182" y="405685"/>
                  <a:pt x="9102169" y="397655"/>
                </a:cubicBezTo>
                <a:cubicBezTo>
                  <a:pt x="9097155" y="389624"/>
                  <a:pt x="9092573" y="380275"/>
                  <a:pt x="9088424" y="369605"/>
                </a:cubicBezTo>
                <a:cubicBezTo>
                  <a:pt x="9087041" y="366049"/>
                  <a:pt x="9085485" y="362120"/>
                  <a:pt x="9083756" y="357818"/>
                </a:cubicBezTo>
                <a:cubicBezTo>
                  <a:pt x="9082027" y="353516"/>
                  <a:pt x="9080154" y="348583"/>
                  <a:pt x="9078137" y="343019"/>
                </a:cubicBezTo>
                <a:cubicBezTo>
                  <a:pt x="9076120" y="337455"/>
                  <a:pt x="9074017" y="331059"/>
                  <a:pt x="9071826" y="323831"/>
                </a:cubicBezTo>
                <a:cubicBezTo>
                  <a:pt x="9069637" y="316604"/>
                  <a:pt x="9067447" y="308229"/>
                  <a:pt x="9065257" y="298707"/>
                </a:cubicBezTo>
                <a:lnTo>
                  <a:pt x="9026184" y="306623"/>
                </a:lnTo>
                <a:cubicBezTo>
                  <a:pt x="9028028" y="315342"/>
                  <a:pt x="9029930" y="323287"/>
                  <a:pt x="9031889" y="330457"/>
                </a:cubicBezTo>
                <a:cubicBezTo>
                  <a:pt x="9033849" y="337627"/>
                  <a:pt x="9035808" y="344309"/>
                  <a:pt x="9037767" y="350504"/>
                </a:cubicBezTo>
                <a:cubicBezTo>
                  <a:pt x="9039726" y="356699"/>
                  <a:pt x="9041715" y="362493"/>
                  <a:pt x="9043732" y="367885"/>
                </a:cubicBezTo>
                <a:cubicBezTo>
                  <a:pt x="9045749" y="373276"/>
                  <a:pt x="9047738" y="378496"/>
                  <a:pt x="9049697" y="383544"/>
                </a:cubicBezTo>
                <a:cubicBezTo>
                  <a:pt x="9054883" y="396737"/>
                  <a:pt x="9060848" y="408611"/>
                  <a:pt x="9067590" y="419165"/>
                </a:cubicBezTo>
                <a:cubicBezTo>
                  <a:pt x="9074333" y="429720"/>
                  <a:pt x="9082258" y="438725"/>
                  <a:pt x="9091364" y="446182"/>
                </a:cubicBezTo>
                <a:cubicBezTo>
                  <a:pt x="9100469" y="453639"/>
                  <a:pt x="9110986" y="459375"/>
                  <a:pt x="9122916" y="463390"/>
                </a:cubicBezTo>
                <a:cubicBezTo>
                  <a:pt x="9134845" y="467406"/>
                  <a:pt x="9148647" y="469413"/>
                  <a:pt x="9164322" y="469413"/>
                </a:cubicBezTo>
                <a:cubicBezTo>
                  <a:pt x="9181842" y="469413"/>
                  <a:pt x="9197201" y="467492"/>
                  <a:pt x="9210397" y="463649"/>
                </a:cubicBezTo>
                <a:cubicBezTo>
                  <a:pt x="9223595" y="459805"/>
                  <a:pt x="9234603" y="454270"/>
                  <a:pt x="9243420" y="447043"/>
                </a:cubicBezTo>
                <a:cubicBezTo>
                  <a:pt x="9252237" y="439815"/>
                  <a:pt x="9258865" y="431068"/>
                  <a:pt x="9263303" y="420800"/>
                </a:cubicBezTo>
                <a:cubicBezTo>
                  <a:pt x="9267740" y="410532"/>
                  <a:pt x="9269959" y="399032"/>
                  <a:pt x="9269959" y="386297"/>
                </a:cubicBezTo>
                <a:cubicBezTo>
                  <a:pt x="9269959" y="379070"/>
                  <a:pt x="9268748" y="371584"/>
                  <a:pt x="9266328" y="363841"/>
                </a:cubicBezTo>
                <a:cubicBezTo>
                  <a:pt x="9263907" y="356097"/>
                  <a:pt x="9260508" y="348611"/>
                  <a:pt x="9256127" y="341384"/>
                </a:cubicBezTo>
                <a:cubicBezTo>
                  <a:pt x="9251748" y="334156"/>
                  <a:pt x="9246446" y="327445"/>
                  <a:pt x="9240222" y="321250"/>
                </a:cubicBezTo>
                <a:cubicBezTo>
                  <a:pt x="9233998" y="315055"/>
                  <a:pt x="9227081" y="309893"/>
                  <a:pt x="9219475" y="305763"/>
                </a:cubicBezTo>
                <a:lnTo>
                  <a:pt x="9193887" y="328306"/>
                </a:lnTo>
                <a:cubicBezTo>
                  <a:pt x="9196308" y="330485"/>
                  <a:pt x="9197863" y="332808"/>
                  <a:pt x="9198555" y="335275"/>
                </a:cubicBezTo>
                <a:cubicBezTo>
                  <a:pt x="9199246" y="337741"/>
                  <a:pt x="9199592" y="339778"/>
                  <a:pt x="9199592" y="341384"/>
                </a:cubicBezTo>
                <a:cubicBezTo>
                  <a:pt x="9199592" y="344596"/>
                  <a:pt x="9198757" y="347378"/>
                  <a:pt x="9197085" y="349730"/>
                </a:cubicBezTo>
                <a:cubicBezTo>
                  <a:pt x="9195414" y="352082"/>
                  <a:pt x="9193109" y="354003"/>
                  <a:pt x="9190170" y="355495"/>
                </a:cubicBezTo>
                <a:cubicBezTo>
                  <a:pt x="9187230" y="356986"/>
                  <a:pt x="9183744" y="358076"/>
                  <a:pt x="9179710" y="358764"/>
                </a:cubicBezTo>
                <a:cubicBezTo>
                  <a:pt x="9175676" y="359453"/>
                  <a:pt x="9171296" y="359797"/>
                  <a:pt x="9166571" y="359797"/>
                </a:cubicBezTo>
                <a:cubicBezTo>
                  <a:pt x="9158733" y="359797"/>
                  <a:pt x="9152624" y="358076"/>
                  <a:pt x="9148244" y="354634"/>
                </a:cubicBezTo>
                <a:cubicBezTo>
                  <a:pt x="9143865" y="351193"/>
                  <a:pt x="9141675" y="347177"/>
                  <a:pt x="9141675" y="342588"/>
                </a:cubicBezTo>
                <a:cubicBezTo>
                  <a:pt x="9141675" y="341900"/>
                  <a:pt x="9141732" y="341154"/>
                  <a:pt x="9141847" y="340351"/>
                </a:cubicBezTo>
                <a:cubicBezTo>
                  <a:pt x="9143806" y="341269"/>
                  <a:pt x="9145824" y="342044"/>
                  <a:pt x="9147899" y="342674"/>
                </a:cubicBezTo>
                <a:cubicBezTo>
                  <a:pt x="9149973" y="343305"/>
                  <a:pt x="9152221" y="343621"/>
                  <a:pt x="9154641" y="343621"/>
                </a:cubicBezTo>
                <a:cubicBezTo>
                  <a:pt x="9158906" y="343621"/>
                  <a:pt x="9162824" y="342847"/>
                  <a:pt x="9166397" y="341298"/>
                </a:cubicBezTo>
                <a:cubicBezTo>
                  <a:pt x="9169971" y="339749"/>
                  <a:pt x="9173025" y="337655"/>
                  <a:pt x="9175561" y="335017"/>
                </a:cubicBezTo>
                <a:cubicBezTo>
                  <a:pt x="9178097" y="332378"/>
                  <a:pt x="9180056" y="329395"/>
                  <a:pt x="9181439" y="326069"/>
                </a:cubicBezTo>
                <a:cubicBezTo>
                  <a:pt x="9182822" y="322742"/>
                  <a:pt x="9183514" y="319243"/>
                  <a:pt x="9183514" y="315572"/>
                </a:cubicBezTo>
                <a:cubicBezTo>
                  <a:pt x="9183514" y="312474"/>
                  <a:pt x="9182937" y="309262"/>
                  <a:pt x="9181785" y="305935"/>
                </a:cubicBezTo>
                <a:cubicBezTo>
                  <a:pt x="9180632" y="302608"/>
                  <a:pt x="9178845" y="299568"/>
                  <a:pt x="9176425" y="296814"/>
                </a:cubicBezTo>
                <a:cubicBezTo>
                  <a:pt x="9174004" y="294061"/>
                  <a:pt x="9170950" y="291795"/>
                  <a:pt x="9167262" y="290017"/>
                </a:cubicBezTo>
                <a:cubicBezTo>
                  <a:pt x="9163574" y="288239"/>
                  <a:pt x="9159252" y="287350"/>
                  <a:pt x="9154295" y="287350"/>
                </a:cubicBezTo>
                <a:close/>
                <a:moveTo>
                  <a:pt x="7929375" y="287350"/>
                </a:moveTo>
                <a:cubicBezTo>
                  <a:pt x="7922459" y="287350"/>
                  <a:pt x="7915976" y="288727"/>
                  <a:pt x="7909925" y="291480"/>
                </a:cubicBezTo>
                <a:cubicBezTo>
                  <a:pt x="7903874" y="294233"/>
                  <a:pt x="7898629" y="297933"/>
                  <a:pt x="7894192" y="302579"/>
                </a:cubicBezTo>
                <a:cubicBezTo>
                  <a:pt x="7889755" y="307225"/>
                  <a:pt x="7886267" y="312646"/>
                  <a:pt x="7883733" y="318841"/>
                </a:cubicBezTo>
                <a:cubicBezTo>
                  <a:pt x="7881196" y="325036"/>
                  <a:pt x="7879929" y="331633"/>
                  <a:pt x="7879929" y="338631"/>
                </a:cubicBezTo>
                <a:cubicBezTo>
                  <a:pt x="7879929" y="346891"/>
                  <a:pt x="7881629" y="354577"/>
                  <a:pt x="7885029" y="361690"/>
                </a:cubicBezTo>
                <a:cubicBezTo>
                  <a:pt x="7888429" y="368802"/>
                  <a:pt x="7893011" y="374969"/>
                  <a:pt x="7898774" y="380188"/>
                </a:cubicBezTo>
                <a:cubicBezTo>
                  <a:pt x="7904537" y="385408"/>
                  <a:pt x="7911136" y="389510"/>
                  <a:pt x="7918569" y="392492"/>
                </a:cubicBezTo>
                <a:cubicBezTo>
                  <a:pt x="7926003" y="395475"/>
                  <a:pt x="7933813" y="396967"/>
                  <a:pt x="7941996" y="396967"/>
                </a:cubicBezTo>
                <a:cubicBezTo>
                  <a:pt x="7947759" y="396967"/>
                  <a:pt x="7953522" y="396364"/>
                  <a:pt x="7959284" y="395160"/>
                </a:cubicBezTo>
                <a:cubicBezTo>
                  <a:pt x="7965047" y="393955"/>
                  <a:pt x="7970523" y="392234"/>
                  <a:pt x="7975709" y="389997"/>
                </a:cubicBezTo>
                <a:cubicBezTo>
                  <a:pt x="7980895" y="387760"/>
                  <a:pt x="7985621" y="385064"/>
                  <a:pt x="7989886" y="381909"/>
                </a:cubicBezTo>
                <a:cubicBezTo>
                  <a:pt x="7994151" y="378754"/>
                  <a:pt x="7997666" y="375227"/>
                  <a:pt x="8000433" y="371326"/>
                </a:cubicBezTo>
                <a:cubicBezTo>
                  <a:pt x="8001124" y="372359"/>
                  <a:pt x="8001671" y="373305"/>
                  <a:pt x="8002075" y="374166"/>
                </a:cubicBezTo>
                <a:cubicBezTo>
                  <a:pt x="8002478" y="375026"/>
                  <a:pt x="8002824" y="375972"/>
                  <a:pt x="8003112" y="377005"/>
                </a:cubicBezTo>
                <a:cubicBezTo>
                  <a:pt x="8003401" y="378037"/>
                  <a:pt x="8003602" y="379328"/>
                  <a:pt x="8003717" y="380877"/>
                </a:cubicBezTo>
                <a:cubicBezTo>
                  <a:pt x="8003833" y="382426"/>
                  <a:pt x="8003890" y="384405"/>
                  <a:pt x="8003890" y="386814"/>
                </a:cubicBezTo>
                <a:cubicBezTo>
                  <a:pt x="8003890" y="393582"/>
                  <a:pt x="8002507" y="399835"/>
                  <a:pt x="7999740" y="405571"/>
                </a:cubicBezTo>
                <a:cubicBezTo>
                  <a:pt x="7996975" y="411307"/>
                  <a:pt x="7992883" y="416240"/>
                  <a:pt x="7987466" y="420370"/>
                </a:cubicBezTo>
                <a:cubicBezTo>
                  <a:pt x="7982049" y="424500"/>
                  <a:pt x="7975306" y="427741"/>
                  <a:pt x="7967238" y="430092"/>
                </a:cubicBezTo>
                <a:cubicBezTo>
                  <a:pt x="7959170" y="432444"/>
                  <a:pt x="7949892" y="433620"/>
                  <a:pt x="7939403" y="433620"/>
                </a:cubicBezTo>
                <a:cubicBezTo>
                  <a:pt x="7930182" y="433620"/>
                  <a:pt x="7921855" y="432301"/>
                  <a:pt x="7914420" y="429662"/>
                </a:cubicBezTo>
                <a:cubicBezTo>
                  <a:pt x="7906985" y="427024"/>
                  <a:pt x="7900185" y="423037"/>
                  <a:pt x="7894020" y="417702"/>
                </a:cubicBezTo>
                <a:cubicBezTo>
                  <a:pt x="7887853" y="412368"/>
                  <a:pt x="7882262" y="405685"/>
                  <a:pt x="7877248" y="397655"/>
                </a:cubicBezTo>
                <a:cubicBezTo>
                  <a:pt x="7872235" y="389624"/>
                  <a:pt x="7867654" y="380275"/>
                  <a:pt x="7863504" y="369605"/>
                </a:cubicBezTo>
                <a:cubicBezTo>
                  <a:pt x="7862121" y="366049"/>
                  <a:pt x="7860564" y="362120"/>
                  <a:pt x="7858836" y="357818"/>
                </a:cubicBezTo>
                <a:cubicBezTo>
                  <a:pt x="7857107" y="353516"/>
                  <a:pt x="7855235" y="348583"/>
                  <a:pt x="7853217" y="343019"/>
                </a:cubicBezTo>
                <a:cubicBezTo>
                  <a:pt x="7851200" y="337455"/>
                  <a:pt x="7849097" y="331059"/>
                  <a:pt x="7846907" y="323831"/>
                </a:cubicBezTo>
                <a:cubicBezTo>
                  <a:pt x="7844716" y="316604"/>
                  <a:pt x="7842527" y="308229"/>
                  <a:pt x="7840336" y="298707"/>
                </a:cubicBezTo>
                <a:lnTo>
                  <a:pt x="7801263" y="306623"/>
                </a:lnTo>
                <a:cubicBezTo>
                  <a:pt x="7803108" y="315342"/>
                  <a:pt x="7805010" y="323287"/>
                  <a:pt x="7806968" y="330457"/>
                </a:cubicBezTo>
                <a:cubicBezTo>
                  <a:pt x="7808928" y="337627"/>
                  <a:pt x="7810887" y="344309"/>
                  <a:pt x="7812847" y="350504"/>
                </a:cubicBezTo>
                <a:cubicBezTo>
                  <a:pt x="7814807" y="356699"/>
                  <a:pt x="7816795" y="362493"/>
                  <a:pt x="7818811" y="367885"/>
                </a:cubicBezTo>
                <a:cubicBezTo>
                  <a:pt x="7820829" y="373276"/>
                  <a:pt x="7822817" y="378496"/>
                  <a:pt x="7824776" y="383544"/>
                </a:cubicBezTo>
                <a:cubicBezTo>
                  <a:pt x="7829962" y="396737"/>
                  <a:pt x="7835928" y="408611"/>
                  <a:pt x="7842671" y="419165"/>
                </a:cubicBezTo>
                <a:cubicBezTo>
                  <a:pt x="7849413" y="429720"/>
                  <a:pt x="7857337" y="438725"/>
                  <a:pt x="7866443" y="446182"/>
                </a:cubicBezTo>
                <a:cubicBezTo>
                  <a:pt x="7875548" y="453639"/>
                  <a:pt x="7886066" y="459375"/>
                  <a:pt x="7897996" y="463390"/>
                </a:cubicBezTo>
                <a:cubicBezTo>
                  <a:pt x="7909925" y="467406"/>
                  <a:pt x="7923727" y="469413"/>
                  <a:pt x="7939403" y="469413"/>
                </a:cubicBezTo>
                <a:cubicBezTo>
                  <a:pt x="7956922" y="469413"/>
                  <a:pt x="7972280" y="467492"/>
                  <a:pt x="7985478" y="463649"/>
                </a:cubicBezTo>
                <a:cubicBezTo>
                  <a:pt x="7998675" y="459805"/>
                  <a:pt x="8009682" y="454270"/>
                  <a:pt x="8018499" y="447043"/>
                </a:cubicBezTo>
                <a:cubicBezTo>
                  <a:pt x="8027317" y="439815"/>
                  <a:pt x="8033944" y="431068"/>
                  <a:pt x="8038382" y="420800"/>
                </a:cubicBezTo>
                <a:cubicBezTo>
                  <a:pt x="8042820" y="410532"/>
                  <a:pt x="8045038" y="399032"/>
                  <a:pt x="8045038" y="386297"/>
                </a:cubicBezTo>
                <a:cubicBezTo>
                  <a:pt x="8045038" y="379070"/>
                  <a:pt x="8043828" y="371584"/>
                  <a:pt x="8041407" y="363841"/>
                </a:cubicBezTo>
                <a:cubicBezTo>
                  <a:pt x="8038987" y="356097"/>
                  <a:pt x="8035587" y="348611"/>
                  <a:pt x="8031207" y="341384"/>
                </a:cubicBezTo>
                <a:cubicBezTo>
                  <a:pt x="8026827" y="334156"/>
                  <a:pt x="8021525" y="327445"/>
                  <a:pt x="8015301" y="321250"/>
                </a:cubicBezTo>
                <a:cubicBezTo>
                  <a:pt x="8009077" y="315055"/>
                  <a:pt x="8002162" y="309893"/>
                  <a:pt x="7994554" y="305763"/>
                </a:cubicBezTo>
                <a:lnTo>
                  <a:pt x="7968967" y="328306"/>
                </a:lnTo>
                <a:cubicBezTo>
                  <a:pt x="7971387" y="330485"/>
                  <a:pt x="7972943" y="332808"/>
                  <a:pt x="7973635" y="335275"/>
                </a:cubicBezTo>
                <a:cubicBezTo>
                  <a:pt x="7974326" y="337741"/>
                  <a:pt x="7974672" y="339778"/>
                  <a:pt x="7974672" y="341384"/>
                </a:cubicBezTo>
                <a:cubicBezTo>
                  <a:pt x="7974672" y="344596"/>
                  <a:pt x="7973836" y="347378"/>
                  <a:pt x="7972165" y="349730"/>
                </a:cubicBezTo>
                <a:cubicBezTo>
                  <a:pt x="7970494" y="352082"/>
                  <a:pt x="7968188" y="354003"/>
                  <a:pt x="7965249" y="355495"/>
                </a:cubicBezTo>
                <a:cubicBezTo>
                  <a:pt x="7962311" y="356986"/>
                  <a:pt x="7958823" y="358076"/>
                  <a:pt x="7954789" y="358764"/>
                </a:cubicBezTo>
                <a:cubicBezTo>
                  <a:pt x="7950756" y="359453"/>
                  <a:pt x="7946376" y="359797"/>
                  <a:pt x="7941650" y="359797"/>
                </a:cubicBezTo>
                <a:cubicBezTo>
                  <a:pt x="7933813" y="359797"/>
                  <a:pt x="7927704" y="358076"/>
                  <a:pt x="7923324" y="354634"/>
                </a:cubicBezTo>
                <a:cubicBezTo>
                  <a:pt x="7918944" y="351193"/>
                  <a:pt x="7916754" y="347177"/>
                  <a:pt x="7916754" y="342588"/>
                </a:cubicBezTo>
                <a:cubicBezTo>
                  <a:pt x="7916754" y="341900"/>
                  <a:pt x="7916811" y="341154"/>
                  <a:pt x="7916928" y="340351"/>
                </a:cubicBezTo>
                <a:cubicBezTo>
                  <a:pt x="7918886" y="341269"/>
                  <a:pt x="7920903" y="342044"/>
                  <a:pt x="7922978" y="342674"/>
                </a:cubicBezTo>
                <a:cubicBezTo>
                  <a:pt x="7925053" y="343305"/>
                  <a:pt x="7927300" y="343621"/>
                  <a:pt x="7929720" y="343621"/>
                </a:cubicBezTo>
                <a:cubicBezTo>
                  <a:pt x="7933985" y="343621"/>
                  <a:pt x="7937904" y="342847"/>
                  <a:pt x="7941477" y="341298"/>
                </a:cubicBezTo>
                <a:cubicBezTo>
                  <a:pt x="7945050" y="339749"/>
                  <a:pt x="7948104" y="337655"/>
                  <a:pt x="7950640" y="335017"/>
                </a:cubicBezTo>
                <a:cubicBezTo>
                  <a:pt x="7953176" y="332378"/>
                  <a:pt x="7955135" y="329395"/>
                  <a:pt x="7956519" y="326069"/>
                </a:cubicBezTo>
                <a:cubicBezTo>
                  <a:pt x="7957902" y="322742"/>
                  <a:pt x="7958593" y="319243"/>
                  <a:pt x="7958593" y="315572"/>
                </a:cubicBezTo>
                <a:cubicBezTo>
                  <a:pt x="7958593" y="312474"/>
                  <a:pt x="7958018" y="309262"/>
                  <a:pt x="7956864" y="305935"/>
                </a:cubicBezTo>
                <a:cubicBezTo>
                  <a:pt x="7955712" y="302608"/>
                  <a:pt x="7953925" y="299568"/>
                  <a:pt x="7951504" y="296814"/>
                </a:cubicBezTo>
                <a:cubicBezTo>
                  <a:pt x="7949084" y="294061"/>
                  <a:pt x="7946030" y="291795"/>
                  <a:pt x="7942341" y="290017"/>
                </a:cubicBezTo>
                <a:cubicBezTo>
                  <a:pt x="7938653" y="288239"/>
                  <a:pt x="7934331" y="287350"/>
                  <a:pt x="7929375" y="287350"/>
                </a:cubicBezTo>
                <a:close/>
                <a:moveTo>
                  <a:pt x="6416377" y="287350"/>
                </a:moveTo>
                <a:cubicBezTo>
                  <a:pt x="6405427" y="287350"/>
                  <a:pt x="6395833" y="288956"/>
                  <a:pt x="6387591" y="292168"/>
                </a:cubicBezTo>
                <a:cubicBezTo>
                  <a:pt x="6379350" y="295380"/>
                  <a:pt x="6372492" y="299625"/>
                  <a:pt x="6367017" y="304902"/>
                </a:cubicBezTo>
                <a:cubicBezTo>
                  <a:pt x="6361542" y="310180"/>
                  <a:pt x="6357421" y="316231"/>
                  <a:pt x="6354655" y="323057"/>
                </a:cubicBezTo>
                <a:cubicBezTo>
                  <a:pt x="6351889" y="329883"/>
                  <a:pt x="6350506" y="336852"/>
                  <a:pt x="6350506" y="343965"/>
                </a:cubicBezTo>
                <a:cubicBezTo>
                  <a:pt x="6350506" y="351078"/>
                  <a:pt x="6351860" y="357674"/>
                  <a:pt x="6354569" y="363755"/>
                </a:cubicBezTo>
                <a:cubicBezTo>
                  <a:pt x="6357277" y="369835"/>
                  <a:pt x="6361024" y="375112"/>
                  <a:pt x="6365806" y="379586"/>
                </a:cubicBezTo>
                <a:cubicBezTo>
                  <a:pt x="6370591" y="384060"/>
                  <a:pt x="6376295" y="387559"/>
                  <a:pt x="6382923" y="390083"/>
                </a:cubicBezTo>
                <a:cubicBezTo>
                  <a:pt x="6389550" y="392607"/>
                  <a:pt x="6396783" y="393869"/>
                  <a:pt x="6404621" y="393869"/>
                </a:cubicBezTo>
                <a:cubicBezTo>
                  <a:pt x="6409347" y="393869"/>
                  <a:pt x="6413669" y="393238"/>
                  <a:pt x="6417587" y="391976"/>
                </a:cubicBezTo>
                <a:cubicBezTo>
                  <a:pt x="6421506" y="390714"/>
                  <a:pt x="6424906" y="388821"/>
                  <a:pt x="6427788" y="386297"/>
                </a:cubicBezTo>
                <a:cubicBezTo>
                  <a:pt x="6430669" y="383774"/>
                  <a:pt x="6432888" y="380733"/>
                  <a:pt x="6434444" y="377177"/>
                </a:cubicBezTo>
                <a:cubicBezTo>
                  <a:pt x="6436000" y="373621"/>
                  <a:pt x="6436778" y="369491"/>
                  <a:pt x="6436778" y="364787"/>
                </a:cubicBezTo>
                <a:cubicBezTo>
                  <a:pt x="6436778" y="361575"/>
                  <a:pt x="6436116" y="358334"/>
                  <a:pt x="6434789" y="355064"/>
                </a:cubicBezTo>
                <a:cubicBezTo>
                  <a:pt x="6433464" y="351795"/>
                  <a:pt x="6431562" y="348869"/>
                  <a:pt x="6429085" y="346288"/>
                </a:cubicBezTo>
                <a:cubicBezTo>
                  <a:pt x="6426606" y="343707"/>
                  <a:pt x="6423610" y="341613"/>
                  <a:pt x="6420094" y="340007"/>
                </a:cubicBezTo>
                <a:cubicBezTo>
                  <a:pt x="6416579" y="338401"/>
                  <a:pt x="6412689" y="337598"/>
                  <a:pt x="6408424" y="337598"/>
                </a:cubicBezTo>
                <a:cubicBezTo>
                  <a:pt x="6405427" y="337598"/>
                  <a:pt x="6402719" y="337971"/>
                  <a:pt x="6400298" y="338717"/>
                </a:cubicBezTo>
                <a:cubicBezTo>
                  <a:pt x="6397878" y="339462"/>
                  <a:pt x="6395774" y="340323"/>
                  <a:pt x="6393988" y="341298"/>
                </a:cubicBezTo>
                <a:cubicBezTo>
                  <a:pt x="6392202" y="342273"/>
                  <a:pt x="6390761" y="343248"/>
                  <a:pt x="6389666" y="344223"/>
                </a:cubicBezTo>
                <a:cubicBezTo>
                  <a:pt x="6388571" y="345198"/>
                  <a:pt x="6387850" y="345915"/>
                  <a:pt x="6387505" y="346374"/>
                </a:cubicBezTo>
                <a:cubicBezTo>
                  <a:pt x="6387505" y="343277"/>
                  <a:pt x="6388081" y="340380"/>
                  <a:pt x="6389234" y="337684"/>
                </a:cubicBezTo>
                <a:cubicBezTo>
                  <a:pt x="6390386" y="334988"/>
                  <a:pt x="6392057" y="332636"/>
                  <a:pt x="6394247" y="330629"/>
                </a:cubicBezTo>
                <a:cubicBezTo>
                  <a:pt x="6396437" y="328621"/>
                  <a:pt x="6399174" y="327044"/>
                  <a:pt x="6402459" y="325896"/>
                </a:cubicBezTo>
                <a:cubicBezTo>
                  <a:pt x="6405744" y="324749"/>
                  <a:pt x="6409461" y="324176"/>
                  <a:pt x="6413611" y="324176"/>
                </a:cubicBezTo>
                <a:cubicBezTo>
                  <a:pt x="6421795" y="324176"/>
                  <a:pt x="6428738" y="325696"/>
                  <a:pt x="6434444" y="328736"/>
                </a:cubicBezTo>
                <a:cubicBezTo>
                  <a:pt x="6440149" y="331776"/>
                  <a:pt x="6444789" y="335820"/>
                  <a:pt x="6448362" y="340868"/>
                </a:cubicBezTo>
                <a:cubicBezTo>
                  <a:pt x="6451936" y="345915"/>
                  <a:pt x="6454529" y="351680"/>
                  <a:pt x="6456142" y="358162"/>
                </a:cubicBezTo>
                <a:cubicBezTo>
                  <a:pt x="6457756" y="364644"/>
                  <a:pt x="6458562" y="371326"/>
                  <a:pt x="6458562" y="378210"/>
                </a:cubicBezTo>
                <a:cubicBezTo>
                  <a:pt x="6458562" y="388190"/>
                  <a:pt x="6456690" y="396622"/>
                  <a:pt x="6452943" y="403506"/>
                </a:cubicBezTo>
                <a:cubicBezTo>
                  <a:pt x="6449198" y="410389"/>
                  <a:pt x="6444270" y="415953"/>
                  <a:pt x="6438161" y="420198"/>
                </a:cubicBezTo>
                <a:cubicBezTo>
                  <a:pt x="6432053" y="424442"/>
                  <a:pt x="6425079" y="427511"/>
                  <a:pt x="6417241" y="429404"/>
                </a:cubicBezTo>
                <a:cubicBezTo>
                  <a:pt x="6409404" y="431297"/>
                  <a:pt x="6401451" y="432243"/>
                  <a:pt x="6393383" y="432243"/>
                </a:cubicBezTo>
                <a:cubicBezTo>
                  <a:pt x="6384969" y="432243"/>
                  <a:pt x="6377333" y="431154"/>
                  <a:pt x="6370475" y="428974"/>
                </a:cubicBezTo>
                <a:cubicBezTo>
                  <a:pt x="6363617" y="426794"/>
                  <a:pt x="6357393" y="423639"/>
                  <a:pt x="6351803" y="419509"/>
                </a:cubicBezTo>
                <a:cubicBezTo>
                  <a:pt x="6346213" y="415379"/>
                  <a:pt x="6341170" y="410332"/>
                  <a:pt x="6336675" y="404366"/>
                </a:cubicBezTo>
                <a:cubicBezTo>
                  <a:pt x="6332179" y="398401"/>
                  <a:pt x="6328146" y="391575"/>
                  <a:pt x="6324573" y="383888"/>
                </a:cubicBezTo>
                <a:cubicBezTo>
                  <a:pt x="6322959" y="380676"/>
                  <a:pt x="6321230" y="376948"/>
                  <a:pt x="6319385" y="372703"/>
                </a:cubicBezTo>
                <a:cubicBezTo>
                  <a:pt x="6317542" y="368458"/>
                  <a:pt x="6315524" y="363382"/>
                  <a:pt x="6313334" y="357474"/>
                </a:cubicBezTo>
                <a:cubicBezTo>
                  <a:pt x="6311145" y="351565"/>
                  <a:pt x="6308839" y="344682"/>
                  <a:pt x="6306419" y="336824"/>
                </a:cubicBezTo>
                <a:cubicBezTo>
                  <a:pt x="6303999" y="328965"/>
                  <a:pt x="6301463" y="319701"/>
                  <a:pt x="6298811" y="309032"/>
                </a:cubicBezTo>
                <a:lnTo>
                  <a:pt x="6260085" y="317464"/>
                </a:lnTo>
                <a:cubicBezTo>
                  <a:pt x="6262850" y="329281"/>
                  <a:pt x="6265646" y="339806"/>
                  <a:pt x="6268470" y="349042"/>
                </a:cubicBezTo>
                <a:cubicBezTo>
                  <a:pt x="6271294" y="358277"/>
                  <a:pt x="6274089" y="366508"/>
                  <a:pt x="6276855" y="373735"/>
                </a:cubicBezTo>
                <a:cubicBezTo>
                  <a:pt x="6279621" y="380963"/>
                  <a:pt x="6282359" y="387416"/>
                  <a:pt x="6285067" y="393095"/>
                </a:cubicBezTo>
                <a:cubicBezTo>
                  <a:pt x="6287776" y="398773"/>
                  <a:pt x="6290456" y="404022"/>
                  <a:pt x="6293107" y="408840"/>
                </a:cubicBezTo>
                <a:cubicBezTo>
                  <a:pt x="6299331" y="419968"/>
                  <a:pt x="6306218" y="429375"/>
                  <a:pt x="6313767" y="437062"/>
                </a:cubicBezTo>
                <a:cubicBezTo>
                  <a:pt x="6321316" y="444748"/>
                  <a:pt x="6329327" y="451000"/>
                  <a:pt x="6337798" y="455819"/>
                </a:cubicBezTo>
                <a:cubicBezTo>
                  <a:pt x="6346270" y="460637"/>
                  <a:pt x="6355174" y="464107"/>
                  <a:pt x="6364510" y="466230"/>
                </a:cubicBezTo>
                <a:cubicBezTo>
                  <a:pt x="6373846" y="468352"/>
                  <a:pt x="6383471" y="469413"/>
                  <a:pt x="6393383" y="469413"/>
                </a:cubicBezTo>
                <a:cubicBezTo>
                  <a:pt x="6411249" y="469413"/>
                  <a:pt x="6426837" y="466947"/>
                  <a:pt x="6440149" y="462014"/>
                </a:cubicBezTo>
                <a:cubicBezTo>
                  <a:pt x="6453462" y="457081"/>
                  <a:pt x="6464527" y="450427"/>
                  <a:pt x="6473345" y="442052"/>
                </a:cubicBezTo>
                <a:cubicBezTo>
                  <a:pt x="6482162" y="433677"/>
                  <a:pt x="6488761" y="423983"/>
                  <a:pt x="6493140" y="412970"/>
                </a:cubicBezTo>
                <a:cubicBezTo>
                  <a:pt x="6497520" y="401957"/>
                  <a:pt x="6499710" y="390370"/>
                  <a:pt x="6499710" y="378210"/>
                </a:cubicBezTo>
                <a:cubicBezTo>
                  <a:pt x="6499710" y="366049"/>
                  <a:pt x="6497982" y="354462"/>
                  <a:pt x="6494523" y="343449"/>
                </a:cubicBezTo>
                <a:cubicBezTo>
                  <a:pt x="6491065" y="332436"/>
                  <a:pt x="6485879" y="322770"/>
                  <a:pt x="6478963" y="314453"/>
                </a:cubicBezTo>
                <a:cubicBezTo>
                  <a:pt x="6472047" y="306136"/>
                  <a:pt x="6463375" y="299539"/>
                  <a:pt x="6452943" y="294663"/>
                </a:cubicBezTo>
                <a:cubicBezTo>
                  <a:pt x="6442513" y="289788"/>
                  <a:pt x="6430324" y="287350"/>
                  <a:pt x="6416377" y="287350"/>
                </a:cubicBezTo>
                <a:close/>
                <a:moveTo>
                  <a:pt x="4846948" y="287350"/>
                </a:moveTo>
                <a:cubicBezTo>
                  <a:pt x="4835997" y="287350"/>
                  <a:pt x="4826403" y="288956"/>
                  <a:pt x="4818162" y="292168"/>
                </a:cubicBezTo>
                <a:cubicBezTo>
                  <a:pt x="4809921" y="295380"/>
                  <a:pt x="4803062" y="299625"/>
                  <a:pt x="4797588" y="304902"/>
                </a:cubicBezTo>
                <a:cubicBezTo>
                  <a:pt x="4792113" y="310180"/>
                  <a:pt x="4787993" y="316231"/>
                  <a:pt x="4785227" y="323057"/>
                </a:cubicBezTo>
                <a:cubicBezTo>
                  <a:pt x="4782460" y="329883"/>
                  <a:pt x="4781077" y="336852"/>
                  <a:pt x="4781077" y="343965"/>
                </a:cubicBezTo>
                <a:cubicBezTo>
                  <a:pt x="4781077" y="351078"/>
                  <a:pt x="4782432" y="357674"/>
                  <a:pt x="4785139" y="363755"/>
                </a:cubicBezTo>
                <a:cubicBezTo>
                  <a:pt x="4787848" y="369835"/>
                  <a:pt x="4791595" y="375112"/>
                  <a:pt x="4796377" y="379586"/>
                </a:cubicBezTo>
                <a:cubicBezTo>
                  <a:pt x="4801160" y="384060"/>
                  <a:pt x="4806866" y="387559"/>
                  <a:pt x="4813493" y="390083"/>
                </a:cubicBezTo>
                <a:cubicBezTo>
                  <a:pt x="4820121" y="392607"/>
                  <a:pt x="4827353" y="393869"/>
                  <a:pt x="4835192" y="393869"/>
                </a:cubicBezTo>
                <a:cubicBezTo>
                  <a:pt x="4839917" y="393869"/>
                  <a:pt x="4844239" y="393238"/>
                  <a:pt x="4848157" y="391976"/>
                </a:cubicBezTo>
                <a:cubicBezTo>
                  <a:pt x="4852077" y="390714"/>
                  <a:pt x="4855477" y="388821"/>
                  <a:pt x="4858358" y="386297"/>
                </a:cubicBezTo>
                <a:cubicBezTo>
                  <a:pt x="4861240" y="383774"/>
                  <a:pt x="4863459" y="380733"/>
                  <a:pt x="4865014" y="377177"/>
                </a:cubicBezTo>
                <a:cubicBezTo>
                  <a:pt x="4866570" y="373621"/>
                  <a:pt x="4867349" y="369491"/>
                  <a:pt x="4867349" y="364787"/>
                </a:cubicBezTo>
                <a:cubicBezTo>
                  <a:pt x="4867349" y="361575"/>
                  <a:pt x="4866686" y="358334"/>
                  <a:pt x="4865361" y="355064"/>
                </a:cubicBezTo>
                <a:cubicBezTo>
                  <a:pt x="4864036" y="351795"/>
                  <a:pt x="4862134" y="348869"/>
                  <a:pt x="4859655" y="346288"/>
                </a:cubicBezTo>
                <a:cubicBezTo>
                  <a:pt x="4857177" y="343707"/>
                  <a:pt x="4854180" y="341613"/>
                  <a:pt x="4850665" y="340007"/>
                </a:cubicBezTo>
                <a:cubicBezTo>
                  <a:pt x="4847149" y="338401"/>
                  <a:pt x="4843260" y="337598"/>
                  <a:pt x="4838995" y="337598"/>
                </a:cubicBezTo>
                <a:cubicBezTo>
                  <a:pt x="4835997" y="337598"/>
                  <a:pt x="4833290" y="337971"/>
                  <a:pt x="4830870" y="338717"/>
                </a:cubicBezTo>
                <a:cubicBezTo>
                  <a:pt x="4828449" y="339462"/>
                  <a:pt x="4826346" y="340323"/>
                  <a:pt x="4824558" y="341298"/>
                </a:cubicBezTo>
                <a:cubicBezTo>
                  <a:pt x="4822772" y="342273"/>
                  <a:pt x="4821331" y="343248"/>
                  <a:pt x="4820236" y="344223"/>
                </a:cubicBezTo>
                <a:cubicBezTo>
                  <a:pt x="4819142" y="345198"/>
                  <a:pt x="4818420" y="345915"/>
                  <a:pt x="4818075" y="346374"/>
                </a:cubicBezTo>
                <a:cubicBezTo>
                  <a:pt x="4818075" y="343277"/>
                  <a:pt x="4818651" y="340380"/>
                  <a:pt x="4819804" y="337684"/>
                </a:cubicBezTo>
                <a:cubicBezTo>
                  <a:pt x="4820956" y="334988"/>
                  <a:pt x="4822628" y="332636"/>
                  <a:pt x="4824817" y="330629"/>
                </a:cubicBezTo>
                <a:cubicBezTo>
                  <a:pt x="4827007" y="328621"/>
                  <a:pt x="4829746" y="327044"/>
                  <a:pt x="4833030" y="325896"/>
                </a:cubicBezTo>
                <a:cubicBezTo>
                  <a:pt x="4836315" y="324749"/>
                  <a:pt x="4840033" y="324176"/>
                  <a:pt x="4844182" y="324176"/>
                </a:cubicBezTo>
                <a:cubicBezTo>
                  <a:pt x="4852365" y="324176"/>
                  <a:pt x="4859310" y="325696"/>
                  <a:pt x="4865014" y="328736"/>
                </a:cubicBezTo>
                <a:cubicBezTo>
                  <a:pt x="4870720" y="331776"/>
                  <a:pt x="4875360" y="335820"/>
                  <a:pt x="4878933" y="340868"/>
                </a:cubicBezTo>
                <a:cubicBezTo>
                  <a:pt x="4882505" y="345915"/>
                  <a:pt x="4885099" y="351680"/>
                  <a:pt x="4886712" y="358162"/>
                </a:cubicBezTo>
                <a:cubicBezTo>
                  <a:pt x="4888326" y="364644"/>
                  <a:pt x="4889133" y="371326"/>
                  <a:pt x="4889133" y="378210"/>
                </a:cubicBezTo>
                <a:cubicBezTo>
                  <a:pt x="4889133" y="388190"/>
                  <a:pt x="4887260" y="396622"/>
                  <a:pt x="4883514" y="403506"/>
                </a:cubicBezTo>
                <a:cubicBezTo>
                  <a:pt x="4879768" y="410389"/>
                  <a:pt x="4874841" y="415953"/>
                  <a:pt x="4868732" y="420198"/>
                </a:cubicBezTo>
                <a:cubicBezTo>
                  <a:pt x="4862623" y="424442"/>
                  <a:pt x="4855651" y="427511"/>
                  <a:pt x="4847812" y="429404"/>
                </a:cubicBezTo>
                <a:cubicBezTo>
                  <a:pt x="4839974" y="431297"/>
                  <a:pt x="4832021" y="432243"/>
                  <a:pt x="4823954" y="432243"/>
                </a:cubicBezTo>
                <a:cubicBezTo>
                  <a:pt x="4815539" y="432243"/>
                  <a:pt x="4807904" y="431154"/>
                  <a:pt x="4801045" y="428974"/>
                </a:cubicBezTo>
                <a:cubicBezTo>
                  <a:pt x="4794188" y="426794"/>
                  <a:pt x="4787964" y="423639"/>
                  <a:pt x="4782373" y="419509"/>
                </a:cubicBezTo>
                <a:cubicBezTo>
                  <a:pt x="4776783" y="415379"/>
                  <a:pt x="4771741" y="410332"/>
                  <a:pt x="4767245" y="404366"/>
                </a:cubicBezTo>
                <a:cubicBezTo>
                  <a:pt x="4762750" y="398401"/>
                  <a:pt x="4758715" y="391575"/>
                  <a:pt x="4755143" y="383888"/>
                </a:cubicBezTo>
                <a:cubicBezTo>
                  <a:pt x="4753530" y="380676"/>
                  <a:pt x="4751800" y="376948"/>
                  <a:pt x="4749957" y="372703"/>
                </a:cubicBezTo>
                <a:cubicBezTo>
                  <a:pt x="4748112" y="368458"/>
                  <a:pt x="4746095" y="363382"/>
                  <a:pt x="4743905" y="357474"/>
                </a:cubicBezTo>
                <a:cubicBezTo>
                  <a:pt x="4741715" y="351565"/>
                  <a:pt x="4739410" y="344682"/>
                  <a:pt x="4736989" y="336824"/>
                </a:cubicBezTo>
                <a:cubicBezTo>
                  <a:pt x="4734569" y="328965"/>
                  <a:pt x="4732034" y="319701"/>
                  <a:pt x="4729382" y="309032"/>
                </a:cubicBezTo>
                <a:lnTo>
                  <a:pt x="4690655" y="317464"/>
                </a:lnTo>
                <a:cubicBezTo>
                  <a:pt x="4693422" y="329281"/>
                  <a:pt x="4696216" y="339806"/>
                  <a:pt x="4699040" y="349042"/>
                </a:cubicBezTo>
                <a:cubicBezTo>
                  <a:pt x="4701864" y="358277"/>
                  <a:pt x="4704660" y="366508"/>
                  <a:pt x="4707425" y="373735"/>
                </a:cubicBezTo>
                <a:cubicBezTo>
                  <a:pt x="4710192" y="380963"/>
                  <a:pt x="4712929" y="387416"/>
                  <a:pt x="4715638" y="393095"/>
                </a:cubicBezTo>
                <a:cubicBezTo>
                  <a:pt x="4718346" y="398773"/>
                  <a:pt x="4721026" y="404022"/>
                  <a:pt x="4723677" y="408840"/>
                </a:cubicBezTo>
                <a:cubicBezTo>
                  <a:pt x="4729901" y="419968"/>
                  <a:pt x="4736788" y="429375"/>
                  <a:pt x="4744337" y="437062"/>
                </a:cubicBezTo>
                <a:cubicBezTo>
                  <a:pt x="4751887" y="444748"/>
                  <a:pt x="4759897" y="451000"/>
                  <a:pt x="4768369" y="455819"/>
                </a:cubicBezTo>
                <a:cubicBezTo>
                  <a:pt x="4776841" y="460637"/>
                  <a:pt x="4785745" y="464107"/>
                  <a:pt x="4795080" y="466230"/>
                </a:cubicBezTo>
                <a:cubicBezTo>
                  <a:pt x="4804417" y="468352"/>
                  <a:pt x="4814042" y="469413"/>
                  <a:pt x="4823954" y="469413"/>
                </a:cubicBezTo>
                <a:cubicBezTo>
                  <a:pt x="4841819" y="469413"/>
                  <a:pt x="4857408" y="466947"/>
                  <a:pt x="4870720" y="462014"/>
                </a:cubicBezTo>
                <a:cubicBezTo>
                  <a:pt x="4884033" y="457081"/>
                  <a:pt x="4895097" y="450427"/>
                  <a:pt x="4903915" y="442052"/>
                </a:cubicBezTo>
                <a:cubicBezTo>
                  <a:pt x="4912732" y="433677"/>
                  <a:pt x="4919331" y="423983"/>
                  <a:pt x="4923710" y="412970"/>
                </a:cubicBezTo>
                <a:cubicBezTo>
                  <a:pt x="4928091" y="401957"/>
                  <a:pt x="4930281" y="390370"/>
                  <a:pt x="4930281" y="378210"/>
                </a:cubicBezTo>
                <a:cubicBezTo>
                  <a:pt x="4930281" y="366049"/>
                  <a:pt x="4928552" y="354462"/>
                  <a:pt x="4925095" y="343449"/>
                </a:cubicBezTo>
                <a:cubicBezTo>
                  <a:pt x="4921637" y="332436"/>
                  <a:pt x="4916450" y="322770"/>
                  <a:pt x="4909534" y="314453"/>
                </a:cubicBezTo>
                <a:cubicBezTo>
                  <a:pt x="4902618" y="306136"/>
                  <a:pt x="4893946" y="299539"/>
                  <a:pt x="4883514" y="294663"/>
                </a:cubicBezTo>
                <a:cubicBezTo>
                  <a:pt x="4873083" y="289788"/>
                  <a:pt x="4860894" y="287350"/>
                  <a:pt x="4846948" y="287350"/>
                </a:cubicBezTo>
                <a:close/>
                <a:moveTo>
                  <a:pt x="9426344" y="283908"/>
                </a:moveTo>
                <a:cubicBezTo>
                  <a:pt x="9418392" y="283908"/>
                  <a:pt x="9410986" y="285084"/>
                  <a:pt x="9404128" y="287436"/>
                </a:cubicBezTo>
                <a:cubicBezTo>
                  <a:pt x="9397270" y="289788"/>
                  <a:pt x="9391277" y="293115"/>
                  <a:pt x="9386147" y="297417"/>
                </a:cubicBezTo>
                <a:cubicBezTo>
                  <a:pt x="9381018" y="301719"/>
                  <a:pt x="9377014" y="306881"/>
                  <a:pt x="9374132" y="312904"/>
                </a:cubicBezTo>
                <a:cubicBezTo>
                  <a:pt x="9371251" y="318927"/>
                  <a:pt x="9369809" y="325667"/>
                  <a:pt x="9369809" y="333124"/>
                </a:cubicBezTo>
                <a:cubicBezTo>
                  <a:pt x="9369809" y="336221"/>
                  <a:pt x="9370415" y="339118"/>
                  <a:pt x="9371624" y="341814"/>
                </a:cubicBezTo>
                <a:cubicBezTo>
                  <a:pt x="9372835" y="344510"/>
                  <a:pt x="9374478" y="346891"/>
                  <a:pt x="9376552" y="348955"/>
                </a:cubicBezTo>
                <a:cubicBezTo>
                  <a:pt x="9378627" y="351020"/>
                  <a:pt x="9381047" y="352655"/>
                  <a:pt x="9383813" y="353860"/>
                </a:cubicBezTo>
                <a:cubicBezTo>
                  <a:pt x="9386579" y="355064"/>
                  <a:pt x="9389576" y="355667"/>
                  <a:pt x="9392803" y="355667"/>
                </a:cubicBezTo>
                <a:cubicBezTo>
                  <a:pt x="9395916" y="355667"/>
                  <a:pt x="9398855" y="355064"/>
                  <a:pt x="9401622" y="353860"/>
                </a:cubicBezTo>
                <a:cubicBezTo>
                  <a:pt x="9404387" y="352655"/>
                  <a:pt x="9406808" y="351049"/>
                  <a:pt x="9408882" y="349042"/>
                </a:cubicBezTo>
                <a:cubicBezTo>
                  <a:pt x="9410957" y="347034"/>
                  <a:pt x="9412600" y="344653"/>
                  <a:pt x="9413809" y="341900"/>
                </a:cubicBezTo>
                <a:cubicBezTo>
                  <a:pt x="9415020" y="339147"/>
                  <a:pt x="9415625" y="336221"/>
                  <a:pt x="9415625" y="333124"/>
                </a:cubicBezTo>
                <a:cubicBezTo>
                  <a:pt x="9415625" y="329912"/>
                  <a:pt x="9414876" y="326699"/>
                  <a:pt x="9413377" y="323487"/>
                </a:cubicBezTo>
                <a:cubicBezTo>
                  <a:pt x="9414992" y="322799"/>
                  <a:pt x="9416893" y="322225"/>
                  <a:pt x="9419083" y="321766"/>
                </a:cubicBezTo>
                <a:cubicBezTo>
                  <a:pt x="9421273" y="321308"/>
                  <a:pt x="9423809" y="321078"/>
                  <a:pt x="9426691" y="321078"/>
                </a:cubicBezTo>
                <a:cubicBezTo>
                  <a:pt x="9429688" y="321078"/>
                  <a:pt x="9432338" y="321566"/>
                  <a:pt x="9434643" y="322541"/>
                </a:cubicBezTo>
                <a:cubicBezTo>
                  <a:pt x="9436949" y="323516"/>
                  <a:pt x="9438850" y="324835"/>
                  <a:pt x="9440348" y="326499"/>
                </a:cubicBezTo>
                <a:cubicBezTo>
                  <a:pt x="9441847" y="328162"/>
                  <a:pt x="9442971" y="330112"/>
                  <a:pt x="9443720" y="332350"/>
                </a:cubicBezTo>
                <a:cubicBezTo>
                  <a:pt x="9444470" y="334587"/>
                  <a:pt x="9444843" y="336967"/>
                  <a:pt x="9444843" y="339491"/>
                </a:cubicBezTo>
                <a:cubicBezTo>
                  <a:pt x="9444843" y="341900"/>
                  <a:pt x="9444527" y="344166"/>
                  <a:pt x="9443893" y="346288"/>
                </a:cubicBezTo>
                <a:cubicBezTo>
                  <a:pt x="9443259" y="348411"/>
                  <a:pt x="9442337" y="350275"/>
                  <a:pt x="9441127" y="351881"/>
                </a:cubicBezTo>
                <a:cubicBezTo>
                  <a:pt x="9439916" y="353487"/>
                  <a:pt x="9438447" y="354749"/>
                  <a:pt x="9436717" y="355667"/>
                </a:cubicBezTo>
                <a:cubicBezTo>
                  <a:pt x="9434989" y="356584"/>
                  <a:pt x="9433030" y="357043"/>
                  <a:pt x="9430840" y="357043"/>
                </a:cubicBezTo>
                <a:lnTo>
                  <a:pt x="9415279" y="357043"/>
                </a:lnTo>
                <a:lnTo>
                  <a:pt x="9415279" y="392664"/>
                </a:lnTo>
                <a:lnTo>
                  <a:pt x="9433088" y="392664"/>
                </a:lnTo>
                <a:cubicBezTo>
                  <a:pt x="9435508" y="392664"/>
                  <a:pt x="9437813" y="393209"/>
                  <a:pt x="9440003" y="394299"/>
                </a:cubicBezTo>
                <a:cubicBezTo>
                  <a:pt x="9442193" y="395389"/>
                  <a:pt x="9444123" y="396852"/>
                  <a:pt x="9445795" y="398687"/>
                </a:cubicBezTo>
                <a:cubicBezTo>
                  <a:pt x="9447467" y="400523"/>
                  <a:pt x="9448792" y="402645"/>
                  <a:pt x="9449771" y="405054"/>
                </a:cubicBezTo>
                <a:cubicBezTo>
                  <a:pt x="9450751" y="407464"/>
                  <a:pt x="9451240" y="409930"/>
                  <a:pt x="9451240" y="412454"/>
                </a:cubicBezTo>
                <a:cubicBezTo>
                  <a:pt x="9451240" y="415896"/>
                  <a:pt x="9450376" y="418936"/>
                  <a:pt x="9448647" y="421574"/>
                </a:cubicBezTo>
                <a:cubicBezTo>
                  <a:pt x="9446918" y="424213"/>
                  <a:pt x="9444642" y="426450"/>
                  <a:pt x="9441818" y="428286"/>
                </a:cubicBezTo>
                <a:cubicBezTo>
                  <a:pt x="9438995" y="430121"/>
                  <a:pt x="9435853" y="431498"/>
                  <a:pt x="9432395" y="432416"/>
                </a:cubicBezTo>
                <a:cubicBezTo>
                  <a:pt x="9428938" y="433333"/>
                  <a:pt x="9425480" y="433792"/>
                  <a:pt x="9422022" y="433792"/>
                </a:cubicBezTo>
                <a:cubicBezTo>
                  <a:pt x="9413032" y="433792"/>
                  <a:pt x="9404992" y="432071"/>
                  <a:pt x="9397904" y="428630"/>
                </a:cubicBezTo>
                <a:cubicBezTo>
                  <a:pt x="9390816" y="425188"/>
                  <a:pt x="9384535" y="420657"/>
                  <a:pt x="9379059" y="415035"/>
                </a:cubicBezTo>
                <a:cubicBezTo>
                  <a:pt x="9373585" y="409414"/>
                  <a:pt x="9368830" y="403075"/>
                  <a:pt x="9364796" y="396020"/>
                </a:cubicBezTo>
                <a:cubicBezTo>
                  <a:pt x="9360762" y="388965"/>
                  <a:pt x="9357275" y="381852"/>
                  <a:pt x="9354336" y="374682"/>
                </a:cubicBezTo>
                <a:cubicBezTo>
                  <a:pt x="9351397" y="367512"/>
                  <a:pt x="9348948" y="360571"/>
                  <a:pt x="9346988" y="353860"/>
                </a:cubicBezTo>
                <a:cubicBezTo>
                  <a:pt x="9345029" y="347149"/>
                  <a:pt x="9343415" y="341384"/>
                  <a:pt x="9342147" y="336566"/>
                </a:cubicBezTo>
                <a:lnTo>
                  <a:pt x="9306704" y="348095"/>
                </a:lnTo>
                <a:cubicBezTo>
                  <a:pt x="9308779" y="357961"/>
                  <a:pt x="9311402" y="367827"/>
                  <a:pt x="9314571" y="377693"/>
                </a:cubicBezTo>
                <a:cubicBezTo>
                  <a:pt x="9317741" y="387559"/>
                  <a:pt x="9321573" y="396967"/>
                  <a:pt x="9326069" y="405915"/>
                </a:cubicBezTo>
                <a:cubicBezTo>
                  <a:pt x="9330564" y="414863"/>
                  <a:pt x="9335808" y="423209"/>
                  <a:pt x="9341801" y="430953"/>
                </a:cubicBezTo>
                <a:cubicBezTo>
                  <a:pt x="9347795" y="438697"/>
                  <a:pt x="9354710" y="445408"/>
                  <a:pt x="9362548" y="451086"/>
                </a:cubicBezTo>
                <a:cubicBezTo>
                  <a:pt x="9370386" y="456765"/>
                  <a:pt x="9379175" y="461239"/>
                  <a:pt x="9388914" y="464509"/>
                </a:cubicBezTo>
                <a:cubicBezTo>
                  <a:pt x="9398654" y="467778"/>
                  <a:pt x="9409574" y="469413"/>
                  <a:pt x="9421676" y="469413"/>
                </a:cubicBezTo>
                <a:cubicBezTo>
                  <a:pt x="9432165" y="469413"/>
                  <a:pt x="9441732" y="468295"/>
                  <a:pt x="9450376" y="466058"/>
                </a:cubicBezTo>
                <a:cubicBezTo>
                  <a:pt x="9459021" y="463821"/>
                  <a:pt x="9466455" y="460379"/>
                  <a:pt x="9472679" y="455733"/>
                </a:cubicBezTo>
                <a:cubicBezTo>
                  <a:pt x="9478904" y="451086"/>
                  <a:pt x="9483715" y="445207"/>
                  <a:pt x="9487115" y="438094"/>
                </a:cubicBezTo>
                <a:cubicBezTo>
                  <a:pt x="9490516" y="430982"/>
                  <a:pt x="9492216" y="422549"/>
                  <a:pt x="9492216" y="412798"/>
                </a:cubicBezTo>
                <a:cubicBezTo>
                  <a:pt x="9492216" y="404538"/>
                  <a:pt x="9490400" y="396967"/>
                  <a:pt x="9486769" y="390083"/>
                </a:cubicBezTo>
                <a:cubicBezTo>
                  <a:pt x="9483139" y="383200"/>
                  <a:pt x="9477405" y="376948"/>
                  <a:pt x="9469567" y="371326"/>
                </a:cubicBezTo>
                <a:cubicBezTo>
                  <a:pt x="9474408" y="366623"/>
                  <a:pt x="9478097" y="361862"/>
                  <a:pt x="9480632" y="357043"/>
                </a:cubicBezTo>
                <a:cubicBezTo>
                  <a:pt x="9484666" y="354749"/>
                  <a:pt x="9488959" y="352827"/>
                  <a:pt x="9493513" y="351279"/>
                </a:cubicBezTo>
                <a:cubicBezTo>
                  <a:pt x="9498065" y="349730"/>
                  <a:pt x="9502532" y="348955"/>
                  <a:pt x="9506911" y="348955"/>
                </a:cubicBezTo>
                <a:cubicBezTo>
                  <a:pt x="9514172" y="348955"/>
                  <a:pt x="9519244" y="350332"/>
                  <a:pt x="9522125" y="353085"/>
                </a:cubicBezTo>
                <a:cubicBezTo>
                  <a:pt x="9525008" y="355839"/>
                  <a:pt x="9526448" y="359166"/>
                  <a:pt x="9526448" y="363066"/>
                </a:cubicBezTo>
                <a:cubicBezTo>
                  <a:pt x="9526448" y="367885"/>
                  <a:pt x="9525238" y="372015"/>
                  <a:pt x="9522818" y="375456"/>
                </a:cubicBezTo>
                <a:cubicBezTo>
                  <a:pt x="9520396" y="378898"/>
                  <a:pt x="9517342" y="380619"/>
                  <a:pt x="9513654" y="380619"/>
                </a:cubicBezTo>
                <a:cubicBezTo>
                  <a:pt x="9511233" y="380619"/>
                  <a:pt x="9509159" y="380447"/>
                  <a:pt x="9507430" y="380102"/>
                </a:cubicBezTo>
                <a:lnTo>
                  <a:pt x="9500514" y="413314"/>
                </a:lnTo>
                <a:cubicBezTo>
                  <a:pt x="9502819" y="413888"/>
                  <a:pt x="9505355" y="414376"/>
                  <a:pt x="9508122" y="414777"/>
                </a:cubicBezTo>
                <a:cubicBezTo>
                  <a:pt x="9510888" y="415179"/>
                  <a:pt x="9513942" y="415379"/>
                  <a:pt x="9517285" y="415379"/>
                </a:cubicBezTo>
                <a:cubicBezTo>
                  <a:pt x="9526390" y="415379"/>
                  <a:pt x="9534055" y="413917"/>
                  <a:pt x="9540279" y="410991"/>
                </a:cubicBezTo>
                <a:cubicBezTo>
                  <a:pt x="9546503" y="408066"/>
                  <a:pt x="9551575" y="404165"/>
                  <a:pt x="9555493" y="399290"/>
                </a:cubicBezTo>
                <a:cubicBezTo>
                  <a:pt x="9559413" y="394414"/>
                  <a:pt x="9562236" y="388850"/>
                  <a:pt x="9563965" y="382598"/>
                </a:cubicBezTo>
                <a:cubicBezTo>
                  <a:pt x="9565694" y="376345"/>
                  <a:pt x="9566558" y="369835"/>
                  <a:pt x="9566558" y="363066"/>
                </a:cubicBezTo>
                <a:cubicBezTo>
                  <a:pt x="9566558" y="356298"/>
                  <a:pt x="9565406" y="349873"/>
                  <a:pt x="9563101" y="343793"/>
                </a:cubicBezTo>
                <a:cubicBezTo>
                  <a:pt x="9560796" y="337713"/>
                  <a:pt x="9557309" y="332407"/>
                  <a:pt x="9552641" y="327875"/>
                </a:cubicBezTo>
                <a:cubicBezTo>
                  <a:pt x="9547973" y="323344"/>
                  <a:pt x="9542152" y="319759"/>
                  <a:pt x="9535178" y="317120"/>
                </a:cubicBezTo>
                <a:cubicBezTo>
                  <a:pt x="9528206" y="314482"/>
                  <a:pt x="9519993" y="313162"/>
                  <a:pt x="9510542" y="313162"/>
                </a:cubicBezTo>
                <a:cubicBezTo>
                  <a:pt x="9507430" y="313162"/>
                  <a:pt x="9503511" y="313535"/>
                  <a:pt x="9498785" y="314281"/>
                </a:cubicBezTo>
                <a:cubicBezTo>
                  <a:pt x="9494060" y="315027"/>
                  <a:pt x="9489046" y="316375"/>
                  <a:pt x="9483744" y="318325"/>
                </a:cubicBezTo>
                <a:cubicBezTo>
                  <a:pt x="9481785" y="311671"/>
                  <a:pt x="9478760" y="306136"/>
                  <a:pt x="9474668" y="301719"/>
                </a:cubicBezTo>
                <a:cubicBezTo>
                  <a:pt x="9470576" y="297302"/>
                  <a:pt x="9465879" y="293774"/>
                  <a:pt x="9460577" y="291136"/>
                </a:cubicBezTo>
                <a:cubicBezTo>
                  <a:pt x="9455275" y="288497"/>
                  <a:pt x="9449656" y="286633"/>
                  <a:pt x="9443720" y="285543"/>
                </a:cubicBezTo>
                <a:cubicBezTo>
                  <a:pt x="9437784" y="284453"/>
                  <a:pt x="9431992" y="283908"/>
                  <a:pt x="9426344" y="283908"/>
                </a:cubicBezTo>
                <a:close/>
                <a:moveTo>
                  <a:pt x="5373575" y="283908"/>
                </a:moveTo>
                <a:cubicBezTo>
                  <a:pt x="5367004" y="283908"/>
                  <a:pt x="5360897" y="284797"/>
                  <a:pt x="5355249" y="286576"/>
                </a:cubicBezTo>
                <a:cubicBezTo>
                  <a:pt x="5349601" y="288354"/>
                  <a:pt x="5344702" y="290935"/>
                  <a:pt x="5340553" y="294319"/>
                </a:cubicBezTo>
                <a:cubicBezTo>
                  <a:pt x="5336404" y="297704"/>
                  <a:pt x="5333176" y="301805"/>
                  <a:pt x="5330871" y="306623"/>
                </a:cubicBezTo>
                <a:cubicBezTo>
                  <a:pt x="5328566" y="311442"/>
                  <a:pt x="5327414" y="316833"/>
                  <a:pt x="5327414" y="322799"/>
                </a:cubicBezTo>
                <a:cubicBezTo>
                  <a:pt x="5327414" y="325896"/>
                  <a:pt x="5327961" y="328937"/>
                  <a:pt x="5329056" y="331919"/>
                </a:cubicBezTo>
                <a:cubicBezTo>
                  <a:pt x="5330150" y="334902"/>
                  <a:pt x="5331736" y="337541"/>
                  <a:pt x="5333810" y="339835"/>
                </a:cubicBezTo>
                <a:cubicBezTo>
                  <a:pt x="5335886" y="342130"/>
                  <a:pt x="5338421" y="343994"/>
                  <a:pt x="5341418" y="345428"/>
                </a:cubicBezTo>
                <a:cubicBezTo>
                  <a:pt x="5344414" y="346862"/>
                  <a:pt x="5347814" y="347579"/>
                  <a:pt x="5351618" y="347579"/>
                </a:cubicBezTo>
                <a:cubicBezTo>
                  <a:pt x="5358303" y="347579"/>
                  <a:pt x="5363491" y="345600"/>
                  <a:pt x="5367179" y="341642"/>
                </a:cubicBezTo>
                <a:cubicBezTo>
                  <a:pt x="5370866" y="337684"/>
                  <a:pt x="5372712" y="332608"/>
                  <a:pt x="5372712" y="326413"/>
                </a:cubicBezTo>
                <a:cubicBezTo>
                  <a:pt x="5372712" y="325265"/>
                  <a:pt x="5372653" y="324376"/>
                  <a:pt x="5372538" y="323745"/>
                </a:cubicBezTo>
                <a:cubicBezTo>
                  <a:pt x="5372423" y="323114"/>
                  <a:pt x="5372249" y="322397"/>
                  <a:pt x="5372020" y="321594"/>
                </a:cubicBezTo>
                <a:cubicBezTo>
                  <a:pt x="5372364" y="321480"/>
                  <a:pt x="5372883" y="321365"/>
                  <a:pt x="5373575" y="321250"/>
                </a:cubicBezTo>
                <a:cubicBezTo>
                  <a:pt x="5374266" y="321136"/>
                  <a:pt x="5374958" y="321078"/>
                  <a:pt x="5375651" y="321078"/>
                </a:cubicBezTo>
                <a:cubicBezTo>
                  <a:pt x="5381297" y="321078"/>
                  <a:pt x="5385331" y="322369"/>
                  <a:pt x="5387752" y="324950"/>
                </a:cubicBezTo>
                <a:cubicBezTo>
                  <a:pt x="5390172" y="327531"/>
                  <a:pt x="5391384" y="331747"/>
                  <a:pt x="5391384" y="337598"/>
                </a:cubicBezTo>
                <a:cubicBezTo>
                  <a:pt x="5391384" y="340581"/>
                  <a:pt x="5391008" y="343535"/>
                  <a:pt x="5390260" y="346460"/>
                </a:cubicBezTo>
                <a:cubicBezTo>
                  <a:pt x="5389511" y="349386"/>
                  <a:pt x="5388011" y="352053"/>
                  <a:pt x="5385764" y="354462"/>
                </a:cubicBezTo>
                <a:cubicBezTo>
                  <a:pt x="5383516" y="356871"/>
                  <a:pt x="5380404" y="358822"/>
                  <a:pt x="5376428" y="360313"/>
                </a:cubicBezTo>
                <a:cubicBezTo>
                  <a:pt x="5372451" y="361804"/>
                  <a:pt x="5367294" y="362550"/>
                  <a:pt x="5360955" y="362550"/>
                </a:cubicBezTo>
                <a:cubicBezTo>
                  <a:pt x="5355421" y="362550"/>
                  <a:pt x="5350177" y="362062"/>
                  <a:pt x="5345221" y="361087"/>
                </a:cubicBezTo>
                <a:cubicBezTo>
                  <a:pt x="5340265" y="360112"/>
                  <a:pt x="5335453" y="358477"/>
                  <a:pt x="5330786" y="356183"/>
                </a:cubicBezTo>
                <a:cubicBezTo>
                  <a:pt x="5326116" y="353889"/>
                  <a:pt x="5321478" y="350877"/>
                  <a:pt x="5316867" y="347149"/>
                </a:cubicBezTo>
                <a:cubicBezTo>
                  <a:pt x="5312257" y="343420"/>
                  <a:pt x="5307590" y="338860"/>
                  <a:pt x="5302864" y="333468"/>
                </a:cubicBezTo>
                <a:cubicBezTo>
                  <a:pt x="5298138" y="328076"/>
                  <a:pt x="5293297" y="321853"/>
                  <a:pt x="5288341" y="314797"/>
                </a:cubicBezTo>
                <a:cubicBezTo>
                  <a:pt x="5283385" y="307742"/>
                  <a:pt x="5277967" y="299568"/>
                  <a:pt x="5272089" y="290275"/>
                </a:cubicBezTo>
                <a:lnTo>
                  <a:pt x="5237338" y="307139"/>
                </a:lnTo>
                <a:cubicBezTo>
                  <a:pt x="5242640" y="315973"/>
                  <a:pt x="5248403" y="324921"/>
                  <a:pt x="5254627" y="333984"/>
                </a:cubicBezTo>
                <a:cubicBezTo>
                  <a:pt x="5260851" y="343047"/>
                  <a:pt x="5267651" y="351824"/>
                  <a:pt x="5275028" y="360313"/>
                </a:cubicBezTo>
                <a:cubicBezTo>
                  <a:pt x="5279408" y="365475"/>
                  <a:pt x="5284191" y="370150"/>
                  <a:pt x="5289377" y="374338"/>
                </a:cubicBezTo>
                <a:cubicBezTo>
                  <a:pt x="5294565" y="378525"/>
                  <a:pt x="5300155" y="382167"/>
                  <a:pt x="5306148" y="385265"/>
                </a:cubicBezTo>
                <a:cubicBezTo>
                  <a:pt x="5298887" y="390657"/>
                  <a:pt x="5292461" y="397282"/>
                  <a:pt x="5286871" y="405140"/>
                </a:cubicBezTo>
                <a:cubicBezTo>
                  <a:pt x="5281282" y="412999"/>
                  <a:pt x="5276815" y="422492"/>
                  <a:pt x="5273472" y="433620"/>
                </a:cubicBezTo>
                <a:cubicBezTo>
                  <a:pt x="5282923" y="433735"/>
                  <a:pt x="5291971" y="434481"/>
                  <a:pt x="5300616" y="435857"/>
                </a:cubicBezTo>
                <a:cubicBezTo>
                  <a:pt x="5309260" y="437234"/>
                  <a:pt x="5317386" y="439500"/>
                  <a:pt x="5324992" y="442654"/>
                </a:cubicBezTo>
                <a:cubicBezTo>
                  <a:pt x="5332601" y="445809"/>
                  <a:pt x="5339574" y="449968"/>
                  <a:pt x="5345912" y="455130"/>
                </a:cubicBezTo>
                <a:cubicBezTo>
                  <a:pt x="5352253" y="460293"/>
                  <a:pt x="5357957" y="466660"/>
                  <a:pt x="5363029" y="474232"/>
                </a:cubicBezTo>
                <a:lnTo>
                  <a:pt x="5363029" y="482319"/>
                </a:lnTo>
                <a:lnTo>
                  <a:pt x="5403140" y="482319"/>
                </a:lnTo>
                <a:lnTo>
                  <a:pt x="5403140" y="388362"/>
                </a:lnTo>
                <a:cubicBezTo>
                  <a:pt x="5412245" y="383085"/>
                  <a:pt x="5419044" y="376087"/>
                  <a:pt x="5423540" y="367368"/>
                </a:cubicBezTo>
                <a:cubicBezTo>
                  <a:pt x="5428036" y="358649"/>
                  <a:pt x="5430283" y="348726"/>
                  <a:pt x="5430283" y="337598"/>
                </a:cubicBezTo>
                <a:cubicBezTo>
                  <a:pt x="5430283" y="331288"/>
                  <a:pt x="5429275" y="324921"/>
                  <a:pt x="5427257" y="318497"/>
                </a:cubicBezTo>
                <a:cubicBezTo>
                  <a:pt x="5425240" y="312072"/>
                  <a:pt x="5421984" y="306308"/>
                  <a:pt x="5417490" y="301203"/>
                </a:cubicBezTo>
                <a:cubicBezTo>
                  <a:pt x="5412993" y="296097"/>
                  <a:pt x="5407145" y="291939"/>
                  <a:pt x="5399942" y="288727"/>
                </a:cubicBezTo>
                <a:cubicBezTo>
                  <a:pt x="5392737" y="285514"/>
                  <a:pt x="5383949" y="283908"/>
                  <a:pt x="5373575" y="283908"/>
                </a:cubicBezTo>
                <a:close/>
                <a:moveTo>
                  <a:pt x="10425466" y="271863"/>
                </a:moveTo>
                <a:lnTo>
                  <a:pt x="10491337" y="271863"/>
                </a:lnTo>
                <a:lnTo>
                  <a:pt x="10491337" y="388707"/>
                </a:lnTo>
                <a:cubicBezTo>
                  <a:pt x="10489262" y="385839"/>
                  <a:pt x="10485805" y="382253"/>
                  <a:pt x="10480965" y="377951"/>
                </a:cubicBezTo>
                <a:cubicBezTo>
                  <a:pt x="10476123" y="373649"/>
                  <a:pt x="10470361" y="369376"/>
                  <a:pt x="10463675" y="365131"/>
                </a:cubicBezTo>
                <a:cubicBezTo>
                  <a:pt x="10456991" y="360887"/>
                  <a:pt x="10449671" y="357072"/>
                  <a:pt x="10441718" y="353688"/>
                </a:cubicBezTo>
                <a:cubicBezTo>
                  <a:pt x="10433765" y="350303"/>
                  <a:pt x="10425639" y="348152"/>
                  <a:pt x="10417340" y="347235"/>
                </a:cubicBezTo>
                <a:cubicBezTo>
                  <a:pt x="10421144" y="344252"/>
                  <a:pt x="10424315" y="341040"/>
                  <a:pt x="10426850" y="337598"/>
                </a:cubicBezTo>
                <a:cubicBezTo>
                  <a:pt x="10429386" y="334156"/>
                  <a:pt x="10431403" y="330657"/>
                  <a:pt x="10432901" y="327101"/>
                </a:cubicBezTo>
                <a:cubicBezTo>
                  <a:pt x="10434399" y="323545"/>
                  <a:pt x="10435466" y="319988"/>
                  <a:pt x="10436099" y="316432"/>
                </a:cubicBezTo>
                <a:cubicBezTo>
                  <a:pt x="10436733" y="312876"/>
                  <a:pt x="10437050" y="309491"/>
                  <a:pt x="10437050" y="306279"/>
                </a:cubicBezTo>
                <a:cubicBezTo>
                  <a:pt x="10437050" y="305017"/>
                  <a:pt x="10436964" y="303067"/>
                  <a:pt x="10436790" y="300428"/>
                </a:cubicBezTo>
                <a:cubicBezTo>
                  <a:pt x="10436617" y="297790"/>
                  <a:pt x="10436157" y="294836"/>
                  <a:pt x="10435408" y="291566"/>
                </a:cubicBezTo>
                <a:cubicBezTo>
                  <a:pt x="10434658" y="288296"/>
                  <a:pt x="10433506" y="284912"/>
                  <a:pt x="10431950" y="281413"/>
                </a:cubicBezTo>
                <a:cubicBezTo>
                  <a:pt x="10430393" y="277914"/>
                  <a:pt x="10428232" y="274731"/>
                  <a:pt x="10425466" y="271863"/>
                </a:cubicBezTo>
                <a:close/>
                <a:moveTo>
                  <a:pt x="4417428" y="271863"/>
                </a:moveTo>
                <a:lnTo>
                  <a:pt x="4493500" y="271863"/>
                </a:lnTo>
                <a:lnTo>
                  <a:pt x="4493500" y="371154"/>
                </a:lnTo>
                <a:cubicBezTo>
                  <a:pt x="4490618" y="367139"/>
                  <a:pt x="4487160" y="363124"/>
                  <a:pt x="4483127" y="359108"/>
                </a:cubicBezTo>
                <a:cubicBezTo>
                  <a:pt x="4479093" y="355093"/>
                  <a:pt x="4474943" y="351365"/>
                  <a:pt x="4470678" y="347923"/>
                </a:cubicBezTo>
                <a:cubicBezTo>
                  <a:pt x="4466414" y="344481"/>
                  <a:pt x="4462293" y="341556"/>
                  <a:pt x="4458316" y="339147"/>
                </a:cubicBezTo>
                <a:cubicBezTo>
                  <a:pt x="4454341" y="336738"/>
                  <a:pt x="4451084" y="335074"/>
                  <a:pt x="4448548" y="334156"/>
                </a:cubicBezTo>
                <a:cubicBezTo>
                  <a:pt x="4447512" y="328994"/>
                  <a:pt x="4446071" y="323602"/>
                  <a:pt x="4444227" y="317981"/>
                </a:cubicBezTo>
                <a:cubicBezTo>
                  <a:pt x="4442382" y="312359"/>
                  <a:pt x="4440163" y="306824"/>
                  <a:pt x="4437570" y="301375"/>
                </a:cubicBezTo>
                <a:cubicBezTo>
                  <a:pt x="4434976" y="295925"/>
                  <a:pt x="4432009" y="290677"/>
                  <a:pt x="4428667" y="285629"/>
                </a:cubicBezTo>
                <a:cubicBezTo>
                  <a:pt x="4425323" y="280581"/>
                  <a:pt x="4421577" y="275993"/>
                  <a:pt x="4417428" y="271863"/>
                </a:cubicBezTo>
                <a:close/>
                <a:moveTo>
                  <a:pt x="2520901" y="271863"/>
                </a:moveTo>
                <a:lnTo>
                  <a:pt x="2586771" y="271863"/>
                </a:lnTo>
                <a:lnTo>
                  <a:pt x="2586771" y="388707"/>
                </a:lnTo>
                <a:cubicBezTo>
                  <a:pt x="2584697" y="385839"/>
                  <a:pt x="2581240" y="382253"/>
                  <a:pt x="2576398" y="377951"/>
                </a:cubicBezTo>
                <a:cubicBezTo>
                  <a:pt x="2571557" y="373649"/>
                  <a:pt x="2565794" y="369376"/>
                  <a:pt x="2559109" y="365131"/>
                </a:cubicBezTo>
                <a:cubicBezTo>
                  <a:pt x="2552424" y="360887"/>
                  <a:pt x="2545106" y="357072"/>
                  <a:pt x="2537152" y="353688"/>
                </a:cubicBezTo>
                <a:cubicBezTo>
                  <a:pt x="2529199" y="350303"/>
                  <a:pt x="2521074" y="348152"/>
                  <a:pt x="2512775" y="347235"/>
                </a:cubicBezTo>
                <a:cubicBezTo>
                  <a:pt x="2516579" y="344252"/>
                  <a:pt x="2519748" y="341040"/>
                  <a:pt x="2522283" y="337598"/>
                </a:cubicBezTo>
                <a:cubicBezTo>
                  <a:pt x="2524820" y="334156"/>
                  <a:pt x="2526836" y="330657"/>
                  <a:pt x="2528334" y="327101"/>
                </a:cubicBezTo>
                <a:cubicBezTo>
                  <a:pt x="2529833" y="323545"/>
                  <a:pt x="2530899" y="319988"/>
                  <a:pt x="2531533" y="316432"/>
                </a:cubicBezTo>
                <a:cubicBezTo>
                  <a:pt x="2532167" y="312876"/>
                  <a:pt x="2532485" y="309491"/>
                  <a:pt x="2532485" y="306279"/>
                </a:cubicBezTo>
                <a:cubicBezTo>
                  <a:pt x="2532485" y="305017"/>
                  <a:pt x="2532397" y="303067"/>
                  <a:pt x="2532226" y="300428"/>
                </a:cubicBezTo>
                <a:cubicBezTo>
                  <a:pt x="2532052" y="297790"/>
                  <a:pt x="2531590" y="294836"/>
                  <a:pt x="2530842" y="291566"/>
                </a:cubicBezTo>
                <a:cubicBezTo>
                  <a:pt x="2530092" y="288296"/>
                  <a:pt x="2528940" y="284912"/>
                  <a:pt x="2527384" y="281413"/>
                </a:cubicBezTo>
                <a:cubicBezTo>
                  <a:pt x="2525829" y="277914"/>
                  <a:pt x="2523668" y="274731"/>
                  <a:pt x="2520901" y="271863"/>
                </a:cubicBezTo>
                <a:close/>
                <a:moveTo>
                  <a:pt x="2281658" y="271863"/>
                </a:moveTo>
                <a:lnTo>
                  <a:pt x="2347530" y="271863"/>
                </a:lnTo>
                <a:lnTo>
                  <a:pt x="2347530" y="388707"/>
                </a:lnTo>
                <a:cubicBezTo>
                  <a:pt x="2345454" y="385839"/>
                  <a:pt x="2341997" y="382253"/>
                  <a:pt x="2337156" y="377951"/>
                </a:cubicBezTo>
                <a:cubicBezTo>
                  <a:pt x="2332316" y="373649"/>
                  <a:pt x="2326552" y="369376"/>
                  <a:pt x="2319867" y="365131"/>
                </a:cubicBezTo>
                <a:cubicBezTo>
                  <a:pt x="2313181" y="360887"/>
                  <a:pt x="2305863" y="357072"/>
                  <a:pt x="2297910" y="353688"/>
                </a:cubicBezTo>
                <a:cubicBezTo>
                  <a:pt x="2289957" y="350303"/>
                  <a:pt x="2281831" y="348152"/>
                  <a:pt x="2273532" y="347235"/>
                </a:cubicBezTo>
                <a:cubicBezTo>
                  <a:pt x="2277336" y="344252"/>
                  <a:pt x="2280506" y="341040"/>
                  <a:pt x="2283042" y="337598"/>
                </a:cubicBezTo>
                <a:cubicBezTo>
                  <a:pt x="2285577" y="334156"/>
                  <a:pt x="2287594" y="330657"/>
                  <a:pt x="2289092" y="327101"/>
                </a:cubicBezTo>
                <a:cubicBezTo>
                  <a:pt x="2290591" y="323545"/>
                  <a:pt x="2291658" y="319988"/>
                  <a:pt x="2292291" y="316432"/>
                </a:cubicBezTo>
                <a:cubicBezTo>
                  <a:pt x="2292925" y="312876"/>
                  <a:pt x="2293243" y="309491"/>
                  <a:pt x="2293243" y="306279"/>
                </a:cubicBezTo>
                <a:cubicBezTo>
                  <a:pt x="2293243" y="305017"/>
                  <a:pt x="2293156" y="303067"/>
                  <a:pt x="2292983" y="300428"/>
                </a:cubicBezTo>
                <a:cubicBezTo>
                  <a:pt x="2292809" y="297790"/>
                  <a:pt x="2292348" y="294836"/>
                  <a:pt x="2291600" y="291566"/>
                </a:cubicBezTo>
                <a:cubicBezTo>
                  <a:pt x="2290851" y="288296"/>
                  <a:pt x="2289698" y="284912"/>
                  <a:pt x="2288142" y="281413"/>
                </a:cubicBezTo>
                <a:cubicBezTo>
                  <a:pt x="2286586" y="277914"/>
                  <a:pt x="2284425" y="274731"/>
                  <a:pt x="2281658" y="271863"/>
                </a:cubicBezTo>
                <a:close/>
                <a:moveTo>
                  <a:pt x="1546521" y="271863"/>
                </a:moveTo>
                <a:lnTo>
                  <a:pt x="1622592" y="271863"/>
                </a:lnTo>
                <a:lnTo>
                  <a:pt x="1622592" y="371154"/>
                </a:lnTo>
                <a:cubicBezTo>
                  <a:pt x="1619710" y="367139"/>
                  <a:pt x="1616252" y="363124"/>
                  <a:pt x="1612219" y="359108"/>
                </a:cubicBezTo>
                <a:cubicBezTo>
                  <a:pt x="1608185" y="355093"/>
                  <a:pt x="1604035" y="351365"/>
                  <a:pt x="1599770" y="347923"/>
                </a:cubicBezTo>
                <a:cubicBezTo>
                  <a:pt x="1595507" y="344481"/>
                  <a:pt x="1591385" y="341556"/>
                  <a:pt x="1587409" y="339147"/>
                </a:cubicBezTo>
                <a:cubicBezTo>
                  <a:pt x="1583432" y="336738"/>
                  <a:pt x="1580177" y="335074"/>
                  <a:pt x="1577641" y="334156"/>
                </a:cubicBezTo>
                <a:cubicBezTo>
                  <a:pt x="1576603" y="328994"/>
                  <a:pt x="1575162" y="323602"/>
                  <a:pt x="1573319" y="317981"/>
                </a:cubicBezTo>
                <a:cubicBezTo>
                  <a:pt x="1571474" y="312359"/>
                  <a:pt x="1569256" y="306824"/>
                  <a:pt x="1566662" y="301375"/>
                </a:cubicBezTo>
                <a:cubicBezTo>
                  <a:pt x="1564069" y="295925"/>
                  <a:pt x="1561101" y="290677"/>
                  <a:pt x="1557758" y="285629"/>
                </a:cubicBezTo>
                <a:cubicBezTo>
                  <a:pt x="1554417" y="280581"/>
                  <a:pt x="1550670" y="275993"/>
                  <a:pt x="1546521" y="271863"/>
                </a:cubicBezTo>
                <a:close/>
                <a:moveTo>
                  <a:pt x="1173303" y="271863"/>
                </a:moveTo>
                <a:lnTo>
                  <a:pt x="1249374" y="271863"/>
                </a:lnTo>
                <a:lnTo>
                  <a:pt x="1249374" y="371154"/>
                </a:lnTo>
                <a:cubicBezTo>
                  <a:pt x="1246492" y="367139"/>
                  <a:pt x="1243035" y="363124"/>
                  <a:pt x="1239000" y="359108"/>
                </a:cubicBezTo>
                <a:cubicBezTo>
                  <a:pt x="1234967" y="355093"/>
                  <a:pt x="1230817" y="351365"/>
                  <a:pt x="1226552" y="347923"/>
                </a:cubicBezTo>
                <a:cubicBezTo>
                  <a:pt x="1222288" y="344481"/>
                  <a:pt x="1218168" y="341556"/>
                  <a:pt x="1214192" y="339147"/>
                </a:cubicBezTo>
                <a:cubicBezTo>
                  <a:pt x="1210215" y="336738"/>
                  <a:pt x="1206959" y="335074"/>
                  <a:pt x="1204423" y="334156"/>
                </a:cubicBezTo>
                <a:cubicBezTo>
                  <a:pt x="1203386" y="328994"/>
                  <a:pt x="1201944" y="323602"/>
                  <a:pt x="1200101" y="317981"/>
                </a:cubicBezTo>
                <a:cubicBezTo>
                  <a:pt x="1198256" y="312359"/>
                  <a:pt x="1196038" y="306824"/>
                  <a:pt x="1193444" y="301375"/>
                </a:cubicBezTo>
                <a:cubicBezTo>
                  <a:pt x="1190851" y="295925"/>
                  <a:pt x="1187883" y="290677"/>
                  <a:pt x="1184540" y="285629"/>
                </a:cubicBezTo>
                <a:cubicBezTo>
                  <a:pt x="1181198" y="280581"/>
                  <a:pt x="1177452" y="275993"/>
                  <a:pt x="1173303" y="271863"/>
                </a:cubicBezTo>
                <a:close/>
                <a:moveTo>
                  <a:pt x="11368493" y="260849"/>
                </a:moveTo>
                <a:cubicBezTo>
                  <a:pt x="11362845" y="260849"/>
                  <a:pt x="11357514" y="261939"/>
                  <a:pt x="11352500" y="264119"/>
                </a:cubicBezTo>
                <a:cubicBezTo>
                  <a:pt x="11347487" y="266299"/>
                  <a:pt x="11343107" y="269224"/>
                  <a:pt x="11339361" y="272895"/>
                </a:cubicBezTo>
                <a:cubicBezTo>
                  <a:pt x="11335615" y="276566"/>
                  <a:pt x="11332647" y="280897"/>
                  <a:pt x="11330457" y="285887"/>
                </a:cubicBezTo>
                <a:cubicBezTo>
                  <a:pt x="11328268" y="290878"/>
                  <a:pt x="11327172" y="296126"/>
                  <a:pt x="11327172" y="301633"/>
                </a:cubicBezTo>
                <a:cubicBezTo>
                  <a:pt x="11327172" y="307254"/>
                  <a:pt x="11328268" y="312560"/>
                  <a:pt x="11330457" y="317550"/>
                </a:cubicBezTo>
                <a:cubicBezTo>
                  <a:pt x="11332647" y="322541"/>
                  <a:pt x="11335615" y="326900"/>
                  <a:pt x="11339361" y="330629"/>
                </a:cubicBezTo>
                <a:cubicBezTo>
                  <a:pt x="11343107" y="334357"/>
                  <a:pt x="11347487" y="337311"/>
                  <a:pt x="11352500" y="339491"/>
                </a:cubicBezTo>
                <a:cubicBezTo>
                  <a:pt x="11357514" y="341671"/>
                  <a:pt x="11362845" y="342761"/>
                  <a:pt x="11368493" y="342761"/>
                </a:cubicBezTo>
                <a:cubicBezTo>
                  <a:pt x="11374025" y="342761"/>
                  <a:pt x="11379270" y="341642"/>
                  <a:pt x="11384225" y="339405"/>
                </a:cubicBezTo>
                <a:cubicBezTo>
                  <a:pt x="11389182" y="337168"/>
                  <a:pt x="11393505" y="334185"/>
                  <a:pt x="11397193" y="330457"/>
                </a:cubicBezTo>
                <a:cubicBezTo>
                  <a:pt x="11400881" y="326728"/>
                  <a:pt x="11403792" y="322369"/>
                  <a:pt x="11405924" y="317378"/>
                </a:cubicBezTo>
                <a:cubicBezTo>
                  <a:pt x="11408056" y="312388"/>
                  <a:pt x="11409121" y="307139"/>
                  <a:pt x="11409121" y="301633"/>
                </a:cubicBezTo>
                <a:cubicBezTo>
                  <a:pt x="11409121" y="296126"/>
                  <a:pt x="11408056" y="290878"/>
                  <a:pt x="11405924" y="285887"/>
                </a:cubicBezTo>
                <a:cubicBezTo>
                  <a:pt x="11403792" y="280897"/>
                  <a:pt x="11400881" y="276566"/>
                  <a:pt x="11397193" y="272895"/>
                </a:cubicBezTo>
                <a:cubicBezTo>
                  <a:pt x="11393505" y="269224"/>
                  <a:pt x="11389182" y="266299"/>
                  <a:pt x="11384225" y="264119"/>
                </a:cubicBezTo>
                <a:cubicBezTo>
                  <a:pt x="11379270" y="261939"/>
                  <a:pt x="11374025" y="260849"/>
                  <a:pt x="11368493" y="260849"/>
                </a:cubicBezTo>
                <a:close/>
                <a:moveTo>
                  <a:pt x="3559624" y="260849"/>
                </a:moveTo>
                <a:cubicBezTo>
                  <a:pt x="3553977" y="260849"/>
                  <a:pt x="3548645" y="261939"/>
                  <a:pt x="3543631" y="264119"/>
                </a:cubicBezTo>
                <a:cubicBezTo>
                  <a:pt x="3538617" y="266299"/>
                  <a:pt x="3534238" y="269224"/>
                  <a:pt x="3530492" y="272895"/>
                </a:cubicBezTo>
                <a:cubicBezTo>
                  <a:pt x="3526747" y="276566"/>
                  <a:pt x="3523777" y="280897"/>
                  <a:pt x="3521588" y="285887"/>
                </a:cubicBezTo>
                <a:cubicBezTo>
                  <a:pt x="3519398" y="290878"/>
                  <a:pt x="3518303" y="296126"/>
                  <a:pt x="3518303" y="301633"/>
                </a:cubicBezTo>
                <a:cubicBezTo>
                  <a:pt x="3518303" y="307254"/>
                  <a:pt x="3519398" y="312560"/>
                  <a:pt x="3521588" y="317550"/>
                </a:cubicBezTo>
                <a:cubicBezTo>
                  <a:pt x="3523777" y="322541"/>
                  <a:pt x="3526747" y="326900"/>
                  <a:pt x="3530492" y="330629"/>
                </a:cubicBezTo>
                <a:cubicBezTo>
                  <a:pt x="3534238" y="334357"/>
                  <a:pt x="3538617" y="337311"/>
                  <a:pt x="3543631" y="339491"/>
                </a:cubicBezTo>
                <a:cubicBezTo>
                  <a:pt x="3548645" y="341671"/>
                  <a:pt x="3553975" y="342761"/>
                  <a:pt x="3559624" y="342761"/>
                </a:cubicBezTo>
                <a:cubicBezTo>
                  <a:pt x="3565157" y="342761"/>
                  <a:pt x="3570400" y="341642"/>
                  <a:pt x="3575357" y="339405"/>
                </a:cubicBezTo>
                <a:cubicBezTo>
                  <a:pt x="3580314" y="337168"/>
                  <a:pt x="3584634" y="334185"/>
                  <a:pt x="3588324" y="330457"/>
                </a:cubicBezTo>
                <a:cubicBezTo>
                  <a:pt x="3592011" y="326728"/>
                  <a:pt x="3594921" y="322369"/>
                  <a:pt x="3597055" y="317378"/>
                </a:cubicBezTo>
                <a:cubicBezTo>
                  <a:pt x="3599186" y="312388"/>
                  <a:pt x="3600253" y="307139"/>
                  <a:pt x="3600253" y="301633"/>
                </a:cubicBezTo>
                <a:cubicBezTo>
                  <a:pt x="3600253" y="296126"/>
                  <a:pt x="3599186" y="290878"/>
                  <a:pt x="3597055" y="285887"/>
                </a:cubicBezTo>
                <a:cubicBezTo>
                  <a:pt x="3594921" y="280897"/>
                  <a:pt x="3592011" y="276566"/>
                  <a:pt x="3588324" y="272895"/>
                </a:cubicBezTo>
                <a:cubicBezTo>
                  <a:pt x="3584634" y="269224"/>
                  <a:pt x="3580314" y="266299"/>
                  <a:pt x="3575357" y="264119"/>
                </a:cubicBezTo>
                <a:cubicBezTo>
                  <a:pt x="3570400" y="261939"/>
                  <a:pt x="3565157" y="260849"/>
                  <a:pt x="3559624" y="260849"/>
                </a:cubicBezTo>
                <a:close/>
                <a:moveTo>
                  <a:pt x="7219362" y="235725"/>
                </a:moveTo>
                <a:lnTo>
                  <a:pt x="7219362" y="271863"/>
                </a:lnTo>
                <a:lnTo>
                  <a:pt x="7250482" y="271863"/>
                </a:lnTo>
                <a:lnTo>
                  <a:pt x="7250482" y="395762"/>
                </a:lnTo>
                <a:cubicBezTo>
                  <a:pt x="7250482" y="405857"/>
                  <a:pt x="7251837" y="415351"/>
                  <a:pt x="7254545" y="424242"/>
                </a:cubicBezTo>
                <a:cubicBezTo>
                  <a:pt x="7257255" y="433133"/>
                  <a:pt x="7261404" y="440934"/>
                  <a:pt x="7266993" y="447645"/>
                </a:cubicBezTo>
                <a:cubicBezTo>
                  <a:pt x="7272583" y="454356"/>
                  <a:pt x="7279643" y="459662"/>
                  <a:pt x="7288173" y="463562"/>
                </a:cubicBezTo>
                <a:cubicBezTo>
                  <a:pt x="7296702" y="467463"/>
                  <a:pt x="7306787" y="469413"/>
                  <a:pt x="7318428" y="469413"/>
                </a:cubicBezTo>
                <a:cubicBezTo>
                  <a:pt x="7327880" y="469413"/>
                  <a:pt x="7336495" y="468209"/>
                  <a:pt x="7344275" y="465800"/>
                </a:cubicBezTo>
                <a:cubicBezTo>
                  <a:pt x="7352055" y="463390"/>
                  <a:pt x="7359086" y="460121"/>
                  <a:pt x="7365369" y="455991"/>
                </a:cubicBezTo>
                <a:cubicBezTo>
                  <a:pt x="7371650" y="451861"/>
                  <a:pt x="7377125" y="447014"/>
                  <a:pt x="7381793" y="441450"/>
                </a:cubicBezTo>
                <a:cubicBezTo>
                  <a:pt x="7386461" y="435886"/>
                  <a:pt x="7390322" y="429892"/>
                  <a:pt x="7393376" y="423467"/>
                </a:cubicBezTo>
                <a:cubicBezTo>
                  <a:pt x="7396431" y="417043"/>
                  <a:pt x="7398735" y="410389"/>
                  <a:pt x="7400292" y="403506"/>
                </a:cubicBezTo>
                <a:cubicBezTo>
                  <a:pt x="7401848" y="396622"/>
                  <a:pt x="7402627" y="389796"/>
                  <a:pt x="7402627" y="383028"/>
                </a:cubicBezTo>
                <a:lnTo>
                  <a:pt x="7402627" y="363410"/>
                </a:lnTo>
                <a:cubicBezTo>
                  <a:pt x="7397438" y="363296"/>
                  <a:pt x="7391445" y="362493"/>
                  <a:pt x="7384646" y="361001"/>
                </a:cubicBezTo>
                <a:cubicBezTo>
                  <a:pt x="7377845" y="359510"/>
                  <a:pt x="7370757" y="357474"/>
                  <a:pt x="7363379" y="354892"/>
                </a:cubicBezTo>
                <a:cubicBezTo>
                  <a:pt x="7356003" y="352311"/>
                  <a:pt x="7348569" y="349271"/>
                  <a:pt x="7341077" y="345772"/>
                </a:cubicBezTo>
                <a:cubicBezTo>
                  <a:pt x="7333585" y="342273"/>
                  <a:pt x="7326554" y="338430"/>
                  <a:pt x="7319985" y="334242"/>
                </a:cubicBezTo>
                <a:cubicBezTo>
                  <a:pt x="7313414" y="330055"/>
                  <a:pt x="7307566" y="325638"/>
                  <a:pt x="7302437" y="320992"/>
                </a:cubicBezTo>
                <a:cubicBezTo>
                  <a:pt x="7297307" y="316346"/>
                  <a:pt x="7293417" y="311556"/>
                  <a:pt x="7290766" y="306623"/>
                </a:cubicBezTo>
                <a:lnTo>
                  <a:pt x="7290766" y="271863"/>
                </a:lnTo>
                <a:lnTo>
                  <a:pt x="7429895" y="271863"/>
                </a:lnTo>
                <a:lnTo>
                  <a:pt x="7438933" y="271863"/>
                </a:lnTo>
                <a:lnTo>
                  <a:pt x="7449951" y="271863"/>
                </a:lnTo>
                <a:cubicBezTo>
                  <a:pt x="7454331" y="271863"/>
                  <a:pt x="7458279" y="272580"/>
                  <a:pt x="7461794" y="274014"/>
                </a:cubicBezTo>
                <a:cubicBezTo>
                  <a:pt x="7465309" y="275448"/>
                  <a:pt x="7468277" y="277455"/>
                  <a:pt x="7470698" y="280036"/>
                </a:cubicBezTo>
                <a:cubicBezTo>
                  <a:pt x="7473119" y="282618"/>
                  <a:pt x="7474992" y="285658"/>
                  <a:pt x="7476317" y="289157"/>
                </a:cubicBezTo>
                <a:cubicBezTo>
                  <a:pt x="7477642" y="292656"/>
                  <a:pt x="7478305" y="296470"/>
                  <a:pt x="7478305" y="300600"/>
                </a:cubicBezTo>
                <a:lnTo>
                  <a:pt x="7478305" y="480082"/>
                </a:lnTo>
                <a:lnTo>
                  <a:pt x="7518415" y="480082"/>
                </a:lnTo>
                <a:lnTo>
                  <a:pt x="7518415" y="289931"/>
                </a:lnTo>
                <a:cubicBezTo>
                  <a:pt x="7518415" y="288210"/>
                  <a:pt x="7518559" y="286317"/>
                  <a:pt x="7518848" y="284252"/>
                </a:cubicBezTo>
                <a:cubicBezTo>
                  <a:pt x="7519136" y="282187"/>
                  <a:pt x="7519799" y="280237"/>
                  <a:pt x="7520836" y="278402"/>
                </a:cubicBezTo>
                <a:cubicBezTo>
                  <a:pt x="7521873" y="276566"/>
                  <a:pt x="7523458" y="275017"/>
                  <a:pt x="7525591" y="273755"/>
                </a:cubicBezTo>
                <a:cubicBezTo>
                  <a:pt x="7527723" y="272493"/>
                  <a:pt x="7530634" y="271863"/>
                  <a:pt x="7534321" y="271863"/>
                </a:cubicBezTo>
                <a:lnTo>
                  <a:pt x="7554301" y="271863"/>
                </a:lnTo>
                <a:lnTo>
                  <a:pt x="7566825" y="271863"/>
                </a:lnTo>
                <a:lnTo>
                  <a:pt x="7707655" y="271863"/>
                </a:lnTo>
                <a:lnTo>
                  <a:pt x="7707655" y="290275"/>
                </a:lnTo>
                <a:cubicBezTo>
                  <a:pt x="7698434" y="290505"/>
                  <a:pt x="7689040" y="291164"/>
                  <a:pt x="7679474" y="292254"/>
                </a:cubicBezTo>
                <a:cubicBezTo>
                  <a:pt x="7669908" y="293344"/>
                  <a:pt x="7660542" y="295151"/>
                  <a:pt x="7651379" y="297675"/>
                </a:cubicBezTo>
                <a:cubicBezTo>
                  <a:pt x="7642216" y="300199"/>
                  <a:pt x="7633457" y="303583"/>
                  <a:pt x="7625100" y="307828"/>
                </a:cubicBezTo>
                <a:cubicBezTo>
                  <a:pt x="7616744" y="312072"/>
                  <a:pt x="7609165" y="317350"/>
                  <a:pt x="7602365" y="323659"/>
                </a:cubicBezTo>
                <a:cubicBezTo>
                  <a:pt x="7595565" y="329969"/>
                  <a:pt x="7589744" y="337512"/>
                  <a:pt x="7584903" y="346288"/>
                </a:cubicBezTo>
                <a:cubicBezTo>
                  <a:pt x="7580062" y="355064"/>
                  <a:pt x="7576604" y="365303"/>
                  <a:pt x="7574530" y="377005"/>
                </a:cubicBezTo>
                <a:cubicBezTo>
                  <a:pt x="7581330" y="377579"/>
                  <a:pt x="7588764" y="378611"/>
                  <a:pt x="7596833" y="380102"/>
                </a:cubicBezTo>
                <a:cubicBezTo>
                  <a:pt x="7604901" y="381594"/>
                  <a:pt x="7613142" y="383544"/>
                  <a:pt x="7621556" y="385953"/>
                </a:cubicBezTo>
                <a:cubicBezTo>
                  <a:pt x="7629970" y="388362"/>
                  <a:pt x="7638384" y="391230"/>
                  <a:pt x="7646798" y="394557"/>
                </a:cubicBezTo>
                <a:cubicBezTo>
                  <a:pt x="7655212" y="397884"/>
                  <a:pt x="7663222" y="401670"/>
                  <a:pt x="7670829" y="405915"/>
                </a:cubicBezTo>
                <a:cubicBezTo>
                  <a:pt x="7678437" y="410160"/>
                  <a:pt x="7685410" y="414806"/>
                  <a:pt x="7691749" y="419854"/>
                </a:cubicBezTo>
                <a:cubicBezTo>
                  <a:pt x="7698089" y="424901"/>
                  <a:pt x="7703390" y="430351"/>
                  <a:pt x="7707655" y="436201"/>
                </a:cubicBezTo>
                <a:lnTo>
                  <a:pt x="7707655" y="462874"/>
                </a:lnTo>
                <a:lnTo>
                  <a:pt x="7747766" y="462874"/>
                </a:lnTo>
                <a:lnTo>
                  <a:pt x="7747766" y="271863"/>
                </a:lnTo>
                <a:lnTo>
                  <a:pt x="7783974" y="271863"/>
                </a:lnTo>
                <a:lnTo>
                  <a:pt x="7796175" y="271863"/>
                </a:lnTo>
                <a:lnTo>
                  <a:pt x="8071066" y="271863"/>
                </a:lnTo>
                <a:lnTo>
                  <a:pt x="8083074" y="271863"/>
                </a:lnTo>
                <a:lnTo>
                  <a:pt x="8091121" y="271863"/>
                </a:lnTo>
                <a:cubicBezTo>
                  <a:pt x="8095501" y="271863"/>
                  <a:pt x="8099448" y="272580"/>
                  <a:pt x="8102964" y="274014"/>
                </a:cubicBezTo>
                <a:cubicBezTo>
                  <a:pt x="8106479" y="275448"/>
                  <a:pt x="8109447" y="277455"/>
                  <a:pt x="8111868" y="280036"/>
                </a:cubicBezTo>
                <a:cubicBezTo>
                  <a:pt x="8114288" y="282618"/>
                  <a:pt x="8116161" y="285658"/>
                  <a:pt x="8117486" y="289157"/>
                </a:cubicBezTo>
                <a:cubicBezTo>
                  <a:pt x="8118812" y="292656"/>
                  <a:pt x="8119475" y="296470"/>
                  <a:pt x="8119475" y="300600"/>
                </a:cubicBezTo>
                <a:lnTo>
                  <a:pt x="8119475" y="480082"/>
                </a:lnTo>
                <a:lnTo>
                  <a:pt x="8159585" y="480082"/>
                </a:lnTo>
                <a:lnTo>
                  <a:pt x="8159585" y="289931"/>
                </a:lnTo>
                <a:cubicBezTo>
                  <a:pt x="8159585" y="288210"/>
                  <a:pt x="8159729" y="286317"/>
                  <a:pt x="8160018" y="284252"/>
                </a:cubicBezTo>
                <a:cubicBezTo>
                  <a:pt x="8160305" y="282187"/>
                  <a:pt x="8160968" y="280237"/>
                  <a:pt x="8162005" y="278402"/>
                </a:cubicBezTo>
                <a:cubicBezTo>
                  <a:pt x="8163043" y="276566"/>
                  <a:pt x="8164628" y="275017"/>
                  <a:pt x="8166760" y="273755"/>
                </a:cubicBezTo>
                <a:cubicBezTo>
                  <a:pt x="8168892" y="272493"/>
                  <a:pt x="8171803" y="271863"/>
                  <a:pt x="8175491" y="271863"/>
                </a:cubicBezTo>
                <a:lnTo>
                  <a:pt x="8195471" y="271863"/>
                </a:lnTo>
                <a:lnTo>
                  <a:pt x="8207994" y="271863"/>
                </a:lnTo>
                <a:lnTo>
                  <a:pt x="8238867" y="271863"/>
                </a:lnTo>
                <a:cubicBezTo>
                  <a:pt x="8234487" y="278631"/>
                  <a:pt x="8230885" y="285428"/>
                  <a:pt x="8228062" y="292254"/>
                </a:cubicBezTo>
                <a:cubicBezTo>
                  <a:pt x="8225238" y="299080"/>
                  <a:pt x="8223018" y="306078"/>
                  <a:pt x="8221405" y="313248"/>
                </a:cubicBezTo>
                <a:cubicBezTo>
                  <a:pt x="8219791" y="320419"/>
                  <a:pt x="8218696" y="327761"/>
                  <a:pt x="8218119" y="335275"/>
                </a:cubicBezTo>
                <a:cubicBezTo>
                  <a:pt x="8217544" y="342789"/>
                  <a:pt x="8217255" y="350676"/>
                  <a:pt x="8217255" y="358936"/>
                </a:cubicBezTo>
                <a:cubicBezTo>
                  <a:pt x="8217255" y="369147"/>
                  <a:pt x="8218148" y="379385"/>
                  <a:pt x="8219935" y="389653"/>
                </a:cubicBezTo>
                <a:cubicBezTo>
                  <a:pt x="8221722" y="399921"/>
                  <a:pt x="8224315" y="409873"/>
                  <a:pt x="8227715" y="419509"/>
                </a:cubicBezTo>
                <a:cubicBezTo>
                  <a:pt x="8231116" y="429146"/>
                  <a:pt x="8235323" y="438209"/>
                  <a:pt x="8240336" y="446698"/>
                </a:cubicBezTo>
                <a:cubicBezTo>
                  <a:pt x="8245351" y="455188"/>
                  <a:pt x="8251143" y="462759"/>
                  <a:pt x="8257712" y="469413"/>
                </a:cubicBezTo>
                <a:cubicBezTo>
                  <a:pt x="8262553" y="474232"/>
                  <a:pt x="8267970" y="478476"/>
                  <a:pt x="8273964" y="482147"/>
                </a:cubicBezTo>
                <a:cubicBezTo>
                  <a:pt x="8279957" y="485818"/>
                  <a:pt x="8286239" y="487654"/>
                  <a:pt x="8292809" y="487654"/>
                </a:cubicBezTo>
                <a:cubicBezTo>
                  <a:pt x="8297073" y="487654"/>
                  <a:pt x="8300934" y="486851"/>
                  <a:pt x="8304392" y="485245"/>
                </a:cubicBezTo>
                <a:cubicBezTo>
                  <a:pt x="8307849" y="483639"/>
                  <a:pt x="8310818" y="481516"/>
                  <a:pt x="8313296" y="478878"/>
                </a:cubicBezTo>
                <a:cubicBezTo>
                  <a:pt x="8315773" y="476239"/>
                  <a:pt x="8317704" y="473142"/>
                  <a:pt x="8319088" y="469585"/>
                </a:cubicBezTo>
                <a:cubicBezTo>
                  <a:pt x="8320471" y="466029"/>
                  <a:pt x="8321162" y="462358"/>
                  <a:pt x="8321162" y="458572"/>
                </a:cubicBezTo>
                <a:cubicBezTo>
                  <a:pt x="8321162" y="455245"/>
                  <a:pt x="8320471" y="451976"/>
                  <a:pt x="8319088" y="448763"/>
                </a:cubicBezTo>
                <a:cubicBezTo>
                  <a:pt x="8317704" y="445551"/>
                  <a:pt x="8315773" y="442654"/>
                  <a:pt x="8313296" y="440073"/>
                </a:cubicBezTo>
                <a:cubicBezTo>
                  <a:pt x="8310818" y="437492"/>
                  <a:pt x="8307849" y="435398"/>
                  <a:pt x="8304392" y="433792"/>
                </a:cubicBezTo>
                <a:cubicBezTo>
                  <a:pt x="8300934" y="432186"/>
                  <a:pt x="8297073" y="431383"/>
                  <a:pt x="8292809" y="431383"/>
                </a:cubicBezTo>
                <a:cubicBezTo>
                  <a:pt x="8290849" y="431383"/>
                  <a:pt x="8288918" y="431584"/>
                  <a:pt x="8287016" y="431985"/>
                </a:cubicBezTo>
                <a:cubicBezTo>
                  <a:pt x="8285114" y="432387"/>
                  <a:pt x="8283357" y="432874"/>
                  <a:pt x="8281744" y="433448"/>
                </a:cubicBezTo>
                <a:cubicBezTo>
                  <a:pt x="8278632" y="429662"/>
                  <a:pt x="8275663" y="424815"/>
                  <a:pt x="8272840" y="418907"/>
                </a:cubicBezTo>
                <a:cubicBezTo>
                  <a:pt x="8270016" y="412999"/>
                  <a:pt x="8267537" y="406632"/>
                  <a:pt x="8265405" y="399806"/>
                </a:cubicBezTo>
                <a:cubicBezTo>
                  <a:pt x="8263273" y="392980"/>
                  <a:pt x="8261573" y="386011"/>
                  <a:pt x="8260304" y="378898"/>
                </a:cubicBezTo>
                <a:cubicBezTo>
                  <a:pt x="8259037" y="371785"/>
                  <a:pt x="8258403" y="365131"/>
                  <a:pt x="8258403" y="358936"/>
                </a:cubicBezTo>
                <a:cubicBezTo>
                  <a:pt x="8258403" y="351938"/>
                  <a:pt x="8258979" y="344223"/>
                  <a:pt x="8260132" y="335791"/>
                </a:cubicBezTo>
                <a:cubicBezTo>
                  <a:pt x="8261285" y="327359"/>
                  <a:pt x="8263129" y="319099"/>
                  <a:pt x="8265664" y="311011"/>
                </a:cubicBezTo>
                <a:cubicBezTo>
                  <a:pt x="8268200" y="302923"/>
                  <a:pt x="8271514" y="295380"/>
                  <a:pt x="8275606" y="288382"/>
                </a:cubicBezTo>
                <a:cubicBezTo>
                  <a:pt x="8279698" y="281384"/>
                  <a:pt x="8284682" y="275878"/>
                  <a:pt x="8290561" y="271863"/>
                </a:cubicBezTo>
                <a:lnTo>
                  <a:pt x="8324101" y="271863"/>
                </a:lnTo>
                <a:lnTo>
                  <a:pt x="8324101" y="235725"/>
                </a:lnTo>
                <a:lnTo>
                  <a:pt x="8207994" y="235725"/>
                </a:lnTo>
                <a:lnTo>
                  <a:pt x="8195471" y="235725"/>
                </a:lnTo>
                <a:lnTo>
                  <a:pt x="8167884" y="235725"/>
                </a:lnTo>
                <a:cubicBezTo>
                  <a:pt x="8159701" y="235725"/>
                  <a:pt x="8153015" y="236872"/>
                  <a:pt x="8147829" y="239167"/>
                </a:cubicBezTo>
                <a:cubicBezTo>
                  <a:pt x="8142642" y="241461"/>
                  <a:pt x="8138204" y="244387"/>
                  <a:pt x="8134516" y="247943"/>
                </a:cubicBezTo>
                <a:cubicBezTo>
                  <a:pt x="8130597" y="244731"/>
                  <a:pt x="8125728" y="241892"/>
                  <a:pt x="8119907" y="239425"/>
                </a:cubicBezTo>
                <a:cubicBezTo>
                  <a:pt x="8114086" y="236958"/>
                  <a:pt x="8107545" y="235725"/>
                  <a:pt x="8100284" y="235725"/>
                </a:cubicBezTo>
                <a:lnTo>
                  <a:pt x="8083074" y="235725"/>
                </a:lnTo>
                <a:lnTo>
                  <a:pt x="8071066" y="235725"/>
                </a:lnTo>
                <a:lnTo>
                  <a:pt x="7796175" y="235725"/>
                </a:lnTo>
                <a:lnTo>
                  <a:pt x="7783974" y="235725"/>
                </a:lnTo>
                <a:lnTo>
                  <a:pt x="7566825" y="235725"/>
                </a:lnTo>
                <a:lnTo>
                  <a:pt x="7554301" y="235725"/>
                </a:lnTo>
                <a:lnTo>
                  <a:pt x="7526714" y="235725"/>
                </a:lnTo>
                <a:cubicBezTo>
                  <a:pt x="7518531" y="235725"/>
                  <a:pt x="7511846" y="236872"/>
                  <a:pt x="7506659" y="239167"/>
                </a:cubicBezTo>
                <a:cubicBezTo>
                  <a:pt x="7501472" y="241461"/>
                  <a:pt x="7497035" y="244387"/>
                  <a:pt x="7493346" y="247943"/>
                </a:cubicBezTo>
                <a:cubicBezTo>
                  <a:pt x="7489427" y="244731"/>
                  <a:pt x="7484558" y="241892"/>
                  <a:pt x="7478737" y="239425"/>
                </a:cubicBezTo>
                <a:cubicBezTo>
                  <a:pt x="7472917" y="236958"/>
                  <a:pt x="7466375" y="235725"/>
                  <a:pt x="7459113" y="235725"/>
                </a:cubicBezTo>
                <a:lnTo>
                  <a:pt x="7438933" y="235725"/>
                </a:lnTo>
                <a:lnTo>
                  <a:pt x="7429895" y="235725"/>
                </a:lnTo>
                <a:close/>
                <a:moveTo>
                  <a:pt x="4319745" y="235725"/>
                </a:moveTo>
                <a:lnTo>
                  <a:pt x="4319745" y="271863"/>
                </a:lnTo>
                <a:lnTo>
                  <a:pt x="4353978" y="271863"/>
                </a:lnTo>
                <a:cubicBezTo>
                  <a:pt x="4358243" y="271863"/>
                  <a:pt x="4362882" y="273469"/>
                  <a:pt x="4367895" y="276681"/>
                </a:cubicBezTo>
                <a:cubicBezTo>
                  <a:pt x="4372910" y="279893"/>
                  <a:pt x="4377808" y="284023"/>
                  <a:pt x="4382591" y="289071"/>
                </a:cubicBezTo>
                <a:cubicBezTo>
                  <a:pt x="4387375" y="294119"/>
                  <a:pt x="4391812" y="299855"/>
                  <a:pt x="4395903" y="306279"/>
                </a:cubicBezTo>
                <a:cubicBezTo>
                  <a:pt x="4399995" y="312703"/>
                  <a:pt x="4403193" y="319070"/>
                  <a:pt x="4405499" y="325380"/>
                </a:cubicBezTo>
                <a:cubicBezTo>
                  <a:pt x="4402732" y="325265"/>
                  <a:pt x="4400370" y="325208"/>
                  <a:pt x="4398410" y="325208"/>
                </a:cubicBezTo>
                <a:cubicBezTo>
                  <a:pt x="4391149" y="325208"/>
                  <a:pt x="4384234" y="326413"/>
                  <a:pt x="4377663" y="328822"/>
                </a:cubicBezTo>
                <a:cubicBezTo>
                  <a:pt x="4371093" y="331231"/>
                  <a:pt x="4365447" y="334587"/>
                  <a:pt x="4360721" y="338889"/>
                </a:cubicBezTo>
                <a:cubicBezTo>
                  <a:pt x="4355995" y="343191"/>
                  <a:pt x="4352306" y="348267"/>
                  <a:pt x="4349655" y="354118"/>
                </a:cubicBezTo>
                <a:cubicBezTo>
                  <a:pt x="4347005" y="359969"/>
                  <a:pt x="4345678" y="366278"/>
                  <a:pt x="4345678" y="373047"/>
                </a:cubicBezTo>
                <a:cubicBezTo>
                  <a:pt x="4345678" y="381192"/>
                  <a:pt x="4347119" y="388534"/>
                  <a:pt x="4350001" y="395074"/>
                </a:cubicBezTo>
                <a:cubicBezTo>
                  <a:pt x="4352882" y="401613"/>
                  <a:pt x="4356830" y="407177"/>
                  <a:pt x="4361844" y="411766"/>
                </a:cubicBezTo>
                <a:cubicBezTo>
                  <a:pt x="4366858" y="416354"/>
                  <a:pt x="4372736" y="419854"/>
                  <a:pt x="4379480" y="422263"/>
                </a:cubicBezTo>
                <a:cubicBezTo>
                  <a:pt x="4386222" y="424672"/>
                  <a:pt x="4393454" y="425876"/>
                  <a:pt x="4401177" y="425876"/>
                </a:cubicBezTo>
                <a:cubicBezTo>
                  <a:pt x="4409938" y="425876"/>
                  <a:pt x="4417457" y="424385"/>
                  <a:pt x="4423738" y="421402"/>
                </a:cubicBezTo>
                <a:cubicBezTo>
                  <a:pt x="4430021" y="418419"/>
                  <a:pt x="4435149" y="414605"/>
                  <a:pt x="4439127" y="409959"/>
                </a:cubicBezTo>
                <a:cubicBezTo>
                  <a:pt x="4443103" y="405313"/>
                  <a:pt x="4446014" y="400179"/>
                  <a:pt x="4447857" y="394557"/>
                </a:cubicBezTo>
                <a:cubicBezTo>
                  <a:pt x="4449701" y="388936"/>
                  <a:pt x="4450624" y="383544"/>
                  <a:pt x="4450624" y="378382"/>
                </a:cubicBezTo>
                <a:cubicBezTo>
                  <a:pt x="4455349" y="380905"/>
                  <a:pt x="4460160" y="384777"/>
                  <a:pt x="4465059" y="389997"/>
                </a:cubicBezTo>
                <a:cubicBezTo>
                  <a:pt x="4469959" y="395217"/>
                  <a:pt x="4474424" y="400781"/>
                  <a:pt x="4478459" y="406689"/>
                </a:cubicBezTo>
                <a:cubicBezTo>
                  <a:pt x="4482493" y="412597"/>
                  <a:pt x="4485864" y="418305"/>
                  <a:pt x="4488572" y="423811"/>
                </a:cubicBezTo>
                <a:cubicBezTo>
                  <a:pt x="4491280" y="429318"/>
                  <a:pt x="4492923" y="433563"/>
                  <a:pt x="4493500" y="436546"/>
                </a:cubicBezTo>
                <a:lnTo>
                  <a:pt x="4493500" y="462874"/>
                </a:lnTo>
                <a:lnTo>
                  <a:pt x="4533610" y="462874"/>
                </a:lnTo>
                <a:lnTo>
                  <a:pt x="4533610" y="271863"/>
                </a:lnTo>
                <a:lnTo>
                  <a:pt x="4568557" y="271863"/>
                </a:lnTo>
                <a:lnTo>
                  <a:pt x="4582020" y="271863"/>
                </a:lnTo>
                <a:lnTo>
                  <a:pt x="4611954" y="271863"/>
                </a:lnTo>
                <a:cubicBezTo>
                  <a:pt x="4607573" y="278631"/>
                  <a:pt x="4603971" y="285428"/>
                  <a:pt x="4601147" y="292254"/>
                </a:cubicBezTo>
                <a:cubicBezTo>
                  <a:pt x="4598324" y="299080"/>
                  <a:pt x="4596104" y="306078"/>
                  <a:pt x="4594491" y="313248"/>
                </a:cubicBezTo>
                <a:cubicBezTo>
                  <a:pt x="4592877" y="320418"/>
                  <a:pt x="4591782" y="327761"/>
                  <a:pt x="4591206" y="335275"/>
                </a:cubicBezTo>
                <a:cubicBezTo>
                  <a:pt x="4590630" y="342789"/>
                  <a:pt x="4590343" y="350676"/>
                  <a:pt x="4590343" y="358936"/>
                </a:cubicBezTo>
                <a:cubicBezTo>
                  <a:pt x="4590343" y="369147"/>
                  <a:pt x="4591235" y="379385"/>
                  <a:pt x="4593023" y="389653"/>
                </a:cubicBezTo>
                <a:cubicBezTo>
                  <a:pt x="4594808" y="399921"/>
                  <a:pt x="4597402" y="409873"/>
                  <a:pt x="4600801" y="419509"/>
                </a:cubicBezTo>
                <a:cubicBezTo>
                  <a:pt x="4604202" y="429146"/>
                  <a:pt x="4608409" y="438209"/>
                  <a:pt x="4613423" y="446698"/>
                </a:cubicBezTo>
                <a:cubicBezTo>
                  <a:pt x="4618436" y="455188"/>
                  <a:pt x="4624228" y="462759"/>
                  <a:pt x="4630798" y="469413"/>
                </a:cubicBezTo>
                <a:cubicBezTo>
                  <a:pt x="4635639" y="474232"/>
                  <a:pt x="4641056" y="478476"/>
                  <a:pt x="4647049" y="482147"/>
                </a:cubicBezTo>
                <a:cubicBezTo>
                  <a:pt x="4653043" y="485818"/>
                  <a:pt x="4659325" y="487654"/>
                  <a:pt x="4665895" y="487654"/>
                </a:cubicBezTo>
                <a:cubicBezTo>
                  <a:pt x="4670160" y="487654"/>
                  <a:pt x="4674020" y="486851"/>
                  <a:pt x="4677478" y="485245"/>
                </a:cubicBezTo>
                <a:cubicBezTo>
                  <a:pt x="4680935" y="483639"/>
                  <a:pt x="4683904" y="481516"/>
                  <a:pt x="4686382" y="478878"/>
                </a:cubicBezTo>
                <a:cubicBezTo>
                  <a:pt x="4688860" y="476239"/>
                  <a:pt x="4690791" y="473142"/>
                  <a:pt x="4692175" y="469585"/>
                </a:cubicBezTo>
                <a:cubicBezTo>
                  <a:pt x="4693556" y="466029"/>
                  <a:pt x="4694249" y="462358"/>
                  <a:pt x="4694249" y="458572"/>
                </a:cubicBezTo>
                <a:cubicBezTo>
                  <a:pt x="4694249" y="455245"/>
                  <a:pt x="4693556" y="451976"/>
                  <a:pt x="4692175" y="448763"/>
                </a:cubicBezTo>
                <a:cubicBezTo>
                  <a:pt x="4690791" y="445551"/>
                  <a:pt x="4688860" y="442654"/>
                  <a:pt x="4686382" y="440073"/>
                </a:cubicBezTo>
                <a:cubicBezTo>
                  <a:pt x="4683904" y="437492"/>
                  <a:pt x="4680935" y="435398"/>
                  <a:pt x="4677478" y="433792"/>
                </a:cubicBezTo>
                <a:cubicBezTo>
                  <a:pt x="4674020" y="432186"/>
                  <a:pt x="4670160" y="431383"/>
                  <a:pt x="4665895" y="431383"/>
                </a:cubicBezTo>
                <a:cubicBezTo>
                  <a:pt x="4663936" y="431383"/>
                  <a:pt x="4662004" y="431584"/>
                  <a:pt x="4660102" y="431985"/>
                </a:cubicBezTo>
                <a:cubicBezTo>
                  <a:pt x="4658202" y="432387"/>
                  <a:pt x="4656443" y="432874"/>
                  <a:pt x="4654830" y="433448"/>
                </a:cubicBezTo>
                <a:cubicBezTo>
                  <a:pt x="4651717" y="429662"/>
                  <a:pt x="4648749" y="424815"/>
                  <a:pt x="4645926" y="418907"/>
                </a:cubicBezTo>
                <a:cubicBezTo>
                  <a:pt x="4643102" y="412999"/>
                  <a:pt x="4640623" y="406632"/>
                  <a:pt x="4638491" y="399806"/>
                </a:cubicBezTo>
                <a:cubicBezTo>
                  <a:pt x="4636360" y="392980"/>
                  <a:pt x="4634660" y="386011"/>
                  <a:pt x="4633391" y="378898"/>
                </a:cubicBezTo>
                <a:cubicBezTo>
                  <a:pt x="4632123" y="371785"/>
                  <a:pt x="4631489" y="365131"/>
                  <a:pt x="4631489" y="358936"/>
                </a:cubicBezTo>
                <a:cubicBezTo>
                  <a:pt x="4631489" y="351938"/>
                  <a:pt x="4632065" y="344223"/>
                  <a:pt x="4633219" y="335791"/>
                </a:cubicBezTo>
                <a:cubicBezTo>
                  <a:pt x="4634371" y="327359"/>
                  <a:pt x="4636215" y="319099"/>
                  <a:pt x="4638750" y="311011"/>
                </a:cubicBezTo>
                <a:cubicBezTo>
                  <a:pt x="4641287" y="302923"/>
                  <a:pt x="4644600" y="295380"/>
                  <a:pt x="4648692" y="288382"/>
                </a:cubicBezTo>
                <a:cubicBezTo>
                  <a:pt x="4652784" y="281384"/>
                  <a:pt x="4657769" y="275878"/>
                  <a:pt x="4663646" y="271863"/>
                </a:cubicBezTo>
                <a:lnTo>
                  <a:pt x="4683394" y="271863"/>
                </a:lnTo>
                <a:lnTo>
                  <a:pt x="4697188" y="271863"/>
                </a:lnTo>
                <a:lnTo>
                  <a:pt x="4969008" y="271863"/>
                </a:lnTo>
                <a:lnTo>
                  <a:pt x="4969008" y="235725"/>
                </a:lnTo>
                <a:lnTo>
                  <a:pt x="4697188" y="235725"/>
                </a:lnTo>
                <a:lnTo>
                  <a:pt x="4683394" y="235725"/>
                </a:lnTo>
                <a:lnTo>
                  <a:pt x="4582020" y="235725"/>
                </a:lnTo>
                <a:lnTo>
                  <a:pt x="4568557" y="235725"/>
                </a:lnTo>
                <a:close/>
                <a:moveTo>
                  <a:pt x="3975237" y="235725"/>
                </a:moveTo>
                <a:lnTo>
                  <a:pt x="3975237" y="271863"/>
                </a:lnTo>
                <a:lnTo>
                  <a:pt x="4128591" y="271863"/>
                </a:lnTo>
                <a:lnTo>
                  <a:pt x="4128591" y="290275"/>
                </a:lnTo>
                <a:cubicBezTo>
                  <a:pt x="4119369" y="290505"/>
                  <a:pt x="4109976" y="291164"/>
                  <a:pt x="4100409" y="292254"/>
                </a:cubicBezTo>
                <a:cubicBezTo>
                  <a:pt x="4090843" y="293344"/>
                  <a:pt x="4081478" y="295151"/>
                  <a:pt x="4072315" y="297675"/>
                </a:cubicBezTo>
                <a:cubicBezTo>
                  <a:pt x="4063152" y="300199"/>
                  <a:pt x="4054392" y="303583"/>
                  <a:pt x="4046035" y="307828"/>
                </a:cubicBezTo>
                <a:cubicBezTo>
                  <a:pt x="4037680" y="312073"/>
                  <a:pt x="4030101" y="317350"/>
                  <a:pt x="4023300" y="323659"/>
                </a:cubicBezTo>
                <a:cubicBezTo>
                  <a:pt x="4016500" y="329969"/>
                  <a:pt x="4010680" y="337512"/>
                  <a:pt x="4005838" y="346288"/>
                </a:cubicBezTo>
                <a:cubicBezTo>
                  <a:pt x="4000997" y="355064"/>
                  <a:pt x="3997540" y="365303"/>
                  <a:pt x="3995465" y="377005"/>
                </a:cubicBezTo>
                <a:cubicBezTo>
                  <a:pt x="4002266" y="377579"/>
                  <a:pt x="4009700" y="378611"/>
                  <a:pt x="4017768" y="380102"/>
                </a:cubicBezTo>
                <a:cubicBezTo>
                  <a:pt x="4025836" y="381594"/>
                  <a:pt x="4034078" y="383544"/>
                  <a:pt x="4042492" y="385953"/>
                </a:cubicBezTo>
                <a:cubicBezTo>
                  <a:pt x="4050906" y="388362"/>
                  <a:pt x="4059320" y="391230"/>
                  <a:pt x="4067733" y="394557"/>
                </a:cubicBezTo>
                <a:cubicBezTo>
                  <a:pt x="4076147" y="397884"/>
                  <a:pt x="4084157" y="401670"/>
                  <a:pt x="4091765" y="405915"/>
                </a:cubicBezTo>
                <a:cubicBezTo>
                  <a:pt x="4099372" y="410160"/>
                  <a:pt x="4106345" y="414806"/>
                  <a:pt x="4112685" y="419854"/>
                </a:cubicBezTo>
                <a:cubicBezTo>
                  <a:pt x="4119024" y="424901"/>
                  <a:pt x="4124326" y="430351"/>
                  <a:pt x="4128591" y="436201"/>
                </a:cubicBezTo>
                <a:lnTo>
                  <a:pt x="4128591" y="462874"/>
                </a:lnTo>
                <a:lnTo>
                  <a:pt x="4168701" y="462874"/>
                </a:lnTo>
                <a:lnTo>
                  <a:pt x="4168701" y="271863"/>
                </a:lnTo>
                <a:lnTo>
                  <a:pt x="4217110" y="271863"/>
                </a:lnTo>
                <a:lnTo>
                  <a:pt x="4217110" y="235725"/>
                </a:lnTo>
                <a:close/>
                <a:moveTo>
                  <a:pt x="3257510" y="235725"/>
                </a:moveTo>
                <a:lnTo>
                  <a:pt x="3257510" y="271863"/>
                </a:lnTo>
                <a:lnTo>
                  <a:pt x="3410864" y="271863"/>
                </a:lnTo>
                <a:lnTo>
                  <a:pt x="3410864" y="290275"/>
                </a:lnTo>
                <a:cubicBezTo>
                  <a:pt x="3401643" y="290505"/>
                  <a:pt x="3392249" y="291164"/>
                  <a:pt x="3382682" y="292254"/>
                </a:cubicBezTo>
                <a:cubicBezTo>
                  <a:pt x="3373116" y="293344"/>
                  <a:pt x="3363751" y="295151"/>
                  <a:pt x="3354587" y="297675"/>
                </a:cubicBezTo>
                <a:cubicBezTo>
                  <a:pt x="3345424" y="300199"/>
                  <a:pt x="3336665" y="303583"/>
                  <a:pt x="3328308" y="307828"/>
                </a:cubicBezTo>
                <a:cubicBezTo>
                  <a:pt x="3319952" y="312073"/>
                  <a:pt x="3312374" y="317350"/>
                  <a:pt x="3305574" y="323659"/>
                </a:cubicBezTo>
                <a:cubicBezTo>
                  <a:pt x="3298773" y="329969"/>
                  <a:pt x="3292952" y="337512"/>
                  <a:pt x="3288111" y="346288"/>
                </a:cubicBezTo>
                <a:cubicBezTo>
                  <a:pt x="3283270" y="355064"/>
                  <a:pt x="3279813" y="365303"/>
                  <a:pt x="3277739" y="377005"/>
                </a:cubicBezTo>
                <a:cubicBezTo>
                  <a:pt x="3284539" y="377579"/>
                  <a:pt x="3291973" y="378611"/>
                  <a:pt x="3300041" y="380102"/>
                </a:cubicBezTo>
                <a:cubicBezTo>
                  <a:pt x="3308109" y="381594"/>
                  <a:pt x="3316350" y="383544"/>
                  <a:pt x="3324765" y="385953"/>
                </a:cubicBezTo>
                <a:cubicBezTo>
                  <a:pt x="3333178" y="388362"/>
                  <a:pt x="3341593" y="391230"/>
                  <a:pt x="3350006" y="394557"/>
                </a:cubicBezTo>
                <a:cubicBezTo>
                  <a:pt x="3358420" y="397884"/>
                  <a:pt x="3366431" y="401670"/>
                  <a:pt x="3374038" y="405915"/>
                </a:cubicBezTo>
                <a:cubicBezTo>
                  <a:pt x="3381645" y="410160"/>
                  <a:pt x="3388618" y="414806"/>
                  <a:pt x="3394958" y="419854"/>
                </a:cubicBezTo>
                <a:cubicBezTo>
                  <a:pt x="3401297" y="424901"/>
                  <a:pt x="3406599" y="430351"/>
                  <a:pt x="3410864" y="436201"/>
                </a:cubicBezTo>
                <a:lnTo>
                  <a:pt x="3410864" y="462874"/>
                </a:lnTo>
                <a:lnTo>
                  <a:pt x="3450975" y="462874"/>
                </a:lnTo>
                <a:lnTo>
                  <a:pt x="3450975" y="271863"/>
                </a:lnTo>
                <a:lnTo>
                  <a:pt x="3499383" y="271863"/>
                </a:lnTo>
                <a:lnTo>
                  <a:pt x="3499383" y="235725"/>
                </a:lnTo>
                <a:close/>
                <a:moveTo>
                  <a:pt x="8417326" y="231939"/>
                </a:moveTo>
                <a:cubicBezTo>
                  <a:pt x="8405915" y="231939"/>
                  <a:pt x="8395081" y="233947"/>
                  <a:pt x="8384824" y="237962"/>
                </a:cubicBezTo>
                <a:cubicBezTo>
                  <a:pt x="8374565" y="241978"/>
                  <a:pt x="8365603" y="247570"/>
                  <a:pt x="8357939" y="254740"/>
                </a:cubicBezTo>
                <a:cubicBezTo>
                  <a:pt x="8350275" y="261910"/>
                  <a:pt x="8344165" y="270400"/>
                  <a:pt x="8339612" y="280209"/>
                </a:cubicBezTo>
                <a:cubicBezTo>
                  <a:pt x="8335060" y="290017"/>
                  <a:pt x="8332783" y="300715"/>
                  <a:pt x="8332783" y="312302"/>
                </a:cubicBezTo>
                <a:cubicBezTo>
                  <a:pt x="8332783" y="314367"/>
                  <a:pt x="8332928" y="316747"/>
                  <a:pt x="8333216" y="319443"/>
                </a:cubicBezTo>
                <a:cubicBezTo>
                  <a:pt x="8333504" y="322139"/>
                  <a:pt x="8333936" y="324950"/>
                  <a:pt x="8334512" y="327875"/>
                </a:cubicBezTo>
                <a:cubicBezTo>
                  <a:pt x="8335089" y="330801"/>
                  <a:pt x="8335780" y="333698"/>
                  <a:pt x="8336587" y="336566"/>
                </a:cubicBezTo>
                <a:cubicBezTo>
                  <a:pt x="8337393" y="339434"/>
                  <a:pt x="8338316" y="342015"/>
                  <a:pt x="8339353" y="344309"/>
                </a:cubicBezTo>
                <a:cubicBezTo>
                  <a:pt x="8341543" y="342818"/>
                  <a:pt x="8344367" y="341527"/>
                  <a:pt x="8347824" y="340437"/>
                </a:cubicBezTo>
                <a:cubicBezTo>
                  <a:pt x="8351283" y="339348"/>
                  <a:pt x="8354798" y="338458"/>
                  <a:pt x="8358370" y="337770"/>
                </a:cubicBezTo>
                <a:cubicBezTo>
                  <a:pt x="8361944" y="337082"/>
                  <a:pt x="8365373" y="336566"/>
                  <a:pt x="8368658" y="336221"/>
                </a:cubicBezTo>
                <a:cubicBezTo>
                  <a:pt x="8371943" y="335877"/>
                  <a:pt x="8374508" y="335705"/>
                  <a:pt x="8376352" y="335705"/>
                </a:cubicBezTo>
                <a:cubicBezTo>
                  <a:pt x="8379810" y="335705"/>
                  <a:pt x="8383123" y="336221"/>
                  <a:pt x="8386293" y="337254"/>
                </a:cubicBezTo>
                <a:cubicBezTo>
                  <a:pt x="8389462" y="338286"/>
                  <a:pt x="8392200" y="339749"/>
                  <a:pt x="8394505" y="341642"/>
                </a:cubicBezTo>
                <a:cubicBezTo>
                  <a:pt x="8396810" y="343535"/>
                  <a:pt x="8398654" y="345829"/>
                  <a:pt x="8400038" y="348525"/>
                </a:cubicBezTo>
                <a:cubicBezTo>
                  <a:pt x="8401420" y="351221"/>
                  <a:pt x="8402111" y="354233"/>
                  <a:pt x="8402111" y="357560"/>
                </a:cubicBezTo>
                <a:cubicBezTo>
                  <a:pt x="8402111" y="360428"/>
                  <a:pt x="8401593" y="363038"/>
                  <a:pt x="8400556" y="365389"/>
                </a:cubicBezTo>
                <a:cubicBezTo>
                  <a:pt x="8399518" y="367741"/>
                  <a:pt x="8398078" y="369749"/>
                  <a:pt x="8396234" y="371412"/>
                </a:cubicBezTo>
                <a:cubicBezTo>
                  <a:pt x="8394389" y="373076"/>
                  <a:pt x="8392257" y="374366"/>
                  <a:pt x="8389836" y="375284"/>
                </a:cubicBezTo>
                <a:cubicBezTo>
                  <a:pt x="8387417" y="376202"/>
                  <a:pt x="8384824" y="376661"/>
                  <a:pt x="8382057" y="376661"/>
                </a:cubicBezTo>
                <a:cubicBezTo>
                  <a:pt x="8380559" y="376661"/>
                  <a:pt x="8378512" y="376403"/>
                  <a:pt x="8375919" y="375886"/>
                </a:cubicBezTo>
                <a:cubicBezTo>
                  <a:pt x="8373326" y="375370"/>
                  <a:pt x="8370474" y="374653"/>
                  <a:pt x="8367361" y="373735"/>
                </a:cubicBezTo>
                <a:lnTo>
                  <a:pt x="8356642" y="407291"/>
                </a:lnTo>
                <a:cubicBezTo>
                  <a:pt x="8361830" y="409012"/>
                  <a:pt x="8366468" y="410274"/>
                  <a:pt x="8370560" y="411077"/>
                </a:cubicBezTo>
                <a:cubicBezTo>
                  <a:pt x="8374651" y="411880"/>
                  <a:pt x="8378254" y="412282"/>
                  <a:pt x="8381365" y="412282"/>
                </a:cubicBezTo>
                <a:cubicBezTo>
                  <a:pt x="8389319" y="412282"/>
                  <a:pt x="8396954" y="410963"/>
                  <a:pt x="8404273" y="408324"/>
                </a:cubicBezTo>
                <a:cubicBezTo>
                  <a:pt x="8411592" y="405685"/>
                  <a:pt x="8418047" y="401986"/>
                  <a:pt x="8423637" y="397225"/>
                </a:cubicBezTo>
                <a:cubicBezTo>
                  <a:pt x="8429227" y="392464"/>
                  <a:pt x="8433664" y="386756"/>
                  <a:pt x="8436949" y="380102"/>
                </a:cubicBezTo>
                <a:cubicBezTo>
                  <a:pt x="8440234" y="373449"/>
                  <a:pt x="8441876" y="366049"/>
                  <a:pt x="8441876" y="357904"/>
                </a:cubicBezTo>
                <a:cubicBezTo>
                  <a:pt x="8441876" y="348726"/>
                  <a:pt x="8440147" y="340552"/>
                  <a:pt x="8436690" y="333382"/>
                </a:cubicBezTo>
                <a:cubicBezTo>
                  <a:pt x="8433232" y="326212"/>
                  <a:pt x="8428564" y="320160"/>
                  <a:pt x="8422686" y="315227"/>
                </a:cubicBezTo>
                <a:cubicBezTo>
                  <a:pt x="8416807" y="310294"/>
                  <a:pt x="8409921" y="306537"/>
                  <a:pt x="8402026" y="303956"/>
                </a:cubicBezTo>
                <a:cubicBezTo>
                  <a:pt x="8394130" y="301375"/>
                  <a:pt x="8385688" y="300084"/>
                  <a:pt x="8376697" y="300084"/>
                </a:cubicBezTo>
                <a:lnTo>
                  <a:pt x="8373758" y="300084"/>
                </a:lnTo>
                <a:cubicBezTo>
                  <a:pt x="8374565" y="296298"/>
                  <a:pt x="8376149" y="292455"/>
                  <a:pt x="8378512" y="288555"/>
                </a:cubicBezTo>
                <a:cubicBezTo>
                  <a:pt x="8380875" y="284654"/>
                  <a:pt x="8383902" y="281155"/>
                  <a:pt x="8387590" y="278057"/>
                </a:cubicBezTo>
                <a:cubicBezTo>
                  <a:pt x="8391278" y="274960"/>
                  <a:pt x="8395600" y="272436"/>
                  <a:pt x="8400556" y="270486"/>
                </a:cubicBezTo>
                <a:cubicBezTo>
                  <a:pt x="8405512" y="268536"/>
                  <a:pt x="8411102" y="267560"/>
                  <a:pt x="8417326" y="267560"/>
                </a:cubicBezTo>
                <a:cubicBezTo>
                  <a:pt x="8423896" y="267560"/>
                  <a:pt x="8430236" y="268134"/>
                  <a:pt x="8436344" y="269281"/>
                </a:cubicBezTo>
                <a:cubicBezTo>
                  <a:pt x="8442453" y="270428"/>
                  <a:pt x="8448014" y="272149"/>
                  <a:pt x="8453028" y="274444"/>
                </a:cubicBezTo>
                <a:cubicBezTo>
                  <a:pt x="8458042" y="276738"/>
                  <a:pt x="8462422" y="279721"/>
                  <a:pt x="8466168" y="283392"/>
                </a:cubicBezTo>
                <a:cubicBezTo>
                  <a:pt x="8469913" y="287063"/>
                  <a:pt x="8472766" y="291365"/>
                  <a:pt x="8474726" y="296298"/>
                </a:cubicBezTo>
                <a:lnTo>
                  <a:pt x="8474726" y="462874"/>
                </a:lnTo>
                <a:lnTo>
                  <a:pt x="8514836" y="462874"/>
                </a:lnTo>
                <a:lnTo>
                  <a:pt x="8514836" y="271863"/>
                </a:lnTo>
                <a:lnTo>
                  <a:pt x="8563245" y="271863"/>
                </a:lnTo>
                <a:lnTo>
                  <a:pt x="8563245" y="235725"/>
                </a:lnTo>
                <a:lnTo>
                  <a:pt x="8474726" y="235725"/>
                </a:lnTo>
                <a:lnTo>
                  <a:pt x="8474726" y="247943"/>
                </a:lnTo>
                <a:cubicBezTo>
                  <a:pt x="8472075" y="246337"/>
                  <a:pt x="8469135" y="244587"/>
                  <a:pt x="8465908" y="242695"/>
                </a:cubicBezTo>
                <a:cubicBezTo>
                  <a:pt x="8462681" y="240802"/>
                  <a:pt x="8458819" y="239052"/>
                  <a:pt x="8454324" y="237446"/>
                </a:cubicBezTo>
                <a:cubicBezTo>
                  <a:pt x="8449829" y="235840"/>
                  <a:pt x="8444557" y="234521"/>
                  <a:pt x="8438504" y="233488"/>
                </a:cubicBezTo>
                <a:cubicBezTo>
                  <a:pt x="8432454" y="232456"/>
                  <a:pt x="8425394" y="231939"/>
                  <a:pt x="8417326" y="231939"/>
                </a:cubicBezTo>
                <a:close/>
                <a:moveTo>
                  <a:pt x="7035945" y="231939"/>
                </a:moveTo>
                <a:cubicBezTo>
                  <a:pt x="7031796" y="231939"/>
                  <a:pt x="7028049" y="232628"/>
                  <a:pt x="7024707" y="234004"/>
                </a:cubicBezTo>
                <a:cubicBezTo>
                  <a:pt x="7021365" y="235381"/>
                  <a:pt x="7018512" y="237274"/>
                  <a:pt x="7016149" y="239683"/>
                </a:cubicBezTo>
                <a:cubicBezTo>
                  <a:pt x="7013787" y="242092"/>
                  <a:pt x="7011971" y="244903"/>
                  <a:pt x="7010703" y="248115"/>
                </a:cubicBezTo>
                <a:cubicBezTo>
                  <a:pt x="7009435" y="251327"/>
                  <a:pt x="7008801" y="254712"/>
                  <a:pt x="7008801" y="258268"/>
                </a:cubicBezTo>
                <a:cubicBezTo>
                  <a:pt x="7008801" y="261939"/>
                  <a:pt x="7009406" y="265381"/>
                  <a:pt x="7010616" y="268593"/>
                </a:cubicBezTo>
                <a:cubicBezTo>
                  <a:pt x="7011826" y="271805"/>
                  <a:pt x="7013556" y="274587"/>
                  <a:pt x="7015803" y="276939"/>
                </a:cubicBezTo>
                <a:cubicBezTo>
                  <a:pt x="7018051" y="279291"/>
                  <a:pt x="7020788" y="281155"/>
                  <a:pt x="7024015" y="282532"/>
                </a:cubicBezTo>
                <a:cubicBezTo>
                  <a:pt x="7027242" y="283908"/>
                  <a:pt x="7030931" y="284597"/>
                  <a:pt x="7035080" y="284597"/>
                </a:cubicBezTo>
                <a:cubicBezTo>
                  <a:pt x="7038077" y="284597"/>
                  <a:pt x="7040469" y="284396"/>
                  <a:pt x="7042256" y="283994"/>
                </a:cubicBezTo>
                <a:cubicBezTo>
                  <a:pt x="7044042" y="283593"/>
                  <a:pt x="7045915" y="282991"/>
                  <a:pt x="7047874" y="282187"/>
                </a:cubicBezTo>
                <a:cubicBezTo>
                  <a:pt x="7047989" y="282876"/>
                  <a:pt x="7048047" y="283507"/>
                  <a:pt x="7048047" y="284080"/>
                </a:cubicBezTo>
                <a:cubicBezTo>
                  <a:pt x="7048047" y="284654"/>
                  <a:pt x="7048047" y="285342"/>
                  <a:pt x="7048047" y="286145"/>
                </a:cubicBezTo>
                <a:cubicBezTo>
                  <a:pt x="7048047" y="294405"/>
                  <a:pt x="7045857" y="301289"/>
                  <a:pt x="7041477" y="306795"/>
                </a:cubicBezTo>
                <a:cubicBezTo>
                  <a:pt x="7037097" y="312302"/>
                  <a:pt x="7029951" y="317178"/>
                  <a:pt x="7020039" y="321422"/>
                </a:cubicBezTo>
                <a:lnTo>
                  <a:pt x="7028683" y="340179"/>
                </a:lnTo>
                <a:cubicBezTo>
                  <a:pt x="7034793" y="337770"/>
                  <a:pt x="7040526" y="334759"/>
                  <a:pt x="7045886" y="331145"/>
                </a:cubicBezTo>
                <a:cubicBezTo>
                  <a:pt x="7051246" y="327531"/>
                  <a:pt x="7055913" y="323344"/>
                  <a:pt x="7059890" y="318583"/>
                </a:cubicBezTo>
                <a:cubicBezTo>
                  <a:pt x="7063867" y="313822"/>
                  <a:pt x="7066978" y="308401"/>
                  <a:pt x="7069226" y="302321"/>
                </a:cubicBezTo>
                <a:cubicBezTo>
                  <a:pt x="7071474" y="296241"/>
                  <a:pt x="7072597" y="289472"/>
                  <a:pt x="7072597" y="282015"/>
                </a:cubicBezTo>
                <a:cubicBezTo>
                  <a:pt x="7072597" y="276738"/>
                  <a:pt x="7072022" y="271146"/>
                  <a:pt x="7070868" y="265237"/>
                </a:cubicBezTo>
                <a:cubicBezTo>
                  <a:pt x="7069716" y="259329"/>
                  <a:pt x="7067757" y="253909"/>
                  <a:pt x="7064990" y="248976"/>
                </a:cubicBezTo>
                <a:cubicBezTo>
                  <a:pt x="7062224" y="244043"/>
                  <a:pt x="7058478" y="239970"/>
                  <a:pt x="7053752" y="236758"/>
                </a:cubicBezTo>
                <a:cubicBezTo>
                  <a:pt x="7049027" y="233546"/>
                  <a:pt x="7043090" y="231939"/>
                  <a:pt x="7035945" y="231939"/>
                </a:cubicBezTo>
                <a:close/>
                <a:moveTo>
                  <a:pt x="6961602" y="231939"/>
                </a:moveTo>
                <a:cubicBezTo>
                  <a:pt x="6957453" y="231939"/>
                  <a:pt x="6953707" y="232628"/>
                  <a:pt x="6950364" y="234004"/>
                </a:cubicBezTo>
                <a:cubicBezTo>
                  <a:pt x="6947022" y="235381"/>
                  <a:pt x="6944169" y="237274"/>
                  <a:pt x="6941806" y="239683"/>
                </a:cubicBezTo>
                <a:lnTo>
                  <a:pt x="6938402" y="244954"/>
                </a:lnTo>
                <a:lnTo>
                  <a:pt x="6938402" y="235725"/>
                </a:lnTo>
                <a:lnTo>
                  <a:pt x="6658974" y="235725"/>
                </a:lnTo>
                <a:lnTo>
                  <a:pt x="6645180" y="235725"/>
                </a:lnTo>
                <a:lnTo>
                  <a:pt x="6538438" y="235725"/>
                </a:lnTo>
                <a:lnTo>
                  <a:pt x="6530344" y="235725"/>
                </a:lnTo>
                <a:lnTo>
                  <a:pt x="6265346" y="235725"/>
                </a:lnTo>
                <a:lnTo>
                  <a:pt x="6252823" y="235725"/>
                </a:lnTo>
                <a:lnTo>
                  <a:pt x="6225236" y="235725"/>
                </a:lnTo>
                <a:cubicBezTo>
                  <a:pt x="6217053" y="235725"/>
                  <a:pt x="6210367" y="236872"/>
                  <a:pt x="6205180" y="239167"/>
                </a:cubicBezTo>
                <a:cubicBezTo>
                  <a:pt x="6199994" y="241461"/>
                  <a:pt x="6195556" y="244387"/>
                  <a:pt x="6191868" y="247943"/>
                </a:cubicBezTo>
                <a:cubicBezTo>
                  <a:pt x="6187949" y="244731"/>
                  <a:pt x="6183080" y="241892"/>
                  <a:pt x="6177259" y="239425"/>
                </a:cubicBezTo>
                <a:cubicBezTo>
                  <a:pt x="6171438" y="236958"/>
                  <a:pt x="6164897" y="235725"/>
                  <a:pt x="6157635" y="235725"/>
                </a:cubicBezTo>
                <a:lnTo>
                  <a:pt x="6140618" y="235725"/>
                </a:lnTo>
                <a:lnTo>
                  <a:pt x="6128417" y="235725"/>
                </a:lnTo>
                <a:lnTo>
                  <a:pt x="5911267" y="235725"/>
                </a:lnTo>
                <a:lnTo>
                  <a:pt x="5898744" y="235725"/>
                </a:lnTo>
                <a:lnTo>
                  <a:pt x="5871157" y="235725"/>
                </a:lnTo>
                <a:cubicBezTo>
                  <a:pt x="5862974" y="235725"/>
                  <a:pt x="5856289" y="236872"/>
                  <a:pt x="5851102" y="239167"/>
                </a:cubicBezTo>
                <a:cubicBezTo>
                  <a:pt x="5845915" y="241461"/>
                  <a:pt x="5841478" y="244387"/>
                  <a:pt x="5837789" y="247943"/>
                </a:cubicBezTo>
                <a:cubicBezTo>
                  <a:pt x="5833870" y="244731"/>
                  <a:pt x="5829001" y="241892"/>
                  <a:pt x="5823180" y="239425"/>
                </a:cubicBezTo>
                <a:cubicBezTo>
                  <a:pt x="5817360" y="236958"/>
                  <a:pt x="5810818" y="235725"/>
                  <a:pt x="5803557" y="235725"/>
                </a:cubicBezTo>
                <a:lnTo>
                  <a:pt x="5785745" y="235725"/>
                </a:lnTo>
                <a:lnTo>
                  <a:pt x="5774338" y="235725"/>
                </a:lnTo>
                <a:lnTo>
                  <a:pt x="5595467" y="235725"/>
                </a:lnTo>
                <a:lnTo>
                  <a:pt x="5582944" y="235725"/>
                </a:lnTo>
                <a:lnTo>
                  <a:pt x="5555358" y="235725"/>
                </a:lnTo>
                <a:cubicBezTo>
                  <a:pt x="5547174" y="235725"/>
                  <a:pt x="5540489" y="236872"/>
                  <a:pt x="5535302" y="239167"/>
                </a:cubicBezTo>
                <a:cubicBezTo>
                  <a:pt x="5530116" y="241461"/>
                  <a:pt x="5525678" y="244387"/>
                  <a:pt x="5521990" y="247943"/>
                </a:cubicBezTo>
                <a:cubicBezTo>
                  <a:pt x="5518070" y="244731"/>
                  <a:pt x="5513201" y="241892"/>
                  <a:pt x="5507380" y="239425"/>
                </a:cubicBezTo>
                <a:cubicBezTo>
                  <a:pt x="5501561" y="236958"/>
                  <a:pt x="5495019" y="235725"/>
                  <a:pt x="5487757" y="235725"/>
                </a:cubicBezTo>
                <a:lnTo>
                  <a:pt x="5472641" y="235725"/>
                </a:lnTo>
                <a:lnTo>
                  <a:pt x="5458538" y="235725"/>
                </a:lnTo>
                <a:lnTo>
                  <a:pt x="5228866" y="235725"/>
                </a:lnTo>
                <a:lnTo>
                  <a:pt x="5228866" y="271863"/>
                </a:lnTo>
                <a:lnTo>
                  <a:pt x="5458538" y="271863"/>
                </a:lnTo>
                <a:lnTo>
                  <a:pt x="5472641" y="271863"/>
                </a:lnTo>
                <a:lnTo>
                  <a:pt x="5478594" y="271863"/>
                </a:lnTo>
                <a:cubicBezTo>
                  <a:pt x="5482975" y="271863"/>
                  <a:pt x="5486922" y="272580"/>
                  <a:pt x="5490437" y="274014"/>
                </a:cubicBezTo>
                <a:cubicBezTo>
                  <a:pt x="5493952" y="275448"/>
                  <a:pt x="5496921" y="277455"/>
                  <a:pt x="5499342" y="280036"/>
                </a:cubicBezTo>
                <a:cubicBezTo>
                  <a:pt x="5501761" y="282618"/>
                  <a:pt x="5503635" y="285658"/>
                  <a:pt x="5504960" y="289157"/>
                </a:cubicBezTo>
                <a:cubicBezTo>
                  <a:pt x="5506285" y="292656"/>
                  <a:pt x="5506949" y="296470"/>
                  <a:pt x="5506949" y="300600"/>
                </a:cubicBezTo>
                <a:lnTo>
                  <a:pt x="5506949" y="480082"/>
                </a:lnTo>
                <a:lnTo>
                  <a:pt x="5547058" y="480082"/>
                </a:lnTo>
                <a:lnTo>
                  <a:pt x="5547058" y="289931"/>
                </a:lnTo>
                <a:cubicBezTo>
                  <a:pt x="5547058" y="288210"/>
                  <a:pt x="5547202" y="286317"/>
                  <a:pt x="5547491" y="284252"/>
                </a:cubicBezTo>
                <a:cubicBezTo>
                  <a:pt x="5547780" y="282187"/>
                  <a:pt x="5548441" y="280237"/>
                  <a:pt x="5549479" y="278402"/>
                </a:cubicBezTo>
                <a:cubicBezTo>
                  <a:pt x="5550516" y="276566"/>
                  <a:pt x="5552101" y="275017"/>
                  <a:pt x="5554233" y="273755"/>
                </a:cubicBezTo>
                <a:cubicBezTo>
                  <a:pt x="5556366" y="272493"/>
                  <a:pt x="5559276" y="271863"/>
                  <a:pt x="5562964" y="271863"/>
                </a:cubicBezTo>
                <a:lnTo>
                  <a:pt x="5582944" y="271863"/>
                </a:lnTo>
                <a:lnTo>
                  <a:pt x="5595467" y="271863"/>
                </a:lnTo>
                <a:lnTo>
                  <a:pt x="5631007" y="271863"/>
                </a:lnTo>
                <a:lnTo>
                  <a:pt x="5631007" y="296470"/>
                </a:lnTo>
                <a:cubicBezTo>
                  <a:pt x="5626053" y="298421"/>
                  <a:pt x="5621989" y="301748"/>
                  <a:pt x="5618821" y="306451"/>
                </a:cubicBezTo>
                <a:cubicBezTo>
                  <a:pt x="5615650" y="311155"/>
                  <a:pt x="5614064" y="316489"/>
                  <a:pt x="5614064" y="322455"/>
                </a:cubicBezTo>
                <a:cubicBezTo>
                  <a:pt x="5614064" y="326241"/>
                  <a:pt x="5614786" y="329826"/>
                  <a:pt x="5616226" y="333210"/>
                </a:cubicBezTo>
                <a:cubicBezTo>
                  <a:pt x="5617667" y="336594"/>
                  <a:pt x="5619655" y="339577"/>
                  <a:pt x="5622191" y="342158"/>
                </a:cubicBezTo>
                <a:cubicBezTo>
                  <a:pt x="5624726" y="344739"/>
                  <a:pt x="5627724" y="346776"/>
                  <a:pt x="5631181" y="348267"/>
                </a:cubicBezTo>
                <a:cubicBezTo>
                  <a:pt x="5634639" y="349759"/>
                  <a:pt x="5638385" y="350504"/>
                  <a:pt x="5642419" y="350504"/>
                </a:cubicBezTo>
                <a:cubicBezTo>
                  <a:pt x="5646684" y="350504"/>
                  <a:pt x="5650545" y="349730"/>
                  <a:pt x="5654002" y="348181"/>
                </a:cubicBezTo>
                <a:cubicBezTo>
                  <a:pt x="5657460" y="346632"/>
                  <a:pt x="5660429" y="344596"/>
                  <a:pt x="5662907" y="342072"/>
                </a:cubicBezTo>
                <a:cubicBezTo>
                  <a:pt x="5665384" y="339548"/>
                  <a:pt x="5667286" y="336652"/>
                  <a:pt x="5668612" y="333382"/>
                </a:cubicBezTo>
                <a:cubicBezTo>
                  <a:pt x="5669937" y="330112"/>
                  <a:pt x="5670600" y="326757"/>
                  <a:pt x="5670600" y="323315"/>
                </a:cubicBezTo>
                <a:cubicBezTo>
                  <a:pt x="5670600" y="322397"/>
                  <a:pt x="5670542" y="321652"/>
                  <a:pt x="5670427" y="321078"/>
                </a:cubicBezTo>
                <a:cubicBezTo>
                  <a:pt x="5675384" y="321078"/>
                  <a:pt x="5679562" y="321766"/>
                  <a:pt x="5682961" y="323143"/>
                </a:cubicBezTo>
                <a:cubicBezTo>
                  <a:pt x="5686362" y="324520"/>
                  <a:pt x="5689128" y="326384"/>
                  <a:pt x="5691260" y="328736"/>
                </a:cubicBezTo>
                <a:cubicBezTo>
                  <a:pt x="5693393" y="331088"/>
                  <a:pt x="5694920" y="333726"/>
                  <a:pt x="5695842" y="336652"/>
                </a:cubicBezTo>
                <a:cubicBezTo>
                  <a:pt x="5696764" y="339577"/>
                  <a:pt x="5697226" y="342588"/>
                  <a:pt x="5697226" y="345686"/>
                </a:cubicBezTo>
                <a:cubicBezTo>
                  <a:pt x="5697226" y="351996"/>
                  <a:pt x="5696044" y="357388"/>
                  <a:pt x="5693680" y="361862"/>
                </a:cubicBezTo>
                <a:cubicBezTo>
                  <a:pt x="5691318" y="366336"/>
                  <a:pt x="5688062" y="370007"/>
                  <a:pt x="5683913" y="372875"/>
                </a:cubicBezTo>
                <a:cubicBezTo>
                  <a:pt x="5679763" y="375743"/>
                  <a:pt x="5674865" y="377865"/>
                  <a:pt x="5669217" y="379242"/>
                </a:cubicBezTo>
                <a:cubicBezTo>
                  <a:pt x="5663570" y="380619"/>
                  <a:pt x="5657460" y="381307"/>
                  <a:pt x="5650890" y="381307"/>
                </a:cubicBezTo>
                <a:cubicBezTo>
                  <a:pt x="5640402" y="381307"/>
                  <a:pt x="5631124" y="380647"/>
                  <a:pt x="5623056" y="379328"/>
                </a:cubicBezTo>
                <a:cubicBezTo>
                  <a:pt x="5614988" y="378009"/>
                  <a:pt x="5608705" y="376833"/>
                  <a:pt x="5604211" y="375800"/>
                </a:cubicBezTo>
                <a:lnTo>
                  <a:pt x="5604211" y="411077"/>
                </a:lnTo>
                <a:cubicBezTo>
                  <a:pt x="5609051" y="412110"/>
                  <a:pt x="5614526" y="413314"/>
                  <a:pt x="5620634" y="414691"/>
                </a:cubicBezTo>
                <a:cubicBezTo>
                  <a:pt x="5626744" y="416068"/>
                  <a:pt x="5633286" y="417817"/>
                  <a:pt x="5640258" y="419940"/>
                </a:cubicBezTo>
                <a:cubicBezTo>
                  <a:pt x="5647232" y="422062"/>
                  <a:pt x="5654435" y="424614"/>
                  <a:pt x="5661869" y="427597"/>
                </a:cubicBezTo>
                <a:cubicBezTo>
                  <a:pt x="5669303" y="430580"/>
                  <a:pt x="5676737" y="434165"/>
                  <a:pt x="5684172" y="438352"/>
                </a:cubicBezTo>
                <a:cubicBezTo>
                  <a:pt x="5691606" y="442540"/>
                  <a:pt x="5698954" y="447473"/>
                  <a:pt x="5706215" y="453151"/>
                </a:cubicBezTo>
                <a:cubicBezTo>
                  <a:pt x="5713477" y="458830"/>
                  <a:pt x="5720336" y="465341"/>
                  <a:pt x="5726789" y="472683"/>
                </a:cubicBezTo>
                <a:lnTo>
                  <a:pt x="5758773" y="452893"/>
                </a:lnTo>
                <a:cubicBezTo>
                  <a:pt x="5754971" y="447157"/>
                  <a:pt x="5750735" y="441880"/>
                  <a:pt x="5746066" y="437062"/>
                </a:cubicBezTo>
                <a:cubicBezTo>
                  <a:pt x="5741399" y="432243"/>
                  <a:pt x="5736616" y="427827"/>
                  <a:pt x="5731717" y="423811"/>
                </a:cubicBezTo>
                <a:cubicBezTo>
                  <a:pt x="5726818" y="419796"/>
                  <a:pt x="5721920" y="416182"/>
                  <a:pt x="5717021" y="412970"/>
                </a:cubicBezTo>
                <a:cubicBezTo>
                  <a:pt x="5712123" y="409758"/>
                  <a:pt x="5707598" y="406833"/>
                  <a:pt x="5703449" y="404194"/>
                </a:cubicBezTo>
                <a:cubicBezTo>
                  <a:pt x="5708405" y="401670"/>
                  <a:pt x="5712958" y="398487"/>
                  <a:pt x="5717108" y="394643"/>
                </a:cubicBezTo>
                <a:cubicBezTo>
                  <a:pt x="5721257" y="390800"/>
                  <a:pt x="5724830" y="386383"/>
                  <a:pt x="5727827" y="381393"/>
                </a:cubicBezTo>
                <a:cubicBezTo>
                  <a:pt x="5730824" y="376403"/>
                  <a:pt x="5733158" y="370896"/>
                  <a:pt x="5734828" y="364873"/>
                </a:cubicBezTo>
                <a:cubicBezTo>
                  <a:pt x="5736500" y="358850"/>
                  <a:pt x="5737335" y="352397"/>
                  <a:pt x="5737335" y="345514"/>
                </a:cubicBezTo>
                <a:cubicBezTo>
                  <a:pt x="5737335" y="337827"/>
                  <a:pt x="5736125" y="330399"/>
                  <a:pt x="5733704" y="323229"/>
                </a:cubicBezTo>
                <a:cubicBezTo>
                  <a:pt x="5731286" y="316059"/>
                  <a:pt x="5727452" y="309663"/>
                  <a:pt x="5722208" y="304042"/>
                </a:cubicBezTo>
                <a:cubicBezTo>
                  <a:pt x="5716964" y="298421"/>
                  <a:pt x="5710134" y="293918"/>
                  <a:pt x="5701720" y="290533"/>
                </a:cubicBezTo>
                <a:cubicBezTo>
                  <a:pt x="5693306" y="287149"/>
                  <a:pt x="5683106" y="285457"/>
                  <a:pt x="5671119" y="285457"/>
                </a:cubicBezTo>
                <a:lnTo>
                  <a:pt x="5671119" y="271863"/>
                </a:lnTo>
                <a:lnTo>
                  <a:pt x="5774338" y="271863"/>
                </a:lnTo>
                <a:lnTo>
                  <a:pt x="5785745" y="271863"/>
                </a:lnTo>
                <a:lnTo>
                  <a:pt x="5794394" y="271863"/>
                </a:lnTo>
                <a:cubicBezTo>
                  <a:pt x="5798774" y="271863"/>
                  <a:pt x="5802722" y="272580"/>
                  <a:pt x="5806237" y="274014"/>
                </a:cubicBezTo>
                <a:cubicBezTo>
                  <a:pt x="5809752" y="275448"/>
                  <a:pt x="5812720" y="277455"/>
                  <a:pt x="5815141" y="280036"/>
                </a:cubicBezTo>
                <a:cubicBezTo>
                  <a:pt x="5817561" y="282618"/>
                  <a:pt x="5819434" y="285658"/>
                  <a:pt x="5820760" y="289157"/>
                </a:cubicBezTo>
                <a:cubicBezTo>
                  <a:pt x="5822085" y="292656"/>
                  <a:pt x="5822748" y="296470"/>
                  <a:pt x="5822748" y="300600"/>
                </a:cubicBezTo>
                <a:lnTo>
                  <a:pt x="5822748" y="480082"/>
                </a:lnTo>
                <a:lnTo>
                  <a:pt x="5862858" y="480082"/>
                </a:lnTo>
                <a:lnTo>
                  <a:pt x="5862858" y="289931"/>
                </a:lnTo>
                <a:cubicBezTo>
                  <a:pt x="5862858" y="288210"/>
                  <a:pt x="5863002" y="286317"/>
                  <a:pt x="5863291" y="284252"/>
                </a:cubicBezTo>
                <a:cubicBezTo>
                  <a:pt x="5863579" y="282187"/>
                  <a:pt x="5864241" y="280237"/>
                  <a:pt x="5865279" y="278402"/>
                </a:cubicBezTo>
                <a:cubicBezTo>
                  <a:pt x="5866316" y="276566"/>
                  <a:pt x="5867902" y="275017"/>
                  <a:pt x="5870033" y="273755"/>
                </a:cubicBezTo>
                <a:cubicBezTo>
                  <a:pt x="5872166" y="272493"/>
                  <a:pt x="5875077" y="271863"/>
                  <a:pt x="5878765" y="271863"/>
                </a:cubicBezTo>
                <a:lnTo>
                  <a:pt x="5898744" y="271863"/>
                </a:lnTo>
                <a:lnTo>
                  <a:pt x="5911267" y="271863"/>
                </a:lnTo>
                <a:lnTo>
                  <a:pt x="6052098" y="271863"/>
                </a:lnTo>
                <a:lnTo>
                  <a:pt x="6052098" y="290275"/>
                </a:lnTo>
                <a:cubicBezTo>
                  <a:pt x="6042877" y="290505"/>
                  <a:pt x="6033483" y="291164"/>
                  <a:pt x="6023916" y="292254"/>
                </a:cubicBezTo>
                <a:cubicBezTo>
                  <a:pt x="6014351" y="293344"/>
                  <a:pt x="6004985" y="295151"/>
                  <a:pt x="5995823" y="297675"/>
                </a:cubicBezTo>
                <a:cubicBezTo>
                  <a:pt x="5986658" y="300199"/>
                  <a:pt x="5977900" y="303583"/>
                  <a:pt x="5969543" y="307828"/>
                </a:cubicBezTo>
                <a:cubicBezTo>
                  <a:pt x="5961187" y="312072"/>
                  <a:pt x="5953608" y="317350"/>
                  <a:pt x="5946808" y="323659"/>
                </a:cubicBezTo>
                <a:cubicBezTo>
                  <a:pt x="5940008" y="329969"/>
                  <a:pt x="5934186" y="337512"/>
                  <a:pt x="5929346" y="346288"/>
                </a:cubicBezTo>
                <a:cubicBezTo>
                  <a:pt x="5924505" y="355064"/>
                  <a:pt x="5921048" y="365303"/>
                  <a:pt x="5918973" y="377005"/>
                </a:cubicBezTo>
                <a:cubicBezTo>
                  <a:pt x="5925774" y="377579"/>
                  <a:pt x="5933207" y="378611"/>
                  <a:pt x="5941276" y="380102"/>
                </a:cubicBezTo>
                <a:cubicBezTo>
                  <a:pt x="5949344" y="381594"/>
                  <a:pt x="5957585" y="383544"/>
                  <a:pt x="5965999" y="385953"/>
                </a:cubicBezTo>
                <a:cubicBezTo>
                  <a:pt x="5974414" y="388362"/>
                  <a:pt x="5982827" y="391230"/>
                  <a:pt x="5991241" y="394557"/>
                </a:cubicBezTo>
                <a:cubicBezTo>
                  <a:pt x="5999655" y="397884"/>
                  <a:pt x="6007665" y="401670"/>
                  <a:pt x="6015272" y="405915"/>
                </a:cubicBezTo>
                <a:cubicBezTo>
                  <a:pt x="6022880" y="410160"/>
                  <a:pt x="6029853" y="414806"/>
                  <a:pt x="6036192" y="419854"/>
                </a:cubicBezTo>
                <a:cubicBezTo>
                  <a:pt x="6042531" y="424901"/>
                  <a:pt x="6047834" y="430351"/>
                  <a:pt x="6052098" y="436201"/>
                </a:cubicBezTo>
                <a:lnTo>
                  <a:pt x="6052098" y="462874"/>
                </a:lnTo>
                <a:lnTo>
                  <a:pt x="6092208" y="462874"/>
                </a:lnTo>
                <a:lnTo>
                  <a:pt x="6092208" y="271863"/>
                </a:lnTo>
                <a:lnTo>
                  <a:pt x="6128417" y="271863"/>
                </a:lnTo>
                <a:lnTo>
                  <a:pt x="6140618" y="271863"/>
                </a:lnTo>
                <a:lnTo>
                  <a:pt x="6148472" y="271863"/>
                </a:lnTo>
                <a:cubicBezTo>
                  <a:pt x="6152853" y="271863"/>
                  <a:pt x="6156800" y="272580"/>
                  <a:pt x="6160316" y="274014"/>
                </a:cubicBezTo>
                <a:cubicBezTo>
                  <a:pt x="6163831" y="275448"/>
                  <a:pt x="6166799" y="277455"/>
                  <a:pt x="6169219" y="280036"/>
                </a:cubicBezTo>
                <a:cubicBezTo>
                  <a:pt x="6171639" y="282618"/>
                  <a:pt x="6173513" y="285658"/>
                  <a:pt x="6174838" y="289157"/>
                </a:cubicBezTo>
                <a:cubicBezTo>
                  <a:pt x="6176164" y="292656"/>
                  <a:pt x="6176827" y="296470"/>
                  <a:pt x="6176827" y="300600"/>
                </a:cubicBezTo>
                <a:lnTo>
                  <a:pt x="6176827" y="480082"/>
                </a:lnTo>
                <a:lnTo>
                  <a:pt x="6216937" y="480082"/>
                </a:lnTo>
                <a:lnTo>
                  <a:pt x="6216937" y="289931"/>
                </a:lnTo>
                <a:cubicBezTo>
                  <a:pt x="6216937" y="288210"/>
                  <a:pt x="6217081" y="286317"/>
                  <a:pt x="6217369" y="284252"/>
                </a:cubicBezTo>
                <a:cubicBezTo>
                  <a:pt x="6217657" y="282187"/>
                  <a:pt x="6218319" y="280237"/>
                  <a:pt x="6219357" y="278402"/>
                </a:cubicBezTo>
                <a:cubicBezTo>
                  <a:pt x="6220394" y="276566"/>
                  <a:pt x="6221980" y="275017"/>
                  <a:pt x="6224111" y="273755"/>
                </a:cubicBezTo>
                <a:cubicBezTo>
                  <a:pt x="6226244" y="272493"/>
                  <a:pt x="6229155" y="271863"/>
                  <a:pt x="6232842" y="271863"/>
                </a:cubicBezTo>
                <a:lnTo>
                  <a:pt x="6252823" y="271863"/>
                </a:lnTo>
                <a:lnTo>
                  <a:pt x="6265346" y="271863"/>
                </a:lnTo>
                <a:lnTo>
                  <a:pt x="6530344" y="271863"/>
                </a:lnTo>
                <a:lnTo>
                  <a:pt x="6538438" y="271863"/>
                </a:lnTo>
                <a:lnTo>
                  <a:pt x="6573739" y="271863"/>
                </a:lnTo>
                <a:cubicBezTo>
                  <a:pt x="6569360" y="278631"/>
                  <a:pt x="6565758" y="285428"/>
                  <a:pt x="6562934" y="292254"/>
                </a:cubicBezTo>
                <a:cubicBezTo>
                  <a:pt x="6560111" y="299080"/>
                  <a:pt x="6557891" y="306078"/>
                  <a:pt x="6556278" y="313248"/>
                </a:cubicBezTo>
                <a:cubicBezTo>
                  <a:pt x="6554664" y="320419"/>
                  <a:pt x="6553569" y="327761"/>
                  <a:pt x="6552993" y="335275"/>
                </a:cubicBezTo>
                <a:cubicBezTo>
                  <a:pt x="6552417" y="342789"/>
                  <a:pt x="6552128" y="350676"/>
                  <a:pt x="6552128" y="358936"/>
                </a:cubicBezTo>
                <a:cubicBezTo>
                  <a:pt x="6552128" y="369147"/>
                  <a:pt x="6553022" y="379385"/>
                  <a:pt x="6554808" y="389653"/>
                </a:cubicBezTo>
                <a:cubicBezTo>
                  <a:pt x="6556595" y="399921"/>
                  <a:pt x="6559188" y="409873"/>
                  <a:pt x="6562588" y="419509"/>
                </a:cubicBezTo>
                <a:cubicBezTo>
                  <a:pt x="6565989" y="429146"/>
                  <a:pt x="6570196" y="438209"/>
                  <a:pt x="6575209" y="446698"/>
                </a:cubicBezTo>
                <a:cubicBezTo>
                  <a:pt x="6580223" y="455188"/>
                  <a:pt x="6586015" y="462759"/>
                  <a:pt x="6592584" y="469413"/>
                </a:cubicBezTo>
                <a:cubicBezTo>
                  <a:pt x="6597426" y="474232"/>
                  <a:pt x="6602843" y="478476"/>
                  <a:pt x="6608836" y="482147"/>
                </a:cubicBezTo>
                <a:cubicBezTo>
                  <a:pt x="6614830" y="485818"/>
                  <a:pt x="6621112" y="487654"/>
                  <a:pt x="6627681" y="487654"/>
                </a:cubicBezTo>
                <a:cubicBezTo>
                  <a:pt x="6631946" y="487654"/>
                  <a:pt x="6635807" y="486851"/>
                  <a:pt x="6639264" y="485245"/>
                </a:cubicBezTo>
                <a:cubicBezTo>
                  <a:pt x="6642723" y="483639"/>
                  <a:pt x="6645691" y="481516"/>
                  <a:pt x="6648169" y="478878"/>
                </a:cubicBezTo>
                <a:cubicBezTo>
                  <a:pt x="6650647" y="476239"/>
                  <a:pt x="6652578" y="473142"/>
                  <a:pt x="6653961" y="469585"/>
                </a:cubicBezTo>
                <a:cubicBezTo>
                  <a:pt x="6655344" y="466029"/>
                  <a:pt x="6656035" y="462358"/>
                  <a:pt x="6656035" y="458572"/>
                </a:cubicBezTo>
                <a:cubicBezTo>
                  <a:pt x="6656035" y="455245"/>
                  <a:pt x="6655344" y="451976"/>
                  <a:pt x="6653961" y="448763"/>
                </a:cubicBezTo>
                <a:cubicBezTo>
                  <a:pt x="6652578" y="445551"/>
                  <a:pt x="6650647" y="442654"/>
                  <a:pt x="6648169" y="440073"/>
                </a:cubicBezTo>
                <a:cubicBezTo>
                  <a:pt x="6645691" y="437492"/>
                  <a:pt x="6642723" y="435398"/>
                  <a:pt x="6639264" y="433792"/>
                </a:cubicBezTo>
                <a:cubicBezTo>
                  <a:pt x="6635807" y="432186"/>
                  <a:pt x="6631946" y="431383"/>
                  <a:pt x="6627681" y="431383"/>
                </a:cubicBezTo>
                <a:cubicBezTo>
                  <a:pt x="6625722" y="431383"/>
                  <a:pt x="6623791" y="431584"/>
                  <a:pt x="6621889" y="431985"/>
                </a:cubicBezTo>
                <a:cubicBezTo>
                  <a:pt x="6619987" y="432387"/>
                  <a:pt x="6618230" y="432874"/>
                  <a:pt x="6616617" y="433448"/>
                </a:cubicBezTo>
                <a:cubicBezTo>
                  <a:pt x="6613504" y="429662"/>
                  <a:pt x="6610536" y="424815"/>
                  <a:pt x="6607712" y="418907"/>
                </a:cubicBezTo>
                <a:cubicBezTo>
                  <a:pt x="6604889" y="412999"/>
                  <a:pt x="6602410" y="406632"/>
                  <a:pt x="6600278" y="399806"/>
                </a:cubicBezTo>
                <a:cubicBezTo>
                  <a:pt x="6598146" y="392980"/>
                  <a:pt x="6596446" y="386011"/>
                  <a:pt x="6595178" y="378898"/>
                </a:cubicBezTo>
                <a:cubicBezTo>
                  <a:pt x="6593911" y="371785"/>
                  <a:pt x="6593277" y="365131"/>
                  <a:pt x="6593277" y="358936"/>
                </a:cubicBezTo>
                <a:cubicBezTo>
                  <a:pt x="6593277" y="351938"/>
                  <a:pt x="6593852" y="344223"/>
                  <a:pt x="6595005" y="335791"/>
                </a:cubicBezTo>
                <a:cubicBezTo>
                  <a:pt x="6596158" y="327359"/>
                  <a:pt x="6598002" y="319099"/>
                  <a:pt x="6600538" y="311011"/>
                </a:cubicBezTo>
                <a:cubicBezTo>
                  <a:pt x="6603073" y="302923"/>
                  <a:pt x="6606387" y="295380"/>
                  <a:pt x="6610479" y="288382"/>
                </a:cubicBezTo>
                <a:cubicBezTo>
                  <a:pt x="6614571" y="281384"/>
                  <a:pt x="6619555" y="275878"/>
                  <a:pt x="6625434" y="271863"/>
                </a:cubicBezTo>
                <a:lnTo>
                  <a:pt x="6645180" y="271863"/>
                </a:lnTo>
                <a:lnTo>
                  <a:pt x="6658974" y="271863"/>
                </a:lnTo>
                <a:lnTo>
                  <a:pt x="6771909" y="271863"/>
                </a:lnTo>
                <a:lnTo>
                  <a:pt x="6771909" y="292168"/>
                </a:lnTo>
                <a:cubicBezTo>
                  <a:pt x="6758424" y="293545"/>
                  <a:pt x="6745803" y="296413"/>
                  <a:pt x="6734046" y="300772"/>
                </a:cubicBezTo>
                <a:cubicBezTo>
                  <a:pt x="6722289" y="305132"/>
                  <a:pt x="6711801" y="310897"/>
                  <a:pt x="6702580" y="318067"/>
                </a:cubicBezTo>
                <a:cubicBezTo>
                  <a:pt x="6693360" y="325237"/>
                  <a:pt x="6685521" y="333755"/>
                  <a:pt x="6679067" y="343621"/>
                </a:cubicBezTo>
                <a:cubicBezTo>
                  <a:pt x="6672613" y="353487"/>
                  <a:pt x="6667887" y="364615"/>
                  <a:pt x="6664890" y="377005"/>
                </a:cubicBezTo>
                <a:cubicBezTo>
                  <a:pt x="6668809" y="377693"/>
                  <a:pt x="6673707" y="378898"/>
                  <a:pt x="6679586" y="380619"/>
                </a:cubicBezTo>
                <a:cubicBezTo>
                  <a:pt x="6685464" y="382340"/>
                  <a:pt x="6691775" y="384605"/>
                  <a:pt x="6698517" y="387416"/>
                </a:cubicBezTo>
                <a:cubicBezTo>
                  <a:pt x="6705260" y="390227"/>
                  <a:pt x="6712205" y="393525"/>
                  <a:pt x="6719350" y="397311"/>
                </a:cubicBezTo>
                <a:cubicBezTo>
                  <a:pt x="6726497" y="401097"/>
                  <a:pt x="6733384" y="405284"/>
                  <a:pt x="6740011" y="409873"/>
                </a:cubicBezTo>
                <a:cubicBezTo>
                  <a:pt x="6746638" y="414462"/>
                  <a:pt x="6752718" y="419452"/>
                  <a:pt x="6758250" y="424844"/>
                </a:cubicBezTo>
                <a:cubicBezTo>
                  <a:pt x="6763783" y="430236"/>
                  <a:pt x="6768336" y="435972"/>
                  <a:pt x="6771909" y="442052"/>
                </a:cubicBezTo>
                <a:lnTo>
                  <a:pt x="6771909" y="462874"/>
                </a:lnTo>
                <a:lnTo>
                  <a:pt x="6812019" y="462874"/>
                </a:lnTo>
                <a:lnTo>
                  <a:pt x="6812019" y="327961"/>
                </a:lnTo>
                <a:cubicBezTo>
                  <a:pt x="6816745" y="328306"/>
                  <a:pt x="6821644" y="329223"/>
                  <a:pt x="6826715" y="330715"/>
                </a:cubicBezTo>
                <a:cubicBezTo>
                  <a:pt x="6831787" y="332206"/>
                  <a:pt x="6836513" y="334128"/>
                  <a:pt x="6840892" y="336480"/>
                </a:cubicBezTo>
                <a:cubicBezTo>
                  <a:pt x="6845273" y="338831"/>
                  <a:pt x="6849104" y="341527"/>
                  <a:pt x="6852389" y="344567"/>
                </a:cubicBezTo>
                <a:cubicBezTo>
                  <a:pt x="6855674" y="347608"/>
                  <a:pt x="6857951" y="350791"/>
                  <a:pt x="6859219" y="354118"/>
                </a:cubicBezTo>
                <a:cubicBezTo>
                  <a:pt x="6856683" y="354233"/>
                  <a:pt x="6853859" y="354835"/>
                  <a:pt x="6850747" y="355925"/>
                </a:cubicBezTo>
                <a:cubicBezTo>
                  <a:pt x="6847635" y="357015"/>
                  <a:pt x="6844696" y="358678"/>
                  <a:pt x="6841929" y="360915"/>
                </a:cubicBezTo>
                <a:cubicBezTo>
                  <a:pt x="6839163" y="363152"/>
                  <a:pt x="6836858" y="366020"/>
                  <a:pt x="6835014" y="369519"/>
                </a:cubicBezTo>
                <a:cubicBezTo>
                  <a:pt x="6833170" y="373018"/>
                  <a:pt x="6832248" y="377292"/>
                  <a:pt x="6832248" y="382340"/>
                </a:cubicBezTo>
                <a:cubicBezTo>
                  <a:pt x="6832248" y="385781"/>
                  <a:pt x="6832911" y="389165"/>
                  <a:pt x="6834236" y="392492"/>
                </a:cubicBezTo>
                <a:cubicBezTo>
                  <a:pt x="6835561" y="395819"/>
                  <a:pt x="6837463" y="398802"/>
                  <a:pt x="6839941" y="401441"/>
                </a:cubicBezTo>
                <a:cubicBezTo>
                  <a:pt x="6842419" y="404079"/>
                  <a:pt x="6845416" y="406230"/>
                  <a:pt x="6848932" y="407894"/>
                </a:cubicBezTo>
                <a:cubicBezTo>
                  <a:pt x="6852447" y="409557"/>
                  <a:pt x="6856395" y="410389"/>
                  <a:pt x="6860774" y="410389"/>
                </a:cubicBezTo>
                <a:cubicBezTo>
                  <a:pt x="6864578" y="410389"/>
                  <a:pt x="6868785" y="409529"/>
                  <a:pt x="6873395" y="407808"/>
                </a:cubicBezTo>
                <a:cubicBezTo>
                  <a:pt x="6878006" y="406087"/>
                  <a:pt x="6882300" y="403276"/>
                  <a:pt x="6886276" y="399376"/>
                </a:cubicBezTo>
                <a:cubicBezTo>
                  <a:pt x="6890252" y="395475"/>
                  <a:pt x="6893595" y="390399"/>
                  <a:pt x="6896303" y="384146"/>
                </a:cubicBezTo>
                <a:cubicBezTo>
                  <a:pt x="6899013" y="377894"/>
                  <a:pt x="6900366" y="370294"/>
                  <a:pt x="6900366" y="361345"/>
                </a:cubicBezTo>
                <a:cubicBezTo>
                  <a:pt x="6900366" y="351709"/>
                  <a:pt x="6898061" y="342818"/>
                  <a:pt x="6893451" y="334673"/>
                </a:cubicBezTo>
                <a:cubicBezTo>
                  <a:pt x="6888840" y="326527"/>
                  <a:pt x="6882530" y="319415"/>
                  <a:pt x="6874519" y="313334"/>
                </a:cubicBezTo>
                <a:cubicBezTo>
                  <a:pt x="6866509" y="307254"/>
                  <a:pt x="6857144" y="302378"/>
                  <a:pt x="6846425" y="298707"/>
                </a:cubicBezTo>
                <a:cubicBezTo>
                  <a:pt x="6835705" y="295036"/>
                  <a:pt x="6824237" y="292857"/>
                  <a:pt x="6812019" y="292168"/>
                </a:cubicBezTo>
                <a:lnTo>
                  <a:pt x="6812019" y="271863"/>
                </a:lnTo>
                <a:lnTo>
                  <a:pt x="6938305" y="271863"/>
                </a:lnTo>
                <a:lnTo>
                  <a:pt x="6941460" y="276939"/>
                </a:lnTo>
                <a:cubicBezTo>
                  <a:pt x="6943708" y="279291"/>
                  <a:pt x="6946445" y="281155"/>
                  <a:pt x="6949672" y="282532"/>
                </a:cubicBezTo>
                <a:cubicBezTo>
                  <a:pt x="6952900" y="283908"/>
                  <a:pt x="6956588" y="284597"/>
                  <a:pt x="6960738" y="284597"/>
                </a:cubicBezTo>
                <a:cubicBezTo>
                  <a:pt x="6963735" y="284597"/>
                  <a:pt x="6966126" y="284396"/>
                  <a:pt x="6967912" y="283994"/>
                </a:cubicBezTo>
                <a:cubicBezTo>
                  <a:pt x="6969699" y="283593"/>
                  <a:pt x="6971572" y="282991"/>
                  <a:pt x="6973532" y="282187"/>
                </a:cubicBezTo>
                <a:cubicBezTo>
                  <a:pt x="6973647" y="282876"/>
                  <a:pt x="6973704" y="283507"/>
                  <a:pt x="6973704" y="284080"/>
                </a:cubicBezTo>
                <a:cubicBezTo>
                  <a:pt x="6973704" y="284654"/>
                  <a:pt x="6973704" y="285342"/>
                  <a:pt x="6973704" y="286145"/>
                </a:cubicBezTo>
                <a:cubicBezTo>
                  <a:pt x="6973704" y="294405"/>
                  <a:pt x="6971514" y="301289"/>
                  <a:pt x="6967135" y="306795"/>
                </a:cubicBezTo>
                <a:cubicBezTo>
                  <a:pt x="6962755" y="312302"/>
                  <a:pt x="6955609" y="317178"/>
                  <a:pt x="6945696" y="321422"/>
                </a:cubicBezTo>
                <a:lnTo>
                  <a:pt x="6954341" y="340179"/>
                </a:lnTo>
                <a:cubicBezTo>
                  <a:pt x="6960450" y="337770"/>
                  <a:pt x="6966183" y="334759"/>
                  <a:pt x="6971543" y="331145"/>
                </a:cubicBezTo>
                <a:cubicBezTo>
                  <a:pt x="6976902" y="327531"/>
                  <a:pt x="6981571" y="323344"/>
                  <a:pt x="6985547" y="318583"/>
                </a:cubicBezTo>
                <a:cubicBezTo>
                  <a:pt x="6989523" y="313822"/>
                  <a:pt x="6992636" y="308401"/>
                  <a:pt x="6994883" y="302321"/>
                </a:cubicBezTo>
                <a:cubicBezTo>
                  <a:pt x="6997131" y="296241"/>
                  <a:pt x="6998255" y="289472"/>
                  <a:pt x="6998255" y="282015"/>
                </a:cubicBezTo>
                <a:cubicBezTo>
                  <a:pt x="6998255" y="276738"/>
                  <a:pt x="6997678" y="271146"/>
                  <a:pt x="6996526" y="265237"/>
                </a:cubicBezTo>
                <a:cubicBezTo>
                  <a:pt x="6995374" y="259329"/>
                  <a:pt x="6993413" y="253909"/>
                  <a:pt x="6990648" y="248976"/>
                </a:cubicBezTo>
                <a:cubicBezTo>
                  <a:pt x="6987882" y="244043"/>
                  <a:pt x="6984135" y="239970"/>
                  <a:pt x="6979410" y="236758"/>
                </a:cubicBezTo>
                <a:cubicBezTo>
                  <a:pt x="6974684" y="233546"/>
                  <a:pt x="6968748" y="231939"/>
                  <a:pt x="6961602" y="231939"/>
                </a:cubicBezTo>
                <a:close/>
                <a:moveTo>
                  <a:pt x="5205764" y="231939"/>
                </a:moveTo>
                <a:cubicBezTo>
                  <a:pt x="5199656" y="234349"/>
                  <a:pt x="5193922" y="237360"/>
                  <a:pt x="5188562" y="240974"/>
                </a:cubicBezTo>
                <a:cubicBezTo>
                  <a:pt x="5183203" y="244587"/>
                  <a:pt x="5178534" y="248775"/>
                  <a:pt x="5174558" y="253536"/>
                </a:cubicBezTo>
                <a:cubicBezTo>
                  <a:pt x="5170582" y="258297"/>
                  <a:pt x="5167469" y="263717"/>
                  <a:pt x="5165221" y="269798"/>
                </a:cubicBezTo>
                <a:cubicBezTo>
                  <a:pt x="5162974" y="275878"/>
                  <a:pt x="5161851" y="282646"/>
                  <a:pt x="5161851" y="290103"/>
                </a:cubicBezTo>
                <a:cubicBezTo>
                  <a:pt x="5161851" y="295380"/>
                  <a:pt x="5162426" y="300973"/>
                  <a:pt x="5163579" y="306881"/>
                </a:cubicBezTo>
                <a:cubicBezTo>
                  <a:pt x="5164732" y="312789"/>
                  <a:pt x="5166691" y="318210"/>
                  <a:pt x="5169457" y="323143"/>
                </a:cubicBezTo>
                <a:cubicBezTo>
                  <a:pt x="5172224" y="328076"/>
                  <a:pt x="5175970" y="332149"/>
                  <a:pt x="5180696" y="335361"/>
                </a:cubicBezTo>
                <a:cubicBezTo>
                  <a:pt x="5185421" y="338573"/>
                  <a:pt x="5191358" y="340179"/>
                  <a:pt x="5198503" y="340179"/>
                </a:cubicBezTo>
                <a:cubicBezTo>
                  <a:pt x="5202653" y="340179"/>
                  <a:pt x="5206398" y="339491"/>
                  <a:pt x="5209740" y="338114"/>
                </a:cubicBezTo>
                <a:cubicBezTo>
                  <a:pt x="5213084" y="336738"/>
                  <a:pt x="5215936" y="334845"/>
                  <a:pt x="5218299" y="332436"/>
                </a:cubicBezTo>
                <a:cubicBezTo>
                  <a:pt x="5220662" y="330026"/>
                  <a:pt x="5222478" y="327216"/>
                  <a:pt x="5223745" y="324004"/>
                </a:cubicBezTo>
                <a:cubicBezTo>
                  <a:pt x="5225012" y="320791"/>
                  <a:pt x="5225646" y="317407"/>
                  <a:pt x="5225646" y="313851"/>
                </a:cubicBezTo>
                <a:cubicBezTo>
                  <a:pt x="5225646" y="310180"/>
                  <a:pt x="5225042" y="306738"/>
                  <a:pt x="5223831" y="303526"/>
                </a:cubicBezTo>
                <a:cubicBezTo>
                  <a:pt x="5222622" y="300313"/>
                  <a:pt x="5220892" y="297532"/>
                  <a:pt x="5218645" y="295180"/>
                </a:cubicBezTo>
                <a:cubicBezTo>
                  <a:pt x="5216398" y="292828"/>
                  <a:pt x="5213660" y="290964"/>
                  <a:pt x="5210433" y="289587"/>
                </a:cubicBezTo>
                <a:cubicBezTo>
                  <a:pt x="5207205" y="288210"/>
                  <a:pt x="5203516" y="287522"/>
                  <a:pt x="5199368" y="287522"/>
                </a:cubicBezTo>
                <a:cubicBezTo>
                  <a:pt x="5196371" y="287522"/>
                  <a:pt x="5193978" y="287723"/>
                  <a:pt x="5192192" y="288124"/>
                </a:cubicBezTo>
                <a:cubicBezTo>
                  <a:pt x="5190406" y="288526"/>
                  <a:pt x="5188533" y="289128"/>
                  <a:pt x="5186573" y="289931"/>
                </a:cubicBezTo>
                <a:cubicBezTo>
                  <a:pt x="5186459" y="289243"/>
                  <a:pt x="5186400" y="288612"/>
                  <a:pt x="5186400" y="288038"/>
                </a:cubicBezTo>
                <a:cubicBezTo>
                  <a:pt x="5186400" y="287465"/>
                  <a:pt x="5186400" y="286776"/>
                  <a:pt x="5186400" y="285973"/>
                </a:cubicBezTo>
                <a:cubicBezTo>
                  <a:pt x="5186400" y="277713"/>
                  <a:pt x="5188590" y="270830"/>
                  <a:pt x="5192970" y="265323"/>
                </a:cubicBezTo>
                <a:cubicBezTo>
                  <a:pt x="5197351" y="259817"/>
                  <a:pt x="5204498" y="254941"/>
                  <a:pt x="5214409" y="250696"/>
                </a:cubicBezTo>
                <a:close/>
                <a:moveTo>
                  <a:pt x="5131422" y="231939"/>
                </a:moveTo>
                <a:cubicBezTo>
                  <a:pt x="5125313" y="234349"/>
                  <a:pt x="5119578" y="237360"/>
                  <a:pt x="5114219" y="240974"/>
                </a:cubicBezTo>
                <a:cubicBezTo>
                  <a:pt x="5108859" y="244587"/>
                  <a:pt x="5104192" y="248775"/>
                  <a:pt x="5100215" y="253536"/>
                </a:cubicBezTo>
                <a:cubicBezTo>
                  <a:pt x="5096238" y="258297"/>
                  <a:pt x="5093127" y="263717"/>
                  <a:pt x="5090879" y="269798"/>
                </a:cubicBezTo>
                <a:cubicBezTo>
                  <a:pt x="5088632" y="275878"/>
                  <a:pt x="5087508" y="282646"/>
                  <a:pt x="5087508" y="290103"/>
                </a:cubicBezTo>
                <a:cubicBezTo>
                  <a:pt x="5087508" y="295380"/>
                  <a:pt x="5088084" y="300973"/>
                  <a:pt x="5089237" y="306881"/>
                </a:cubicBezTo>
                <a:cubicBezTo>
                  <a:pt x="5090390" y="312789"/>
                  <a:pt x="5092348" y="318210"/>
                  <a:pt x="5095116" y="323143"/>
                </a:cubicBezTo>
                <a:cubicBezTo>
                  <a:pt x="5097881" y="328076"/>
                  <a:pt x="5101627" y="332149"/>
                  <a:pt x="5106353" y="335361"/>
                </a:cubicBezTo>
                <a:cubicBezTo>
                  <a:pt x="5111079" y="338573"/>
                  <a:pt x="5117014" y="340179"/>
                  <a:pt x="5124160" y="340179"/>
                </a:cubicBezTo>
                <a:cubicBezTo>
                  <a:pt x="5128310" y="340179"/>
                  <a:pt x="5132056" y="339491"/>
                  <a:pt x="5135398" y="338114"/>
                </a:cubicBezTo>
                <a:cubicBezTo>
                  <a:pt x="5138741" y="336738"/>
                  <a:pt x="5141593" y="334845"/>
                  <a:pt x="5143956" y="332436"/>
                </a:cubicBezTo>
                <a:cubicBezTo>
                  <a:pt x="5146319" y="330026"/>
                  <a:pt x="5148134" y="327216"/>
                  <a:pt x="5149403" y="324004"/>
                </a:cubicBezTo>
                <a:cubicBezTo>
                  <a:pt x="5150670" y="320791"/>
                  <a:pt x="5151304" y="317407"/>
                  <a:pt x="5151304" y="313851"/>
                </a:cubicBezTo>
                <a:cubicBezTo>
                  <a:pt x="5151304" y="310180"/>
                  <a:pt x="5150699" y="306738"/>
                  <a:pt x="5149489" y="303526"/>
                </a:cubicBezTo>
                <a:cubicBezTo>
                  <a:pt x="5148278" y="300313"/>
                  <a:pt x="5146549" y="297532"/>
                  <a:pt x="5144301" y="295180"/>
                </a:cubicBezTo>
                <a:cubicBezTo>
                  <a:pt x="5142055" y="292828"/>
                  <a:pt x="5139318" y="290964"/>
                  <a:pt x="5136089" y="289587"/>
                </a:cubicBezTo>
                <a:cubicBezTo>
                  <a:pt x="5132862" y="288210"/>
                  <a:pt x="5129174" y="287522"/>
                  <a:pt x="5125025" y="287522"/>
                </a:cubicBezTo>
                <a:cubicBezTo>
                  <a:pt x="5122029" y="287522"/>
                  <a:pt x="5119636" y="287723"/>
                  <a:pt x="5117850" y="288124"/>
                </a:cubicBezTo>
                <a:cubicBezTo>
                  <a:pt x="5116064" y="288526"/>
                  <a:pt x="5114190" y="289128"/>
                  <a:pt x="5112231" y="289931"/>
                </a:cubicBezTo>
                <a:cubicBezTo>
                  <a:pt x="5112115" y="289243"/>
                  <a:pt x="5112058" y="288612"/>
                  <a:pt x="5112058" y="288038"/>
                </a:cubicBezTo>
                <a:cubicBezTo>
                  <a:pt x="5112058" y="287465"/>
                  <a:pt x="5112058" y="286776"/>
                  <a:pt x="5112058" y="285973"/>
                </a:cubicBezTo>
                <a:cubicBezTo>
                  <a:pt x="5112058" y="277713"/>
                  <a:pt x="5114248" y="270830"/>
                  <a:pt x="5118628" y="265323"/>
                </a:cubicBezTo>
                <a:cubicBezTo>
                  <a:pt x="5123008" y="259817"/>
                  <a:pt x="5130154" y="254941"/>
                  <a:pt x="5140066" y="250696"/>
                </a:cubicBezTo>
                <a:close/>
                <a:moveTo>
                  <a:pt x="3874541" y="231939"/>
                </a:moveTo>
                <a:cubicBezTo>
                  <a:pt x="3863015" y="231939"/>
                  <a:pt x="3853044" y="233775"/>
                  <a:pt x="3844631" y="237446"/>
                </a:cubicBezTo>
                <a:cubicBezTo>
                  <a:pt x="3836216" y="241117"/>
                  <a:pt x="3829243" y="246079"/>
                  <a:pt x="3823711" y="252331"/>
                </a:cubicBezTo>
                <a:cubicBezTo>
                  <a:pt x="3818179" y="258584"/>
                  <a:pt x="3814087" y="265868"/>
                  <a:pt x="3811436" y="274186"/>
                </a:cubicBezTo>
                <a:cubicBezTo>
                  <a:pt x="3808785" y="282503"/>
                  <a:pt x="3807459" y="291250"/>
                  <a:pt x="3807459" y="300428"/>
                </a:cubicBezTo>
                <a:cubicBezTo>
                  <a:pt x="3807459" y="304788"/>
                  <a:pt x="3808064" y="309434"/>
                  <a:pt x="3809275" y="314367"/>
                </a:cubicBezTo>
                <a:cubicBezTo>
                  <a:pt x="3810485" y="319300"/>
                  <a:pt x="3812387" y="323831"/>
                  <a:pt x="3814979" y="327961"/>
                </a:cubicBezTo>
                <a:cubicBezTo>
                  <a:pt x="3817574" y="332091"/>
                  <a:pt x="3820887" y="335533"/>
                  <a:pt x="3824921" y="338286"/>
                </a:cubicBezTo>
                <a:cubicBezTo>
                  <a:pt x="3828955" y="341040"/>
                  <a:pt x="3833854" y="342416"/>
                  <a:pt x="3839616" y="342416"/>
                </a:cubicBezTo>
                <a:cubicBezTo>
                  <a:pt x="3844227" y="342416"/>
                  <a:pt x="3848318" y="341585"/>
                  <a:pt x="3851892" y="339921"/>
                </a:cubicBezTo>
                <a:cubicBezTo>
                  <a:pt x="3855464" y="338258"/>
                  <a:pt x="3858491" y="336107"/>
                  <a:pt x="3860969" y="333468"/>
                </a:cubicBezTo>
                <a:cubicBezTo>
                  <a:pt x="3863447" y="330829"/>
                  <a:pt x="3865320" y="327818"/>
                  <a:pt x="3866587" y="324434"/>
                </a:cubicBezTo>
                <a:cubicBezTo>
                  <a:pt x="3867855" y="321049"/>
                  <a:pt x="3868489" y="317694"/>
                  <a:pt x="3868489" y="314367"/>
                </a:cubicBezTo>
                <a:cubicBezTo>
                  <a:pt x="3868489" y="308631"/>
                  <a:pt x="3866990" y="303354"/>
                  <a:pt x="3863994" y="298535"/>
                </a:cubicBezTo>
                <a:cubicBezTo>
                  <a:pt x="3860998" y="293717"/>
                  <a:pt x="3856041" y="290046"/>
                  <a:pt x="3849125" y="287522"/>
                </a:cubicBezTo>
                <a:cubicBezTo>
                  <a:pt x="3849701" y="284998"/>
                  <a:pt x="3850624" y="282560"/>
                  <a:pt x="3851892" y="280209"/>
                </a:cubicBezTo>
                <a:cubicBezTo>
                  <a:pt x="3853160" y="277857"/>
                  <a:pt x="3854831" y="275792"/>
                  <a:pt x="3856905" y="274014"/>
                </a:cubicBezTo>
                <a:cubicBezTo>
                  <a:pt x="3858980" y="272235"/>
                  <a:pt x="3861487" y="270801"/>
                  <a:pt x="3864428" y="269711"/>
                </a:cubicBezTo>
                <a:cubicBezTo>
                  <a:pt x="3867365" y="268622"/>
                  <a:pt x="3870737" y="268077"/>
                  <a:pt x="3874541" y="268077"/>
                </a:cubicBezTo>
                <a:cubicBezTo>
                  <a:pt x="3882147" y="268077"/>
                  <a:pt x="3887882" y="270256"/>
                  <a:pt x="3891743" y="274616"/>
                </a:cubicBezTo>
                <a:cubicBezTo>
                  <a:pt x="3895604" y="278975"/>
                  <a:pt x="3897535" y="284597"/>
                  <a:pt x="3897535" y="291480"/>
                </a:cubicBezTo>
                <a:lnTo>
                  <a:pt x="3897535" y="404366"/>
                </a:lnTo>
                <a:cubicBezTo>
                  <a:pt x="3895576" y="403792"/>
                  <a:pt x="3893184" y="403362"/>
                  <a:pt x="3890361" y="403075"/>
                </a:cubicBezTo>
                <a:cubicBezTo>
                  <a:pt x="3887537" y="402789"/>
                  <a:pt x="3885144" y="402645"/>
                  <a:pt x="3883185" y="402645"/>
                </a:cubicBezTo>
                <a:cubicBezTo>
                  <a:pt x="3877999" y="402645"/>
                  <a:pt x="3872783" y="403592"/>
                  <a:pt x="3867539" y="405485"/>
                </a:cubicBezTo>
                <a:cubicBezTo>
                  <a:pt x="3862294" y="407378"/>
                  <a:pt x="3857107" y="409471"/>
                  <a:pt x="3851978" y="411766"/>
                </a:cubicBezTo>
                <a:cubicBezTo>
                  <a:pt x="3846850" y="414060"/>
                  <a:pt x="3841750" y="416154"/>
                  <a:pt x="3836678" y="418047"/>
                </a:cubicBezTo>
                <a:cubicBezTo>
                  <a:pt x="3831606" y="419940"/>
                  <a:pt x="3826650" y="420886"/>
                  <a:pt x="3821809" y="420886"/>
                </a:cubicBezTo>
                <a:cubicBezTo>
                  <a:pt x="3819503" y="420886"/>
                  <a:pt x="3817199" y="420513"/>
                  <a:pt x="3814893" y="419767"/>
                </a:cubicBezTo>
                <a:cubicBezTo>
                  <a:pt x="3812588" y="419022"/>
                  <a:pt x="3810457" y="417789"/>
                  <a:pt x="3808496" y="416068"/>
                </a:cubicBezTo>
                <a:cubicBezTo>
                  <a:pt x="3806537" y="414347"/>
                  <a:pt x="3804751" y="412081"/>
                  <a:pt x="3803137" y="409270"/>
                </a:cubicBezTo>
                <a:cubicBezTo>
                  <a:pt x="3801524" y="406460"/>
                  <a:pt x="3800198" y="402989"/>
                  <a:pt x="3799160" y="398859"/>
                </a:cubicBezTo>
                <a:lnTo>
                  <a:pt x="3759396" y="404194"/>
                </a:lnTo>
                <a:cubicBezTo>
                  <a:pt x="3760087" y="412110"/>
                  <a:pt x="3762047" y="419251"/>
                  <a:pt x="3765274" y="425618"/>
                </a:cubicBezTo>
                <a:cubicBezTo>
                  <a:pt x="3768501" y="431985"/>
                  <a:pt x="3772766" y="437406"/>
                  <a:pt x="3778068" y="441880"/>
                </a:cubicBezTo>
                <a:cubicBezTo>
                  <a:pt x="3783370" y="446354"/>
                  <a:pt x="3789536" y="449796"/>
                  <a:pt x="3796568" y="452205"/>
                </a:cubicBezTo>
                <a:cubicBezTo>
                  <a:pt x="3803598" y="454614"/>
                  <a:pt x="3811263" y="455819"/>
                  <a:pt x="3819561" y="455819"/>
                </a:cubicBezTo>
                <a:cubicBezTo>
                  <a:pt x="3827284" y="455819"/>
                  <a:pt x="3834372" y="454844"/>
                  <a:pt x="3840826" y="452893"/>
                </a:cubicBezTo>
                <a:cubicBezTo>
                  <a:pt x="3847281" y="450943"/>
                  <a:pt x="3853160" y="448792"/>
                  <a:pt x="3858462" y="446440"/>
                </a:cubicBezTo>
                <a:cubicBezTo>
                  <a:pt x="3863765" y="444088"/>
                  <a:pt x="3868460" y="441937"/>
                  <a:pt x="3872552" y="439987"/>
                </a:cubicBezTo>
                <a:cubicBezTo>
                  <a:pt x="3876644" y="438037"/>
                  <a:pt x="3880188" y="437062"/>
                  <a:pt x="3883185" y="437062"/>
                </a:cubicBezTo>
                <a:cubicBezTo>
                  <a:pt x="3886757" y="437062"/>
                  <a:pt x="3889582" y="437521"/>
                  <a:pt x="3891657" y="438438"/>
                </a:cubicBezTo>
                <a:cubicBezTo>
                  <a:pt x="3893731" y="439356"/>
                  <a:pt x="3895691" y="440446"/>
                  <a:pt x="3897535" y="441708"/>
                </a:cubicBezTo>
                <a:lnTo>
                  <a:pt x="3897535" y="455991"/>
                </a:lnTo>
                <a:lnTo>
                  <a:pt x="3937646" y="455991"/>
                </a:lnTo>
                <a:lnTo>
                  <a:pt x="3937646" y="291480"/>
                </a:lnTo>
                <a:cubicBezTo>
                  <a:pt x="3937646" y="282302"/>
                  <a:pt x="3936407" y="274042"/>
                  <a:pt x="3933928" y="266700"/>
                </a:cubicBezTo>
                <a:cubicBezTo>
                  <a:pt x="3931450" y="259358"/>
                  <a:pt x="3927618" y="253106"/>
                  <a:pt x="3922432" y="247943"/>
                </a:cubicBezTo>
                <a:cubicBezTo>
                  <a:pt x="3917244" y="242781"/>
                  <a:pt x="3910674" y="238823"/>
                  <a:pt x="3902721" y="236069"/>
                </a:cubicBezTo>
                <a:cubicBezTo>
                  <a:pt x="3894769" y="233316"/>
                  <a:pt x="3885375" y="231939"/>
                  <a:pt x="3874541" y="231939"/>
                </a:cubicBezTo>
                <a:close/>
                <a:moveTo>
                  <a:pt x="2963176" y="155535"/>
                </a:moveTo>
                <a:cubicBezTo>
                  <a:pt x="2971475" y="155535"/>
                  <a:pt x="2979630" y="155879"/>
                  <a:pt x="2987640" y="156567"/>
                </a:cubicBezTo>
                <a:cubicBezTo>
                  <a:pt x="2995651" y="157256"/>
                  <a:pt x="3003200" y="158575"/>
                  <a:pt x="3010289" y="160525"/>
                </a:cubicBezTo>
                <a:cubicBezTo>
                  <a:pt x="3017377" y="162475"/>
                  <a:pt x="3023890" y="165257"/>
                  <a:pt x="3029826" y="168871"/>
                </a:cubicBezTo>
                <a:cubicBezTo>
                  <a:pt x="3035761" y="172485"/>
                  <a:pt x="3040890" y="177275"/>
                  <a:pt x="3045213" y="183240"/>
                </a:cubicBezTo>
                <a:cubicBezTo>
                  <a:pt x="3049535" y="189206"/>
                  <a:pt x="3052906" y="196490"/>
                  <a:pt x="3055327" y="205095"/>
                </a:cubicBezTo>
                <a:cubicBezTo>
                  <a:pt x="3057748" y="213699"/>
                  <a:pt x="3058957" y="223909"/>
                  <a:pt x="3058957" y="235725"/>
                </a:cubicBezTo>
                <a:lnTo>
                  <a:pt x="3044472" y="235725"/>
                </a:lnTo>
                <a:lnTo>
                  <a:pt x="3027837" y="235725"/>
                </a:lnTo>
                <a:lnTo>
                  <a:pt x="2991531" y="235725"/>
                </a:lnTo>
                <a:lnTo>
                  <a:pt x="2991531" y="218001"/>
                </a:lnTo>
                <a:cubicBezTo>
                  <a:pt x="2991531" y="206070"/>
                  <a:pt x="2988246" y="197322"/>
                  <a:pt x="2981676" y="191758"/>
                </a:cubicBezTo>
                <a:cubicBezTo>
                  <a:pt x="2975106" y="186194"/>
                  <a:pt x="2966231" y="183412"/>
                  <a:pt x="2955050" y="183412"/>
                </a:cubicBezTo>
                <a:lnTo>
                  <a:pt x="2911827" y="183412"/>
                </a:lnTo>
                <a:cubicBezTo>
                  <a:pt x="2905373" y="183412"/>
                  <a:pt x="2900764" y="183011"/>
                  <a:pt x="2897997" y="182208"/>
                </a:cubicBezTo>
                <a:cubicBezTo>
                  <a:pt x="2895231" y="181405"/>
                  <a:pt x="2893848" y="179167"/>
                  <a:pt x="2893848" y="175496"/>
                </a:cubicBezTo>
                <a:cubicBezTo>
                  <a:pt x="2893848" y="171825"/>
                  <a:pt x="2895721" y="168699"/>
                  <a:pt x="2899467" y="166118"/>
                </a:cubicBezTo>
                <a:cubicBezTo>
                  <a:pt x="2903213" y="163537"/>
                  <a:pt x="2908256" y="161472"/>
                  <a:pt x="2914594" y="159923"/>
                </a:cubicBezTo>
                <a:cubicBezTo>
                  <a:pt x="2920934" y="158374"/>
                  <a:pt x="2928310" y="157256"/>
                  <a:pt x="2936724" y="156567"/>
                </a:cubicBezTo>
                <a:cubicBezTo>
                  <a:pt x="2945138" y="155879"/>
                  <a:pt x="2953956" y="155535"/>
                  <a:pt x="2963176" y="155535"/>
                </a:cubicBezTo>
                <a:close/>
                <a:moveTo>
                  <a:pt x="865553" y="148824"/>
                </a:moveTo>
                <a:cubicBezTo>
                  <a:pt x="869703" y="165573"/>
                  <a:pt x="878521" y="178651"/>
                  <a:pt x="892006" y="188058"/>
                </a:cubicBezTo>
                <a:cubicBezTo>
                  <a:pt x="905492" y="197466"/>
                  <a:pt x="924278" y="203144"/>
                  <a:pt x="948368" y="205095"/>
                </a:cubicBezTo>
                <a:cubicBezTo>
                  <a:pt x="957358" y="205783"/>
                  <a:pt x="964591" y="206987"/>
                  <a:pt x="970065" y="208708"/>
                </a:cubicBezTo>
                <a:cubicBezTo>
                  <a:pt x="975540" y="210429"/>
                  <a:pt x="979978" y="212609"/>
                  <a:pt x="983378" y="215247"/>
                </a:cubicBezTo>
                <a:cubicBezTo>
                  <a:pt x="986778" y="217886"/>
                  <a:pt x="989430" y="220926"/>
                  <a:pt x="991332" y="224368"/>
                </a:cubicBezTo>
                <a:cubicBezTo>
                  <a:pt x="993233" y="227809"/>
                  <a:pt x="995164" y="231595"/>
                  <a:pt x="997123" y="235725"/>
                </a:cubicBezTo>
                <a:lnTo>
                  <a:pt x="884225" y="235725"/>
                </a:lnTo>
                <a:lnTo>
                  <a:pt x="884225" y="271863"/>
                </a:lnTo>
                <a:lnTo>
                  <a:pt x="932289" y="271863"/>
                </a:lnTo>
                <a:lnTo>
                  <a:pt x="932289" y="296470"/>
                </a:lnTo>
                <a:cubicBezTo>
                  <a:pt x="927333" y="298421"/>
                  <a:pt x="923270" y="301748"/>
                  <a:pt x="920101" y="306451"/>
                </a:cubicBezTo>
                <a:cubicBezTo>
                  <a:pt x="916930" y="311155"/>
                  <a:pt x="915346" y="316489"/>
                  <a:pt x="915346" y="322455"/>
                </a:cubicBezTo>
                <a:cubicBezTo>
                  <a:pt x="915346" y="326241"/>
                  <a:pt x="916066" y="329826"/>
                  <a:pt x="917507" y="333210"/>
                </a:cubicBezTo>
                <a:cubicBezTo>
                  <a:pt x="918948" y="336594"/>
                  <a:pt x="920936" y="339577"/>
                  <a:pt x="923472" y="342158"/>
                </a:cubicBezTo>
                <a:cubicBezTo>
                  <a:pt x="926008" y="344739"/>
                  <a:pt x="929005" y="346776"/>
                  <a:pt x="932462" y="348267"/>
                </a:cubicBezTo>
                <a:cubicBezTo>
                  <a:pt x="935920" y="349759"/>
                  <a:pt x="939665" y="350504"/>
                  <a:pt x="943700" y="350504"/>
                </a:cubicBezTo>
                <a:cubicBezTo>
                  <a:pt x="947964" y="350504"/>
                  <a:pt x="951826" y="349730"/>
                  <a:pt x="955283" y="348181"/>
                </a:cubicBezTo>
                <a:cubicBezTo>
                  <a:pt x="958741" y="346632"/>
                  <a:pt x="961709" y="344596"/>
                  <a:pt x="964187" y="342072"/>
                </a:cubicBezTo>
                <a:cubicBezTo>
                  <a:pt x="966666" y="339548"/>
                  <a:pt x="968567" y="336652"/>
                  <a:pt x="969892" y="333382"/>
                </a:cubicBezTo>
                <a:cubicBezTo>
                  <a:pt x="971219" y="330112"/>
                  <a:pt x="971881" y="326757"/>
                  <a:pt x="971881" y="323315"/>
                </a:cubicBezTo>
                <a:cubicBezTo>
                  <a:pt x="971881" y="322397"/>
                  <a:pt x="971824" y="321652"/>
                  <a:pt x="971708" y="321078"/>
                </a:cubicBezTo>
                <a:cubicBezTo>
                  <a:pt x="976664" y="321078"/>
                  <a:pt x="980843" y="321766"/>
                  <a:pt x="984243" y="323143"/>
                </a:cubicBezTo>
                <a:cubicBezTo>
                  <a:pt x="987642" y="324520"/>
                  <a:pt x="990409" y="326384"/>
                  <a:pt x="992541" y="328736"/>
                </a:cubicBezTo>
                <a:cubicBezTo>
                  <a:pt x="994673" y="331088"/>
                  <a:pt x="996201" y="333726"/>
                  <a:pt x="997123" y="336652"/>
                </a:cubicBezTo>
                <a:cubicBezTo>
                  <a:pt x="998045" y="339577"/>
                  <a:pt x="998506" y="342588"/>
                  <a:pt x="998506" y="345686"/>
                </a:cubicBezTo>
                <a:cubicBezTo>
                  <a:pt x="998506" y="351996"/>
                  <a:pt x="997325" y="357388"/>
                  <a:pt x="994962" y="361862"/>
                </a:cubicBezTo>
                <a:cubicBezTo>
                  <a:pt x="992599" y="366336"/>
                  <a:pt x="989343" y="370007"/>
                  <a:pt x="985194" y="372875"/>
                </a:cubicBezTo>
                <a:cubicBezTo>
                  <a:pt x="981045" y="375743"/>
                  <a:pt x="976146" y="377865"/>
                  <a:pt x="970497" y="379242"/>
                </a:cubicBezTo>
                <a:cubicBezTo>
                  <a:pt x="964850" y="380619"/>
                  <a:pt x="958741" y="381307"/>
                  <a:pt x="952172" y="381307"/>
                </a:cubicBezTo>
                <a:cubicBezTo>
                  <a:pt x="941683" y="381307"/>
                  <a:pt x="932404" y="380647"/>
                  <a:pt x="924336" y="379328"/>
                </a:cubicBezTo>
                <a:cubicBezTo>
                  <a:pt x="916268" y="378009"/>
                  <a:pt x="909987" y="376833"/>
                  <a:pt x="905492" y="375800"/>
                </a:cubicBezTo>
                <a:lnTo>
                  <a:pt x="905492" y="411077"/>
                </a:lnTo>
                <a:cubicBezTo>
                  <a:pt x="910332" y="412110"/>
                  <a:pt x="915807" y="413314"/>
                  <a:pt x="921915" y="414691"/>
                </a:cubicBezTo>
                <a:cubicBezTo>
                  <a:pt x="928025" y="416068"/>
                  <a:pt x="934566" y="417817"/>
                  <a:pt x="941539" y="419940"/>
                </a:cubicBezTo>
                <a:cubicBezTo>
                  <a:pt x="948512" y="422062"/>
                  <a:pt x="955715" y="424614"/>
                  <a:pt x="963150" y="427597"/>
                </a:cubicBezTo>
                <a:cubicBezTo>
                  <a:pt x="970585" y="430580"/>
                  <a:pt x="978018" y="434165"/>
                  <a:pt x="985453" y="438352"/>
                </a:cubicBezTo>
                <a:cubicBezTo>
                  <a:pt x="992887" y="442540"/>
                  <a:pt x="1000235" y="447473"/>
                  <a:pt x="1007496" y="453151"/>
                </a:cubicBezTo>
                <a:cubicBezTo>
                  <a:pt x="1014758" y="458830"/>
                  <a:pt x="1021616" y="465341"/>
                  <a:pt x="1028070" y="472683"/>
                </a:cubicBezTo>
                <a:lnTo>
                  <a:pt x="1060055" y="452893"/>
                </a:lnTo>
                <a:cubicBezTo>
                  <a:pt x="1056251" y="447157"/>
                  <a:pt x="1052015" y="441880"/>
                  <a:pt x="1047347" y="437062"/>
                </a:cubicBezTo>
                <a:cubicBezTo>
                  <a:pt x="1042679" y="432243"/>
                  <a:pt x="1037896" y="427827"/>
                  <a:pt x="1032997" y="423811"/>
                </a:cubicBezTo>
                <a:cubicBezTo>
                  <a:pt x="1028099" y="419796"/>
                  <a:pt x="1023201" y="416182"/>
                  <a:pt x="1018302" y="412970"/>
                </a:cubicBezTo>
                <a:cubicBezTo>
                  <a:pt x="1013404" y="409758"/>
                  <a:pt x="1008880" y="406833"/>
                  <a:pt x="1004730" y="404194"/>
                </a:cubicBezTo>
                <a:cubicBezTo>
                  <a:pt x="1009686" y="401670"/>
                  <a:pt x="1014239" y="398487"/>
                  <a:pt x="1018388" y="394643"/>
                </a:cubicBezTo>
                <a:cubicBezTo>
                  <a:pt x="1022537" y="390800"/>
                  <a:pt x="1026111" y="386383"/>
                  <a:pt x="1029108" y="381393"/>
                </a:cubicBezTo>
                <a:cubicBezTo>
                  <a:pt x="1032104" y="376403"/>
                  <a:pt x="1034438" y="370896"/>
                  <a:pt x="1036110" y="364873"/>
                </a:cubicBezTo>
                <a:cubicBezTo>
                  <a:pt x="1037781" y="358850"/>
                  <a:pt x="1038616" y="352397"/>
                  <a:pt x="1038616" y="345514"/>
                </a:cubicBezTo>
                <a:cubicBezTo>
                  <a:pt x="1038616" y="337827"/>
                  <a:pt x="1037407" y="330399"/>
                  <a:pt x="1034986" y="323229"/>
                </a:cubicBezTo>
                <a:cubicBezTo>
                  <a:pt x="1032565" y="316059"/>
                  <a:pt x="1028733" y="309663"/>
                  <a:pt x="1023489" y="304042"/>
                </a:cubicBezTo>
                <a:cubicBezTo>
                  <a:pt x="1018244" y="298421"/>
                  <a:pt x="1011415" y="293918"/>
                  <a:pt x="1003001" y="290533"/>
                </a:cubicBezTo>
                <a:cubicBezTo>
                  <a:pt x="994588" y="287149"/>
                  <a:pt x="984386" y="285457"/>
                  <a:pt x="972400" y="285457"/>
                </a:cubicBezTo>
                <a:lnTo>
                  <a:pt x="972400" y="271863"/>
                </a:lnTo>
                <a:lnTo>
                  <a:pt x="1075619" y="271863"/>
                </a:lnTo>
                <a:lnTo>
                  <a:pt x="1087026" y="271863"/>
                </a:lnTo>
                <a:lnTo>
                  <a:pt x="1109852" y="271863"/>
                </a:lnTo>
                <a:cubicBezTo>
                  <a:pt x="1114116" y="271863"/>
                  <a:pt x="1118756" y="273469"/>
                  <a:pt x="1123770" y="276681"/>
                </a:cubicBezTo>
                <a:cubicBezTo>
                  <a:pt x="1128784" y="279893"/>
                  <a:pt x="1133683" y="284023"/>
                  <a:pt x="1138465" y="289071"/>
                </a:cubicBezTo>
                <a:cubicBezTo>
                  <a:pt x="1143248" y="294119"/>
                  <a:pt x="1147686" y="299855"/>
                  <a:pt x="1151778" y="306279"/>
                </a:cubicBezTo>
                <a:cubicBezTo>
                  <a:pt x="1155869" y="312703"/>
                  <a:pt x="1159068" y="319070"/>
                  <a:pt x="1161373" y="325380"/>
                </a:cubicBezTo>
                <a:cubicBezTo>
                  <a:pt x="1158607" y="325265"/>
                  <a:pt x="1156244" y="325208"/>
                  <a:pt x="1154285" y="325208"/>
                </a:cubicBezTo>
                <a:cubicBezTo>
                  <a:pt x="1147023" y="325208"/>
                  <a:pt x="1140108" y="326413"/>
                  <a:pt x="1133538" y="328822"/>
                </a:cubicBezTo>
                <a:cubicBezTo>
                  <a:pt x="1126968" y="331231"/>
                  <a:pt x="1121321" y="334587"/>
                  <a:pt x="1116595" y="338889"/>
                </a:cubicBezTo>
                <a:cubicBezTo>
                  <a:pt x="1111869" y="343191"/>
                  <a:pt x="1108181" y="348267"/>
                  <a:pt x="1105530" y="354118"/>
                </a:cubicBezTo>
                <a:cubicBezTo>
                  <a:pt x="1102879" y="359969"/>
                  <a:pt x="1101554" y="366278"/>
                  <a:pt x="1101554" y="373047"/>
                </a:cubicBezTo>
                <a:cubicBezTo>
                  <a:pt x="1101554" y="381192"/>
                  <a:pt x="1102994" y="388534"/>
                  <a:pt x="1105876" y="395074"/>
                </a:cubicBezTo>
                <a:cubicBezTo>
                  <a:pt x="1108757" y="401613"/>
                  <a:pt x="1112705" y="407177"/>
                  <a:pt x="1117719" y="411766"/>
                </a:cubicBezTo>
                <a:cubicBezTo>
                  <a:pt x="1122732" y="416354"/>
                  <a:pt x="1128610" y="419854"/>
                  <a:pt x="1135353" y="422263"/>
                </a:cubicBezTo>
                <a:cubicBezTo>
                  <a:pt x="1142096" y="424672"/>
                  <a:pt x="1149329" y="425876"/>
                  <a:pt x="1157051" y="425876"/>
                </a:cubicBezTo>
                <a:cubicBezTo>
                  <a:pt x="1165811" y="425876"/>
                  <a:pt x="1173331" y="424385"/>
                  <a:pt x="1179613" y="421402"/>
                </a:cubicBezTo>
                <a:cubicBezTo>
                  <a:pt x="1185894" y="418419"/>
                  <a:pt x="1191023" y="414605"/>
                  <a:pt x="1195000" y="409959"/>
                </a:cubicBezTo>
                <a:cubicBezTo>
                  <a:pt x="1198976" y="405313"/>
                  <a:pt x="1201887" y="400179"/>
                  <a:pt x="1203731" y="394557"/>
                </a:cubicBezTo>
                <a:cubicBezTo>
                  <a:pt x="1205575" y="388936"/>
                  <a:pt x="1206498" y="383544"/>
                  <a:pt x="1206498" y="378382"/>
                </a:cubicBezTo>
                <a:cubicBezTo>
                  <a:pt x="1211223" y="380905"/>
                  <a:pt x="1216035" y="384777"/>
                  <a:pt x="1220934" y="389997"/>
                </a:cubicBezTo>
                <a:cubicBezTo>
                  <a:pt x="1225833" y="395217"/>
                  <a:pt x="1230299" y="400781"/>
                  <a:pt x="1234333" y="406689"/>
                </a:cubicBezTo>
                <a:cubicBezTo>
                  <a:pt x="1238366" y="412597"/>
                  <a:pt x="1241738" y="418305"/>
                  <a:pt x="1244447" y="423811"/>
                </a:cubicBezTo>
                <a:cubicBezTo>
                  <a:pt x="1247155" y="429318"/>
                  <a:pt x="1248798" y="433563"/>
                  <a:pt x="1249374" y="436546"/>
                </a:cubicBezTo>
                <a:lnTo>
                  <a:pt x="1249374" y="462874"/>
                </a:lnTo>
                <a:lnTo>
                  <a:pt x="1289484" y="462874"/>
                </a:lnTo>
                <a:lnTo>
                  <a:pt x="1289484" y="271863"/>
                </a:lnTo>
                <a:lnTo>
                  <a:pt x="1324432" y="271863"/>
                </a:lnTo>
                <a:lnTo>
                  <a:pt x="1337893" y="271863"/>
                </a:lnTo>
                <a:lnTo>
                  <a:pt x="1344487" y="271863"/>
                </a:lnTo>
                <a:cubicBezTo>
                  <a:pt x="1348867" y="271863"/>
                  <a:pt x="1352814" y="272580"/>
                  <a:pt x="1356330" y="274014"/>
                </a:cubicBezTo>
                <a:cubicBezTo>
                  <a:pt x="1359846" y="275448"/>
                  <a:pt x="1362814" y="277455"/>
                  <a:pt x="1365234" y="280036"/>
                </a:cubicBezTo>
                <a:cubicBezTo>
                  <a:pt x="1367654" y="282618"/>
                  <a:pt x="1369527" y="285658"/>
                  <a:pt x="1370852" y="289157"/>
                </a:cubicBezTo>
                <a:cubicBezTo>
                  <a:pt x="1372178" y="292656"/>
                  <a:pt x="1372840" y="296470"/>
                  <a:pt x="1372840" y="300600"/>
                </a:cubicBezTo>
                <a:lnTo>
                  <a:pt x="1372840" y="480082"/>
                </a:lnTo>
                <a:lnTo>
                  <a:pt x="1412952" y="480082"/>
                </a:lnTo>
                <a:lnTo>
                  <a:pt x="1412952" y="289931"/>
                </a:lnTo>
                <a:cubicBezTo>
                  <a:pt x="1412952" y="288210"/>
                  <a:pt x="1413096" y="286317"/>
                  <a:pt x="1413384" y="284252"/>
                </a:cubicBezTo>
                <a:cubicBezTo>
                  <a:pt x="1413672" y="282187"/>
                  <a:pt x="1414334" y="280237"/>
                  <a:pt x="1415372" y="278402"/>
                </a:cubicBezTo>
                <a:cubicBezTo>
                  <a:pt x="1416410" y="276566"/>
                  <a:pt x="1417994" y="275017"/>
                  <a:pt x="1420126" y="273755"/>
                </a:cubicBezTo>
                <a:cubicBezTo>
                  <a:pt x="1422259" y="272493"/>
                  <a:pt x="1425169" y="271863"/>
                  <a:pt x="1428857" y="271863"/>
                </a:cubicBezTo>
                <a:lnTo>
                  <a:pt x="1448837" y="271863"/>
                </a:lnTo>
                <a:lnTo>
                  <a:pt x="1461361" y="271863"/>
                </a:lnTo>
                <a:lnTo>
                  <a:pt x="1483070" y="271863"/>
                </a:lnTo>
                <a:cubicBezTo>
                  <a:pt x="1487334" y="271863"/>
                  <a:pt x="1491974" y="273469"/>
                  <a:pt x="1496987" y="276681"/>
                </a:cubicBezTo>
                <a:cubicBezTo>
                  <a:pt x="1502001" y="279893"/>
                  <a:pt x="1506900" y="284023"/>
                  <a:pt x="1511683" y="289071"/>
                </a:cubicBezTo>
                <a:cubicBezTo>
                  <a:pt x="1516466" y="294119"/>
                  <a:pt x="1520904" y="299855"/>
                  <a:pt x="1524996" y="306279"/>
                </a:cubicBezTo>
                <a:cubicBezTo>
                  <a:pt x="1529088" y="312703"/>
                  <a:pt x="1532286" y="319070"/>
                  <a:pt x="1534591" y="325380"/>
                </a:cubicBezTo>
                <a:cubicBezTo>
                  <a:pt x="1531825" y="325265"/>
                  <a:pt x="1529462" y="325208"/>
                  <a:pt x="1527503" y="325208"/>
                </a:cubicBezTo>
                <a:cubicBezTo>
                  <a:pt x="1520241" y="325208"/>
                  <a:pt x="1513326" y="326413"/>
                  <a:pt x="1506756" y="328822"/>
                </a:cubicBezTo>
                <a:cubicBezTo>
                  <a:pt x="1500186" y="331231"/>
                  <a:pt x="1494539" y="334587"/>
                  <a:pt x="1489813" y="338889"/>
                </a:cubicBezTo>
                <a:cubicBezTo>
                  <a:pt x="1485088" y="343191"/>
                  <a:pt x="1481398" y="348267"/>
                  <a:pt x="1478748" y="354118"/>
                </a:cubicBezTo>
                <a:cubicBezTo>
                  <a:pt x="1476097" y="359969"/>
                  <a:pt x="1474772" y="366278"/>
                  <a:pt x="1474772" y="373047"/>
                </a:cubicBezTo>
                <a:cubicBezTo>
                  <a:pt x="1474772" y="381192"/>
                  <a:pt x="1476212" y="388534"/>
                  <a:pt x="1479094" y="395074"/>
                </a:cubicBezTo>
                <a:cubicBezTo>
                  <a:pt x="1481975" y="401613"/>
                  <a:pt x="1485923" y="407177"/>
                  <a:pt x="1490937" y="411766"/>
                </a:cubicBezTo>
                <a:cubicBezTo>
                  <a:pt x="1495950" y="416354"/>
                  <a:pt x="1501829" y="419854"/>
                  <a:pt x="1508571" y="422263"/>
                </a:cubicBezTo>
                <a:cubicBezTo>
                  <a:pt x="1515314" y="424672"/>
                  <a:pt x="1522547" y="425876"/>
                  <a:pt x="1530269" y="425876"/>
                </a:cubicBezTo>
                <a:cubicBezTo>
                  <a:pt x="1539029" y="425876"/>
                  <a:pt x="1546550" y="424385"/>
                  <a:pt x="1552831" y="421402"/>
                </a:cubicBezTo>
                <a:cubicBezTo>
                  <a:pt x="1559113" y="418419"/>
                  <a:pt x="1564241" y="414605"/>
                  <a:pt x="1568218" y="409959"/>
                </a:cubicBezTo>
                <a:cubicBezTo>
                  <a:pt x="1572195" y="405313"/>
                  <a:pt x="1575105" y="400179"/>
                  <a:pt x="1576949" y="394557"/>
                </a:cubicBezTo>
                <a:cubicBezTo>
                  <a:pt x="1578793" y="388936"/>
                  <a:pt x="1579716" y="383544"/>
                  <a:pt x="1579716" y="378382"/>
                </a:cubicBezTo>
                <a:cubicBezTo>
                  <a:pt x="1584441" y="380905"/>
                  <a:pt x="1589253" y="384777"/>
                  <a:pt x="1594152" y="389997"/>
                </a:cubicBezTo>
                <a:cubicBezTo>
                  <a:pt x="1599050" y="395217"/>
                  <a:pt x="1603517" y="400781"/>
                  <a:pt x="1607551" y="406689"/>
                </a:cubicBezTo>
                <a:cubicBezTo>
                  <a:pt x="1611584" y="412597"/>
                  <a:pt x="1614956" y="418305"/>
                  <a:pt x="1617665" y="423811"/>
                </a:cubicBezTo>
                <a:cubicBezTo>
                  <a:pt x="1620374" y="429318"/>
                  <a:pt x="1622016" y="433563"/>
                  <a:pt x="1622592" y="436546"/>
                </a:cubicBezTo>
                <a:lnTo>
                  <a:pt x="1622592" y="462874"/>
                </a:lnTo>
                <a:lnTo>
                  <a:pt x="1662702" y="462874"/>
                </a:lnTo>
                <a:lnTo>
                  <a:pt x="1662702" y="271863"/>
                </a:lnTo>
                <a:lnTo>
                  <a:pt x="1711112" y="271863"/>
                </a:lnTo>
                <a:lnTo>
                  <a:pt x="1711112" y="235725"/>
                </a:lnTo>
                <a:lnTo>
                  <a:pt x="1461361" y="235725"/>
                </a:lnTo>
                <a:lnTo>
                  <a:pt x="1448837" y="235725"/>
                </a:lnTo>
                <a:lnTo>
                  <a:pt x="1421251" y="235725"/>
                </a:lnTo>
                <a:cubicBezTo>
                  <a:pt x="1413066" y="235725"/>
                  <a:pt x="1406381" y="236872"/>
                  <a:pt x="1401195" y="239167"/>
                </a:cubicBezTo>
                <a:cubicBezTo>
                  <a:pt x="1396009" y="241461"/>
                  <a:pt x="1391571" y="244387"/>
                  <a:pt x="1387883" y="247943"/>
                </a:cubicBezTo>
                <a:cubicBezTo>
                  <a:pt x="1383963" y="244731"/>
                  <a:pt x="1379094" y="241892"/>
                  <a:pt x="1373274" y="239425"/>
                </a:cubicBezTo>
                <a:cubicBezTo>
                  <a:pt x="1367452" y="236958"/>
                  <a:pt x="1360912" y="235725"/>
                  <a:pt x="1353651" y="235725"/>
                </a:cubicBezTo>
                <a:lnTo>
                  <a:pt x="1337893" y="235725"/>
                </a:lnTo>
                <a:lnTo>
                  <a:pt x="1324432" y="235725"/>
                </a:lnTo>
                <a:lnTo>
                  <a:pt x="1087026" y="235725"/>
                </a:lnTo>
                <a:lnTo>
                  <a:pt x="1075619" y="235725"/>
                </a:lnTo>
                <a:lnTo>
                  <a:pt x="1037060" y="235725"/>
                </a:lnTo>
                <a:cubicBezTo>
                  <a:pt x="1035331" y="226777"/>
                  <a:pt x="1032306" y="218488"/>
                  <a:pt x="1027984" y="210859"/>
                </a:cubicBezTo>
                <a:cubicBezTo>
                  <a:pt x="1023662" y="203230"/>
                  <a:pt x="1018101" y="196634"/>
                  <a:pt x="1011300" y="191070"/>
                </a:cubicBezTo>
                <a:cubicBezTo>
                  <a:pt x="1004499" y="185506"/>
                  <a:pt x="996373" y="181089"/>
                  <a:pt x="986922" y="177819"/>
                </a:cubicBezTo>
                <a:cubicBezTo>
                  <a:pt x="977471" y="174550"/>
                  <a:pt x="966752" y="172743"/>
                  <a:pt x="954765" y="172399"/>
                </a:cubicBezTo>
                <a:cubicBezTo>
                  <a:pt x="947043" y="172169"/>
                  <a:pt x="940358" y="171452"/>
                  <a:pt x="934710" y="170248"/>
                </a:cubicBezTo>
                <a:cubicBezTo>
                  <a:pt x="929062" y="169043"/>
                  <a:pt x="924221" y="167437"/>
                  <a:pt x="920186" y="165429"/>
                </a:cubicBezTo>
                <a:cubicBezTo>
                  <a:pt x="916153" y="163422"/>
                  <a:pt x="912753" y="161013"/>
                  <a:pt x="909987" y="158202"/>
                </a:cubicBezTo>
                <a:cubicBezTo>
                  <a:pt x="907220" y="155391"/>
                  <a:pt x="904858" y="152265"/>
                  <a:pt x="902898" y="148824"/>
                </a:cubicBezTo>
                <a:close/>
                <a:moveTo>
                  <a:pt x="10108335" y="141080"/>
                </a:moveTo>
                <a:cubicBezTo>
                  <a:pt x="10095310" y="141080"/>
                  <a:pt x="10083180" y="142543"/>
                  <a:pt x="10071941" y="145468"/>
                </a:cubicBezTo>
                <a:cubicBezTo>
                  <a:pt x="10060704" y="148393"/>
                  <a:pt x="10050935" y="152667"/>
                  <a:pt x="10042636" y="158288"/>
                </a:cubicBezTo>
                <a:cubicBezTo>
                  <a:pt x="10034338" y="163909"/>
                  <a:pt x="10027797" y="170879"/>
                  <a:pt x="10023014" y="179196"/>
                </a:cubicBezTo>
                <a:cubicBezTo>
                  <a:pt x="10018231" y="187513"/>
                  <a:pt x="10015838" y="197007"/>
                  <a:pt x="10015838" y="207676"/>
                </a:cubicBezTo>
                <a:cubicBezTo>
                  <a:pt x="10015838" y="214100"/>
                  <a:pt x="10016416" y="219463"/>
                  <a:pt x="10017567" y="223765"/>
                </a:cubicBezTo>
                <a:cubicBezTo>
                  <a:pt x="10018721" y="228068"/>
                  <a:pt x="10020334" y="232054"/>
                  <a:pt x="10022409" y="235725"/>
                </a:cubicBezTo>
                <a:lnTo>
                  <a:pt x="10010273" y="235725"/>
                </a:lnTo>
                <a:lnTo>
                  <a:pt x="9994573" y="235725"/>
                </a:lnTo>
                <a:lnTo>
                  <a:pt x="9717052" y="235725"/>
                </a:lnTo>
                <a:lnTo>
                  <a:pt x="9717052" y="271863"/>
                </a:lnTo>
                <a:lnTo>
                  <a:pt x="9843781" y="271863"/>
                </a:lnTo>
                <a:lnTo>
                  <a:pt x="9843781" y="292168"/>
                </a:lnTo>
                <a:cubicBezTo>
                  <a:pt x="9830295" y="293545"/>
                  <a:pt x="9817674" y="296413"/>
                  <a:pt x="9805918" y="300772"/>
                </a:cubicBezTo>
                <a:cubicBezTo>
                  <a:pt x="9794161" y="305132"/>
                  <a:pt x="9783673" y="310897"/>
                  <a:pt x="9774452" y="318067"/>
                </a:cubicBezTo>
                <a:cubicBezTo>
                  <a:pt x="9765231" y="325237"/>
                  <a:pt x="9757393" y="333755"/>
                  <a:pt x="9750938" y="343621"/>
                </a:cubicBezTo>
                <a:cubicBezTo>
                  <a:pt x="9744484" y="353487"/>
                  <a:pt x="9739759" y="364615"/>
                  <a:pt x="9736762" y="377005"/>
                </a:cubicBezTo>
                <a:cubicBezTo>
                  <a:pt x="9740681" y="377693"/>
                  <a:pt x="9745579" y="378898"/>
                  <a:pt x="9751457" y="380619"/>
                </a:cubicBezTo>
                <a:cubicBezTo>
                  <a:pt x="9757335" y="382340"/>
                  <a:pt x="9763645" y="384605"/>
                  <a:pt x="9770389" y="387416"/>
                </a:cubicBezTo>
                <a:cubicBezTo>
                  <a:pt x="9777131" y="390227"/>
                  <a:pt x="9784076" y="393525"/>
                  <a:pt x="9791222" y="397311"/>
                </a:cubicBezTo>
                <a:cubicBezTo>
                  <a:pt x="9798369" y="401097"/>
                  <a:pt x="9805255" y="405284"/>
                  <a:pt x="9811883" y="409873"/>
                </a:cubicBezTo>
                <a:cubicBezTo>
                  <a:pt x="9818510" y="414462"/>
                  <a:pt x="9824590" y="419452"/>
                  <a:pt x="9830122" y="424844"/>
                </a:cubicBezTo>
                <a:cubicBezTo>
                  <a:pt x="9835655" y="430236"/>
                  <a:pt x="9840208" y="435972"/>
                  <a:pt x="9843781" y="442052"/>
                </a:cubicBezTo>
                <a:lnTo>
                  <a:pt x="9843781" y="462874"/>
                </a:lnTo>
                <a:lnTo>
                  <a:pt x="9883891" y="462874"/>
                </a:lnTo>
                <a:lnTo>
                  <a:pt x="9883891" y="327961"/>
                </a:lnTo>
                <a:cubicBezTo>
                  <a:pt x="9888617" y="328306"/>
                  <a:pt x="9893516" y="329223"/>
                  <a:pt x="9898587" y="330715"/>
                </a:cubicBezTo>
                <a:cubicBezTo>
                  <a:pt x="9903658" y="332206"/>
                  <a:pt x="9908384" y="334128"/>
                  <a:pt x="9912764" y="336480"/>
                </a:cubicBezTo>
                <a:cubicBezTo>
                  <a:pt x="9917144" y="338831"/>
                  <a:pt x="9920976" y="341527"/>
                  <a:pt x="9924261" y="344567"/>
                </a:cubicBezTo>
                <a:cubicBezTo>
                  <a:pt x="9927546" y="347608"/>
                  <a:pt x="9929822" y="350791"/>
                  <a:pt x="9931089" y="354118"/>
                </a:cubicBezTo>
                <a:cubicBezTo>
                  <a:pt x="9928555" y="354233"/>
                  <a:pt x="9925730" y="354835"/>
                  <a:pt x="9922618" y="355925"/>
                </a:cubicBezTo>
                <a:cubicBezTo>
                  <a:pt x="9919506" y="357015"/>
                  <a:pt x="9916567" y="358678"/>
                  <a:pt x="9913801" y="360915"/>
                </a:cubicBezTo>
                <a:cubicBezTo>
                  <a:pt x="9911035" y="363152"/>
                  <a:pt x="9908730" y="366020"/>
                  <a:pt x="9906885" y="369519"/>
                </a:cubicBezTo>
                <a:cubicBezTo>
                  <a:pt x="9905042" y="373018"/>
                  <a:pt x="9904119" y="377292"/>
                  <a:pt x="9904119" y="382340"/>
                </a:cubicBezTo>
                <a:cubicBezTo>
                  <a:pt x="9904119" y="385781"/>
                  <a:pt x="9904783" y="389165"/>
                  <a:pt x="9906107" y="392492"/>
                </a:cubicBezTo>
                <a:cubicBezTo>
                  <a:pt x="9907433" y="395819"/>
                  <a:pt x="9909335" y="398802"/>
                  <a:pt x="9911812" y="401441"/>
                </a:cubicBezTo>
                <a:cubicBezTo>
                  <a:pt x="9914291" y="404079"/>
                  <a:pt x="9917288" y="406230"/>
                  <a:pt x="9920802" y="407894"/>
                </a:cubicBezTo>
                <a:cubicBezTo>
                  <a:pt x="9924319" y="409557"/>
                  <a:pt x="9928266" y="410389"/>
                  <a:pt x="9932646" y="410389"/>
                </a:cubicBezTo>
                <a:cubicBezTo>
                  <a:pt x="9936449" y="410389"/>
                  <a:pt x="9940657" y="409529"/>
                  <a:pt x="9945267" y="407808"/>
                </a:cubicBezTo>
                <a:cubicBezTo>
                  <a:pt x="9949877" y="406087"/>
                  <a:pt x="9954170" y="403276"/>
                  <a:pt x="9958147" y="399376"/>
                </a:cubicBezTo>
                <a:cubicBezTo>
                  <a:pt x="9962123" y="395475"/>
                  <a:pt x="9965467" y="390399"/>
                  <a:pt x="9968175" y="384146"/>
                </a:cubicBezTo>
                <a:cubicBezTo>
                  <a:pt x="9970883" y="377894"/>
                  <a:pt x="9972238" y="370294"/>
                  <a:pt x="9972238" y="361345"/>
                </a:cubicBezTo>
                <a:cubicBezTo>
                  <a:pt x="9972238" y="351709"/>
                  <a:pt x="9969933" y="342818"/>
                  <a:pt x="9965322" y="334673"/>
                </a:cubicBezTo>
                <a:cubicBezTo>
                  <a:pt x="9960713" y="326527"/>
                  <a:pt x="9954402" y="319415"/>
                  <a:pt x="9946391" y="313334"/>
                </a:cubicBezTo>
                <a:cubicBezTo>
                  <a:pt x="9938380" y="307254"/>
                  <a:pt x="9929015" y="302378"/>
                  <a:pt x="9918296" y="298707"/>
                </a:cubicBezTo>
                <a:cubicBezTo>
                  <a:pt x="9907577" y="295036"/>
                  <a:pt x="9896109" y="292857"/>
                  <a:pt x="9883891" y="292168"/>
                </a:cubicBezTo>
                <a:lnTo>
                  <a:pt x="9883891" y="271863"/>
                </a:lnTo>
                <a:lnTo>
                  <a:pt x="9994573" y="271863"/>
                </a:lnTo>
                <a:lnTo>
                  <a:pt x="10010273" y="271863"/>
                </a:lnTo>
                <a:lnTo>
                  <a:pt x="10025693" y="271863"/>
                </a:lnTo>
                <a:lnTo>
                  <a:pt x="10025693" y="478362"/>
                </a:lnTo>
                <a:lnTo>
                  <a:pt x="10066149" y="478362"/>
                </a:lnTo>
                <a:lnTo>
                  <a:pt x="10066149" y="271863"/>
                </a:lnTo>
                <a:lnTo>
                  <a:pt x="10099840" y="271863"/>
                </a:lnTo>
                <a:lnTo>
                  <a:pt x="10114559" y="271863"/>
                </a:lnTo>
                <a:lnTo>
                  <a:pt x="10253193" y="271863"/>
                </a:lnTo>
                <a:lnTo>
                  <a:pt x="10253193" y="290275"/>
                </a:lnTo>
                <a:cubicBezTo>
                  <a:pt x="10243973" y="290505"/>
                  <a:pt x="10234580" y="291164"/>
                  <a:pt x="10225012" y="292254"/>
                </a:cubicBezTo>
                <a:cubicBezTo>
                  <a:pt x="10215445" y="293344"/>
                  <a:pt x="10206081" y="295151"/>
                  <a:pt x="10196918" y="297675"/>
                </a:cubicBezTo>
                <a:cubicBezTo>
                  <a:pt x="10187754" y="300199"/>
                  <a:pt x="10178995" y="303583"/>
                  <a:pt x="10170638" y="307828"/>
                </a:cubicBezTo>
                <a:cubicBezTo>
                  <a:pt x="10162282" y="312072"/>
                  <a:pt x="10154705" y="317350"/>
                  <a:pt x="10147903" y="323659"/>
                </a:cubicBezTo>
                <a:cubicBezTo>
                  <a:pt x="10141103" y="329969"/>
                  <a:pt x="10135282" y="337512"/>
                  <a:pt x="10130441" y="346288"/>
                </a:cubicBezTo>
                <a:cubicBezTo>
                  <a:pt x="10125601" y="355064"/>
                  <a:pt x="10122143" y="365303"/>
                  <a:pt x="10120068" y="377005"/>
                </a:cubicBezTo>
                <a:cubicBezTo>
                  <a:pt x="10126869" y="377579"/>
                  <a:pt x="10134303" y="378611"/>
                  <a:pt x="10142371" y="380102"/>
                </a:cubicBezTo>
                <a:cubicBezTo>
                  <a:pt x="10150439" y="381594"/>
                  <a:pt x="10158680" y="383544"/>
                  <a:pt x="10167094" y="385953"/>
                </a:cubicBezTo>
                <a:cubicBezTo>
                  <a:pt x="10175508" y="388362"/>
                  <a:pt x="10183922" y="391230"/>
                  <a:pt x="10192336" y="394557"/>
                </a:cubicBezTo>
                <a:cubicBezTo>
                  <a:pt x="10200750" y="397884"/>
                  <a:pt x="10208760" y="401670"/>
                  <a:pt x="10216368" y="405915"/>
                </a:cubicBezTo>
                <a:cubicBezTo>
                  <a:pt x="10223974" y="410160"/>
                  <a:pt x="10230949" y="414806"/>
                  <a:pt x="10237287" y="419854"/>
                </a:cubicBezTo>
                <a:cubicBezTo>
                  <a:pt x="10243627" y="424901"/>
                  <a:pt x="10248930" y="430351"/>
                  <a:pt x="10253193" y="436201"/>
                </a:cubicBezTo>
                <a:lnTo>
                  <a:pt x="10253193" y="462874"/>
                </a:lnTo>
                <a:lnTo>
                  <a:pt x="10293304" y="462874"/>
                </a:lnTo>
                <a:lnTo>
                  <a:pt x="10293304" y="271863"/>
                </a:lnTo>
                <a:lnTo>
                  <a:pt x="10329512" y="271863"/>
                </a:lnTo>
                <a:lnTo>
                  <a:pt x="10341713" y="271863"/>
                </a:lnTo>
                <a:lnTo>
                  <a:pt x="10345591" y="271863"/>
                </a:lnTo>
                <a:cubicBezTo>
                  <a:pt x="10351355" y="271863"/>
                  <a:pt x="10357205" y="272551"/>
                  <a:pt x="10363139" y="273928"/>
                </a:cubicBezTo>
                <a:cubicBezTo>
                  <a:pt x="10369076" y="275304"/>
                  <a:pt x="10374464" y="277484"/>
                  <a:pt x="10379305" y="280467"/>
                </a:cubicBezTo>
                <a:cubicBezTo>
                  <a:pt x="10384145" y="283449"/>
                  <a:pt x="10388122" y="287293"/>
                  <a:pt x="10391234" y="291996"/>
                </a:cubicBezTo>
                <a:cubicBezTo>
                  <a:pt x="10394346" y="296700"/>
                  <a:pt x="10395902" y="302378"/>
                  <a:pt x="10395902" y="309032"/>
                </a:cubicBezTo>
                <a:cubicBezTo>
                  <a:pt x="10395902" y="313392"/>
                  <a:pt x="10394807" y="317522"/>
                  <a:pt x="10392617" y="321422"/>
                </a:cubicBezTo>
                <a:cubicBezTo>
                  <a:pt x="10390428" y="325323"/>
                  <a:pt x="10387662" y="328707"/>
                  <a:pt x="10384318" y="331575"/>
                </a:cubicBezTo>
                <a:cubicBezTo>
                  <a:pt x="10380977" y="334443"/>
                  <a:pt x="10377288" y="336709"/>
                  <a:pt x="10373253" y="338372"/>
                </a:cubicBezTo>
                <a:cubicBezTo>
                  <a:pt x="10369220" y="340036"/>
                  <a:pt x="10365300" y="340868"/>
                  <a:pt x="10361498" y="340868"/>
                </a:cubicBezTo>
                <a:lnTo>
                  <a:pt x="10350778" y="340868"/>
                </a:lnTo>
                <a:lnTo>
                  <a:pt x="10350778" y="376661"/>
                </a:lnTo>
                <a:cubicBezTo>
                  <a:pt x="10367607" y="377005"/>
                  <a:pt x="10382619" y="378324"/>
                  <a:pt x="10395816" y="380619"/>
                </a:cubicBezTo>
                <a:cubicBezTo>
                  <a:pt x="10409014" y="382913"/>
                  <a:pt x="10421144" y="386699"/>
                  <a:pt x="10432209" y="391976"/>
                </a:cubicBezTo>
                <a:cubicBezTo>
                  <a:pt x="10443275" y="397253"/>
                  <a:pt x="10453561" y="404251"/>
                  <a:pt x="10463070" y="412970"/>
                </a:cubicBezTo>
                <a:cubicBezTo>
                  <a:pt x="10472579" y="421689"/>
                  <a:pt x="10482001" y="432530"/>
                  <a:pt x="10491337" y="445494"/>
                </a:cubicBezTo>
                <a:lnTo>
                  <a:pt x="10491337" y="462874"/>
                </a:lnTo>
                <a:lnTo>
                  <a:pt x="10531448" y="462874"/>
                </a:lnTo>
                <a:lnTo>
                  <a:pt x="10531448" y="271863"/>
                </a:lnTo>
                <a:lnTo>
                  <a:pt x="10568755" y="271863"/>
                </a:lnTo>
                <a:lnTo>
                  <a:pt x="10579857" y="271863"/>
                </a:lnTo>
                <a:lnTo>
                  <a:pt x="10588810" y="271863"/>
                </a:lnTo>
                <a:cubicBezTo>
                  <a:pt x="10593191" y="271863"/>
                  <a:pt x="10597138" y="272580"/>
                  <a:pt x="10600653" y="274014"/>
                </a:cubicBezTo>
                <a:cubicBezTo>
                  <a:pt x="10604169" y="275448"/>
                  <a:pt x="10607137" y="277455"/>
                  <a:pt x="10609557" y="280036"/>
                </a:cubicBezTo>
                <a:cubicBezTo>
                  <a:pt x="10611977" y="282618"/>
                  <a:pt x="10613851" y="285658"/>
                  <a:pt x="10615175" y="289157"/>
                </a:cubicBezTo>
                <a:cubicBezTo>
                  <a:pt x="10616502" y="292656"/>
                  <a:pt x="10617164" y="296470"/>
                  <a:pt x="10617164" y="300600"/>
                </a:cubicBezTo>
                <a:lnTo>
                  <a:pt x="10617164" y="480082"/>
                </a:lnTo>
                <a:lnTo>
                  <a:pt x="10657274" y="480082"/>
                </a:lnTo>
                <a:lnTo>
                  <a:pt x="10657274" y="289931"/>
                </a:lnTo>
                <a:cubicBezTo>
                  <a:pt x="10657274" y="288210"/>
                  <a:pt x="10657420" y="286317"/>
                  <a:pt x="10657707" y="284252"/>
                </a:cubicBezTo>
                <a:cubicBezTo>
                  <a:pt x="10657995" y="282187"/>
                  <a:pt x="10658657" y="280237"/>
                  <a:pt x="10659695" y="278402"/>
                </a:cubicBezTo>
                <a:cubicBezTo>
                  <a:pt x="10660732" y="276566"/>
                  <a:pt x="10662318" y="275017"/>
                  <a:pt x="10664450" y="273755"/>
                </a:cubicBezTo>
                <a:cubicBezTo>
                  <a:pt x="10666582" y="272493"/>
                  <a:pt x="10669492" y="271863"/>
                  <a:pt x="10673180" y="271863"/>
                </a:cubicBezTo>
                <a:lnTo>
                  <a:pt x="10693161" y="271863"/>
                </a:lnTo>
                <a:lnTo>
                  <a:pt x="10705684" y="271863"/>
                </a:lnTo>
                <a:lnTo>
                  <a:pt x="10736556" y="271863"/>
                </a:lnTo>
                <a:cubicBezTo>
                  <a:pt x="10732177" y="278631"/>
                  <a:pt x="10728575" y="285428"/>
                  <a:pt x="10725751" y="292254"/>
                </a:cubicBezTo>
                <a:cubicBezTo>
                  <a:pt x="10722928" y="299080"/>
                  <a:pt x="10720709" y="306078"/>
                  <a:pt x="10719095" y="313248"/>
                </a:cubicBezTo>
                <a:cubicBezTo>
                  <a:pt x="10717481" y="320419"/>
                  <a:pt x="10716386" y="327761"/>
                  <a:pt x="10715809" y="335275"/>
                </a:cubicBezTo>
                <a:cubicBezTo>
                  <a:pt x="10715234" y="342789"/>
                  <a:pt x="10714945" y="350676"/>
                  <a:pt x="10714945" y="358936"/>
                </a:cubicBezTo>
                <a:cubicBezTo>
                  <a:pt x="10714945" y="369147"/>
                  <a:pt x="10715839" y="379385"/>
                  <a:pt x="10717625" y="389653"/>
                </a:cubicBezTo>
                <a:cubicBezTo>
                  <a:pt x="10719412" y="399921"/>
                  <a:pt x="10722005" y="409873"/>
                  <a:pt x="10725405" y="419509"/>
                </a:cubicBezTo>
                <a:cubicBezTo>
                  <a:pt x="10728805" y="429146"/>
                  <a:pt x="10733012" y="438209"/>
                  <a:pt x="10738026" y="446698"/>
                </a:cubicBezTo>
                <a:cubicBezTo>
                  <a:pt x="10743040" y="455188"/>
                  <a:pt x="10748832" y="462759"/>
                  <a:pt x="10755401" y="469413"/>
                </a:cubicBezTo>
                <a:cubicBezTo>
                  <a:pt x="10760242" y="474232"/>
                  <a:pt x="10765660" y="478476"/>
                  <a:pt x="10771653" y="482147"/>
                </a:cubicBezTo>
                <a:cubicBezTo>
                  <a:pt x="10777647" y="485818"/>
                  <a:pt x="10783929" y="487654"/>
                  <a:pt x="10790498" y="487654"/>
                </a:cubicBezTo>
                <a:cubicBezTo>
                  <a:pt x="10794763" y="487654"/>
                  <a:pt x="10798624" y="486851"/>
                  <a:pt x="10802081" y="485245"/>
                </a:cubicBezTo>
                <a:cubicBezTo>
                  <a:pt x="10805539" y="483639"/>
                  <a:pt x="10808507" y="481516"/>
                  <a:pt x="10810985" y="478878"/>
                </a:cubicBezTo>
                <a:cubicBezTo>
                  <a:pt x="10813464" y="476239"/>
                  <a:pt x="10815394" y="473142"/>
                  <a:pt x="10816777" y="469585"/>
                </a:cubicBezTo>
                <a:cubicBezTo>
                  <a:pt x="10818160" y="466029"/>
                  <a:pt x="10818852" y="462358"/>
                  <a:pt x="10818852" y="458572"/>
                </a:cubicBezTo>
                <a:cubicBezTo>
                  <a:pt x="10818852" y="455245"/>
                  <a:pt x="10818160" y="451976"/>
                  <a:pt x="10816777" y="448763"/>
                </a:cubicBezTo>
                <a:cubicBezTo>
                  <a:pt x="10815394" y="445551"/>
                  <a:pt x="10813464" y="442654"/>
                  <a:pt x="10810985" y="440073"/>
                </a:cubicBezTo>
                <a:cubicBezTo>
                  <a:pt x="10808507" y="437492"/>
                  <a:pt x="10805539" y="435398"/>
                  <a:pt x="10802081" y="433792"/>
                </a:cubicBezTo>
                <a:cubicBezTo>
                  <a:pt x="10798624" y="432186"/>
                  <a:pt x="10794763" y="431383"/>
                  <a:pt x="10790498" y="431383"/>
                </a:cubicBezTo>
                <a:cubicBezTo>
                  <a:pt x="10788539" y="431383"/>
                  <a:pt x="10786608" y="431584"/>
                  <a:pt x="10784706" y="431985"/>
                </a:cubicBezTo>
                <a:cubicBezTo>
                  <a:pt x="10782804" y="432387"/>
                  <a:pt x="10781047" y="432874"/>
                  <a:pt x="10779433" y="433448"/>
                </a:cubicBezTo>
                <a:cubicBezTo>
                  <a:pt x="10776321" y="429662"/>
                  <a:pt x="10773354" y="424815"/>
                  <a:pt x="10770529" y="418907"/>
                </a:cubicBezTo>
                <a:cubicBezTo>
                  <a:pt x="10767706" y="412999"/>
                  <a:pt x="10765228" y="406632"/>
                  <a:pt x="10763095" y="399806"/>
                </a:cubicBezTo>
                <a:cubicBezTo>
                  <a:pt x="10760963" y="392980"/>
                  <a:pt x="10759263" y="386011"/>
                  <a:pt x="10757994" y="378898"/>
                </a:cubicBezTo>
                <a:cubicBezTo>
                  <a:pt x="10756727" y="371785"/>
                  <a:pt x="10756093" y="365131"/>
                  <a:pt x="10756093" y="358936"/>
                </a:cubicBezTo>
                <a:cubicBezTo>
                  <a:pt x="10756093" y="351938"/>
                  <a:pt x="10756670" y="344223"/>
                  <a:pt x="10757822" y="335791"/>
                </a:cubicBezTo>
                <a:cubicBezTo>
                  <a:pt x="10758975" y="327359"/>
                  <a:pt x="10760820" y="319099"/>
                  <a:pt x="10763354" y="311011"/>
                </a:cubicBezTo>
                <a:cubicBezTo>
                  <a:pt x="10765890" y="302923"/>
                  <a:pt x="10769205" y="295380"/>
                  <a:pt x="10773295" y="288382"/>
                </a:cubicBezTo>
                <a:cubicBezTo>
                  <a:pt x="10777388" y="281384"/>
                  <a:pt x="10782372" y="275878"/>
                  <a:pt x="10788251" y="271863"/>
                </a:cubicBezTo>
                <a:lnTo>
                  <a:pt x="10807997" y="271863"/>
                </a:lnTo>
                <a:lnTo>
                  <a:pt x="10821791" y="271863"/>
                </a:lnTo>
                <a:lnTo>
                  <a:pt x="10839117" y="271863"/>
                </a:lnTo>
                <a:lnTo>
                  <a:pt x="10839117" y="351881"/>
                </a:lnTo>
                <a:cubicBezTo>
                  <a:pt x="10839117" y="359338"/>
                  <a:pt x="10840789" y="365791"/>
                  <a:pt x="10844131" y="371240"/>
                </a:cubicBezTo>
                <a:cubicBezTo>
                  <a:pt x="10847474" y="376689"/>
                  <a:pt x="10851738" y="381192"/>
                  <a:pt x="10856925" y="384749"/>
                </a:cubicBezTo>
                <a:cubicBezTo>
                  <a:pt x="10862112" y="388305"/>
                  <a:pt x="10867846" y="390944"/>
                  <a:pt x="10874128" y="392664"/>
                </a:cubicBezTo>
                <a:cubicBezTo>
                  <a:pt x="10880410" y="394385"/>
                  <a:pt x="10886548" y="395246"/>
                  <a:pt x="10892541" y="395246"/>
                </a:cubicBezTo>
                <a:cubicBezTo>
                  <a:pt x="10900263" y="395246"/>
                  <a:pt x="10907381" y="393812"/>
                  <a:pt x="10913893" y="390944"/>
                </a:cubicBezTo>
                <a:cubicBezTo>
                  <a:pt x="10920405" y="388076"/>
                  <a:pt x="10926024" y="384089"/>
                  <a:pt x="10930749" y="378984"/>
                </a:cubicBezTo>
                <a:cubicBezTo>
                  <a:pt x="10935475" y="373879"/>
                  <a:pt x="10939193" y="367770"/>
                  <a:pt x="10941900" y="360657"/>
                </a:cubicBezTo>
                <a:cubicBezTo>
                  <a:pt x="10944610" y="353544"/>
                  <a:pt x="10946079" y="345743"/>
                  <a:pt x="10946309" y="337254"/>
                </a:cubicBezTo>
                <a:cubicBezTo>
                  <a:pt x="10949306" y="335992"/>
                  <a:pt x="10952389" y="335132"/>
                  <a:pt x="10955559" y="334673"/>
                </a:cubicBezTo>
                <a:cubicBezTo>
                  <a:pt x="10958728" y="334214"/>
                  <a:pt x="10961640" y="333984"/>
                  <a:pt x="10964290" y="333984"/>
                </a:cubicBezTo>
                <a:cubicBezTo>
                  <a:pt x="10971205" y="333984"/>
                  <a:pt x="10976594" y="336078"/>
                  <a:pt x="10980455" y="340265"/>
                </a:cubicBezTo>
                <a:cubicBezTo>
                  <a:pt x="10984315" y="344453"/>
                  <a:pt x="10986246" y="350676"/>
                  <a:pt x="10986246" y="358936"/>
                </a:cubicBezTo>
                <a:cubicBezTo>
                  <a:pt x="10986246" y="361804"/>
                  <a:pt x="10985844" y="364701"/>
                  <a:pt x="10985037" y="367626"/>
                </a:cubicBezTo>
                <a:cubicBezTo>
                  <a:pt x="10984229" y="370552"/>
                  <a:pt x="10983019" y="373190"/>
                  <a:pt x="10981406" y="375542"/>
                </a:cubicBezTo>
                <a:cubicBezTo>
                  <a:pt x="10979792" y="377894"/>
                  <a:pt x="10977804" y="379816"/>
                  <a:pt x="10975441" y="381307"/>
                </a:cubicBezTo>
                <a:cubicBezTo>
                  <a:pt x="10973078" y="382798"/>
                  <a:pt x="10970398" y="383544"/>
                  <a:pt x="10967401" y="383544"/>
                </a:cubicBezTo>
                <a:cubicBezTo>
                  <a:pt x="10964866" y="383544"/>
                  <a:pt x="10962849" y="383229"/>
                  <a:pt x="10961350" y="382598"/>
                </a:cubicBezTo>
                <a:cubicBezTo>
                  <a:pt x="10959852" y="381967"/>
                  <a:pt x="10957950" y="381192"/>
                  <a:pt x="10955646" y="380275"/>
                </a:cubicBezTo>
                <a:lnTo>
                  <a:pt x="10939739" y="410733"/>
                </a:lnTo>
                <a:lnTo>
                  <a:pt x="11026531" y="469413"/>
                </a:lnTo>
                <a:lnTo>
                  <a:pt x="11044165" y="440675"/>
                </a:lnTo>
                <a:lnTo>
                  <a:pt x="11000942" y="409012"/>
                </a:lnTo>
                <a:cubicBezTo>
                  <a:pt x="11005899" y="405226"/>
                  <a:pt x="11010077" y="401211"/>
                  <a:pt x="11013477" y="396967"/>
                </a:cubicBezTo>
                <a:cubicBezTo>
                  <a:pt x="11016877" y="392722"/>
                  <a:pt x="11019614" y="388334"/>
                  <a:pt x="11021689" y="383802"/>
                </a:cubicBezTo>
                <a:cubicBezTo>
                  <a:pt x="11023764" y="379271"/>
                  <a:pt x="11025234" y="374653"/>
                  <a:pt x="11026098" y="369950"/>
                </a:cubicBezTo>
                <a:cubicBezTo>
                  <a:pt x="11026963" y="365246"/>
                  <a:pt x="11027395" y="360542"/>
                  <a:pt x="11027395" y="355839"/>
                </a:cubicBezTo>
                <a:cubicBezTo>
                  <a:pt x="11027395" y="349185"/>
                  <a:pt x="11026357" y="342388"/>
                  <a:pt x="11024282" y="335447"/>
                </a:cubicBezTo>
                <a:cubicBezTo>
                  <a:pt x="11022207" y="328506"/>
                  <a:pt x="11018721" y="322168"/>
                  <a:pt x="11013822" y="316432"/>
                </a:cubicBezTo>
                <a:cubicBezTo>
                  <a:pt x="11008924" y="310696"/>
                  <a:pt x="11002383" y="305992"/>
                  <a:pt x="10994200" y="302321"/>
                </a:cubicBezTo>
                <a:cubicBezTo>
                  <a:pt x="10986016" y="298650"/>
                  <a:pt x="10975873" y="296814"/>
                  <a:pt x="10963771" y="296814"/>
                </a:cubicBezTo>
                <a:cubicBezTo>
                  <a:pt x="10960429" y="296814"/>
                  <a:pt x="10956999" y="297073"/>
                  <a:pt x="10953484" y="297589"/>
                </a:cubicBezTo>
                <a:cubicBezTo>
                  <a:pt x="10949969" y="298105"/>
                  <a:pt x="10946511" y="298822"/>
                  <a:pt x="10943111" y="299740"/>
                </a:cubicBezTo>
                <a:cubicBezTo>
                  <a:pt x="10939711" y="300658"/>
                  <a:pt x="10936513" y="301719"/>
                  <a:pt x="10933515" y="302923"/>
                </a:cubicBezTo>
                <a:cubicBezTo>
                  <a:pt x="10930519" y="304128"/>
                  <a:pt x="10927869" y="305419"/>
                  <a:pt x="10925562" y="306795"/>
                </a:cubicBezTo>
                <a:cubicBezTo>
                  <a:pt x="10922220" y="306795"/>
                  <a:pt x="10918014" y="305763"/>
                  <a:pt x="10912941" y="303698"/>
                </a:cubicBezTo>
                <a:cubicBezTo>
                  <a:pt x="10907870" y="301633"/>
                  <a:pt x="10902800" y="298966"/>
                  <a:pt x="10897727" y="295696"/>
                </a:cubicBezTo>
                <a:cubicBezTo>
                  <a:pt x="10892656" y="292426"/>
                  <a:pt x="10888045" y="288698"/>
                  <a:pt x="10883895" y="284511"/>
                </a:cubicBezTo>
                <a:cubicBezTo>
                  <a:pt x="10879746" y="280323"/>
                  <a:pt x="10876923" y="276107"/>
                  <a:pt x="10875424" y="271863"/>
                </a:cubicBezTo>
                <a:lnTo>
                  <a:pt x="11056809" y="271863"/>
                </a:lnTo>
                <a:lnTo>
                  <a:pt x="11067159" y="271863"/>
                </a:lnTo>
                <a:lnTo>
                  <a:pt x="11217770" y="271863"/>
                </a:lnTo>
                <a:lnTo>
                  <a:pt x="11217770" y="326929"/>
                </a:lnTo>
                <a:cubicBezTo>
                  <a:pt x="11214658" y="322684"/>
                  <a:pt x="11210941" y="318497"/>
                  <a:pt x="11206619" y="314367"/>
                </a:cubicBezTo>
                <a:cubicBezTo>
                  <a:pt x="11202296" y="310237"/>
                  <a:pt x="11197398" y="306566"/>
                  <a:pt x="11191923" y="303354"/>
                </a:cubicBezTo>
                <a:cubicBezTo>
                  <a:pt x="11186448" y="300141"/>
                  <a:pt x="11180339" y="297532"/>
                  <a:pt x="11173596" y="295524"/>
                </a:cubicBezTo>
                <a:cubicBezTo>
                  <a:pt x="11166854" y="293516"/>
                  <a:pt x="11159506" y="292512"/>
                  <a:pt x="11151552" y="292512"/>
                </a:cubicBezTo>
                <a:cubicBezTo>
                  <a:pt x="11141296" y="292512"/>
                  <a:pt x="11131700" y="293975"/>
                  <a:pt x="11122767" y="296901"/>
                </a:cubicBezTo>
                <a:cubicBezTo>
                  <a:pt x="11113835" y="299826"/>
                  <a:pt x="11106055" y="304071"/>
                  <a:pt x="11099427" y="309635"/>
                </a:cubicBezTo>
                <a:cubicBezTo>
                  <a:pt x="11092799" y="315199"/>
                  <a:pt x="11087584" y="321967"/>
                  <a:pt x="11083780" y="329940"/>
                </a:cubicBezTo>
                <a:cubicBezTo>
                  <a:pt x="11079976" y="337914"/>
                  <a:pt x="11078074" y="346948"/>
                  <a:pt x="11078074" y="357043"/>
                </a:cubicBezTo>
                <a:cubicBezTo>
                  <a:pt x="11078074" y="364156"/>
                  <a:pt x="11078939" y="370495"/>
                  <a:pt x="11080668" y="376059"/>
                </a:cubicBezTo>
                <a:cubicBezTo>
                  <a:pt x="11082396" y="381623"/>
                  <a:pt x="11084731" y="386556"/>
                  <a:pt x="11087670" y="390858"/>
                </a:cubicBezTo>
                <a:cubicBezTo>
                  <a:pt x="11090609" y="395160"/>
                  <a:pt x="11094010" y="398831"/>
                  <a:pt x="11097871" y="401871"/>
                </a:cubicBezTo>
                <a:cubicBezTo>
                  <a:pt x="11101733" y="404911"/>
                  <a:pt x="11105738" y="407378"/>
                  <a:pt x="11109887" y="409270"/>
                </a:cubicBezTo>
                <a:cubicBezTo>
                  <a:pt x="11114036" y="411163"/>
                  <a:pt x="11118244" y="412569"/>
                  <a:pt x="11122508" y="413486"/>
                </a:cubicBezTo>
                <a:cubicBezTo>
                  <a:pt x="11126773" y="414404"/>
                  <a:pt x="11130749" y="414863"/>
                  <a:pt x="11134437" y="414863"/>
                </a:cubicBezTo>
                <a:cubicBezTo>
                  <a:pt x="11141930" y="414863"/>
                  <a:pt x="11148845" y="414175"/>
                  <a:pt x="11155183" y="412798"/>
                </a:cubicBezTo>
                <a:cubicBezTo>
                  <a:pt x="11161523" y="411421"/>
                  <a:pt x="11166969" y="409242"/>
                  <a:pt x="11171522" y="406259"/>
                </a:cubicBezTo>
                <a:cubicBezTo>
                  <a:pt x="11176075" y="403276"/>
                  <a:pt x="11179648" y="399347"/>
                  <a:pt x="11182241" y="394471"/>
                </a:cubicBezTo>
                <a:cubicBezTo>
                  <a:pt x="11184834" y="389596"/>
                  <a:pt x="11186131" y="383601"/>
                  <a:pt x="11186131" y="376489"/>
                </a:cubicBezTo>
                <a:cubicBezTo>
                  <a:pt x="11186131" y="372932"/>
                  <a:pt x="11185440" y="369462"/>
                  <a:pt x="11184056" y="366078"/>
                </a:cubicBezTo>
                <a:cubicBezTo>
                  <a:pt x="11182673" y="362693"/>
                  <a:pt x="11180744" y="359682"/>
                  <a:pt x="11178264" y="357043"/>
                </a:cubicBezTo>
                <a:cubicBezTo>
                  <a:pt x="11175787" y="354405"/>
                  <a:pt x="11172819" y="352282"/>
                  <a:pt x="11169361" y="350676"/>
                </a:cubicBezTo>
                <a:cubicBezTo>
                  <a:pt x="11165903" y="349070"/>
                  <a:pt x="11162042" y="348267"/>
                  <a:pt x="11157777" y="348267"/>
                </a:cubicBezTo>
                <a:cubicBezTo>
                  <a:pt x="11152015" y="348267"/>
                  <a:pt x="11147290" y="349386"/>
                  <a:pt x="11143600" y="351623"/>
                </a:cubicBezTo>
                <a:cubicBezTo>
                  <a:pt x="11139912" y="353860"/>
                  <a:pt x="11137003" y="356470"/>
                  <a:pt x="11134870" y="359453"/>
                </a:cubicBezTo>
                <a:cubicBezTo>
                  <a:pt x="11132738" y="362435"/>
                  <a:pt x="11131268" y="365533"/>
                  <a:pt x="11130460" y="368745"/>
                </a:cubicBezTo>
                <a:cubicBezTo>
                  <a:pt x="11129654" y="371957"/>
                  <a:pt x="11129250" y="374825"/>
                  <a:pt x="11129250" y="377349"/>
                </a:cubicBezTo>
                <a:cubicBezTo>
                  <a:pt x="11126600" y="377234"/>
                  <a:pt x="11124266" y="375571"/>
                  <a:pt x="11122248" y="372359"/>
                </a:cubicBezTo>
                <a:cubicBezTo>
                  <a:pt x="11120232" y="369147"/>
                  <a:pt x="11119222" y="364615"/>
                  <a:pt x="11119222" y="358764"/>
                </a:cubicBezTo>
                <a:cubicBezTo>
                  <a:pt x="11119222" y="354061"/>
                  <a:pt x="11119886" y="350074"/>
                  <a:pt x="11121211" y="346804"/>
                </a:cubicBezTo>
                <a:cubicBezTo>
                  <a:pt x="11122537" y="343535"/>
                  <a:pt x="11124583" y="340638"/>
                  <a:pt x="11127348" y="338114"/>
                </a:cubicBezTo>
                <a:cubicBezTo>
                  <a:pt x="11130114" y="335590"/>
                  <a:pt x="11133631" y="333554"/>
                  <a:pt x="11137895" y="332005"/>
                </a:cubicBezTo>
                <a:cubicBezTo>
                  <a:pt x="11142160" y="330457"/>
                  <a:pt x="11147173" y="329682"/>
                  <a:pt x="11152936" y="329682"/>
                </a:cubicBezTo>
                <a:cubicBezTo>
                  <a:pt x="11158584" y="329682"/>
                  <a:pt x="11164146" y="330858"/>
                  <a:pt x="11169620" y="333210"/>
                </a:cubicBezTo>
                <a:cubicBezTo>
                  <a:pt x="11175095" y="335562"/>
                  <a:pt x="11180224" y="338717"/>
                  <a:pt x="11185007" y="342674"/>
                </a:cubicBezTo>
                <a:cubicBezTo>
                  <a:pt x="11189791" y="346632"/>
                  <a:pt x="11194200" y="351193"/>
                  <a:pt x="11198234" y="356355"/>
                </a:cubicBezTo>
                <a:cubicBezTo>
                  <a:pt x="11202268" y="361518"/>
                  <a:pt x="11205725" y="366881"/>
                  <a:pt x="11208607" y="372445"/>
                </a:cubicBezTo>
                <a:cubicBezTo>
                  <a:pt x="11211488" y="378009"/>
                  <a:pt x="11213736" y="383573"/>
                  <a:pt x="11215349" y="389137"/>
                </a:cubicBezTo>
                <a:cubicBezTo>
                  <a:pt x="11216964" y="394701"/>
                  <a:pt x="11217770" y="399892"/>
                  <a:pt x="11217770" y="404710"/>
                </a:cubicBezTo>
                <a:lnTo>
                  <a:pt x="11217770" y="462874"/>
                </a:lnTo>
                <a:lnTo>
                  <a:pt x="11257880" y="462874"/>
                </a:lnTo>
                <a:lnTo>
                  <a:pt x="11257880" y="271863"/>
                </a:lnTo>
                <a:lnTo>
                  <a:pt x="11306289" y="271863"/>
                </a:lnTo>
                <a:lnTo>
                  <a:pt x="11306289" y="235725"/>
                </a:lnTo>
                <a:lnTo>
                  <a:pt x="11067159" y="235725"/>
                </a:lnTo>
                <a:lnTo>
                  <a:pt x="11056809" y="235725"/>
                </a:lnTo>
                <a:lnTo>
                  <a:pt x="10821791" y="235725"/>
                </a:lnTo>
                <a:lnTo>
                  <a:pt x="10807997" y="235725"/>
                </a:lnTo>
                <a:lnTo>
                  <a:pt x="10705684" y="235725"/>
                </a:lnTo>
                <a:lnTo>
                  <a:pt x="10693161" y="235725"/>
                </a:lnTo>
                <a:lnTo>
                  <a:pt x="10665573" y="235725"/>
                </a:lnTo>
                <a:cubicBezTo>
                  <a:pt x="10657391" y="235725"/>
                  <a:pt x="10650704" y="236872"/>
                  <a:pt x="10645518" y="239167"/>
                </a:cubicBezTo>
                <a:cubicBezTo>
                  <a:pt x="10640331" y="241461"/>
                  <a:pt x="10635894" y="244387"/>
                  <a:pt x="10632206" y="247943"/>
                </a:cubicBezTo>
                <a:cubicBezTo>
                  <a:pt x="10628288" y="244731"/>
                  <a:pt x="10623417" y="241892"/>
                  <a:pt x="10617597" y="239425"/>
                </a:cubicBezTo>
                <a:cubicBezTo>
                  <a:pt x="10611777" y="236958"/>
                  <a:pt x="10605235" y="235725"/>
                  <a:pt x="10597973" y="235725"/>
                </a:cubicBezTo>
                <a:lnTo>
                  <a:pt x="10579857" y="235725"/>
                </a:lnTo>
                <a:lnTo>
                  <a:pt x="10568755" y="235725"/>
                </a:lnTo>
                <a:lnTo>
                  <a:pt x="10341713" y="235725"/>
                </a:lnTo>
                <a:lnTo>
                  <a:pt x="10329512" y="235725"/>
                </a:lnTo>
                <a:lnTo>
                  <a:pt x="10114559" y="235725"/>
                </a:lnTo>
                <a:lnTo>
                  <a:pt x="10099840" y="235725"/>
                </a:lnTo>
                <a:lnTo>
                  <a:pt x="10076523" y="235725"/>
                </a:lnTo>
                <a:cubicBezTo>
                  <a:pt x="10070184" y="235725"/>
                  <a:pt x="10065343" y="233316"/>
                  <a:pt x="10062000" y="228498"/>
                </a:cubicBezTo>
                <a:cubicBezTo>
                  <a:pt x="10058658" y="223679"/>
                  <a:pt x="10056986" y="217140"/>
                  <a:pt x="10056986" y="208880"/>
                </a:cubicBezTo>
                <a:cubicBezTo>
                  <a:pt x="10056986" y="203374"/>
                  <a:pt x="10058313" y="198613"/>
                  <a:pt x="10060963" y="194597"/>
                </a:cubicBezTo>
                <a:cubicBezTo>
                  <a:pt x="10063614" y="190582"/>
                  <a:pt x="10067273" y="187284"/>
                  <a:pt x="10071941" y="184703"/>
                </a:cubicBezTo>
                <a:cubicBezTo>
                  <a:pt x="10076609" y="182122"/>
                  <a:pt x="10082114" y="180229"/>
                  <a:pt x="10088452" y="179024"/>
                </a:cubicBezTo>
                <a:cubicBezTo>
                  <a:pt x="10094792" y="177819"/>
                  <a:pt x="10101650" y="177217"/>
                  <a:pt x="10109026" y="177217"/>
                </a:cubicBezTo>
                <a:cubicBezTo>
                  <a:pt x="10117556" y="177217"/>
                  <a:pt x="10126229" y="177992"/>
                  <a:pt x="10135046" y="179540"/>
                </a:cubicBezTo>
                <a:cubicBezTo>
                  <a:pt x="10143864" y="181089"/>
                  <a:pt x="10152681" y="183527"/>
                  <a:pt x="10161499" y="186854"/>
                </a:cubicBezTo>
                <a:cubicBezTo>
                  <a:pt x="10170316" y="190181"/>
                  <a:pt x="10179046" y="194569"/>
                  <a:pt x="10187691" y="200018"/>
                </a:cubicBezTo>
                <a:cubicBezTo>
                  <a:pt x="10196336" y="205467"/>
                  <a:pt x="10204808" y="212035"/>
                  <a:pt x="10213107" y="219722"/>
                </a:cubicBezTo>
                <a:lnTo>
                  <a:pt x="10238521" y="192360"/>
                </a:lnTo>
                <a:cubicBezTo>
                  <a:pt x="10227456" y="182609"/>
                  <a:pt x="10216736" y="174435"/>
                  <a:pt x="10206363" y="167839"/>
                </a:cubicBezTo>
                <a:cubicBezTo>
                  <a:pt x="10195990" y="161242"/>
                  <a:pt x="10185589" y="155965"/>
                  <a:pt x="10175156" y="152007"/>
                </a:cubicBezTo>
                <a:cubicBezTo>
                  <a:pt x="10164727" y="148049"/>
                  <a:pt x="10154036" y="145238"/>
                  <a:pt x="10143086" y="143575"/>
                </a:cubicBezTo>
                <a:cubicBezTo>
                  <a:pt x="10132136" y="141912"/>
                  <a:pt x="10120552" y="141080"/>
                  <a:pt x="10108335" y="141080"/>
                </a:cubicBezTo>
                <a:close/>
                <a:moveTo>
                  <a:pt x="8787717" y="141080"/>
                </a:moveTo>
                <a:cubicBezTo>
                  <a:pt x="8774693" y="141080"/>
                  <a:pt x="8762562" y="142543"/>
                  <a:pt x="8751323" y="145468"/>
                </a:cubicBezTo>
                <a:cubicBezTo>
                  <a:pt x="8740086" y="148393"/>
                  <a:pt x="8730317" y="152667"/>
                  <a:pt x="8722019" y="158288"/>
                </a:cubicBezTo>
                <a:cubicBezTo>
                  <a:pt x="8713720" y="163909"/>
                  <a:pt x="8707179" y="170879"/>
                  <a:pt x="8702396" y="179196"/>
                </a:cubicBezTo>
                <a:cubicBezTo>
                  <a:pt x="8697613" y="187513"/>
                  <a:pt x="8695220" y="197007"/>
                  <a:pt x="8695220" y="207676"/>
                </a:cubicBezTo>
                <a:cubicBezTo>
                  <a:pt x="8695220" y="214100"/>
                  <a:pt x="8695797" y="219463"/>
                  <a:pt x="8696949" y="223765"/>
                </a:cubicBezTo>
                <a:cubicBezTo>
                  <a:pt x="8698103" y="228068"/>
                  <a:pt x="8699716" y="232054"/>
                  <a:pt x="8701791" y="235725"/>
                </a:cubicBezTo>
                <a:lnTo>
                  <a:pt x="8673955" y="235725"/>
                </a:lnTo>
                <a:lnTo>
                  <a:pt x="8673955" y="271863"/>
                </a:lnTo>
                <a:lnTo>
                  <a:pt x="8705075" y="271863"/>
                </a:lnTo>
                <a:lnTo>
                  <a:pt x="8705075" y="478362"/>
                </a:lnTo>
                <a:lnTo>
                  <a:pt x="8745531" y="478362"/>
                </a:lnTo>
                <a:lnTo>
                  <a:pt x="8745531" y="271863"/>
                </a:lnTo>
                <a:lnTo>
                  <a:pt x="8779222" y="271863"/>
                </a:lnTo>
                <a:lnTo>
                  <a:pt x="8793941" y="271863"/>
                </a:lnTo>
                <a:lnTo>
                  <a:pt x="8932575" y="271863"/>
                </a:lnTo>
                <a:lnTo>
                  <a:pt x="8932575" y="290275"/>
                </a:lnTo>
                <a:cubicBezTo>
                  <a:pt x="8923355" y="290505"/>
                  <a:pt x="8913961" y="291164"/>
                  <a:pt x="8904394" y="292254"/>
                </a:cubicBezTo>
                <a:cubicBezTo>
                  <a:pt x="8894828" y="293344"/>
                  <a:pt x="8885463" y="295151"/>
                  <a:pt x="8876300" y="297675"/>
                </a:cubicBezTo>
                <a:cubicBezTo>
                  <a:pt x="8867136" y="300199"/>
                  <a:pt x="8858377" y="303583"/>
                  <a:pt x="8850020" y="307828"/>
                </a:cubicBezTo>
                <a:cubicBezTo>
                  <a:pt x="8841664" y="312072"/>
                  <a:pt x="8834086" y="317350"/>
                  <a:pt x="8827285" y="323659"/>
                </a:cubicBezTo>
                <a:cubicBezTo>
                  <a:pt x="8820485" y="329969"/>
                  <a:pt x="8814664" y="337512"/>
                  <a:pt x="8809824" y="346288"/>
                </a:cubicBezTo>
                <a:cubicBezTo>
                  <a:pt x="8804983" y="355064"/>
                  <a:pt x="8801525" y="365303"/>
                  <a:pt x="8799450" y="377005"/>
                </a:cubicBezTo>
                <a:cubicBezTo>
                  <a:pt x="8806251" y="377579"/>
                  <a:pt x="8813685" y="378611"/>
                  <a:pt x="8821753" y="380102"/>
                </a:cubicBezTo>
                <a:cubicBezTo>
                  <a:pt x="8829821" y="381594"/>
                  <a:pt x="8838063" y="383544"/>
                  <a:pt x="8846476" y="385953"/>
                </a:cubicBezTo>
                <a:cubicBezTo>
                  <a:pt x="8854890" y="388362"/>
                  <a:pt x="8863304" y="391230"/>
                  <a:pt x="8871718" y="394557"/>
                </a:cubicBezTo>
                <a:cubicBezTo>
                  <a:pt x="8880132" y="397884"/>
                  <a:pt x="8888142" y="401670"/>
                  <a:pt x="8895750" y="405915"/>
                </a:cubicBezTo>
                <a:cubicBezTo>
                  <a:pt x="8903356" y="410160"/>
                  <a:pt x="8910330" y="414806"/>
                  <a:pt x="8916670" y="419854"/>
                </a:cubicBezTo>
                <a:cubicBezTo>
                  <a:pt x="8923009" y="424901"/>
                  <a:pt x="8928311" y="430351"/>
                  <a:pt x="8932575" y="436201"/>
                </a:cubicBezTo>
                <a:lnTo>
                  <a:pt x="8932575" y="462874"/>
                </a:lnTo>
                <a:lnTo>
                  <a:pt x="8972686" y="462874"/>
                </a:lnTo>
                <a:lnTo>
                  <a:pt x="8972686" y="271863"/>
                </a:lnTo>
                <a:lnTo>
                  <a:pt x="9008894" y="271863"/>
                </a:lnTo>
                <a:lnTo>
                  <a:pt x="9021095" y="271863"/>
                </a:lnTo>
                <a:lnTo>
                  <a:pt x="9295985" y="271863"/>
                </a:lnTo>
                <a:lnTo>
                  <a:pt x="9307994" y="271863"/>
                </a:lnTo>
                <a:lnTo>
                  <a:pt x="9605804" y="271863"/>
                </a:lnTo>
                <a:lnTo>
                  <a:pt x="9605804" y="235725"/>
                </a:lnTo>
                <a:lnTo>
                  <a:pt x="9307994" y="235725"/>
                </a:lnTo>
                <a:lnTo>
                  <a:pt x="9295985" y="235725"/>
                </a:lnTo>
                <a:lnTo>
                  <a:pt x="9021095" y="235725"/>
                </a:lnTo>
                <a:lnTo>
                  <a:pt x="9008894" y="235725"/>
                </a:lnTo>
                <a:lnTo>
                  <a:pt x="8793941" y="235725"/>
                </a:lnTo>
                <a:lnTo>
                  <a:pt x="8779222" y="235725"/>
                </a:lnTo>
                <a:lnTo>
                  <a:pt x="8755905" y="235725"/>
                </a:lnTo>
                <a:cubicBezTo>
                  <a:pt x="8749566" y="235725"/>
                  <a:pt x="8744726" y="233316"/>
                  <a:pt x="8741382" y="228498"/>
                </a:cubicBezTo>
                <a:cubicBezTo>
                  <a:pt x="8738040" y="223679"/>
                  <a:pt x="8736369" y="217140"/>
                  <a:pt x="8736369" y="208880"/>
                </a:cubicBezTo>
                <a:cubicBezTo>
                  <a:pt x="8736369" y="203374"/>
                  <a:pt x="8737695" y="198613"/>
                  <a:pt x="8740345" y="194597"/>
                </a:cubicBezTo>
                <a:cubicBezTo>
                  <a:pt x="8742997" y="190582"/>
                  <a:pt x="8746656" y="187284"/>
                  <a:pt x="8751323" y="184703"/>
                </a:cubicBezTo>
                <a:cubicBezTo>
                  <a:pt x="8755991" y="182122"/>
                  <a:pt x="8761496" y="180229"/>
                  <a:pt x="8767835" y="179024"/>
                </a:cubicBezTo>
                <a:cubicBezTo>
                  <a:pt x="8774174" y="177819"/>
                  <a:pt x="8781032" y="177217"/>
                  <a:pt x="8788409" y="177217"/>
                </a:cubicBezTo>
                <a:cubicBezTo>
                  <a:pt x="8796937" y="177217"/>
                  <a:pt x="8805611" y="177992"/>
                  <a:pt x="8814428" y="179540"/>
                </a:cubicBezTo>
                <a:cubicBezTo>
                  <a:pt x="8823246" y="181089"/>
                  <a:pt x="8832063" y="183527"/>
                  <a:pt x="8840881" y="186854"/>
                </a:cubicBezTo>
                <a:cubicBezTo>
                  <a:pt x="8849698" y="190181"/>
                  <a:pt x="8858429" y="194569"/>
                  <a:pt x="8867073" y="200018"/>
                </a:cubicBezTo>
                <a:cubicBezTo>
                  <a:pt x="8875718" y="205467"/>
                  <a:pt x="8884190" y="212035"/>
                  <a:pt x="8892489" y="219722"/>
                </a:cubicBezTo>
                <a:lnTo>
                  <a:pt x="8917903" y="192360"/>
                </a:lnTo>
                <a:cubicBezTo>
                  <a:pt x="8906838" y="182609"/>
                  <a:pt x="8896119" y="174435"/>
                  <a:pt x="8885745" y="167839"/>
                </a:cubicBezTo>
                <a:cubicBezTo>
                  <a:pt x="8875372" y="161242"/>
                  <a:pt x="8864970" y="155965"/>
                  <a:pt x="8854538" y="152007"/>
                </a:cubicBezTo>
                <a:cubicBezTo>
                  <a:pt x="8844109" y="148049"/>
                  <a:pt x="8833418" y="145238"/>
                  <a:pt x="8822468" y="143575"/>
                </a:cubicBezTo>
                <a:cubicBezTo>
                  <a:pt x="8811519" y="141912"/>
                  <a:pt x="8799934" y="141080"/>
                  <a:pt x="8787717" y="141080"/>
                </a:cubicBezTo>
                <a:close/>
                <a:moveTo>
                  <a:pt x="2963176" y="121118"/>
                </a:moveTo>
                <a:cubicBezTo>
                  <a:pt x="2947732" y="121118"/>
                  <a:pt x="2933353" y="122409"/>
                  <a:pt x="2920041" y="124990"/>
                </a:cubicBezTo>
                <a:cubicBezTo>
                  <a:pt x="2906728" y="127571"/>
                  <a:pt x="2895145" y="131328"/>
                  <a:pt x="2885290" y="136262"/>
                </a:cubicBezTo>
                <a:cubicBezTo>
                  <a:pt x="2875434" y="141195"/>
                  <a:pt x="2867712" y="147246"/>
                  <a:pt x="2862122" y="154416"/>
                </a:cubicBezTo>
                <a:cubicBezTo>
                  <a:pt x="2856532" y="161586"/>
                  <a:pt x="2853737" y="169703"/>
                  <a:pt x="2853737" y="178766"/>
                </a:cubicBezTo>
                <a:cubicBezTo>
                  <a:pt x="2853737" y="185076"/>
                  <a:pt x="2854659" y="190754"/>
                  <a:pt x="2856503" y="195802"/>
                </a:cubicBezTo>
                <a:cubicBezTo>
                  <a:pt x="2858348" y="200850"/>
                  <a:pt x="2861402" y="205123"/>
                  <a:pt x="2865667" y="208622"/>
                </a:cubicBezTo>
                <a:cubicBezTo>
                  <a:pt x="2869932" y="212121"/>
                  <a:pt x="2875578" y="214817"/>
                  <a:pt x="2882610" y="216710"/>
                </a:cubicBezTo>
                <a:cubicBezTo>
                  <a:pt x="2889641" y="218603"/>
                  <a:pt x="2898285" y="219549"/>
                  <a:pt x="2908543" y="219549"/>
                </a:cubicBezTo>
                <a:lnTo>
                  <a:pt x="2937070" y="219549"/>
                </a:lnTo>
                <a:cubicBezTo>
                  <a:pt x="2940527" y="219549"/>
                  <a:pt x="2943236" y="220037"/>
                  <a:pt x="2945196" y="221012"/>
                </a:cubicBezTo>
                <a:cubicBezTo>
                  <a:pt x="2947155" y="221987"/>
                  <a:pt x="2948596" y="223278"/>
                  <a:pt x="2949518" y="224884"/>
                </a:cubicBezTo>
                <a:cubicBezTo>
                  <a:pt x="2950440" y="226490"/>
                  <a:pt x="2950988" y="228268"/>
                  <a:pt x="2951161" y="230219"/>
                </a:cubicBezTo>
                <a:lnTo>
                  <a:pt x="2951412" y="235725"/>
                </a:lnTo>
                <a:lnTo>
                  <a:pt x="2801118" y="235725"/>
                </a:lnTo>
                <a:lnTo>
                  <a:pt x="2788595" y="235725"/>
                </a:lnTo>
                <a:lnTo>
                  <a:pt x="2761008" y="235725"/>
                </a:lnTo>
                <a:cubicBezTo>
                  <a:pt x="2752824" y="235725"/>
                  <a:pt x="2746140" y="236872"/>
                  <a:pt x="2740952" y="239167"/>
                </a:cubicBezTo>
                <a:cubicBezTo>
                  <a:pt x="2735766" y="241461"/>
                  <a:pt x="2731327" y="244387"/>
                  <a:pt x="2727639" y="247943"/>
                </a:cubicBezTo>
                <a:cubicBezTo>
                  <a:pt x="2723721" y="244731"/>
                  <a:pt x="2718852" y="241892"/>
                  <a:pt x="2713031" y="239425"/>
                </a:cubicBezTo>
                <a:cubicBezTo>
                  <a:pt x="2707210" y="236958"/>
                  <a:pt x="2700669" y="235725"/>
                  <a:pt x="2693407" y="235725"/>
                </a:cubicBezTo>
                <a:lnTo>
                  <a:pt x="2675292" y="235725"/>
                </a:lnTo>
                <a:lnTo>
                  <a:pt x="2664190" y="235725"/>
                </a:lnTo>
                <a:lnTo>
                  <a:pt x="2436050" y="235725"/>
                </a:lnTo>
                <a:lnTo>
                  <a:pt x="2424946" y="235725"/>
                </a:lnTo>
                <a:lnTo>
                  <a:pt x="2198228" y="235725"/>
                </a:lnTo>
                <a:lnTo>
                  <a:pt x="2185704" y="235725"/>
                </a:lnTo>
                <a:lnTo>
                  <a:pt x="2158116" y="235725"/>
                </a:lnTo>
                <a:cubicBezTo>
                  <a:pt x="2149933" y="235725"/>
                  <a:pt x="2143248" y="236872"/>
                  <a:pt x="2138061" y="239167"/>
                </a:cubicBezTo>
                <a:cubicBezTo>
                  <a:pt x="2132875" y="241461"/>
                  <a:pt x="2128438" y="244387"/>
                  <a:pt x="2124749" y="247943"/>
                </a:cubicBezTo>
                <a:cubicBezTo>
                  <a:pt x="2120830" y="244731"/>
                  <a:pt x="2115960" y="241892"/>
                  <a:pt x="2110140" y="239425"/>
                </a:cubicBezTo>
                <a:cubicBezTo>
                  <a:pt x="2104319" y="236958"/>
                  <a:pt x="2097778" y="235725"/>
                  <a:pt x="2090516" y="235725"/>
                </a:cubicBezTo>
                <a:lnTo>
                  <a:pt x="2074994" y="235725"/>
                </a:lnTo>
                <a:lnTo>
                  <a:pt x="2061298" y="235725"/>
                </a:lnTo>
                <a:lnTo>
                  <a:pt x="1986474" y="235725"/>
                </a:lnTo>
                <a:lnTo>
                  <a:pt x="1986474" y="247943"/>
                </a:lnTo>
                <a:cubicBezTo>
                  <a:pt x="1983823" y="246337"/>
                  <a:pt x="1980884" y="244587"/>
                  <a:pt x="1977656" y="242695"/>
                </a:cubicBezTo>
                <a:cubicBezTo>
                  <a:pt x="1974430" y="240802"/>
                  <a:pt x="1970568" y="239052"/>
                  <a:pt x="1966073" y="237446"/>
                </a:cubicBezTo>
                <a:cubicBezTo>
                  <a:pt x="1961578" y="235840"/>
                  <a:pt x="1956304" y="234521"/>
                  <a:pt x="1950253" y="233488"/>
                </a:cubicBezTo>
                <a:cubicBezTo>
                  <a:pt x="1944203" y="232456"/>
                  <a:pt x="1937143" y="231939"/>
                  <a:pt x="1929074" y="231939"/>
                </a:cubicBezTo>
                <a:cubicBezTo>
                  <a:pt x="1917664" y="231939"/>
                  <a:pt x="1906830" y="233947"/>
                  <a:pt x="1896571" y="237962"/>
                </a:cubicBezTo>
                <a:cubicBezTo>
                  <a:pt x="1886314" y="241978"/>
                  <a:pt x="1877352" y="247570"/>
                  <a:pt x="1869687" y="254740"/>
                </a:cubicBezTo>
                <a:cubicBezTo>
                  <a:pt x="1862022" y="261910"/>
                  <a:pt x="1855914" y="270400"/>
                  <a:pt x="1851360" y="280209"/>
                </a:cubicBezTo>
                <a:cubicBezTo>
                  <a:pt x="1846808" y="290017"/>
                  <a:pt x="1844531" y="300715"/>
                  <a:pt x="1844531" y="312302"/>
                </a:cubicBezTo>
                <a:cubicBezTo>
                  <a:pt x="1844531" y="314367"/>
                  <a:pt x="1844676" y="316747"/>
                  <a:pt x="1844964" y="319443"/>
                </a:cubicBezTo>
                <a:cubicBezTo>
                  <a:pt x="1845252" y="322139"/>
                  <a:pt x="1845684" y="324950"/>
                  <a:pt x="1846261" y="327875"/>
                </a:cubicBezTo>
                <a:cubicBezTo>
                  <a:pt x="1846837" y="330801"/>
                  <a:pt x="1847529" y="333698"/>
                  <a:pt x="1848335" y="336566"/>
                </a:cubicBezTo>
                <a:cubicBezTo>
                  <a:pt x="1849142" y="339434"/>
                  <a:pt x="1850064" y="342015"/>
                  <a:pt x="1851101" y="344309"/>
                </a:cubicBezTo>
                <a:cubicBezTo>
                  <a:pt x="1853291" y="342818"/>
                  <a:pt x="1856115" y="341527"/>
                  <a:pt x="1859573" y="340437"/>
                </a:cubicBezTo>
                <a:cubicBezTo>
                  <a:pt x="1863031" y="339348"/>
                  <a:pt x="1866546" y="338458"/>
                  <a:pt x="1870119" y="337770"/>
                </a:cubicBezTo>
                <a:cubicBezTo>
                  <a:pt x="1873693" y="337082"/>
                  <a:pt x="1877122" y="336566"/>
                  <a:pt x="1880406" y="336221"/>
                </a:cubicBezTo>
                <a:cubicBezTo>
                  <a:pt x="1883691" y="335877"/>
                  <a:pt x="1886255" y="335705"/>
                  <a:pt x="1888100" y="335705"/>
                </a:cubicBezTo>
                <a:cubicBezTo>
                  <a:pt x="1891558" y="335705"/>
                  <a:pt x="1894872" y="336221"/>
                  <a:pt x="1898040" y="337254"/>
                </a:cubicBezTo>
                <a:cubicBezTo>
                  <a:pt x="1901210" y="338286"/>
                  <a:pt x="1903948" y="339749"/>
                  <a:pt x="1906254" y="341642"/>
                </a:cubicBezTo>
                <a:cubicBezTo>
                  <a:pt x="1908558" y="343535"/>
                  <a:pt x="1910403" y="345829"/>
                  <a:pt x="1911785" y="348525"/>
                </a:cubicBezTo>
                <a:cubicBezTo>
                  <a:pt x="1913169" y="351221"/>
                  <a:pt x="1913860" y="354233"/>
                  <a:pt x="1913860" y="357560"/>
                </a:cubicBezTo>
                <a:cubicBezTo>
                  <a:pt x="1913860" y="360428"/>
                  <a:pt x="1913342" y="363038"/>
                  <a:pt x="1912305" y="365389"/>
                </a:cubicBezTo>
                <a:cubicBezTo>
                  <a:pt x="1911267" y="367741"/>
                  <a:pt x="1909826" y="369749"/>
                  <a:pt x="1907982" y="371412"/>
                </a:cubicBezTo>
                <a:cubicBezTo>
                  <a:pt x="1906138" y="373076"/>
                  <a:pt x="1904005" y="374366"/>
                  <a:pt x="1901585" y="375284"/>
                </a:cubicBezTo>
                <a:cubicBezTo>
                  <a:pt x="1899165" y="376202"/>
                  <a:pt x="1896571" y="376661"/>
                  <a:pt x="1893806" y="376661"/>
                </a:cubicBezTo>
                <a:cubicBezTo>
                  <a:pt x="1892307" y="376661"/>
                  <a:pt x="1890261" y="376403"/>
                  <a:pt x="1887668" y="375886"/>
                </a:cubicBezTo>
                <a:cubicBezTo>
                  <a:pt x="1885074" y="375370"/>
                  <a:pt x="1882222" y="374653"/>
                  <a:pt x="1879109" y="373735"/>
                </a:cubicBezTo>
                <a:lnTo>
                  <a:pt x="1868390" y="407291"/>
                </a:lnTo>
                <a:cubicBezTo>
                  <a:pt x="1873577" y="409012"/>
                  <a:pt x="1878216" y="410274"/>
                  <a:pt x="1882308" y="411077"/>
                </a:cubicBezTo>
                <a:cubicBezTo>
                  <a:pt x="1886400" y="411880"/>
                  <a:pt x="1890002" y="412282"/>
                  <a:pt x="1893113" y="412282"/>
                </a:cubicBezTo>
                <a:cubicBezTo>
                  <a:pt x="1901066" y="412282"/>
                  <a:pt x="1908702" y="410963"/>
                  <a:pt x="1916021" y="408324"/>
                </a:cubicBezTo>
                <a:cubicBezTo>
                  <a:pt x="1923341" y="405685"/>
                  <a:pt x="1929795" y="401986"/>
                  <a:pt x="1935385" y="397225"/>
                </a:cubicBezTo>
                <a:cubicBezTo>
                  <a:pt x="1940976" y="392464"/>
                  <a:pt x="1945413" y="386756"/>
                  <a:pt x="1948698" y="380102"/>
                </a:cubicBezTo>
                <a:cubicBezTo>
                  <a:pt x="1951982" y="373449"/>
                  <a:pt x="1953625" y="366049"/>
                  <a:pt x="1953625" y="357904"/>
                </a:cubicBezTo>
                <a:cubicBezTo>
                  <a:pt x="1953625" y="348726"/>
                  <a:pt x="1951897" y="340552"/>
                  <a:pt x="1948439" y="333382"/>
                </a:cubicBezTo>
                <a:cubicBezTo>
                  <a:pt x="1944981" y="326212"/>
                  <a:pt x="1940313" y="320160"/>
                  <a:pt x="1934434" y="315227"/>
                </a:cubicBezTo>
                <a:cubicBezTo>
                  <a:pt x="1928556" y="310294"/>
                  <a:pt x="1921670" y="306537"/>
                  <a:pt x="1913774" y="303956"/>
                </a:cubicBezTo>
                <a:cubicBezTo>
                  <a:pt x="1905879" y="301375"/>
                  <a:pt x="1897436" y="300084"/>
                  <a:pt x="1888446" y="300084"/>
                </a:cubicBezTo>
                <a:lnTo>
                  <a:pt x="1885507" y="300084"/>
                </a:lnTo>
                <a:cubicBezTo>
                  <a:pt x="1886314" y="296298"/>
                  <a:pt x="1887898" y="292455"/>
                  <a:pt x="1890261" y="288555"/>
                </a:cubicBezTo>
                <a:cubicBezTo>
                  <a:pt x="1892624" y="284654"/>
                  <a:pt x="1895649" y="281155"/>
                  <a:pt x="1899337" y="278057"/>
                </a:cubicBezTo>
                <a:cubicBezTo>
                  <a:pt x="1903026" y="274960"/>
                  <a:pt x="1907348" y="272436"/>
                  <a:pt x="1912305" y="270486"/>
                </a:cubicBezTo>
                <a:cubicBezTo>
                  <a:pt x="1917261" y="268536"/>
                  <a:pt x="1922851" y="267560"/>
                  <a:pt x="1929074" y="267560"/>
                </a:cubicBezTo>
                <a:cubicBezTo>
                  <a:pt x="1935645" y="267560"/>
                  <a:pt x="1941984" y="268134"/>
                  <a:pt x="1948093" y="269281"/>
                </a:cubicBezTo>
                <a:cubicBezTo>
                  <a:pt x="1954202" y="270428"/>
                  <a:pt x="1959763" y="272149"/>
                  <a:pt x="1964776" y="274444"/>
                </a:cubicBezTo>
                <a:cubicBezTo>
                  <a:pt x="1969791" y="276738"/>
                  <a:pt x="1974170" y="279721"/>
                  <a:pt x="1977916" y="283392"/>
                </a:cubicBezTo>
                <a:cubicBezTo>
                  <a:pt x="1981662" y="287063"/>
                  <a:pt x="1984514" y="291365"/>
                  <a:pt x="1986474" y="296298"/>
                </a:cubicBezTo>
                <a:lnTo>
                  <a:pt x="1986474" y="462874"/>
                </a:lnTo>
                <a:lnTo>
                  <a:pt x="2026585" y="462874"/>
                </a:lnTo>
                <a:lnTo>
                  <a:pt x="2026585" y="271863"/>
                </a:lnTo>
                <a:lnTo>
                  <a:pt x="2061298" y="271863"/>
                </a:lnTo>
                <a:lnTo>
                  <a:pt x="2074994" y="271863"/>
                </a:lnTo>
                <a:lnTo>
                  <a:pt x="2081353" y="271863"/>
                </a:lnTo>
                <a:cubicBezTo>
                  <a:pt x="2085733" y="271863"/>
                  <a:pt x="2089681" y="272580"/>
                  <a:pt x="2093196" y="274014"/>
                </a:cubicBezTo>
                <a:cubicBezTo>
                  <a:pt x="2096712" y="275448"/>
                  <a:pt x="2099680" y="277455"/>
                  <a:pt x="2102100" y="280036"/>
                </a:cubicBezTo>
                <a:cubicBezTo>
                  <a:pt x="2104521" y="282618"/>
                  <a:pt x="2106394" y="285658"/>
                  <a:pt x="2107720" y="289157"/>
                </a:cubicBezTo>
                <a:cubicBezTo>
                  <a:pt x="2109045" y="292656"/>
                  <a:pt x="2109707" y="296470"/>
                  <a:pt x="2109707" y="300600"/>
                </a:cubicBezTo>
                <a:lnTo>
                  <a:pt x="2109707" y="480082"/>
                </a:lnTo>
                <a:lnTo>
                  <a:pt x="2149817" y="480082"/>
                </a:lnTo>
                <a:lnTo>
                  <a:pt x="2149817" y="289931"/>
                </a:lnTo>
                <a:cubicBezTo>
                  <a:pt x="2149817" y="288210"/>
                  <a:pt x="2149962" y="286317"/>
                  <a:pt x="2150250" y="284252"/>
                </a:cubicBezTo>
                <a:cubicBezTo>
                  <a:pt x="2150539" y="282187"/>
                  <a:pt x="2151201" y="280237"/>
                  <a:pt x="2152237" y="278402"/>
                </a:cubicBezTo>
                <a:cubicBezTo>
                  <a:pt x="2153275" y="276566"/>
                  <a:pt x="2154861" y="275017"/>
                  <a:pt x="2156994" y="273755"/>
                </a:cubicBezTo>
                <a:cubicBezTo>
                  <a:pt x="2159125" y="272493"/>
                  <a:pt x="2162036" y="271863"/>
                  <a:pt x="2165725" y="271863"/>
                </a:cubicBezTo>
                <a:lnTo>
                  <a:pt x="2185704" y="271863"/>
                </a:lnTo>
                <a:lnTo>
                  <a:pt x="2198228" y="271863"/>
                </a:lnTo>
                <a:lnTo>
                  <a:pt x="2201783" y="271863"/>
                </a:lnTo>
                <a:cubicBezTo>
                  <a:pt x="2207546" y="271863"/>
                  <a:pt x="2213396" y="272551"/>
                  <a:pt x="2219331" y="273928"/>
                </a:cubicBezTo>
                <a:cubicBezTo>
                  <a:pt x="2225267" y="275304"/>
                  <a:pt x="2230656" y="277484"/>
                  <a:pt x="2235497" y="280467"/>
                </a:cubicBezTo>
                <a:cubicBezTo>
                  <a:pt x="2240337" y="283449"/>
                  <a:pt x="2244315" y="287293"/>
                  <a:pt x="2247426" y="291996"/>
                </a:cubicBezTo>
                <a:cubicBezTo>
                  <a:pt x="2250538" y="296700"/>
                  <a:pt x="2252094" y="302378"/>
                  <a:pt x="2252094" y="309032"/>
                </a:cubicBezTo>
                <a:cubicBezTo>
                  <a:pt x="2252094" y="313392"/>
                  <a:pt x="2250999" y="317522"/>
                  <a:pt x="2248809" y="321422"/>
                </a:cubicBezTo>
                <a:cubicBezTo>
                  <a:pt x="2246620" y="325323"/>
                  <a:pt x="2243853" y="328707"/>
                  <a:pt x="2240511" y="331575"/>
                </a:cubicBezTo>
                <a:cubicBezTo>
                  <a:pt x="2237167" y="334443"/>
                  <a:pt x="2233480" y="336709"/>
                  <a:pt x="2229446" y="338372"/>
                </a:cubicBezTo>
                <a:cubicBezTo>
                  <a:pt x="2225411" y="340036"/>
                  <a:pt x="2221492" y="340868"/>
                  <a:pt x="2217689" y="340868"/>
                </a:cubicBezTo>
                <a:lnTo>
                  <a:pt x="2206969" y="340868"/>
                </a:lnTo>
                <a:lnTo>
                  <a:pt x="2206969" y="376661"/>
                </a:lnTo>
                <a:cubicBezTo>
                  <a:pt x="2223798" y="377005"/>
                  <a:pt x="2238811" y="378324"/>
                  <a:pt x="2252008" y="380619"/>
                </a:cubicBezTo>
                <a:cubicBezTo>
                  <a:pt x="2265204" y="382913"/>
                  <a:pt x="2277336" y="386699"/>
                  <a:pt x="2288401" y="391976"/>
                </a:cubicBezTo>
                <a:cubicBezTo>
                  <a:pt x="2299466" y="397253"/>
                  <a:pt x="2309754" y="404251"/>
                  <a:pt x="2319262" y="412970"/>
                </a:cubicBezTo>
                <a:cubicBezTo>
                  <a:pt x="2328770" y="421689"/>
                  <a:pt x="2338193" y="432530"/>
                  <a:pt x="2347530" y="445494"/>
                </a:cubicBezTo>
                <a:lnTo>
                  <a:pt x="2347530" y="462874"/>
                </a:lnTo>
                <a:lnTo>
                  <a:pt x="2387640" y="462874"/>
                </a:lnTo>
                <a:lnTo>
                  <a:pt x="2387640" y="271863"/>
                </a:lnTo>
                <a:lnTo>
                  <a:pt x="2424946" y="271863"/>
                </a:lnTo>
                <a:lnTo>
                  <a:pt x="2436050" y="271863"/>
                </a:lnTo>
                <a:lnTo>
                  <a:pt x="2441025" y="271863"/>
                </a:lnTo>
                <a:cubicBezTo>
                  <a:pt x="2446789" y="271863"/>
                  <a:pt x="2452638" y="272551"/>
                  <a:pt x="2458573" y="273928"/>
                </a:cubicBezTo>
                <a:cubicBezTo>
                  <a:pt x="2464510" y="275304"/>
                  <a:pt x="2469899" y="277484"/>
                  <a:pt x="2474739" y="280467"/>
                </a:cubicBezTo>
                <a:cubicBezTo>
                  <a:pt x="2479580" y="283449"/>
                  <a:pt x="2483556" y="287293"/>
                  <a:pt x="2486669" y="291996"/>
                </a:cubicBezTo>
                <a:cubicBezTo>
                  <a:pt x="2489780" y="296700"/>
                  <a:pt x="2491337" y="302378"/>
                  <a:pt x="2491337" y="309032"/>
                </a:cubicBezTo>
                <a:cubicBezTo>
                  <a:pt x="2491337" y="313392"/>
                  <a:pt x="2490241" y="317522"/>
                  <a:pt x="2488051" y="321422"/>
                </a:cubicBezTo>
                <a:cubicBezTo>
                  <a:pt x="2485862" y="325323"/>
                  <a:pt x="2483095" y="328707"/>
                  <a:pt x="2479754" y="331575"/>
                </a:cubicBezTo>
                <a:cubicBezTo>
                  <a:pt x="2476411" y="334443"/>
                  <a:pt x="2472722" y="336709"/>
                  <a:pt x="2468688" y="338372"/>
                </a:cubicBezTo>
                <a:cubicBezTo>
                  <a:pt x="2464654" y="340036"/>
                  <a:pt x="2460736" y="340868"/>
                  <a:pt x="2456931" y="340868"/>
                </a:cubicBezTo>
                <a:lnTo>
                  <a:pt x="2446212" y="340868"/>
                </a:lnTo>
                <a:lnTo>
                  <a:pt x="2446212" y="376661"/>
                </a:lnTo>
                <a:cubicBezTo>
                  <a:pt x="2463040" y="377005"/>
                  <a:pt x="2478053" y="378324"/>
                  <a:pt x="2491250" y="380619"/>
                </a:cubicBezTo>
                <a:cubicBezTo>
                  <a:pt x="2504447" y="382913"/>
                  <a:pt x="2516579" y="386699"/>
                  <a:pt x="2527643" y="391976"/>
                </a:cubicBezTo>
                <a:cubicBezTo>
                  <a:pt x="2538708" y="397253"/>
                  <a:pt x="2548996" y="404251"/>
                  <a:pt x="2558504" y="412970"/>
                </a:cubicBezTo>
                <a:cubicBezTo>
                  <a:pt x="2568013" y="421689"/>
                  <a:pt x="2577436" y="432530"/>
                  <a:pt x="2586771" y="445494"/>
                </a:cubicBezTo>
                <a:lnTo>
                  <a:pt x="2586771" y="462874"/>
                </a:lnTo>
                <a:lnTo>
                  <a:pt x="2626883" y="462874"/>
                </a:lnTo>
                <a:lnTo>
                  <a:pt x="2626883" y="271863"/>
                </a:lnTo>
                <a:lnTo>
                  <a:pt x="2664190" y="271863"/>
                </a:lnTo>
                <a:lnTo>
                  <a:pt x="2675292" y="271863"/>
                </a:lnTo>
                <a:lnTo>
                  <a:pt x="2684244" y="271863"/>
                </a:lnTo>
                <a:cubicBezTo>
                  <a:pt x="2688624" y="271863"/>
                  <a:pt x="2692571" y="272580"/>
                  <a:pt x="2696087" y="274014"/>
                </a:cubicBezTo>
                <a:cubicBezTo>
                  <a:pt x="2699603" y="275448"/>
                  <a:pt x="2702570" y="277455"/>
                  <a:pt x="2704991" y="280036"/>
                </a:cubicBezTo>
                <a:cubicBezTo>
                  <a:pt x="2707412" y="282618"/>
                  <a:pt x="2709285" y="285658"/>
                  <a:pt x="2710611" y="289157"/>
                </a:cubicBezTo>
                <a:cubicBezTo>
                  <a:pt x="2711936" y="292656"/>
                  <a:pt x="2712599" y="296470"/>
                  <a:pt x="2712599" y="300600"/>
                </a:cubicBezTo>
                <a:lnTo>
                  <a:pt x="2712599" y="480082"/>
                </a:lnTo>
                <a:lnTo>
                  <a:pt x="2752709" y="480082"/>
                </a:lnTo>
                <a:lnTo>
                  <a:pt x="2752709" y="289931"/>
                </a:lnTo>
                <a:cubicBezTo>
                  <a:pt x="2752709" y="288210"/>
                  <a:pt x="2752853" y="286317"/>
                  <a:pt x="2753141" y="284252"/>
                </a:cubicBezTo>
                <a:cubicBezTo>
                  <a:pt x="2753429" y="282187"/>
                  <a:pt x="2754092" y="280237"/>
                  <a:pt x="2755129" y="278402"/>
                </a:cubicBezTo>
                <a:cubicBezTo>
                  <a:pt x="2756167" y="276566"/>
                  <a:pt x="2757752" y="275017"/>
                  <a:pt x="2759884" y="273755"/>
                </a:cubicBezTo>
                <a:cubicBezTo>
                  <a:pt x="2762016" y="272493"/>
                  <a:pt x="2764926" y="271863"/>
                  <a:pt x="2768615" y="271863"/>
                </a:cubicBezTo>
                <a:lnTo>
                  <a:pt x="2788595" y="271863"/>
                </a:lnTo>
                <a:lnTo>
                  <a:pt x="2801118" y="271863"/>
                </a:lnTo>
                <a:lnTo>
                  <a:pt x="2955952" y="271863"/>
                </a:lnTo>
                <a:lnTo>
                  <a:pt x="2955952" y="296298"/>
                </a:lnTo>
                <a:cubicBezTo>
                  <a:pt x="2954685" y="296069"/>
                  <a:pt x="2952523" y="295696"/>
                  <a:pt x="2949469" y="295180"/>
                </a:cubicBezTo>
                <a:cubicBezTo>
                  <a:pt x="2946415" y="294663"/>
                  <a:pt x="2943331" y="294405"/>
                  <a:pt x="2940219" y="294405"/>
                </a:cubicBezTo>
                <a:cubicBezTo>
                  <a:pt x="2934341" y="294405"/>
                  <a:pt x="2928434" y="295094"/>
                  <a:pt x="2922498" y="296470"/>
                </a:cubicBezTo>
                <a:cubicBezTo>
                  <a:pt x="2916562" y="297847"/>
                  <a:pt x="2911347" y="300371"/>
                  <a:pt x="2906851" y="304042"/>
                </a:cubicBezTo>
                <a:cubicBezTo>
                  <a:pt x="2902356" y="300027"/>
                  <a:pt x="2896738" y="296843"/>
                  <a:pt x="2889995" y="294491"/>
                </a:cubicBezTo>
                <a:cubicBezTo>
                  <a:pt x="2883252" y="292140"/>
                  <a:pt x="2875847" y="290964"/>
                  <a:pt x="2867779" y="290964"/>
                </a:cubicBezTo>
                <a:cubicBezTo>
                  <a:pt x="2860287" y="290964"/>
                  <a:pt x="2852853" y="292054"/>
                  <a:pt x="2845476" y="294233"/>
                </a:cubicBezTo>
                <a:cubicBezTo>
                  <a:pt x="2838099" y="296413"/>
                  <a:pt x="2831501" y="299883"/>
                  <a:pt x="2825680" y="304644"/>
                </a:cubicBezTo>
                <a:cubicBezTo>
                  <a:pt x="2819859" y="309405"/>
                  <a:pt x="2815163" y="315514"/>
                  <a:pt x="2811589" y="322971"/>
                </a:cubicBezTo>
                <a:cubicBezTo>
                  <a:pt x="2808017" y="330428"/>
                  <a:pt x="2806230" y="339434"/>
                  <a:pt x="2806230" y="349988"/>
                </a:cubicBezTo>
                <a:cubicBezTo>
                  <a:pt x="2806230" y="357904"/>
                  <a:pt x="2807239" y="365160"/>
                  <a:pt x="2809256" y="371756"/>
                </a:cubicBezTo>
                <a:cubicBezTo>
                  <a:pt x="2811273" y="378353"/>
                  <a:pt x="2814241" y="384032"/>
                  <a:pt x="2818159" y="388793"/>
                </a:cubicBezTo>
                <a:cubicBezTo>
                  <a:pt x="2822078" y="393554"/>
                  <a:pt x="2826948" y="397253"/>
                  <a:pt x="2832768" y="399892"/>
                </a:cubicBezTo>
                <a:cubicBezTo>
                  <a:pt x="2838590" y="402531"/>
                  <a:pt x="2845303" y="403850"/>
                  <a:pt x="2852910" y="403850"/>
                </a:cubicBezTo>
                <a:cubicBezTo>
                  <a:pt x="2857175" y="403850"/>
                  <a:pt x="2861064" y="403133"/>
                  <a:pt x="2864580" y="401699"/>
                </a:cubicBezTo>
                <a:cubicBezTo>
                  <a:pt x="2868096" y="400265"/>
                  <a:pt x="2871121" y="398315"/>
                  <a:pt x="2873657" y="395848"/>
                </a:cubicBezTo>
                <a:cubicBezTo>
                  <a:pt x="2876193" y="393381"/>
                  <a:pt x="2878181" y="390427"/>
                  <a:pt x="2879622" y="386986"/>
                </a:cubicBezTo>
                <a:cubicBezTo>
                  <a:pt x="2881063" y="383544"/>
                  <a:pt x="2881783" y="379816"/>
                  <a:pt x="2881783" y="375800"/>
                </a:cubicBezTo>
                <a:cubicBezTo>
                  <a:pt x="2881783" y="372244"/>
                  <a:pt x="2881063" y="368831"/>
                  <a:pt x="2879622" y="365561"/>
                </a:cubicBezTo>
                <a:cubicBezTo>
                  <a:pt x="2878181" y="362292"/>
                  <a:pt x="2876221" y="359395"/>
                  <a:pt x="2873743" y="356871"/>
                </a:cubicBezTo>
                <a:cubicBezTo>
                  <a:pt x="2871265" y="354347"/>
                  <a:pt x="2868355" y="352368"/>
                  <a:pt x="2865013" y="350934"/>
                </a:cubicBezTo>
                <a:cubicBezTo>
                  <a:pt x="2861670" y="349500"/>
                  <a:pt x="2858155" y="348783"/>
                  <a:pt x="2854466" y="348783"/>
                </a:cubicBezTo>
                <a:cubicBezTo>
                  <a:pt x="2853199" y="348783"/>
                  <a:pt x="2852017" y="348812"/>
                  <a:pt x="2850922" y="348869"/>
                </a:cubicBezTo>
                <a:cubicBezTo>
                  <a:pt x="2849827" y="348927"/>
                  <a:pt x="2848991" y="349013"/>
                  <a:pt x="2848415" y="349128"/>
                </a:cubicBezTo>
                <a:cubicBezTo>
                  <a:pt x="2847723" y="347177"/>
                  <a:pt x="2847377" y="345112"/>
                  <a:pt x="2847377" y="342933"/>
                </a:cubicBezTo>
                <a:cubicBezTo>
                  <a:pt x="2847377" y="339262"/>
                  <a:pt x="2848040" y="336336"/>
                  <a:pt x="2849366" y="334156"/>
                </a:cubicBezTo>
                <a:cubicBezTo>
                  <a:pt x="2850692" y="331977"/>
                  <a:pt x="2852363" y="330342"/>
                  <a:pt x="2854379" y="329252"/>
                </a:cubicBezTo>
                <a:cubicBezTo>
                  <a:pt x="2856397" y="328162"/>
                  <a:pt x="2858501" y="327445"/>
                  <a:pt x="2860691" y="327101"/>
                </a:cubicBezTo>
                <a:cubicBezTo>
                  <a:pt x="2862881" y="326757"/>
                  <a:pt x="2864840" y="326585"/>
                  <a:pt x="2866569" y="326585"/>
                </a:cubicBezTo>
                <a:cubicBezTo>
                  <a:pt x="2869796" y="326585"/>
                  <a:pt x="2872677" y="327330"/>
                  <a:pt x="2875213" y="328822"/>
                </a:cubicBezTo>
                <a:cubicBezTo>
                  <a:pt x="2877748" y="330313"/>
                  <a:pt x="2879881" y="332378"/>
                  <a:pt x="2881610" y="335017"/>
                </a:cubicBezTo>
                <a:cubicBezTo>
                  <a:pt x="2883339" y="337655"/>
                  <a:pt x="2884636" y="340753"/>
                  <a:pt x="2885499" y="344309"/>
                </a:cubicBezTo>
                <a:cubicBezTo>
                  <a:pt x="2886364" y="347866"/>
                  <a:pt x="2886797" y="351651"/>
                  <a:pt x="2886797" y="355667"/>
                </a:cubicBezTo>
                <a:lnTo>
                  <a:pt x="2924314" y="355667"/>
                </a:lnTo>
                <a:cubicBezTo>
                  <a:pt x="2924314" y="351881"/>
                  <a:pt x="2924544" y="348411"/>
                  <a:pt x="2925005" y="345256"/>
                </a:cubicBezTo>
                <a:cubicBezTo>
                  <a:pt x="2925466" y="342101"/>
                  <a:pt x="2926330" y="339405"/>
                  <a:pt x="2927599" y="337168"/>
                </a:cubicBezTo>
                <a:cubicBezTo>
                  <a:pt x="2928866" y="334931"/>
                  <a:pt x="2930567" y="333181"/>
                  <a:pt x="2932699" y="331919"/>
                </a:cubicBezTo>
                <a:cubicBezTo>
                  <a:pt x="2934831" y="330657"/>
                  <a:pt x="2937569" y="330026"/>
                  <a:pt x="2940911" y="330026"/>
                </a:cubicBezTo>
                <a:cubicBezTo>
                  <a:pt x="2945983" y="330026"/>
                  <a:pt x="2949757" y="331977"/>
                  <a:pt x="2952235" y="335877"/>
                </a:cubicBezTo>
                <a:cubicBezTo>
                  <a:pt x="2954714" y="339778"/>
                  <a:pt x="2955952" y="345284"/>
                  <a:pt x="2955952" y="352397"/>
                </a:cubicBezTo>
                <a:lnTo>
                  <a:pt x="2955952" y="462874"/>
                </a:lnTo>
                <a:lnTo>
                  <a:pt x="2996063" y="462874"/>
                </a:lnTo>
                <a:lnTo>
                  <a:pt x="2996063" y="271863"/>
                </a:lnTo>
                <a:lnTo>
                  <a:pt x="3027837" y="271863"/>
                </a:lnTo>
                <a:lnTo>
                  <a:pt x="3044472" y="271863"/>
                </a:lnTo>
                <a:lnTo>
                  <a:pt x="3058957" y="271863"/>
                </a:lnTo>
                <a:lnTo>
                  <a:pt x="3058957" y="478362"/>
                </a:lnTo>
                <a:lnTo>
                  <a:pt x="3099068" y="478362"/>
                </a:lnTo>
                <a:lnTo>
                  <a:pt x="3099068" y="271863"/>
                </a:lnTo>
                <a:lnTo>
                  <a:pt x="3147478" y="271863"/>
                </a:lnTo>
                <a:lnTo>
                  <a:pt x="3147478" y="235725"/>
                </a:lnTo>
                <a:lnTo>
                  <a:pt x="3099241" y="235725"/>
                </a:lnTo>
                <a:cubicBezTo>
                  <a:pt x="3099241" y="213240"/>
                  <a:pt x="3096043" y="194798"/>
                  <a:pt x="3089646" y="180401"/>
                </a:cubicBezTo>
                <a:cubicBezTo>
                  <a:pt x="3083249" y="166003"/>
                  <a:pt x="3074142" y="154416"/>
                  <a:pt x="3062328" y="145640"/>
                </a:cubicBezTo>
                <a:cubicBezTo>
                  <a:pt x="3050514" y="136864"/>
                  <a:pt x="3036222" y="130583"/>
                  <a:pt x="3019452" y="126797"/>
                </a:cubicBezTo>
                <a:cubicBezTo>
                  <a:pt x="3002682" y="123011"/>
                  <a:pt x="2983923" y="121118"/>
                  <a:pt x="2963176" y="121118"/>
                </a:cubicBezTo>
                <a:close/>
                <a:moveTo>
                  <a:pt x="0" y="0"/>
                </a:moveTo>
                <a:lnTo>
                  <a:pt x="12249208" y="0"/>
                </a:lnTo>
                <a:lnTo>
                  <a:pt x="12249208" y="4245596"/>
                </a:lnTo>
                <a:lnTo>
                  <a:pt x="0" y="4245596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5866F5B-12D4-A67E-5B32-7060B0AAEC92}"/>
              </a:ext>
            </a:extLst>
          </p:cNvPr>
          <p:cNvGrpSpPr/>
          <p:nvPr/>
        </p:nvGrpSpPr>
        <p:grpSpPr>
          <a:xfrm>
            <a:off x="2708363" y="-1334590"/>
            <a:ext cx="9527180" cy="9527180"/>
            <a:chOff x="4590904" y="1923904"/>
            <a:chExt cx="3010194" cy="30101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CC4BB55-E128-F689-3E3E-915E8C354D93}"/>
                </a:ext>
              </a:extLst>
            </p:cNvPr>
            <p:cNvSpPr/>
            <p:nvPr/>
          </p:nvSpPr>
          <p:spPr>
            <a:xfrm>
              <a:off x="5346428" y="1923904"/>
              <a:ext cx="746687" cy="1477929"/>
            </a:xfrm>
            <a:custGeom>
              <a:avLst/>
              <a:gdLst>
                <a:gd name="connsiteX0" fmla="*/ 746687 w 746687"/>
                <a:gd name="connsiteY0" fmla="*/ 0 h 1477929"/>
                <a:gd name="connsiteX1" fmla="*/ 742293 w 746687"/>
                <a:gd name="connsiteY1" fmla="*/ 1477929 h 1477929"/>
                <a:gd name="connsiteX2" fmla="*/ 0 w 746687"/>
                <a:gd name="connsiteY2" fmla="*/ 201021 h 1477929"/>
                <a:gd name="connsiteX3" fmla="*/ 32085 w 746687"/>
                <a:gd name="connsiteY3" fmla="*/ 181529 h 1477929"/>
                <a:gd name="connsiteX4" fmla="*/ 595671 w 746687"/>
                <a:gd name="connsiteY4" fmla="*/ 7625 h 1477929"/>
                <a:gd name="connsiteX5" fmla="*/ 746687 w 746687"/>
                <a:gd name="connsiteY5" fmla="*/ 0 h 14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29">
                  <a:moveTo>
                    <a:pt x="746687" y="0"/>
                  </a:moveTo>
                  <a:lnTo>
                    <a:pt x="742293" y="1477929"/>
                  </a:lnTo>
                  <a:lnTo>
                    <a:pt x="0" y="201021"/>
                  </a:lnTo>
                  <a:lnTo>
                    <a:pt x="32085" y="181529"/>
                  </a:lnTo>
                  <a:cubicBezTo>
                    <a:pt x="202711" y="88839"/>
                    <a:pt x="393263" y="28181"/>
                    <a:pt x="595671" y="7625"/>
                  </a:cubicBezTo>
                  <a:lnTo>
                    <a:pt x="746687" y="0"/>
                  </a:lnTo>
                  <a:close/>
                </a:path>
              </a:pathLst>
            </a:custGeom>
            <a:solidFill>
              <a:srgbClr val="33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1D61ABC-AE4F-90B2-7D4A-51EAEB068A02}"/>
                </a:ext>
              </a:extLst>
            </p:cNvPr>
            <p:cNvSpPr/>
            <p:nvPr/>
          </p:nvSpPr>
          <p:spPr>
            <a:xfrm>
              <a:off x="6098887" y="1923904"/>
              <a:ext cx="746687" cy="1477929"/>
            </a:xfrm>
            <a:custGeom>
              <a:avLst/>
              <a:gdLst>
                <a:gd name="connsiteX0" fmla="*/ 0 w 746687"/>
                <a:gd name="connsiteY0" fmla="*/ 0 h 1477929"/>
                <a:gd name="connsiteX1" fmla="*/ 151016 w 746687"/>
                <a:gd name="connsiteY1" fmla="*/ 7625 h 1477929"/>
                <a:gd name="connsiteX2" fmla="*/ 714602 w 746687"/>
                <a:gd name="connsiteY2" fmla="*/ 181529 h 1477929"/>
                <a:gd name="connsiteX3" fmla="*/ 746687 w 746687"/>
                <a:gd name="connsiteY3" fmla="*/ 201021 h 1477929"/>
                <a:gd name="connsiteX4" fmla="*/ 4394 w 746687"/>
                <a:gd name="connsiteY4" fmla="*/ 1477929 h 1477929"/>
                <a:gd name="connsiteX5" fmla="*/ 0 w 746687"/>
                <a:gd name="connsiteY5" fmla="*/ 0 h 14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29">
                  <a:moveTo>
                    <a:pt x="0" y="0"/>
                  </a:moveTo>
                  <a:lnTo>
                    <a:pt x="151016" y="7625"/>
                  </a:lnTo>
                  <a:cubicBezTo>
                    <a:pt x="353424" y="28181"/>
                    <a:pt x="543976" y="88839"/>
                    <a:pt x="714602" y="181529"/>
                  </a:cubicBezTo>
                  <a:lnTo>
                    <a:pt x="746687" y="201021"/>
                  </a:lnTo>
                  <a:lnTo>
                    <a:pt x="4394" y="1477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1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EA2361-C52F-2B74-A6BC-D24EFB60F216}"/>
                </a:ext>
              </a:extLst>
            </p:cNvPr>
            <p:cNvSpPr/>
            <p:nvPr/>
          </p:nvSpPr>
          <p:spPr>
            <a:xfrm>
              <a:off x="4794926" y="2127926"/>
              <a:ext cx="1281187" cy="1281187"/>
            </a:xfrm>
            <a:custGeom>
              <a:avLst/>
              <a:gdLst>
                <a:gd name="connsiteX0" fmla="*/ 546563 w 1281187"/>
                <a:gd name="connsiteY0" fmla="*/ 0 h 1281187"/>
                <a:gd name="connsiteX1" fmla="*/ 1281187 w 1281187"/>
                <a:gd name="connsiteY1" fmla="*/ 1281187 h 1281187"/>
                <a:gd name="connsiteX2" fmla="*/ 0 w 1281187"/>
                <a:gd name="connsiteY2" fmla="*/ 546563 h 1281187"/>
                <a:gd name="connsiteX3" fmla="*/ 52904 w 1281187"/>
                <a:gd name="connsiteY3" fmla="*/ 459479 h 1281187"/>
                <a:gd name="connsiteX4" fmla="*/ 459479 w 1281187"/>
                <a:gd name="connsiteY4" fmla="*/ 52904 h 1281187"/>
                <a:gd name="connsiteX5" fmla="*/ 546563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546563" y="0"/>
                  </a:moveTo>
                  <a:lnTo>
                    <a:pt x="1281187" y="1281187"/>
                  </a:lnTo>
                  <a:lnTo>
                    <a:pt x="0" y="546563"/>
                  </a:lnTo>
                  <a:lnTo>
                    <a:pt x="52904" y="459479"/>
                  </a:lnTo>
                  <a:cubicBezTo>
                    <a:pt x="161105" y="299320"/>
                    <a:pt x="299321" y="161105"/>
                    <a:pt x="459479" y="52904"/>
                  </a:cubicBezTo>
                  <a:lnTo>
                    <a:pt x="546563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242A53-A9EF-CB3B-455F-7CB3D2590163}"/>
                </a:ext>
              </a:extLst>
            </p:cNvPr>
            <p:cNvSpPr/>
            <p:nvPr/>
          </p:nvSpPr>
          <p:spPr>
            <a:xfrm>
              <a:off x="6115889" y="2127926"/>
              <a:ext cx="1281187" cy="1281187"/>
            </a:xfrm>
            <a:custGeom>
              <a:avLst/>
              <a:gdLst>
                <a:gd name="connsiteX0" fmla="*/ 734625 w 1281187"/>
                <a:gd name="connsiteY0" fmla="*/ 0 h 1281187"/>
                <a:gd name="connsiteX1" fmla="*/ 821708 w 1281187"/>
                <a:gd name="connsiteY1" fmla="*/ 52904 h 1281187"/>
                <a:gd name="connsiteX2" fmla="*/ 1228283 w 1281187"/>
                <a:gd name="connsiteY2" fmla="*/ 459479 h 1281187"/>
                <a:gd name="connsiteX3" fmla="*/ 1281187 w 1281187"/>
                <a:gd name="connsiteY3" fmla="*/ 546563 h 1281187"/>
                <a:gd name="connsiteX4" fmla="*/ 0 w 1281187"/>
                <a:gd name="connsiteY4" fmla="*/ 1281187 h 1281187"/>
                <a:gd name="connsiteX5" fmla="*/ 734625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734625" y="0"/>
                  </a:moveTo>
                  <a:lnTo>
                    <a:pt x="821708" y="52904"/>
                  </a:lnTo>
                  <a:cubicBezTo>
                    <a:pt x="981867" y="161105"/>
                    <a:pt x="1120082" y="299320"/>
                    <a:pt x="1228283" y="459479"/>
                  </a:cubicBezTo>
                  <a:lnTo>
                    <a:pt x="1281187" y="546563"/>
                  </a:lnTo>
                  <a:lnTo>
                    <a:pt x="0" y="1281187"/>
                  </a:lnTo>
                  <a:lnTo>
                    <a:pt x="734625" y="0"/>
                  </a:lnTo>
                  <a:close/>
                </a:path>
              </a:pathLst>
            </a:custGeom>
            <a:solidFill>
              <a:srgbClr val="111C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35D35BC-ACF7-8CE0-0298-B0B048CD0FEF}"/>
                </a:ext>
              </a:extLst>
            </p:cNvPr>
            <p:cNvSpPr/>
            <p:nvPr/>
          </p:nvSpPr>
          <p:spPr>
            <a:xfrm>
              <a:off x="4590904" y="2679428"/>
              <a:ext cx="1477929" cy="746687"/>
            </a:xfrm>
            <a:custGeom>
              <a:avLst/>
              <a:gdLst>
                <a:gd name="connsiteX0" fmla="*/ 201021 w 1477929"/>
                <a:gd name="connsiteY0" fmla="*/ 0 h 746687"/>
                <a:gd name="connsiteX1" fmla="*/ 1477929 w 1477929"/>
                <a:gd name="connsiteY1" fmla="*/ 742293 h 746687"/>
                <a:gd name="connsiteX2" fmla="*/ 0 w 1477929"/>
                <a:gd name="connsiteY2" fmla="*/ 746687 h 746687"/>
                <a:gd name="connsiteX3" fmla="*/ 7625 w 1477929"/>
                <a:gd name="connsiteY3" fmla="*/ 595671 h 746687"/>
                <a:gd name="connsiteX4" fmla="*/ 181529 w 1477929"/>
                <a:gd name="connsiteY4" fmla="*/ 32085 h 746687"/>
                <a:gd name="connsiteX5" fmla="*/ 201021 w 1477929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29" h="746687">
                  <a:moveTo>
                    <a:pt x="201021" y="0"/>
                  </a:moveTo>
                  <a:lnTo>
                    <a:pt x="1477929" y="742293"/>
                  </a:lnTo>
                  <a:lnTo>
                    <a:pt x="0" y="746687"/>
                  </a:lnTo>
                  <a:lnTo>
                    <a:pt x="7625" y="595671"/>
                  </a:lnTo>
                  <a:cubicBezTo>
                    <a:pt x="28181" y="393263"/>
                    <a:pt x="88839" y="202711"/>
                    <a:pt x="181529" y="32085"/>
                  </a:cubicBezTo>
                  <a:lnTo>
                    <a:pt x="201021" y="0"/>
                  </a:lnTo>
                  <a:close/>
                </a:path>
              </a:pathLst>
            </a:custGeom>
            <a:solidFill>
              <a:srgbClr val="0CC0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3B8A93-65AE-F4D5-FCC4-32F81270B217}"/>
                </a:ext>
              </a:extLst>
            </p:cNvPr>
            <p:cNvSpPr/>
            <p:nvPr/>
          </p:nvSpPr>
          <p:spPr>
            <a:xfrm>
              <a:off x="6123168" y="2679428"/>
              <a:ext cx="1477930" cy="746687"/>
            </a:xfrm>
            <a:custGeom>
              <a:avLst/>
              <a:gdLst>
                <a:gd name="connsiteX0" fmla="*/ 1276908 w 1477930"/>
                <a:gd name="connsiteY0" fmla="*/ 0 h 746687"/>
                <a:gd name="connsiteX1" fmla="*/ 1296400 w 1477930"/>
                <a:gd name="connsiteY1" fmla="*/ 32085 h 746687"/>
                <a:gd name="connsiteX2" fmla="*/ 1470304 w 1477930"/>
                <a:gd name="connsiteY2" fmla="*/ 595671 h 746687"/>
                <a:gd name="connsiteX3" fmla="*/ 1477930 w 1477930"/>
                <a:gd name="connsiteY3" fmla="*/ 746687 h 746687"/>
                <a:gd name="connsiteX4" fmla="*/ 0 w 1477930"/>
                <a:gd name="connsiteY4" fmla="*/ 742293 h 746687"/>
                <a:gd name="connsiteX5" fmla="*/ 1276908 w 1477930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30" h="746687">
                  <a:moveTo>
                    <a:pt x="1276908" y="0"/>
                  </a:moveTo>
                  <a:lnTo>
                    <a:pt x="1296400" y="32085"/>
                  </a:lnTo>
                  <a:cubicBezTo>
                    <a:pt x="1389090" y="202711"/>
                    <a:pt x="1449748" y="393263"/>
                    <a:pt x="1470304" y="595671"/>
                  </a:cubicBezTo>
                  <a:lnTo>
                    <a:pt x="1477930" y="746687"/>
                  </a:lnTo>
                  <a:lnTo>
                    <a:pt x="0" y="742293"/>
                  </a:lnTo>
                  <a:lnTo>
                    <a:pt x="1276908" y="0"/>
                  </a:lnTo>
                  <a:close/>
                </a:path>
              </a:pathLst>
            </a:custGeom>
            <a:solidFill>
              <a:srgbClr val="22E6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06F870-AC57-F0DC-EB6A-3295F54DAE64}"/>
                </a:ext>
              </a:extLst>
            </p:cNvPr>
            <p:cNvSpPr/>
            <p:nvPr/>
          </p:nvSpPr>
          <p:spPr>
            <a:xfrm>
              <a:off x="4590904" y="3431887"/>
              <a:ext cx="1477929" cy="746687"/>
            </a:xfrm>
            <a:custGeom>
              <a:avLst/>
              <a:gdLst>
                <a:gd name="connsiteX0" fmla="*/ 0 w 1477929"/>
                <a:gd name="connsiteY0" fmla="*/ 0 h 746687"/>
                <a:gd name="connsiteX1" fmla="*/ 1477929 w 1477929"/>
                <a:gd name="connsiteY1" fmla="*/ 4394 h 746687"/>
                <a:gd name="connsiteX2" fmla="*/ 201021 w 1477929"/>
                <a:gd name="connsiteY2" fmla="*/ 746687 h 746687"/>
                <a:gd name="connsiteX3" fmla="*/ 181529 w 1477929"/>
                <a:gd name="connsiteY3" fmla="*/ 714602 h 746687"/>
                <a:gd name="connsiteX4" fmla="*/ 7625 w 1477929"/>
                <a:gd name="connsiteY4" fmla="*/ 151016 h 746687"/>
                <a:gd name="connsiteX5" fmla="*/ 0 w 1477929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29" h="746687">
                  <a:moveTo>
                    <a:pt x="0" y="0"/>
                  </a:moveTo>
                  <a:lnTo>
                    <a:pt x="1477929" y="4394"/>
                  </a:lnTo>
                  <a:lnTo>
                    <a:pt x="201021" y="746687"/>
                  </a:lnTo>
                  <a:lnTo>
                    <a:pt x="181529" y="714602"/>
                  </a:lnTo>
                  <a:cubicBezTo>
                    <a:pt x="88839" y="543976"/>
                    <a:pt x="28181" y="353424"/>
                    <a:pt x="7625" y="1510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1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EEC7D1-8631-89ED-D97E-00C30D194495}"/>
                </a:ext>
              </a:extLst>
            </p:cNvPr>
            <p:cNvSpPr/>
            <p:nvPr/>
          </p:nvSpPr>
          <p:spPr>
            <a:xfrm>
              <a:off x="6123168" y="3431887"/>
              <a:ext cx="1477930" cy="746687"/>
            </a:xfrm>
            <a:custGeom>
              <a:avLst/>
              <a:gdLst>
                <a:gd name="connsiteX0" fmla="*/ 1477930 w 1477930"/>
                <a:gd name="connsiteY0" fmla="*/ 0 h 746687"/>
                <a:gd name="connsiteX1" fmla="*/ 1470304 w 1477930"/>
                <a:gd name="connsiteY1" fmla="*/ 151016 h 746687"/>
                <a:gd name="connsiteX2" fmla="*/ 1296400 w 1477930"/>
                <a:gd name="connsiteY2" fmla="*/ 714602 h 746687"/>
                <a:gd name="connsiteX3" fmla="*/ 1276908 w 1477930"/>
                <a:gd name="connsiteY3" fmla="*/ 746687 h 746687"/>
                <a:gd name="connsiteX4" fmla="*/ 0 w 1477930"/>
                <a:gd name="connsiteY4" fmla="*/ 4394 h 746687"/>
                <a:gd name="connsiteX5" fmla="*/ 1477930 w 1477930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30" h="746687">
                  <a:moveTo>
                    <a:pt x="1477930" y="0"/>
                  </a:moveTo>
                  <a:lnTo>
                    <a:pt x="1470304" y="151016"/>
                  </a:lnTo>
                  <a:cubicBezTo>
                    <a:pt x="1449748" y="353424"/>
                    <a:pt x="1389090" y="543976"/>
                    <a:pt x="1296400" y="714602"/>
                  </a:cubicBezTo>
                  <a:lnTo>
                    <a:pt x="1276908" y="746687"/>
                  </a:lnTo>
                  <a:lnTo>
                    <a:pt x="0" y="4394"/>
                  </a:lnTo>
                  <a:lnTo>
                    <a:pt x="1477930" y="0"/>
                  </a:lnTo>
                  <a:close/>
                </a:path>
              </a:pathLst>
            </a:custGeom>
            <a:solidFill>
              <a:srgbClr val="EA1E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0877D9E-BF63-DFB9-DEEC-C7BFCD2B3298}"/>
                </a:ext>
              </a:extLst>
            </p:cNvPr>
            <p:cNvSpPr/>
            <p:nvPr/>
          </p:nvSpPr>
          <p:spPr>
            <a:xfrm>
              <a:off x="4794926" y="3448889"/>
              <a:ext cx="1281187" cy="1281187"/>
            </a:xfrm>
            <a:custGeom>
              <a:avLst/>
              <a:gdLst>
                <a:gd name="connsiteX0" fmla="*/ 1281187 w 1281187"/>
                <a:gd name="connsiteY0" fmla="*/ 0 h 1281187"/>
                <a:gd name="connsiteX1" fmla="*/ 546563 w 1281187"/>
                <a:gd name="connsiteY1" fmla="*/ 1281187 h 1281187"/>
                <a:gd name="connsiteX2" fmla="*/ 459479 w 1281187"/>
                <a:gd name="connsiteY2" fmla="*/ 1228283 h 1281187"/>
                <a:gd name="connsiteX3" fmla="*/ 52904 w 1281187"/>
                <a:gd name="connsiteY3" fmla="*/ 821708 h 1281187"/>
                <a:gd name="connsiteX4" fmla="*/ 0 w 1281187"/>
                <a:gd name="connsiteY4" fmla="*/ 734625 h 1281187"/>
                <a:gd name="connsiteX5" fmla="*/ 1281187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1281187" y="0"/>
                  </a:moveTo>
                  <a:lnTo>
                    <a:pt x="546563" y="1281187"/>
                  </a:lnTo>
                  <a:lnTo>
                    <a:pt x="459479" y="1228283"/>
                  </a:lnTo>
                  <a:cubicBezTo>
                    <a:pt x="299321" y="1120082"/>
                    <a:pt x="161105" y="981867"/>
                    <a:pt x="52904" y="821708"/>
                  </a:cubicBezTo>
                  <a:lnTo>
                    <a:pt x="0" y="734625"/>
                  </a:lnTo>
                  <a:lnTo>
                    <a:pt x="128118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B85770-433C-4B1C-2E77-5F5E89AB010C}"/>
                </a:ext>
              </a:extLst>
            </p:cNvPr>
            <p:cNvSpPr/>
            <p:nvPr/>
          </p:nvSpPr>
          <p:spPr>
            <a:xfrm>
              <a:off x="6115889" y="3448889"/>
              <a:ext cx="1281187" cy="1281187"/>
            </a:xfrm>
            <a:custGeom>
              <a:avLst/>
              <a:gdLst>
                <a:gd name="connsiteX0" fmla="*/ 0 w 1281187"/>
                <a:gd name="connsiteY0" fmla="*/ 0 h 1281187"/>
                <a:gd name="connsiteX1" fmla="*/ 1281187 w 1281187"/>
                <a:gd name="connsiteY1" fmla="*/ 734625 h 1281187"/>
                <a:gd name="connsiteX2" fmla="*/ 1228283 w 1281187"/>
                <a:gd name="connsiteY2" fmla="*/ 821708 h 1281187"/>
                <a:gd name="connsiteX3" fmla="*/ 821708 w 1281187"/>
                <a:gd name="connsiteY3" fmla="*/ 1228283 h 1281187"/>
                <a:gd name="connsiteX4" fmla="*/ 734625 w 1281187"/>
                <a:gd name="connsiteY4" fmla="*/ 1281187 h 1281187"/>
                <a:gd name="connsiteX5" fmla="*/ 0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0" y="0"/>
                  </a:moveTo>
                  <a:lnTo>
                    <a:pt x="1281187" y="734625"/>
                  </a:lnTo>
                  <a:lnTo>
                    <a:pt x="1228283" y="821708"/>
                  </a:lnTo>
                  <a:cubicBezTo>
                    <a:pt x="1120082" y="981867"/>
                    <a:pt x="981867" y="1120082"/>
                    <a:pt x="821708" y="1228283"/>
                  </a:cubicBezTo>
                  <a:lnTo>
                    <a:pt x="734625" y="1281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E2C97E-0E10-F9C8-E025-E79A220FF107}"/>
                </a:ext>
              </a:extLst>
            </p:cNvPr>
            <p:cNvSpPr/>
            <p:nvPr/>
          </p:nvSpPr>
          <p:spPr>
            <a:xfrm>
              <a:off x="5346428" y="3456168"/>
              <a:ext cx="746687" cy="1477930"/>
            </a:xfrm>
            <a:custGeom>
              <a:avLst/>
              <a:gdLst>
                <a:gd name="connsiteX0" fmla="*/ 742293 w 746687"/>
                <a:gd name="connsiteY0" fmla="*/ 0 h 1477930"/>
                <a:gd name="connsiteX1" fmla="*/ 746687 w 746687"/>
                <a:gd name="connsiteY1" fmla="*/ 1477930 h 1477930"/>
                <a:gd name="connsiteX2" fmla="*/ 595671 w 746687"/>
                <a:gd name="connsiteY2" fmla="*/ 1470304 h 1477930"/>
                <a:gd name="connsiteX3" fmla="*/ 32085 w 746687"/>
                <a:gd name="connsiteY3" fmla="*/ 1296400 h 1477930"/>
                <a:gd name="connsiteX4" fmla="*/ 0 w 746687"/>
                <a:gd name="connsiteY4" fmla="*/ 1276908 h 1477930"/>
                <a:gd name="connsiteX5" fmla="*/ 742293 w 746687"/>
                <a:gd name="connsiteY5" fmla="*/ 0 h 147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30">
                  <a:moveTo>
                    <a:pt x="742293" y="0"/>
                  </a:moveTo>
                  <a:lnTo>
                    <a:pt x="746687" y="1477930"/>
                  </a:lnTo>
                  <a:lnTo>
                    <a:pt x="595671" y="1470304"/>
                  </a:lnTo>
                  <a:cubicBezTo>
                    <a:pt x="393263" y="1449748"/>
                    <a:pt x="202711" y="1389090"/>
                    <a:pt x="32085" y="1296400"/>
                  </a:cubicBezTo>
                  <a:lnTo>
                    <a:pt x="0" y="1276908"/>
                  </a:lnTo>
                  <a:lnTo>
                    <a:pt x="74229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273C67-4092-BD52-D8EF-0A4935CDD525}"/>
                </a:ext>
              </a:extLst>
            </p:cNvPr>
            <p:cNvSpPr/>
            <p:nvPr/>
          </p:nvSpPr>
          <p:spPr>
            <a:xfrm>
              <a:off x="6098887" y="3456168"/>
              <a:ext cx="746687" cy="1477930"/>
            </a:xfrm>
            <a:custGeom>
              <a:avLst/>
              <a:gdLst>
                <a:gd name="connsiteX0" fmla="*/ 4394 w 746687"/>
                <a:gd name="connsiteY0" fmla="*/ 0 h 1477930"/>
                <a:gd name="connsiteX1" fmla="*/ 746687 w 746687"/>
                <a:gd name="connsiteY1" fmla="*/ 1276908 h 1477930"/>
                <a:gd name="connsiteX2" fmla="*/ 714602 w 746687"/>
                <a:gd name="connsiteY2" fmla="*/ 1296400 h 1477930"/>
                <a:gd name="connsiteX3" fmla="*/ 151016 w 746687"/>
                <a:gd name="connsiteY3" fmla="*/ 1470304 h 1477930"/>
                <a:gd name="connsiteX4" fmla="*/ 0 w 746687"/>
                <a:gd name="connsiteY4" fmla="*/ 1477930 h 1477930"/>
                <a:gd name="connsiteX5" fmla="*/ 4394 w 746687"/>
                <a:gd name="connsiteY5" fmla="*/ 0 h 147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30">
                  <a:moveTo>
                    <a:pt x="4394" y="0"/>
                  </a:moveTo>
                  <a:lnTo>
                    <a:pt x="746687" y="1276908"/>
                  </a:lnTo>
                  <a:lnTo>
                    <a:pt x="714602" y="1296400"/>
                  </a:lnTo>
                  <a:cubicBezTo>
                    <a:pt x="543976" y="1389090"/>
                    <a:pt x="353424" y="1449748"/>
                    <a:pt x="151016" y="1470304"/>
                  </a:cubicBezTo>
                  <a:lnTo>
                    <a:pt x="0" y="1477930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FF09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4D828B2-C2BE-DBDD-ABE2-A92A9339CD83}"/>
              </a:ext>
            </a:extLst>
          </p:cNvPr>
          <p:cNvSpPr/>
          <p:nvPr/>
        </p:nvSpPr>
        <p:spPr>
          <a:xfrm>
            <a:off x="23039" y="-85986"/>
            <a:ext cx="12235542" cy="7204238"/>
          </a:xfrm>
          <a:custGeom>
            <a:avLst/>
            <a:gdLst/>
            <a:ahLst/>
            <a:cxnLst/>
            <a:rect l="l" t="t" r="r" b="b"/>
            <a:pathLst>
              <a:path w="12235542" h="6857999">
                <a:moveTo>
                  <a:pt x="8904298" y="5994302"/>
                </a:moveTo>
                <a:lnTo>
                  <a:pt x="8904298" y="6077944"/>
                </a:lnTo>
                <a:lnTo>
                  <a:pt x="9068605" y="6077944"/>
                </a:lnTo>
                <a:lnTo>
                  <a:pt x="9068605" y="5994302"/>
                </a:lnTo>
                <a:close/>
                <a:moveTo>
                  <a:pt x="8704274" y="5994302"/>
                </a:moveTo>
                <a:lnTo>
                  <a:pt x="8704274" y="6077944"/>
                </a:lnTo>
                <a:lnTo>
                  <a:pt x="8868580" y="6077944"/>
                </a:lnTo>
                <a:lnTo>
                  <a:pt x="8868580" y="5994302"/>
                </a:lnTo>
                <a:close/>
                <a:moveTo>
                  <a:pt x="8504248" y="5994302"/>
                </a:moveTo>
                <a:lnTo>
                  <a:pt x="8504248" y="6077944"/>
                </a:lnTo>
                <a:lnTo>
                  <a:pt x="8668555" y="6077944"/>
                </a:lnTo>
                <a:lnTo>
                  <a:pt x="8668555" y="5994302"/>
                </a:lnTo>
                <a:close/>
                <a:moveTo>
                  <a:pt x="8304224" y="5994302"/>
                </a:moveTo>
                <a:lnTo>
                  <a:pt x="8304224" y="6077944"/>
                </a:lnTo>
                <a:lnTo>
                  <a:pt x="8468530" y="6077944"/>
                </a:lnTo>
                <a:lnTo>
                  <a:pt x="8468530" y="5994302"/>
                </a:lnTo>
                <a:close/>
                <a:moveTo>
                  <a:pt x="8104199" y="5994302"/>
                </a:moveTo>
                <a:lnTo>
                  <a:pt x="8104199" y="6077944"/>
                </a:lnTo>
                <a:lnTo>
                  <a:pt x="8268505" y="6077944"/>
                </a:lnTo>
                <a:lnTo>
                  <a:pt x="8268505" y="5994302"/>
                </a:lnTo>
                <a:close/>
                <a:moveTo>
                  <a:pt x="10072599" y="5929413"/>
                </a:moveTo>
                <a:cubicBezTo>
                  <a:pt x="10081330" y="5929413"/>
                  <a:pt x="10090062" y="5934176"/>
                  <a:pt x="10098793" y="5943701"/>
                </a:cubicBezTo>
                <a:cubicBezTo>
                  <a:pt x="10107524" y="5953226"/>
                  <a:pt x="10115462" y="5966521"/>
                  <a:pt x="10122606" y="5983587"/>
                </a:cubicBezTo>
                <a:cubicBezTo>
                  <a:pt x="10104945" y="5980809"/>
                  <a:pt x="10089714" y="5975401"/>
                  <a:pt x="10076915" y="5967364"/>
                </a:cubicBezTo>
                <a:cubicBezTo>
                  <a:pt x="10064116" y="5959328"/>
                  <a:pt x="10057716" y="5951043"/>
                  <a:pt x="10057716" y="5942510"/>
                </a:cubicBezTo>
                <a:cubicBezTo>
                  <a:pt x="10057716" y="5938938"/>
                  <a:pt x="10059205" y="5935862"/>
                  <a:pt x="10062181" y="5933283"/>
                </a:cubicBezTo>
                <a:cubicBezTo>
                  <a:pt x="10065158" y="5930703"/>
                  <a:pt x="10068631" y="5929413"/>
                  <a:pt x="10072599" y="5929413"/>
                </a:cubicBezTo>
                <a:close/>
                <a:moveTo>
                  <a:pt x="9527293" y="5915126"/>
                </a:moveTo>
                <a:lnTo>
                  <a:pt x="9501099" y="5995493"/>
                </a:lnTo>
                <a:cubicBezTo>
                  <a:pt x="9515188" y="6022083"/>
                  <a:pt x="9524366" y="6041431"/>
                  <a:pt x="9528632" y="6053536"/>
                </a:cubicBezTo>
                <a:cubicBezTo>
                  <a:pt x="9532899" y="6065640"/>
                  <a:pt x="9535032" y="6077844"/>
                  <a:pt x="9535032" y="6090148"/>
                </a:cubicBezTo>
                <a:cubicBezTo>
                  <a:pt x="9535032" y="6109991"/>
                  <a:pt x="9522828" y="6126759"/>
                  <a:pt x="9498420" y="6140451"/>
                </a:cubicBezTo>
                <a:cubicBezTo>
                  <a:pt x="9474012" y="6154144"/>
                  <a:pt x="9443949" y="6160990"/>
                  <a:pt x="9408230" y="6160990"/>
                </a:cubicBezTo>
                <a:cubicBezTo>
                  <a:pt x="9371916" y="6160990"/>
                  <a:pt x="9342597" y="6154392"/>
                  <a:pt x="9320273" y="6141196"/>
                </a:cubicBezTo>
                <a:cubicBezTo>
                  <a:pt x="9297949" y="6128000"/>
                  <a:pt x="9286787" y="6110983"/>
                  <a:pt x="9286787" y="6090148"/>
                </a:cubicBezTo>
                <a:cubicBezTo>
                  <a:pt x="9286787" y="6074074"/>
                  <a:pt x="9289813" y="6058497"/>
                  <a:pt x="9295865" y="6043416"/>
                </a:cubicBezTo>
                <a:cubicBezTo>
                  <a:pt x="9301918" y="6028334"/>
                  <a:pt x="9314766" y="6004026"/>
                  <a:pt x="9334412" y="5970490"/>
                </a:cubicBezTo>
                <a:lnTo>
                  <a:pt x="9316552" y="5957988"/>
                </a:lnTo>
                <a:cubicBezTo>
                  <a:pt x="9289962" y="5998271"/>
                  <a:pt x="9272102" y="6031013"/>
                  <a:pt x="9262974" y="6056215"/>
                </a:cubicBezTo>
                <a:cubicBezTo>
                  <a:pt x="9254640" y="6079035"/>
                  <a:pt x="9250473" y="6104237"/>
                  <a:pt x="9250473" y="6131819"/>
                </a:cubicBezTo>
                <a:cubicBezTo>
                  <a:pt x="9250473" y="6164165"/>
                  <a:pt x="9263520" y="6189118"/>
                  <a:pt x="9289614" y="6206680"/>
                </a:cubicBezTo>
                <a:cubicBezTo>
                  <a:pt x="9315709" y="6224242"/>
                  <a:pt x="9352866" y="6233023"/>
                  <a:pt x="9401087" y="6233023"/>
                </a:cubicBezTo>
                <a:cubicBezTo>
                  <a:pt x="9426090" y="6233023"/>
                  <a:pt x="9450349" y="6229798"/>
                  <a:pt x="9473864" y="6223349"/>
                </a:cubicBezTo>
                <a:cubicBezTo>
                  <a:pt x="9497378" y="6216899"/>
                  <a:pt x="9515238" y="6208615"/>
                  <a:pt x="9527442" y="6198494"/>
                </a:cubicBezTo>
                <a:cubicBezTo>
                  <a:pt x="9539646" y="6188374"/>
                  <a:pt x="9548427" y="6175029"/>
                  <a:pt x="9553784" y="6158460"/>
                </a:cubicBezTo>
                <a:cubicBezTo>
                  <a:pt x="9559142" y="6141890"/>
                  <a:pt x="9561821" y="6119913"/>
                  <a:pt x="9561821" y="6092529"/>
                </a:cubicBezTo>
                <a:lnTo>
                  <a:pt x="9561821" y="6032998"/>
                </a:lnTo>
                <a:cubicBezTo>
                  <a:pt x="9561821" y="6006407"/>
                  <a:pt x="9558844" y="5984480"/>
                  <a:pt x="9552892" y="5967216"/>
                </a:cubicBezTo>
                <a:cubicBezTo>
                  <a:pt x="9549716" y="5957691"/>
                  <a:pt x="9541184" y="5940327"/>
                  <a:pt x="9527293" y="5915126"/>
                </a:cubicBezTo>
                <a:close/>
                <a:moveTo>
                  <a:pt x="10969419" y="5913061"/>
                </a:moveTo>
                <a:cubicBezTo>
                  <a:pt x="10955726" y="5919299"/>
                  <a:pt x="10942556" y="5926170"/>
                  <a:pt x="10929909" y="5933673"/>
                </a:cubicBezTo>
                <a:cubicBezTo>
                  <a:pt x="10917262" y="5941177"/>
                  <a:pt x="10905140" y="5949387"/>
                  <a:pt x="10893543" y="5958304"/>
                </a:cubicBezTo>
                <a:cubicBezTo>
                  <a:pt x="10884011" y="5965597"/>
                  <a:pt x="10876820" y="5974452"/>
                  <a:pt x="10871972" y="5984870"/>
                </a:cubicBezTo>
                <a:cubicBezTo>
                  <a:pt x="10867124" y="5995288"/>
                  <a:pt x="10864694" y="6007269"/>
                  <a:pt x="10864681" y="6020812"/>
                </a:cubicBezTo>
                <a:cubicBezTo>
                  <a:pt x="10864806" y="6037208"/>
                  <a:pt x="10868649" y="6049288"/>
                  <a:pt x="10876212" y="6057052"/>
                </a:cubicBezTo>
                <a:cubicBezTo>
                  <a:pt x="10883775" y="6064816"/>
                  <a:pt x="10894309" y="6069901"/>
                  <a:pt x="10907816" y="6072307"/>
                </a:cubicBezTo>
                <a:lnTo>
                  <a:pt x="10907816" y="6073497"/>
                </a:lnTo>
                <a:cubicBezTo>
                  <a:pt x="10899775" y="6081689"/>
                  <a:pt x="10893704" y="6090681"/>
                  <a:pt x="10889603" y="6100472"/>
                </a:cubicBezTo>
                <a:cubicBezTo>
                  <a:pt x="10885502" y="6110264"/>
                  <a:pt x="10883446" y="6120819"/>
                  <a:pt x="10883434" y="6132136"/>
                </a:cubicBezTo>
                <a:cubicBezTo>
                  <a:pt x="10883767" y="6155290"/>
                  <a:pt x="10890756" y="6171527"/>
                  <a:pt x="10904402" y="6180848"/>
                </a:cubicBezTo>
                <a:cubicBezTo>
                  <a:pt x="10918046" y="6190169"/>
                  <a:pt x="10936346" y="6194656"/>
                  <a:pt x="10959299" y="6194309"/>
                </a:cubicBezTo>
                <a:cubicBezTo>
                  <a:pt x="10966343" y="6194340"/>
                  <a:pt x="10973016" y="6194055"/>
                  <a:pt x="10979316" y="6193453"/>
                </a:cubicBezTo>
                <a:cubicBezTo>
                  <a:pt x="10985616" y="6192852"/>
                  <a:pt x="10991247" y="6191749"/>
                  <a:pt x="10996208" y="6190144"/>
                </a:cubicBezTo>
                <a:cubicBezTo>
                  <a:pt x="11002608" y="6181951"/>
                  <a:pt x="11008784" y="6173424"/>
                  <a:pt x="11014737" y="6164562"/>
                </a:cubicBezTo>
                <a:cubicBezTo>
                  <a:pt x="11020690" y="6155700"/>
                  <a:pt x="11026420" y="6146578"/>
                  <a:pt x="11031927" y="6137195"/>
                </a:cubicBezTo>
                <a:lnTo>
                  <a:pt x="11028950" y="6133326"/>
                </a:lnTo>
                <a:cubicBezTo>
                  <a:pt x="11022272" y="6134349"/>
                  <a:pt x="11014942" y="6135056"/>
                  <a:pt x="11006961" y="6135447"/>
                </a:cubicBezTo>
                <a:cubicBezTo>
                  <a:pt x="10998980" y="6135838"/>
                  <a:pt x="10990236" y="6136024"/>
                  <a:pt x="10980730" y="6136005"/>
                </a:cubicBezTo>
                <a:cubicBezTo>
                  <a:pt x="10964688" y="6135842"/>
                  <a:pt x="10952124" y="6134251"/>
                  <a:pt x="10943038" y="6131232"/>
                </a:cubicBezTo>
                <a:cubicBezTo>
                  <a:pt x="10933952" y="6128213"/>
                  <a:pt x="10927561" y="6124748"/>
                  <a:pt x="10923866" y="6120836"/>
                </a:cubicBezTo>
                <a:cubicBezTo>
                  <a:pt x="10920172" y="6116924"/>
                  <a:pt x="10918389" y="6113547"/>
                  <a:pt x="10918520" y="6110704"/>
                </a:cubicBezTo>
                <a:cubicBezTo>
                  <a:pt x="10918706" y="6105936"/>
                  <a:pt x="10924436" y="6099995"/>
                  <a:pt x="10935710" y="6092882"/>
                </a:cubicBezTo>
                <a:cubicBezTo>
                  <a:pt x="10946983" y="6085770"/>
                  <a:pt x="10962684" y="6077522"/>
                  <a:pt x="10982814" y="6068140"/>
                </a:cubicBezTo>
                <a:lnTo>
                  <a:pt x="10997696" y="6025872"/>
                </a:lnTo>
                <a:cubicBezTo>
                  <a:pt x="10992202" y="6026455"/>
                  <a:pt x="10986670" y="6026852"/>
                  <a:pt x="10981102" y="6027063"/>
                </a:cubicBezTo>
                <a:cubicBezTo>
                  <a:pt x="10975533" y="6027274"/>
                  <a:pt x="10969853" y="6027373"/>
                  <a:pt x="10964061" y="6027361"/>
                </a:cubicBezTo>
                <a:cubicBezTo>
                  <a:pt x="10947684" y="6027317"/>
                  <a:pt x="10933115" y="6025246"/>
                  <a:pt x="10920352" y="6021147"/>
                </a:cubicBezTo>
                <a:cubicBezTo>
                  <a:pt x="10907590" y="6017048"/>
                  <a:pt x="10898455" y="6011182"/>
                  <a:pt x="10892948" y="6003548"/>
                </a:cubicBezTo>
                <a:cubicBezTo>
                  <a:pt x="10899248" y="5998922"/>
                  <a:pt x="10907614" y="5993663"/>
                  <a:pt x="10918045" y="5987772"/>
                </a:cubicBezTo>
                <a:cubicBezTo>
                  <a:pt x="10928476" y="5981881"/>
                  <a:pt x="10940640" y="5975432"/>
                  <a:pt x="10954536" y="5968425"/>
                </a:cubicBezTo>
                <a:cubicBezTo>
                  <a:pt x="10958257" y="5959966"/>
                  <a:pt x="10961680" y="5951582"/>
                  <a:pt x="10964805" y="5943273"/>
                </a:cubicBezTo>
                <a:cubicBezTo>
                  <a:pt x="10967931" y="5934963"/>
                  <a:pt x="10970758" y="5926579"/>
                  <a:pt x="10973288" y="5918121"/>
                </a:cubicBezTo>
                <a:close/>
                <a:moveTo>
                  <a:pt x="9394538" y="5821364"/>
                </a:moveTo>
                <a:lnTo>
                  <a:pt x="9358522" y="5888634"/>
                </a:lnTo>
                <a:lnTo>
                  <a:pt x="9428174" y="5924948"/>
                </a:lnTo>
                <a:lnTo>
                  <a:pt x="9463892" y="5858273"/>
                </a:lnTo>
                <a:close/>
                <a:moveTo>
                  <a:pt x="11061711" y="5750522"/>
                </a:moveTo>
                <a:cubicBezTo>
                  <a:pt x="11088897" y="5810648"/>
                  <a:pt x="11107550" y="5861796"/>
                  <a:pt x="11117670" y="5903964"/>
                </a:cubicBezTo>
                <a:cubicBezTo>
                  <a:pt x="11127791" y="5946132"/>
                  <a:pt x="11132851" y="5990830"/>
                  <a:pt x="11132851" y="6038058"/>
                </a:cubicBezTo>
                <a:cubicBezTo>
                  <a:pt x="11132851" y="6061275"/>
                  <a:pt x="11131462" y="6083946"/>
                  <a:pt x="11128684" y="6106072"/>
                </a:cubicBezTo>
                <a:cubicBezTo>
                  <a:pt x="11125905" y="6128198"/>
                  <a:pt x="11121639" y="6151564"/>
                  <a:pt x="11115884" y="6176170"/>
                </a:cubicBezTo>
                <a:cubicBezTo>
                  <a:pt x="11110130" y="6200776"/>
                  <a:pt x="11103879" y="6222505"/>
                  <a:pt x="11097132" y="6241357"/>
                </a:cubicBezTo>
                <a:cubicBezTo>
                  <a:pt x="11090385" y="6260208"/>
                  <a:pt x="11078776" y="6287295"/>
                  <a:pt x="11062306" y="6322617"/>
                </a:cubicBezTo>
                <a:lnTo>
                  <a:pt x="11120052" y="6322617"/>
                </a:lnTo>
                <a:cubicBezTo>
                  <a:pt x="11154183" y="6270825"/>
                  <a:pt x="11178690" y="6218338"/>
                  <a:pt x="11193573" y="6165157"/>
                </a:cubicBezTo>
                <a:cubicBezTo>
                  <a:pt x="11206670" y="6117730"/>
                  <a:pt x="11213218" y="6073280"/>
                  <a:pt x="11213218" y="6031807"/>
                </a:cubicBezTo>
                <a:cubicBezTo>
                  <a:pt x="11213218" y="5982594"/>
                  <a:pt x="11204933" y="5934076"/>
                  <a:pt x="11188364" y="5886253"/>
                </a:cubicBezTo>
                <a:cubicBezTo>
                  <a:pt x="11171794" y="5838430"/>
                  <a:pt x="11148527" y="5793186"/>
                  <a:pt x="11118563" y="5750522"/>
                </a:cubicBezTo>
                <a:close/>
                <a:moveTo>
                  <a:pt x="10748874" y="5750522"/>
                </a:moveTo>
                <a:cubicBezTo>
                  <a:pt x="10722680" y="5788026"/>
                  <a:pt x="10701051" y="5829004"/>
                  <a:pt x="10683985" y="5873454"/>
                </a:cubicBezTo>
                <a:cubicBezTo>
                  <a:pt x="10664340" y="5924651"/>
                  <a:pt x="10654517" y="5978923"/>
                  <a:pt x="10654517" y="6036272"/>
                </a:cubicBezTo>
                <a:cubicBezTo>
                  <a:pt x="10654517" y="6082508"/>
                  <a:pt x="10662454" y="6130331"/>
                  <a:pt x="10678330" y="6179742"/>
                </a:cubicBezTo>
                <a:cubicBezTo>
                  <a:pt x="10694205" y="6229153"/>
                  <a:pt x="10717323" y="6276778"/>
                  <a:pt x="10747684" y="6322617"/>
                </a:cubicBezTo>
                <a:lnTo>
                  <a:pt x="10805131" y="6322617"/>
                </a:lnTo>
                <a:cubicBezTo>
                  <a:pt x="10787669" y="6284715"/>
                  <a:pt x="10775465" y="6255644"/>
                  <a:pt x="10768520" y="6235404"/>
                </a:cubicBezTo>
                <a:cubicBezTo>
                  <a:pt x="10758002" y="6204646"/>
                  <a:pt x="10749718" y="6172201"/>
                  <a:pt x="10743665" y="6138070"/>
                </a:cubicBezTo>
                <a:cubicBezTo>
                  <a:pt x="10737613" y="6103939"/>
                  <a:pt x="10734587" y="6070601"/>
                  <a:pt x="10734587" y="6038058"/>
                </a:cubicBezTo>
                <a:cubicBezTo>
                  <a:pt x="10734587" y="5990830"/>
                  <a:pt x="10739696" y="5946132"/>
                  <a:pt x="10749916" y="5903964"/>
                </a:cubicBezTo>
                <a:cubicBezTo>
                  <a:pt x="10760136" y="5861796"/>
                  <a:pt x="10778838" y="5810648"/>
                  <a:pt x="10806024" y="5750522"/>
                </a:cubicBezTo>
                <a:close/>
                <a:moveTo>
                  <a:pt x="10383948" y="5745759"/>
                </a:moveTo>
                <a:cubicBezTo>
                  <a:pt x="10372835" y="5766794"/>
                  <a:pt x="10364203" y="5784703"/>
                  <a:pt x="10358052" y="5799486"/>
                </a:cubicBezTo>
                <a:cubicBezTo>
                  <a:pt x="10351900" y="5814270"/>
                  <a:pt x="10348824" y="5824737"/>
                  <a:pt x="10348824" y="5830889"/>
                </a:cubicBezTo>
                <a:cubicBezTo>
                  <a:pt x="10348824" y="5835056"/>
                  <a:pt x="10350015" y="5842696"/>
                  <a:pt x="10352396" y="5853808"/>
                </a:cubicBezTo>
                <a:cubicBezTo>
                  <a:pt x="10359143" y="5885558"/>
                  <a:pt x="10364005" y="5912893"/>
                  <a:pt x="10366981" y="5935813"/>
                </a:cubicBezTo>
                <a:cubicBezTo>
                  <a:pt x="10369958" y="5958732"/>
                  <a:pt x="10372438" y="5981900"/>
                  <a:pt x="10374423" y="6005316"/>
                </a:cubicBezTo>
                <a:cubicBezTo>
                  <a:pt x="10376407" y="6028731"/>
                  <a:pt x="10377399" y="6046491"/>
                  <a:pt x="10377399" y="6058596"/>
                </a:cubicBezTo>
                <a:cubicBezTo>
                  <a:pt x="10377399" y="6074471"/>
                  <a:pt x="10375018" y="6095108"/>
                  <a:pt x="10370256" y="6120508"/>
                </a:cubicBezTo>
                <a:lnTo>
                  <a:pt x="10388115" y="6127652"/>
                </a:lnTo>
                <a:cubicBezTo>
                  <a:pt x="10400021" y="6103046"/>
                  <a:pt x="10408058" y="6083450"/>
                  <a:pt x="10412225" y="6068865"/>
                </a:cubicBezTo>
                <a:cubicBezTo>
                  <a:pt x="10416392" y="6054280"/>
                  <a:pt x="10418476" y="6038157"/>
                  <a:pt x="10418476" y="6020496"/>
                </a:cubicBezTo>
                <a:cubicBezTo>
                  <a:pt x="10418476" y="5999660"/>
                  <a:pt x="10417484" y="5977931"/>
                  <a:pt x="10415499" y="5955309"/>
                </a:cubicBezTo>
                <a:cubicBezTo>
                  <a:pt x="10412920" y="5925941"/>
                  <a:pt x="10408356" y="5891214"/>
                  <a:pt x="10401807" y="5851130"/>
                </a:cubicBezTo>
                <a:close/>
                <a:moveTo>
                  <a:pt x="9640998" y="5745759"/>
                </a:moveTo>
                <a:cubicBezTo>
                  <a:pt x="9629885" y="5766794"/>
                  <a:pt x="9621253" y="5784703"/>
                  <a:pt x="9615102" y="5799486"/>
                </a:cubicBezTo>
                <a:cubicBezTo>
                  <a:pt x="9608950" y="5814270"/>
                  <a:pt x="9605874" y="5824737"/>
                  <a:pt x="9605874" y="5830889"/>
                </a:cubicBezTo>
                <a:cubicBezTo>
                  <a:pt x="9605874" y="5835056"/>
                  <a:pt x="9607065" y="5842696"/>
                  <a:pt x="9609446" y="5853808"/>
                </a:cubicBezTo>
                <a:cubicBezTo>
                  <a:pt x="9616193" y="5885558"/>
                  <a:pt x="9621055" y="5912893"/>
                  <a:pt x="9624031" y="5935813"/>
                </a:cubicBezTo>
                <a:cubicBezTo>
                  <a:pt x="9627008" y="5958732"/>
                  <a:pt x="9629488" y="5981900"/>
                  <a:pt x="9631473" y="6005316"/>
                </a:cubicBezTo>
                <a:cubicBezTo>
                  <a:pt x="9633457" y="6028731"/>
                  <a:pt x="9634449" y="6046491"/>
                  <a:pt x="9634449" y="6058596"/>
                </a:cubicBezTo>
                <a:cubicBezTo>
                  <a:pt x="9634449" y="6074471"/>
                  <a:pt x="9632068" y="6095108"/>
                  <a:pt x="9627306" y="6120508"/>
                </a:cubicBezTo>
                <a:lnTo>
                  <a:pt x="9645165" y="6127652"/>
                </a:lnTo>
                <a:cubicBezTo>
                  <a:pt x="9657071" y="6103046"/>
                  <a:pt x="9665108" y="6083450"/>
                  <a:pt x="9669275" y="6068865"/>
                </a:cubicBezTo>
                <a:cubicBezTo>
                  <a:pt x="9673442" y="6054280"/>
                  <a:pt x="9675526" y="6038157"/>
                  <a:pt x="9675526" y="6020496"/>
                </a:cubicBezTo>
                <a:cubicBezTo>
                  <a:pt x="9675526" y="5999660"/>
                  <a:pt x="9674534" y="5977931"/>
                  <a:pt x="9672549" y="5955309"/>
                </a:cubicBezTo>
                <a:cubicBezTo>
                  <a:pt x="9669970" y="5925941"/>
                  <a:pt x="9665406" y="5891214"/>
                  <a:pt x="9658857" y="5851130"/>
                </a:cubicBezTo>
                <a:close/>
                <a:moveTo>
                  <a:pt x="10246133" y="5722244"/>
                </a:moveTo>
                <a:cubicBezTo>
                  <a:pt x="10235219" y="5743080"/>
                  <a:pt x="10227480" y="5761039"/>
                  <a:pt x="10222916" y="5776120"/>
                </a:cubicBezTo>
                <a:cubicBezTo>
                  <a:pt x="10219344" y="5788026"/>
                  <a:pt x="10217558" y="5799833"/>
                  <a:pt x="10217558" y="5811541"/>
                </a:cubicBezTo>
                <a:lnTo>
                  <a:pt x="10236608" y="5824043"/>
                </a:lnTo>
                <a:lnTo>
                  <a:pt x="10272624" y="6026151"/>
                </a:lnTo>
                <a:lnTo>
                  <a:pt x="10163087" y="6026151"/>
                </a:lnTo>
                <a:lnTo>
                  <a:pt x="10163087" y="6019305"/>
                </a:lnTo>
                <a:cubicBezTo>
                  <a:pt x="10163087" y="5970291"/>
                  <a:pt x="10155596" y="5928471"/>
                  <a:pt x="10140614" y="5893843"/>
                </a:cubicBezTo>
                <a:cubicBezTo>
                  <a:pt x="10125632" y="5859216"/>
                  <a:pt x="10108120" y="5841902"/>
                  <a:pt x="10088078" y="5841902"/>
                </a:cubicBezTo>
                <a:cubicBezTo>
                  <a:pt x="10070416" y="5841902"/>
                  <a:pt x="10054492" y="5854255"/>
                  <a:pt x="10040304" y="5878960"/>
                </a:cubicBezTo>
                <a:cubicBezTo>
                  <a:pt x="10026115" y="5903666"/>
                  <a:pt x="10019021" y="5931398"/>
                  <a:pt x="10019021" y="5962155"/>
                </a:cubicBezTo>
                <a:cubicBezTo>
                  <a:pt x="10019021" y="5982793"/>
                  <a:pt x="10024924" y="5998519"/>
                  <a:pt x="10036732" y="6009334"/>
                </a:cubicBezTo>
                <a:cubicBezTo>
                  <a:pt x="10048539" y="6020149"/>
                  <a:pt x="10069226" y="6028830"/>
                  <a:pt x="10098793" y="6035379"/>
                </a:cubicBezTo>
                <a:cubicBezTo>
                  <a:pt x="10070813" y="6032402"/>
                  <a:pt x="10045909" y="6029723"/>
                  <a:pt x="10024081" y="6027342"/>
                </a:cubicBezTo>
                <a:cubicBezTo>
                  <a:pt x="10015946" y="6026548"/>
                  <a:pt x="10007314" y="6026151"/>
                  <a:pt x="9998185" y="6026151"/>
                </a:cubicBezTo>
                <a:lnTo>
                  <a:pt x="9962466" y="6026151"/>
                </a:lnTo>
                <a:lnTo>
                  <a:pt x="9962466" y="6022877"/>
                </a:lnTo>
                <a:cubicBezTo>
                  <a:pt x="9962466" y="5999859"/>
                  <a:pt x="9958796" y="5979320"/>
                  <a:pt x="9951453" y="5961262"/>
                </a:cubicBezTo>
                <a:cubicBezTo>
                  <a:pt x="9944111" y="5943205"/>
                  <a:pt x="9933693" y="5927230"/>
                  <a:pt x="9920199" y="5913340"/>
                </a:cubicBezTo>
                <a:lnTo>
                  <a:pt x="9903530" y="5993707"/>
                </a:lnTo>
                <a:cubicBezTo>
                  <a:pt x="9913850" y="6003430"/>
                  <a:pt x="9922580" y="6015634"/>
                  <a:pt x="9929724" y="6030319"/>
                </a:cubicBezTo>
                <a:cubicBezTo>
                  <a:pt x="9936074" y="6043217"/>
                  <a:pt x="9939249" y="6053635"/>
                  <a:pt x="9939249" y="6061573"/>
                </a:cubicBezTo>
                <a:cubicBezTo>
                  <a:pt x="9939249" y="6077448"/>
                  <a:pt x="9922779" y="6100069"/>
                  <a:pt x="9889838" y="6129438"/>
                </a:cubicBezTo>
                <a:cubicBezTo>
                  <a:pt x="9866224" y="6150473"/>
                  <a:pt x="9847571" y="6164859"/>
                  <a:pt x="9833879" y="6172598"/>
                </a:cubicBezTo>
                <a:cubicBezTo>
                  <a:pt x="9820187" y="6180337"/>
                  <a:pt x="9806494" y="6184207"/>
                  <a:pt x="9792802" y="6184207"/>
                </a:cubicBezTo>
                <a:cubicBezTo>
                  <a:pt x="9780102" y="6184207"/>
                  <a:pt x="9768296" y="6182123"/>
                  <a:pt x="9757381" y="6177956"/>
                </a:cubicBezTo>
                <a:cubicBezTo>
                  <a:pt x="9746467" y="6173789"/>
                  <a:pt x="9732080" y="6165752"/>
                  <a:pt x="9714221" y="6153846"/>
                </a:cubicBezTo>
                <a:lnTo>
                  <a:pt x="9701720" y="6172301"/>
                </a:lnTo>
                <a:cubicBezTo>
                  <a:pt x="9738828" y="6197899"/>
                  <a:pt x="9766112" y="6214965"/>
                  <a:pt x="9783575" y="6223498"/>
                </a:cubicBezTo>
                <a:cubicBezTo>
                  <a:pt x="9803617" y="6233419"/>
                  <a:pt x="9822370" y="6238380"/>
                  <a:pt x="9839832" y="6238380"/>
                </a:cubicBezTo>
                <a:cubicBezTo>
                  <a:pt x="9854516" y="6238380"/>
                  <a:pt x="9872178" y="6230244"/>
                  <a:pt x="9892815" y="6213973"/>
                </a:cubicBezTo>
                <a:cubicBezTo>
                  <a:pt x="9911468" y="6199288"/>
                  <a:pt x="9927740" y="6181974"/>
                  <a:pt x="9941630" y="6162032"/>
                </a:cubicBezTo>
                <a:cubicBezTo>
                  <a:pt x="9955521" y="6142089"/>
                  <a:pt x="9962466" y="6126065"/>
                  <a:pt x="9962466" y="6113960"/>
                </a:cubicBezTo>
                <a:lnTo>
                  <a:pt x="9962466" y="6107114"/>
                </a:lnTo>
                <a:lnTo>
                  <a:pt x="10144632" y="6107114"/>
                </a:lnTo>
                <a:lnTo>
                  <a:pt x="10163087" y="6107114"/>
                </a:lnTo>
                <a:lnTo>
                  <a:pt x="10308343" y="6107114"/>
                </a:lnTo>
                <a:lnTo>
                  <a:pt x="10308343" y="6026151"/>
                </a:lnTo>
                <a:lnTo>
                  <a:pt x="10275898" y="5841902"/>
                </a:lnTo>
                <a:lnTo>
                  <a:pt x="10286614" y="5846069"/>
                </a:lnTo>
                <a:cubicBezTo>
                  <a:pt x="10290980" y="5836544"/>
                  <a:pt x="10294899" y="5825730"/>
                  <a:pt x="10298372" y="5813625"/>
                </a:cubicBezTo>
                <a:cubicBezTo>
                  <a:pt x="10301844" y="5801520"/>
                  <a:pt x="10304474" y="5789118"/>
                  <a:pt x="10306260" y="5776418"/>
                </a:cubicBezTo>
                <a:cubicBezTo>
                  <a:pt x="10290186" y="5769671"/>
                  <a:pt x="10278478" y="5763519"/>
                  <a:pt x="10271136" y="5757963"/>
                </a:cubicBezTo>
                <a:cubicBezTo>
                  <a:pt x="10262802" y="5751812"/>
                  <a:pt x="10258634" y="5745462"/>
                  <a:pt x="10258634" y="5738913"/>
                </a:cubicBezTo>
                <a:cubicBezTo>
                  <a:pt x="10259428" y="5733754"/>
                  <a:pt x="10259825" y="5730579"/>
                  <a:pt x="10259825" y="5729388"/>
                </a:cubicBezTo>
                <a:close/>
                <a:moveTo>
                  <a:pt x="10070813" y="5718673"/>
                </a:moveTo>
                <a:lnTo>
                  <a:pt x="10047001" y="5765702"/>
                </a:lnTo>
                <a:lnTo>
                  <a:pt x="10004734" y="5741890"/>
                </a:lnTo>
                <a:lnTo>
                  <a:pt x="9971992" y="5802612"/>
                </a:lnTo>
                <a:lnTo>
                  <a:pt x="10026165" y="5832973"/>
                </a:lnTo>
                <a:lnTo>
                  <a:pt x="10051168" y="5784752"/>
                </a:lnTo>
                <a:lnTo>
                  <a:pt x="10095221" y="5806779"/>
                </a:lnTo>
                <a:lnTo>
                  <a:pt x="10126178" y="5749033"/>
                </a:lnTo>
                <a:close/>
                <a:moveTo>
                  <a:pt x="9095845" y="5292819"/>
                </a:moveTo>
                <a:lnTo>
                  <a:pt x="9095845" y="5369926"/>
                </a:lnTo>
                <a:lnTo>
                  <a:pt x="9247315" y="5369926"/>
                </a:lnTo>
                <a:lnTo>
                  <a:pt x="9247315" y="5292819"/>
                </a:lnTo>
                <a:close/>
                <a:moveTo>
                  <a:pt x="8752945" y="5292819"/>
                </a:moveTo>
                <a:lnTo>
                  <a:pt x="8752945" y="5369926"/>
                </a:lnTo>
                <a:lnTo>
                  <a:pt x="8904415" y="5369926"/>
                </a:lnTo>
                <a:lnTo>
                  <a:pt x="8904415" y="5292819"/>
                </a:lnTo>
                <a:close/>
                <a:moveTo>
                  <a:pt x="8410045" y="5292819"/>
                </a:moveTo>
                <a:lnTo>
                  <a:pt x="8410045" y="5369926"/>
                </a:lnTo>
                <a:lnTo>
                  <a:pt x="8561515" y="5369926"/>
                </a:lnTo>
                <a:lnTo>
                  <a:pt x="8561515" y="5292819"/>
                </a:lnTo>
                <a:close/>
                <a:moveTo>
                  <a:pt x="10318124" y="5267849"/>
                </a:moveTo>
                <a:cubicBezTo>
                  <a:pt x="10331478" y="5267849"/>
                  <a:pt x="10343552" y="5269952"/>
                  <a:pt x="10354345" y="5274160"/>
                </a:cubicBezTo>
                <a:cubicBezTo>
                  <a:pt x="10367334" y="5279282"/>
                  <a:pt x="10373828" y="5285959"/>
                  <a:pt x="10373828" y="5294191"/>
                </a:cubicBezTo>
                <a:cubicBezTo>
                  <a:pt x="10373828" y="5312851"/>
                  <a:pt x="10343735" y="5322180"/>
                  <a:pt x="10283550" y="5322180"/>
                </a:cubicBezTo>
                <a:lnTo>
                  <a:pt x="10211656" y="5322180"/>
                </a:lnTo>
                <a:cubicBezTo>
                  <a:pt x="10240377" y="5301509"/>
                  <a:pt x="10262284" y="5287285"/>
                  <a:pt x="10277376" y="5279511"/>
                </a:cubicBezTo>
                <a:cubicBezTo>
                  <a:pt x="10292468" y="5271736"/>
                  <a:pt x="10306050" y="5267849"/>
                  <a:pt x="10318124" y="5267849"/>
                </a:cubicBezTo>
                <a:close/>
                <a:moveTo>
                  <a:pt x="11049674" y="5223138"/>
                </a:moveTo>
                <a:lnTo>
                  <a:pt x="11049674" y="5239602"/>
                </a:lnTo>
                <a:cubicBezTo>
                  <a:pt x="11049616" y="5247320"/>
                  <a:pt x="11047878" y="5253220"/>
                  <a:pt x="11044458" y="5257301"/>
                </a:cubicBezTo>
                <a:cubicBezTo>
                  <a:pt x="11041038" y="5261383"/>
                  <a:pt x="11036279" y="5263441"/>
                  <a:pt x="11030182" y="5263475"/>
                </a:cubicBezTo>
                <a:cubicBezTo>
                  <a:pt x="11022473" y="5263167"/>
                  <a:pt x="11016478" y="5259256"/>
                  <a:pt x="11012201" y="5251745"/>
                </a:cubicBezTo>
                <a:cubicBezTo>
                  <a:pt x="11007923" y="5244233"/>
                  <a:pt x="11004674" y="5234972"/>
                  <a:pt x="11002455" y="5223961"/>
                </a:cubicBezTo>
                <a:lnTo>
                  <a:pt x="10984885" y="5228626"/>
                </a:lnTo>
                <a:cubicBezTo>
                  <a:pt x="10985171" y="5230747"/>
                  <a:pt x="10985423" y="5233228"/>
                  <a:pt x="10985640" y="5236069"/>
                </a:cubicBezTo>
                <a:cubicBezTo>
                  <a:pt x="10985858" y="5238911"/>
                  <a:pt x="10985972" y="5241735"/>
                  <a:pt x="10985984" y="5244542"/>
                </a:cubicBezTo>
                <a:cubicBezTo>
                  <a:pt x="10986223" y="5253511"/>
                  <a:pt x="10984920" y="5260405"/>
                  <a:pt x="10982073" y="5265225"/>
                </a:cubicBezTo>
                <a:cubicBezTo>
                  <a:pt x="10979226" y="5270044"/>
                  <a:pt x="10973396" y="5272479"/>
                  <a:pt x="10964584" y="5272531"/>
                </a:cubicBezTo>
                <a:cubicBezTo>
                  <a:pt x="10954298" y="5272456"/>
                  <a:pt x="10945192" y="5268215"/>
                  <a:pt x="10937266" y="5259805"/>
                </a:cubicBezTo>
                <a:cubicBezTo>
                  <a:pt x="10929341" y="5251396"/>
                  <a:pt x="10922631" y="5239265"/>
                  <a:pt x="10917137" y="5223413"/>
                </a:cubicBezTo>
                <a:lnTo>
                  <a:pt x="10909454" y="5223413"/>
                </a:lnTo>
                <a:lnTo>
                  <a:pt x="10885032" y="5267591"/>
                </a:lnTo>
                <a:cubicBezTo>
                  <a:pt x="10902674" y="5306248"/>
                  <a:pt x="10916165" y="5340985"/>
                  <a:pt x="10925506" y="5371800"/>
                </a:cubicBezTo>
                <a:cubicBezTo>
                  <a:pt x="10934848" y="5402615"/>
                  <a:pt x="10939558" y="5428785"/>
                  <a:pt x="10939638" y="5450309"/>
                </a:cubicBezTo>
                <a:cubicBezTo>
                  <a:pt x="10939632" y="5457380"/>
                  <a:pt x="10939301" y="5463543"/>
                  <a:pt x="10938644" y="5468797"/>
                </a:cubicBezTo>
                <a:cubicBezTo>
                  <a:pt x="10937986" y="5474050"/>
                  <a:pt x="10937037" y="5478772"/>
                  <a:pt x="10935797" y="5482963"/>
                </a:cubicBezTo>
                <a:lnTo>
                  <a:pt x="10944572" y="5488725"/>
                </a:lnTo>
                <a:cubicBezTo>
                  <a:pt x="10953470" y="5478343"/>
                  <a:pt x="10960552" y="5467482"/>
                  <a:pt x="10965817" y="5456140"/>
                </a:cubicBezTo>
                <a:cubicBezTo>
                  <a:pt x="10971083" y="5444798"/>
                  <a:pt x="10973778" y="5432701"/>
                  <a:pt x="10973904" y="5419850"/>
                </a:cubicBezTo>
                <a:cubicBezTo>
                  <a:pt x="10973830" y="5406862"/>
                  <a:pt x="10972128" y="5392227"/>
                  <a:pt x="10968798" y="5375946"/>
                </a:cubicBezTo>
                <a:cubicBezTo>
                  <a:pt x="10965469" y="5359665"/>
                  <a:pt x="10960957" y="5343109"/>
                  <a:pt x="10955264" y="5326279"/>
                </a:cubicBezTo>
                <a:lnTo>
                  <a:pt x="10967325" y="5326279"/>
                </a:lnTo>
                <a:cubicBezTo>
                  <a:pt x="10975785" y="5326228"/>
                  <a:pt x="10983012" y="5324342"/>
                  <a:pt x="10989004" y="5320623"/>
                </a:cubicBezTo>
                <a:cubicBezTo>
                  <a:pt x="10994997" y="5316904"/>
                  <a:pt x="11000030" y="5311659"/>
                  <a:pt x="11004102" y="5304889"/>
                </a:cubicBezTo>
                <a:cubicBezTo>
                  <a:pt x="11008220" y="5308165"/>
                  <a:pt x="11012406" y="5310585"/>
                  <a:pt x="11016662" y="5312150"/>
                </a:cubicBezTo>
                <a:cubicBezTo>
                  <a:pt x="11020917" y="5313714"/>
                  <a:pt x="11025241" y="5314491"/>
                  <a:pt x="11029633" y="5314480"/>
                </a:cubicBezTo>
                <a:cubicBezTo>
                  <a:pt x="11038689" y="5314343"/>
                  <a:pt x="11046244" y="5311600"/>
                  <a:pt x="11052299" y="5306253"/>
                </a:cubicBezTo>
                <a:cubicBezTo>
                  <a:pt x="11058354" y="5300906"/>
                  <a:pt x="11062900" y="5293776"/>
                  <a:pt x="11065936" y="5284863"/>
                </a:cubicBezTo>
                <a:cubicBezTo>
                  <a:pt x="11068973" y="5275950"/>
                  <a:pt x="11070492" y="5266077"/>
                  <a:pt x="11070494" y="5255243"/>
                </a:cubicBezTo>
                <a:cubicBezTo>
                  <a:pt x="11070482" y="5250184"/>
                  <a:pt x="11070300" y="5245416"/>
                  <a:pt x="11069946" y="5240940"/>
                </a:cubicBezTo>
                <a:cubicBezTo>
                  <a:pt x="11069592" y="5236464"/>
                  <a:pt x="11069136" y="5232176"/>
                  <a:pt x="11068576" y="5228077"/>
                </a:cubicBezTo>
                <a:close/>
                <a:moveTo>
                  <a:pt x="9509150" y="5208852"/>
                </a:moveTo>
                <a:lnTo>
                  <a:pt x="9514638" y="5241780"/>
                </a:lnTo>
                <a:cubicBezTo>
                  <a:pt x="9506589" y="5247817"/>
                  <a:pt x="9500370" y="5251979"/>
                  <a:pt x="9495979" y="5254266"/>
                </a:cubicBezTo>
                <a:cubicBezTo>
                  <a:pt x="9491588" y="5256552"/>
                  <a:pt x="9487381" y="5257696"/>
                  <a:pt x="9483356" y="5257696"/>
                </a:cubicBezTo>
                <a:cubicBezTo>
                  <a:pt x="9477137" y="5257696"/>
                  <a:pt x="9470826" y="5256964"/>
                  <a:pt x="9464423" y="5255501"/>
                </a:cubicBezTo>
                <a:cubicBezTo>
                  <a:pt x="9458020" y="5254037"/>
                  <a:pt x="9454819" y="5252025"/>
                  <a:pt x="9454819" y="5249464"/>
                </a:cubicBezTo>
                <a:cubicBezTo>
                  <a:pt x="9454819" y="5247451"/>
                  <a:pt x="9456648" y="5244433"/>
                  <a:pt x="9460307" y="5240408"/>
                </a:cubicBezTo>
                <a:cubicBezTo>
                  <a:pt x="9463234" y="5237299"/>
                  <a:pt x="9466892" y="5233914"/>
                  <a:pt x="9471283" y="5230256"/>
                </a:cubicBezTo>
                <a:cubicBezTo>
                  <a:pt x="9477320" y="5225682"/>
                  <a:pt x="9485369" y="5220743"/>
                  <a:pt x="9495430" y="5215438"/>
                </a:cubicBezTo>
                <a:cubicBezTo>
                  <a:pt x="9498723" y="5213791"/>
                  <a:pt x="9503296" y="5211596"/>
                  <a:pt x="9509150" y="5208852"/>
                </a:cubicBezTo>
                <a:close/>
                <a:moveTo>
                  <a:pt x="9703176" y="5189095"/>
                </a:moveTo>
                <a:cubicBezTo>
                  <a:pt x="9707566" y="5189095"/>
                  <a:pt x="9711636" y="5190787"/>
                  <a:pt x="9715386" y="5194172"/>
                </a:cubicBezTo>
                <a:cubicBezTo>
                  <a:pt x="9719136" y="5197556"/>
                  <a:pt x="9723482" y="5203547"/>
                  <a:pt x="9728420" y="5212145"/>
                </a:cubicBezTo>
                <a:cubicBezTo>
                  <a:pt x="9722201" y="5218182"/>
                  <a:pt x="9716941" y="5222435"/>
                  <a:pt x="9712642" y="5224905"/>
                </a:cubicBezTo>
                <a:cubicBezTo>
                  <a:pt x="9708343" y="5227374"/>
                  <a:pt x="9704090" y="5228609"/>
                  <a:pt x="9699883" y="5228609"/>
                </a:cubicBezTo>
                <a:cubicBezTo>
                  <a:pt x="9694578" y="5228609"/>
                  <a:pt x="9690233" y="5227191"/>
                  <a:pt x="9686849" y="5224356"/>
                </a:cubicBezTo>
                <a:cubicBezTo>
                  <a:pt x="9683464" y="5221520"/>
                  <a:pt x="9681772" y="5217999"/>
                  <a:pt x="9681772" y="5213791"/>
                </a:cubicBezTo>
                <a:cubicBezTo>
                  <a:pt x="9681772" y="5207206"/>
                  <a:pt x="9683968" y="5201443"/>
                  <a:pt x="9688358" y="5196504"/>
                </a:cubicBezTo>
                <a:cubicBezTo>
                  <a:pt x="9692748" y="5191565"/>
                  <a:pt x="9697688" y="5189095"/>
                  <a:pt x="9703176" y="5189095"/>
                </a:cubicBezTo>
                <a:close/>
                <a:moveTo>
                  <a:pt x="9524517" y="5087018"/>
                </a:moveTo>
                <a:cubicBezTo>
                  <a:pt x="9516285" y="5102567"/>
                  <a:pt x="9510568" y="5115601"/>
                  <a:pt x="9507367" y="5126120"/>
                </a:cubicBezTo>
                <a:cubicBezTo>
                  <a:pt x="9504166" y="5136639"/>
                  <a:pt x="9502565" y="5145374"/>
                  <a:pt x="9502565" y="5152325"/>
                </a:cubicBezTo>
                <a:cubicBezTo>
                  <a:pt x="9502565" y="5154704"/>
                  <a:pt x="9502702" y="5157219"/>
                  <a:pt x="9502976" y="5159871"/>
                </a:cubicBezTo>
                <a:cubicBezTo>
                  <a:pt x="9503251" y="5162524"/>
                  <a:pt x="9503662" y="5165131"/>
                  <a:pt x="9504211" y="5167692"/>
                </a:cubicBezTo>
                <a:lnTo>
                  <a:pt x="9489668" y="5176198"/>
                </a:lnTo>
                <a:cubicBezTo>
                  <a:pt x="9476862" y="5183699"/>
                  <a:pt x="9466984" y="5189827"/>
                  <a:pt x="9460032" y="5194583"/>
                </a:cubicBezTo>
                <a:cubicBezTo>
                  <a:pt x="9448325" y="5202450"/>
                  <a:pt x="9440184" y="5208852"/>
                  <a:pt x="9435610" y="5213791"/>
                </a:cubicBezTo>
                <a:cubicBezTo>
                  <a:pt x="9429940" y="5220011"/>
                  <a:pt x="9420747" y="5236247"/>
                  <a:pt x="9408033" y="5262498"/>
                </a:cubicBezTo>
                <a:cubicBezTo>
                  <a:pt x="9395319" y="5288749"/>
                  <a:pt x="9388962" y="5304344"/>
                  <a:pt x="9388962" y="5309283"/>
                </a:cubicBezTo>
                <a:cubicBezTo>
                  <a:pt x="9388962" y="5312576"/>
                  <a:pt x="9390609" y="5314863"/>
                  <a:pt x="9393902" y="5316143"/>
                </a:cubicBezTo>
                <a:cubicBezTo>
                  <a:pt x="9397194" y="5317424"/>
                  <a:pt x="9405975" y="5319528"/>
                  <a:pt x="9420244" y="5322455"/>
                </a:cubicBezTo>
                <a:lnTo>
                  <a:pt x="9453721" y="5329040"/>
                </a:lnTo>
                <a:cubicBezTo>
                  <a:pt x="9459026" y="5330138"/>
                  <a:pt x="9463417" y="5330687"/>
                  <a:pt x="9466892" y="5330687"/>
                </a:cubicBezTo>
                <a:cubicBezTo>
                  <a:pt x="9473661" y="5330687"/>
                  <a:pt x="9482076" y="5326022"/>
                  <a:pt x="9492137" y="5316692"/>
                </a:cubicBezTo>
                <a:cubicBezTo>
                  <a:pt x="9499089" y="5310289"/>
                  <a:pt x="9508784" y="5299405"/>
                  <a:pt x="9521224" y="5284038"/>
                </a:cubicBezTo>
                <a:cubicBezTo>
                  <a:pt x="9524151" y="5317698"/>
                  <a:pt x="9530554" y="5344224"/>
                  <a:pt x="9540432" y="5363615"/>
                </a:cubicBezTo>
                <a:cubicBezTo>
                  <a:pt x="9547749" y="5377701"/>
                  <a:pt x="9556713" y="5387396"/>
                  <a:pt x="9567324" y="5392701"/>
                </a:cubicBezTo>
                <a:cubicBezTo>
                  <a:pt x="9572812" y="5395445"/>
                  <a:pt x="9578848" y="5396817"/>
                  <a:pt x="9585434" y="5396817"/>
                </a:cubicBezTo>
                <a:lnTo>
                  <a:pt x="9597531" y="5396817"/>
                </a:lnTo>
                <a:lnTo>
                  <a:pt x="9621381" y="5396817"/>
                </a:lnTo>
                <a:lnTo>
                  <a:pt x="9787966" y="5396817"/>
                </a:lnTo>
                <a:lnTo>
                  <a:pt x="9787966" y="5275806"/>
                </a:lnTo>
                <a:cubicBezTo>
                  <a:pt x="9787966" y="5238488"/>
                  <a:pt x="9779459" y="5203090"/>
                  <a:pt x="9762446" y="5169613"/>
                </a:cubicBezTo>
                <a:cubicBezTo>
                  <a:pt x="9745434" y="5136136"/>
                  <a:pt x="9727323" y="5119397"/>
                  <a:pt x="9708115" y="5119397"/>
                </a:cubicBezTo>
                <a:cubicBezTo>
                  <a:pt x="9693297" y="5119397"/>
                  <a:pt x="9678662" y="5135678"/>
                  <a:pt x="9664210" y="5168241"/>
                </a:cubicBezTo>
                <a:cubicBezTo>
                  <a:pt x="9651039" y="5197876"/>
                  <a:pt x="9644454" y="5223487"/>
                  <a:pt x="9644454" y="5245073"/>
                </a:cubicBezTo>
                <a:cubicBezTo>
                  <a:pt x="9644454" y="5259708"/>
                  <a:pt x="9649484" y="5271873"/>
                  <a:pt x="9659546" y="5281569"/>
                </a:cubicBezTo>
                <a:cubicBezTo>
                  <a:pt x="9669607" y="5291264"/>
                  <a:pt x="9681955" y="5296112"/>
                  <a:pt x="9696590" y="5296112"/>
                </a:cubicBezTo>
                <a:cubicBezTo>
                  <a:pt x="9707749" y="5296112"/>
                  <a:pt x="9718268" y="5293094"/>
                  <a:pt x="9728146" y="5287057"/>
                </a:cubicBezTo>
                <a:cubicBezTo>
                  <a:pt x="9738025" y="5281020"/>
                  <a:pt x="9745891" y="5272330"/>
                  <a:pt x="9751745" y="5260989"/>
                </a:cubicBezTo>
                <a:cubicBezTo>
                  <a:pt x="9756318" y="5268672"/>
                  <a:pt x="9759336" y="5277727"/>
                  <a:pt x="9760800" y="5288154"/>
                </a:cubicBezTo>
                <a:cubicBezTo>
                  <a:pt x="9761714" y="5294923"/>
                  <a:pt x="9762172" y="5306265"/>
                  <a:pt x="9762172" y="5322180"/>
                </a:cubicBezTo>
                <a:lnTo>
                  <a:pt x="9621381" y="5322180"/>
                </a:lnTo>
                <a:lnTo>
                  <a:pt x="9597531" y="5322180"/>
                </a:lnTo>
                <a:lnTo>
                  <a:pt x="9585434" y="5322180"/>
                </a:lnTo>
                <a:cubicBezTo>
                  <a:pt x="9577751" y="5322180"/>
                  <a:pt x="9571714" y="5319070"/>
                  <a:pt x="9567324" y="5312851"/>
                </a:cubicBezTo>
                <a:cubicBezTo>
                  <a:pt x="9560555" y="5303338"/>
                  <a:pt x="9555067" y="5285136"/>
                  <a:pt x="9550859" y="5258245"/>
                </a:cubicBezTo>
                <a:close/>
                <a:moveTo>
                  <a:pt x="11092449" y="5068084"/>
                </a:moveTo>
                <a:cubicBezTo>
                  <a:pt x="11117511" y="5123513"/>
                  <a:pt x="11134707" y="5170665"/>
                  <a:pt x="11144036" y="5209538"/>
                </a:cubicBezTo>
                <a:cubicBezTo>
                  <a:pt x="11153366" y="5248412"/>
                  <a:pt x="11158031" y="5289618"/>
                  <a:pt x="11158031" y="5333156"/>
                </a:cubicBezTo>
                <a:cubicBezTo>
                  <a:pt x="11158031" y="5354560"/>
                  <a:pt x="11156750" y="5375460"/>
                  <a:pt x="11154190" y="5395857"/>
                </a:cubicBezTo>
                <a:cubicBezTo>
                  <a:pt x="11151628" y="5416254"/>
                  <a:pt x="11147695" y="5437795"/>
                  <a:pt x="11142390" y="5460479"/>
                </a:cubicBezTo>
                <a:cubicBezTo>
                  <a:pt x="11137085" y="5483163"/>
                  <a:pt x="11131322" y="5503194"/>
                  <a:pt x="11125103" y="5520573"/>
                </a:cubicBezTo>
                <a:cubicBezTo>
                  <a:pt x="11118883" y="5537951"/>
                  <a:pt x="11108181" y="5562922"/>
                  <a:pt x="11092998" y="5595484"/>
                </a:cubicBezTo>
                <a:lnTo>
                  <a:pt x="11146232" y="5595484"/>
                </a:lnTo>
                <a:cubicBezTo>
                  <a:pt x="11177696" y="5547738"/>
                  <a:pt x="11200289" y="5499352"/>
                  <a:pt x="11214009" y="5450326"/>
                </a:cubicBezTo>
                <a:cubicBezTo>
                  <a:pt x="11226082" y="5406604"/>
                  <a:pt x="11232120" y="5365627"/>
                  <a:pt x="11232120" y="5327394"/>
                </a:cubicBezTo>
                <a:cubicBezTo>
                  <a:pt x="11232120" y="5282026"/>
                  <a:pt x="11224482" y="5237299"/>
                  <a:pt x="11209207" y="5193211"/>
                </a:cubicBezTo>
                <a:cubicBezTo>
                  <a:pt x="11193932" y="5149124"/>
                  <a:pt x="11172483" y="5107415"/>
                  <a:pt x="11144860" y="5068084"/>
                </a:cubicBezTo>
                <a:close/>
                <a:moveTo>
                  <a:pt x="10790360" y="5068084"/>
                </a:moveTo>
                <a:cubicBezTo>
                  <a:pt x="10766213" y="5102659"/>
                  <a:pt x="10746273" y="5140435"/>
                  <a:pt x="10730541" y="5181412"/>
                </a:cubicBezTo>
                <a:cubicBezTo>
                  <a:pt x="10712430" y="5228609"/>
                  <a:pt x="10703375" y="5278642"/>
                  <a:pt x="10703375" y="5331510"/>
                </a:cubicBezTo>
                <a:cubicBezTo>
                  <a:pt x="10703375" y="5374134"/>
                  <a:pt x="10710692" y="5418221"/>
                  <a:pt x="10725327" y="5463772"/>
                </a:cubicBezTo>
                <a:cubicBezTo>
                  <a:pt x="10739962" y="5509322"/>
                  <a:pt x="10761274" y="5553227"/>
                  <a:pt x="10789263" y="5595484"/>
                </a:cubicBezTo>
                <a:lnTo>
                  <a:pt x="10842222" y="5595484"/>
                </a:lnTo>
                <a:cubicBezTo>
                  <a:pt x="10826124" y="5560544"/>
                  <a:pt x="10814874" y="5533744"/>
                  <a:pt x="10808471" y="5515085"/>
                </a:cubicBezTo>
                <a:cubicBezTo>
                  <a:pt x="10798775" y="5486730"/>
                  <a:pt x="10791138" y="5456820"/>
                  <a:pt x="10785558" y="5425355"/>
                </a:cubicBezTo>
                <a:cubicBezTo>
                  <a:pt x="10779979" y="5393891"/>
                  <a:pt x="10777189" y="5363158"/>
                  <a:pt x="10777189" y="5333156"/>
                </a:cubicBezTo>
                <a:cubicBezTo>
                  <a:pt x="10777189" y="5289618"/>
                  <a:pt x="10781900" y="5248412"/>
                  <a:pt x="10791321" y="5209538"/>
                </a:cubicBezTo>
                <a:cubicBezTo>
                  <a:pt x="10800742" y="5170665"/>
                  <a:pt x="10817984" y="5123513"/>
                  <a:pt x="10843046" y="5068084"/>
                </a:cubicBezTo>
                <a:close/>
                <a:moveTo>
                  <a:pt x="10619887" y="5063694"/>
                </a:moveTo>
                <a:cubicBezTo>
                  <a:pt x="10609643" y="5083085"/>
                  <a:pt x="10601685" y="5099595"/>
                  <a:pt x="10596014" y="5113223"/>
                </a:cubicBezTo>
                <a:cubicBezTo>
                  <a:pt x="10590343" y="5126852"/>
                  <a:pt x="10587508" y="5136502"/>
                  <a:pt x="10587508" y="5142173"/>
                </a:cubicBezTo>
                <a:cubicBezTo>
                  <a:pt x="10587508" y="5146014"/>
                  <a:pt x="10588605" y="5153057"/>
                  <a:pt x="10590800" y="5163302"/>
                </a:cubicBezTo>
                <a:cubicBezTo>
                  <a:pt x="10597020" y="5192571"/>
                  <a:pt x="10601502" y="5217770"/>
                  <a:pt x="10604246" y="5238899"/>
                </a:cubicBezTo>
                <a:cubicBezTo>
                  <a:pt x="10606990" y="5260028"/>
                  <a:pt x="10609277" y="5281386"/>
                  <a:pt x="10611106" y="5302972"/>
                </a:cubicBezTo>
                <a:cubicBezTo>
                  <a:pt x="10612936" y="5324558"/>
                  <a:pt x="10613850" y="5340931"/>
                  <a:pt x="10613850" y="5352090"/>
                </a:cubicBezTo>
                <a:cubicBezTo>
                  <a:pt x="10613850" y="5366725"/>
                  <a:pt x="10611655" y="5385750"/>
                  <a:pt x="10607265" y="5409166"/>
                </a:cubicBezTo>
                <a:lnTo>
                  <a:pt x="10623729" y="5415751"/>
                </a:lnTo>
                <a:cubicBezTo>
                  <a:pt x="10634705" y="5393067"/>
                  <a:pt x="10642114" y="5375003"/>
                  <a:pt x="10645955" y="5361557"/>
                </a:cubicBezTo>
                <a:cubicBezTo>
                  <a:pt x="10649797" y="5348111"/>
                  <a:pt x="10651718" y="5333248"/>
                  <a:pt x="10651718" y="5316967"/>
                </a:cubicBezTo>
                <a:cubicBezTo>
                  <a:pt x="10651718" y="5297758"/>
                  <a:pt x="10650803" y="5277727"/>
                  <a:pt x="10648974" y="5256873"/>
                </a:cubicBezTo>
                <a:cubicBezTo>
                  <a:pt x="10646596" y="5229798"/>
                  <a:pt x="10642388" y="5197785"/>
                  <a:pt x="10636351" y="5160832"/>
                </a:cubicBezTo>
                <a:close/>
                <a:moveTo>
                  <a:pt x="10491202" y="5042016"/>
                </a:moveTo>
                <a:cubicBezTo>
                  <a:pt x="10481140" y="5061224"/>
                  <a:pt x="10474006" y="5077780"/>
                  <a:pt x="10469798" y="5091683"/>
                </a:cubicBezTo>
                <a:cubicBezTo>
                  <a:pt x="10466506" y="5102659"/>
                  <a:pt x="10464860" y="5113543"/>
                  <a:pt x="10464860" y="5124336"/>
                </a:cubicBezTo>
                <a:lnTo>
                  <a:pt x="10482421" y="5135861"/>
                </a:lnTo>
                <a:lnTo>
                  <a:pt x="10515624" y="5322180"/>
                </a:lnTo>
                <a:lnTo>
                  <a:pt x="10412244" y="5322180"/>
                </a:lnTo>
                <a:lnTo>
                  <a:pt x="10412244" y="5291722"/>
                </a:lnTo>
                <a:cubicBezTo>
                  <a:pt x="10412244" y="5257879"/>
                  <a:pt x="10405110" y="5232542"/>
                  <a:pt x="10390841" y="5215712"/>
                </a:cubicBezTo>
                <a:cubicBezTo>
                  <a:pt x="10378584" y="5201260"/>
                  <a:pt x="10362211" y="5194035"/>
                  <a:pt x="10341723" y="5194035"/>
                </a:cubicBezTo>
                <a:cubicBezTo>
                  <a:pt x="10329283" y="5194035"/>
                  <a:pt x="10316386" y="5198059"/>
                  <a:pt x="10303032" y="5206108"/>
                </a:cubicBezTo>
                <a:cubicBezTo>
                  <a:pt x="10297178" y="5209584"/>
                  <a:pt x="10288489" y="5215438"/>
                  <a:pt x="10276964" y="5223670"/>
                </a:cubicBezTo>
                <a:lnTo>
                  <a:pt x="10178728" y="5293917"/>
                </a:lnTo>
                <a:cubicBezTo>
                  <a:pt x="10162447" y="5305442"/>
                  <a:pt x="10150510" y="5313033"/>
                  <a:pt x="10142918" y="5316692"/>
                </a:cubicBezTo>
                <a:cubicBezTo>
                  <a:pt x="10135327" y="5320351"/>
                  <a:pt x="10127049" y="5322180"/>
                  <a:pt x="10118085" y="5322180"/>
                </a:cubicBezTo>
                <a:cubicBezTo>
                  <a:pt x="10109122" y="5322180"/>
                  <a:pt x="10101896" y="5319345"/>
                  <a:pt x="10096408" y="5313674"/>
                </a:cubicBezTo>
                <a:cubicBezTo>
                  <a:pt x="10090920" y="5308003"/>
                  <a:pt x="10088176" y="5299954"/>
                  <a:pt x="10088176" y="5289526"/>
                </a:cubicBezTo>
                <a:cubicBezTo>
                  <a:pt x="10088176" y="5282209"/>
                  <a:pt x="10088541" y="5272513"/>
                  <a:pt x="10089273" y="5260440"/>
                </a:cubicBezTo>
                <a:cubicBezTo>
                  <a:pt x="10089456" y="5256415"/>
                  <a:pt x="10089822" y="5251110"/>
                  <a:pt x="10090370" y="5244524"/>
                </a:cubicBezTo>
                <a:lnTo>
                  <a:pt x="10071711" y="5241780"/>
                </a:lnTo>
                <a:cubicBezTo>
                  <a:pt x="10068052" y="5272148"/>
                  <a:pt x="10059820" y="5293551"/>
                  <a:pt x="10047015" y="5305990"/>
                </a:cubicBezTo>
                <a:cubicBezTo>
                  <a:pt x="10036039" y="5316601"/>
                  <a:pt x="10019941" y="5321906"/>
                  <a:pt x="9998720" y="5321906"/>
                </a:cubicBezTo>
                <a:lnTo>
                  <a:pt x="9980819" y="5322031"/>
                </a:lnTo>
                <a:lnTo>
                  <a:pt x="9980819" y="5308734"/>
                </a:lnTo>
                <a:cubicBezTo>
                  <a:pt x="9980819" y="5266111"/>
                  <a:pt x="9976246" y="5231902"/>
                  <a:pt x="9967099" y="5206108"/>
                </a:cubicBezTo>
                <a:cubicBezTo>
                  <a:pt x="9957220" y="5178119"/>
                  <a:pt x="9940390" y="5155252"/>
                  <a:pt x="9916609" y="5137508"/>
                </a:cubicBezTo>
                <a:lnTo>
                  <a:pt x="9896852" y="5223121"/>
                </a:lnTo>
                <a:cubicBezTo>
                  <a:pt x="9912219" y="5232817"/>
                  <a:pt x="9924201" y="5244342"/>
                  <a:pt x="9932799" y="5257696"/>
                </a:cubicBezTo>
                <a:cubicBezTo>
                  <a:pt x="9943226" y="5273794"/>
                  <a:pt x="9950544" y="5295289"/>
                  <a:pt x="9954751" y="5322180"/>
                </a:cubicBezTo>
                <a:lnTo>
                  <a:pt x="9860357" y="5322180"/>
                </a:lnTo>
                <a:cubicBezTo>
                  <a:pt x="9853222" y="5322180"/>
                  <a:pt x="9847140" y="5320717"/>
                  <a:pt x="9842109" y="5317790"/>
                </a:cubicBezTo>
                <a:cubicBezTo>
                  <a:pt x="9837078" y="5314863"/>
                  <a:pt x="9833831" y="5310198"/>
                  <a:pt x="9832368" y="5303795"/>
                </a:cubicBezTo>
                <a:lnTo>
                  <a:pt x="9821940" y="5304344"/>
                </a:lnTo>
                <a:cubicBezTo>
                  <a:pt x="9820294" y="5313857"/>
                  <a:pt x="9819059" y="5323278"/>
                  <a:pt x="9818236" y="5332607"/>
                </a:cubicBezTo>
                <a:cubicBezTo>
                  <a:pt x="9817413" y="5341937"/>
                  <a:pt x="9817001" y="5350627"/>
                  <a:pt x="9817001" y="5358676"/>
                </a:cubicBezTo>
                <a:cubicBezTo>
                  <a:pt x="9817001" y="5372762"/>
                  <a:pt x="9820934" y="5382914"/>
                  <a:pt x="9828800" y="5389134"/>
                </a:cubicBezTo>
                <a:cubicBezTo>
                  <a:pt x="9835203" y="5394256"/>
                  <a:pt x="9844442" y="5396817"/>
                  <a:pt x="9856515" y="5396817"/>
                </a:cubicBezTo>
                <a:lnTo>
                  <a:pt x="9959481" y="5396817"/>
                </a:lnTo>
                <a:lnTo>
                  <a:pt x="9980819" y="5396817"/>
                </a:lnTo>
                <a:lnTo>
                  <a:pt x="9980819" y="5396668"/>
                </a:lnTo>
                <a:lnTo>
                  <a:pt x="9998720" y="5396543"/>
                </a:lnTo>
                <a:cubicBezTo>
                  <a:pt x="10014636" y="5396543"/>
                  <a:pt x="10027441" y="5393891"/>
                  <a:pt x="10037137" y="5388585"/>
                </a:cubicBezTo>
                <a:cubicBezTo>
                  <a:pt x="10047747" y="5382732"/>
                  <a:pt x="10058906" y="5371664"/>
                  <a:pt x="10070614" y="5355383"/>
                </a:cubicBezTo>
                <a:cubicBezTo>
                  <a:pt x="10076102" y="5370018"/>
                  <a:pt x="10082733" y="5380582"/>
                  <a:pt x="10090508" y="5387076"/>
                </a:cubicBezTo>
                <a:cubicBezTo>
                  <a:pt x="10098283" y="5393570"/>
                  <a:pt x="10108664" y="5396817"/>
                  <a:pt x="10121652" y="5396817"/>
                </a:cubicBezTo>
                <a:lnTo>
                  <a:pt x="10397631" y="5396817"/>
                </a:lnTo>
                <a:lnTo>
                  <a:pt x="10412244" y="5396817"/>
                </a:lnTo>
                <a:lnTo>
                  <a:pt x="10548552" y="5396817"/>
                </a:lnTo>
                <a:lnTo>
                  <a:pt x="10548552" y="5322180"/>
                </a:lnTo>
                <a:lnTo>
                  <a:pt x="10518642" y="5152325"/>
                </a:lnTo>
                <a:lnTo>
                  <a:pt x="10528520" y="5156167"/>
                </a:lnTo>
                <a:cubicBezTo>
                  <a:pt x="10532545" y="5147386"/>
                  <a:pt x="10536158" y="5137416"/>
                  <a:pt x="10539360" y="5126257"/>
                </a:cubicBezTo>
                <a:cubicBezTo>
                  <a:pt x="10542561" y="5115098"/>
                  <a:pt x="10544985" y="5103665"/>
                  <a:pt x="10546631" y="5091957"/>
                </a:cubicBezTo>
                <a:cubicBezTo>
                  <a:pt x="10531814" y="5085737"/>
                  <a:pt x="10521020" y="5080066"/>
                  <a:pt x="10514252" y="5074944"/>
                </a:cubicBezTo>
                <a:cubicBezTo>
                  <a:pt x="10506568" y="5069273"/>
                  <a:pt x="10502727" y="5063419"/>
                  <a:pt x="10502727" y="5057382"/>
                </a:cubicBezTo>
                <a:cubicBezTo>
                  <a:pt x="10503458" y="5052626"/>
                  <a:pt x="10503824" y="5049699"/>
                  <a:pt x="10503824" y="5048602"/>
                </a:cubicBezTo>
                <a:close/>
                <a:moveTo>
                  <a:pt x="9711133" y="5003051"/>
                </a:moveTo>
                <a:lnTo>
                  <a:pt x="9689181" y="5046406"/>
                </a:lnTo>
                <a:lnTo>
                  <a:pt x="9650216" y="5024454"/>
                </a:lnTo>
                <a:lnTo>
                  <a:pt x="9620032" y="5080432"/>
                </a:lnTo>
                <a:lnTo>
                  <a:pt x="9669973" y="5108421"/>
                </a:lnTo>
                <a:lnTo>
                  <a:pt x="9693023" y="5063968"/>
                </a:lnTo>
                <a:lnTo>
                  <a:pt x="9733634" y="5084274"/>
                </a:lnTo>
                <a:lnTo>
                  <a:pt x="9762172" y="5031040"/>
                </a:lnTo>
                <a:close/>
                <a:moveTo>
                  <a:pt x="9508876" y="4986587"/>
                </a:moveTo>
                <a:lnTo>
                  <a:pt x="9485003" y="5028570"/>
                </a:lnTo>
                <a:lnTo>
                  <a:pt x="9444392" y="5008264"/>
                </a:lnTo>
                <a:lnTo>
                  <a:pt x="9415854" y="5056559"/>
                </a:lnTo>
                <a:lnTo>
                  <a:pt x="9466892" y="5084548"/>
                </a:lnTo>
                <a:lnTo>
                  <a:pt x="9488844" y="5041193"/>
                </a:lnTo>
                <a:lnTo>
                  <a:pt x="9527810" y="5063145"/>
                </a:lnTo>
                <a:lnTo>
                  <a:pt x="9557994" y="5012106"/>
                </a:lnTo>
                <a:close/>
                <a:moveTo>
                  <a:pt x="9744331" y="4531181"/>
                </a:moveTo>
                <a:lnTo>
                  <a:pt x="9711129" y="4593196"/>
                </a:lnTo>
                <a:lnTo>
                  <a:pt x="9775339" y="4626673"/>
                </a:lnTo>
                <a:lnTo>
                  <a:pt x="9808267" y="4565207"/>
                </a:lnTo>
                <a:close/>
                <a:moveTo>
                  <a:pt x="9143470" y="4404133"/>
                </a:moveTo>
                <a:lnTo>
                  <a:pt x="9143470" y="4481240"/>
                </a:lnTo>
                <a:lnTo>
                  <a:pt x="9294940" y="4481240"/>
                </a:lnTo>
                <a:lnTo>
                  <a:pt x="9294940" y="4404133"/>
                </a:lnTo>
                <a:close/>
                <a:moveTo>
                  <a:pt x="8800570" y="4404133"/>
                </a:moveTo>
                <a:lnTo>
                  <a:pt x="8800570" y="4481240"/>
                </a:lnTo>
                <a:lnTo>
                  <a:pt x="8952040" y="4481240"/>
                </a:lnTo>
                <a:lnTo>
                  <a:pt x="8952040" y="4404133"/>
                </a:lnTo>
                <a:close/>
                <a:moveTo>
                  <a:pt x="8457670" y="4404133"/>
                </a:moveTo>
                <a:lnTo>
                  <a:pt x="8457670" y="4481240"/>
                </a:lnTo>
                <a:lnTo>
                  <a:pt x="8609140" y="4481240"/>
                </a:lnTo>
                <a:lnTo>
                  <a:pt x="8609140" y="4404133"/>
                </a:lnTo>
                <a:close/>
                <a:moveTo>
                  <a:pt x="8114770" y="4404133"/>
                </a:moveTo>
                <a:lnTo>
                  <a:pt x="8114770" y="4481240"/>
                </a:lnTo>
                <a:lnTo>
                  <a:pt x="8266240" y="4481240"/>
                </a:lnTo>
                <a:lnTo>
                  <a:pt x="8266240" y="4404133"/>
                </a:lnTo>
                <a:close/>
                <a:moveTo>
                  <a:pt x="10175249" y="4379163"/>
                </a:moveTo>
                <a:cubicBezTo>
                  <a:pt x="10188603" y="4379163"/>
                  <a:pt x="10200677" y="4381266"/>
                  <a:pt x="10211470" y="4385474"/>
                </a:cubicBezTo>
                <a:cubicBezTo>
                  <a:pt x="10224459" y="4390596"/>
                  <a:pt x="10230953" y="4397273"/>
                  <a:pt x="10230953" y="4405505"/>
                </a:cubicBezTo>
                <a:cubicBezTo>
                  <a:pt x="10230953" y="4424165"/>
                  <a:pt x="10200860" y="4433494"/>
                  <a:pt x="10140674" y="4433494"/>
                </a:cubicBezTo>
                <a:lnTo>
                  <a:pt x="10068781" y="4433494"/>
                </a:lnTo>
                <a:cubicBezTo>
                  <a:pt x="10097502" y="4412823"/>
                  <a:pt x="10119408" y="4398599"/>
                  <a:pt x="10134500" y="4390825"/>
                </a:cubicBezTo>
                <a:cubicBezTo>
                  <a:pt x="10149592" y="4383050"/>
                  <a:pt x="10163176" y="4379163"/>
                  <a:pt x="10175249" y="4379163"/>
                </a:cubicBezTo>
                <a:close/>
                <a:moveTo>
                  <a:pt x="10920979" y="4334727"/>
                </a:moveTo>
                <a:lnTo>
                  <a:pt x="10896557" y="4378905"/>
                </a:lnTo>
                <a:cubicBezTo>
                  <a:pt x="10914199" y="4417562"/>
                  <a:pt x="10927690" y="4452299"/>
                  <a:pt x="10937032" y="4483114"/>
                </a:cubicBezTo>
                <a:cubicBezTo>
                  <a:pt x="10946372" y="4513929"/>
                  <a:pt x="10951083" y="4540099"/>
                  <a:pt x="10951163" y="4561623"/>
                </a:cubicBezTo>
                <a:cubicBezTo>
                  <a:pt x="10951157" y="4568694"/>
                  <a:pt x="10950826" y="4574857"/>
                  <a:pt x="10950168" y="4580111"/>
                </a:cubicBezTo>
                <a:cubicBezTo>
                  <a:pt x="10949511" y="4585364"/>
                  <a:pt x="10948562" y="4590086"/>
                  <a:pt x="10947322" y="4594277"/>
                </a:cubicBezTo>
                <a:lnTo>
                  <a:pt x="10956098" y="4600039"/>
                </a:lnTo>
                <a:cubicBezTo>
                  <a:pt x="10964995" y="4589657"/>
                  <a:pt x="10972077" y="4578796"/>
                  <a:pt x="10977342" y="4567454"/>
                </a:cubicBezTo>
                <a:cubicBezTo>
                  <a:pt x="10982608" y="4556112"/>
                  <a:pt x="10985304" y="4544015"/>
                  <a:pt x="10985429" y="4531164"/>
                </a:cubicBezTo>
                <a:cubicBezTo>
                  <a:pt x="10985355" y="4518164"/>
                  <a:pt x="10983653" y="4503415"/>
                  <a:pt x="10980323" y="4486917"/>
                </a:cubicBezTo>
                <a:cubicBezTo>
                  <a:pt x="10976994" y="4470419"/>
                  <a:pt x="10972482" y="4453612"/>
                  <a:pt x="10966788" y="4436497"/>
                </a:cubicBezTo>
                <a:cubicBezTo>
                  <a:pt x="10969912" y="4437188"/>
                  <a:pt x="10973533" y="4437725"/>
                  <a:pt x="10977652" y="4438108"/>
                </a:cubicBezTo>
                <a:cubicBezTo>
                  <a:pt x="10981770" y="4438491"/>
                  <a:pt x="10986560" y="4438685"/>
                  <a:pt x="10992019" y="4438691"/>
                </a:cubicBezTo>
                <a:cubicBezTo>
                  <a:pt x="11012148" y="4438468"/>
                  <a:pt x="11027963" y="4431372"/>
                  <a:pt x="11039464" y="4417402"/>
                </a:cubicBezTo>
                <a:cubicBezTo>
                  <a:pt x="11050966" y="4403431"/>
                  <a:pt x="11056826" y="4383922"/>
                  <a:pt x="11057048" y="4358874"/>
                </a:cubicBezTo>
                <a:cubicBezTo>
                  <a:pt x="11057060" y="4355730"/>
                  <a:pt x="11057036" y="4352689"/>
                  <a:pt x="11056980" y="4349750"/>
                </a:cubicBezTo>
                <a:cubicBezTo>
                  <a:pt x="11056922" y="4346812"/>
                  <a:pt x="11056762" y="4343908"/>
                  <a:pt x="11056500" y="4341038"/>
                </a:cubicBezTo>
                <a:cubicBezTo>
                  <a:pt x="11052807" y="4339540"/>
                  <a:pt x="11049234" y="4338282"/>
                  <a:pt x="11045781" y="4337265"/>
                </a:cubicBezTo>
                <a:cubicBezTo>
                  <a:pt x="11042328" y="4336247"/>
                  <a:pt x="11038960" y="4335401"/>
                  <a:pt x="11035679" y="4334727"/>
                </a:cubicBezTo>
                <a:cubicBezTo>
                  <a:pt x="11035616" y="4350819"/>
                  <a:pt x="11031898" y="4363019"/>
                  <a:pt x="11024524" y="4371325"/>
                </a:cubicBezTo>
                <a:cubicBezTo>
                  <a:pt x="11017150" y="4379631"/>
                  <a:pt x="11006498" y="4383805"/>
                  <a:pt x="10992568" y="4383845"/>
                </a:cubicBezTo>
                <a:cubicBezTo>
                  <a:pt x="10984356" y="4383919"/>
                  <a:pt x="10976094" y="4382673"/>
                  <a:pt x="10967783" y="4380106"/>
                </a:cubicBezTo>
                <a:cubicBezTo>
                  <a:pt x="10959471" y="4377539"/>
                  <a:pt x="10951828" y="4373206"/>
                  <a:pt x="10944852" y="4367106"/>
                </a:cubicBezTo>
                <a:cubicBezTo>
                  <a:pt x="10943707" y="4365949"/>
                  <a:pt x="10942186" y="4363476"/>
                  <a:pt x="10940288" y="4359687"/>
                </a:cubicBezTo>
                <a:cubicBezTo>
                  <a:pt x="10938392" y="4355898"/>
                  <a:pt x="10936403" y="4351697"/>
                  <a:pt x="10934323" y="4347085"/>
                </a:cubicBezTo>
                <a:cubicBezTo>
                  <a:pt x="10932243" y="4342473"/>
                  <a:pt x="10930356" y="4338353"/>
                  <a:pt x="10928662" y="4334727"/>
                </a:cubicBezTo>
                <a:close/>
                <a:moveTo>
                  <a:pt x="11092449" y="4179398"/>
                </a:moveTo>
                <a:cubicBezTo>
                  <a:pt x="11117511" y="4234827"/>
                  <a:pt x="11134707" y="4281979"/>
                  <a:pt x="11144036" y="4320852"/>
                </a:cubicBezTo>
                <a:cubicBezTo>
                  <a:pt x="11153366" y="4359726"/>
                  <a:pt x="11158031" y="4400932"/>
                  <a:pt x="11158031" y="4444470"/>
                </a:cubicBezTo>
                <a:cubicBezTo>
                  <a:pt x="11158031" y="4465874"/>
                  <a:pt x="11156750" y="4486774"/>
                  <a:pt x="11154190" y="4507171"/>
                </a:cubicBezTo>
                <a:cubicBezTo>
                  <a:pt x="11151628" y="4527568"/>
                  <a:pt x="11147695" y="4549109"/>
                  <a:pt x="11142390" y="4571793"/>
                </a:cubicBezTo>
                <a:cubicBezTo>
                  <a:pt x="11137085" y="4594477"/>
                  <a:pt x="11131322" y="4614508"/>
                  <a:pt x="11125103" y="4631887"/>
                </a:cubicBezTo>
                <a:cubicBezTo>
                  <a:pt x="11118883" y="4649265"/>
                  <a:pt x="11108181" y="4674236"/>
                  <a:pt x="11092998" y="4706798"/>
                </a:cubicBezTo>
                <a:lnTo>
                  <a:pt x="11146232" y="4706798"/>
                </a:lnTo>
                <a:cubicBezTo>
                  <a:pt x="11177696" y="4659052"/>
                  <a:pt x="11200289" y="4610666"/>
                  <a:pt x="11214009" y="4561640"/>
                </a:cubicBezTo>
                <a:cubicBezTo>
                  <a:pt x="11226082" y="4517918"/>
                  <a:pt x="11232120" y="4476941"/>
                  <a:pt x="11232120" y="4438708"/>
                </a:cubicBezTo>
                <a:cubicBezTo>
                  <a:pt x="11232120" y="4393340"/>
                  <a:pt x="11224482" y="4348613"/>
                  <a:pt x="11209207" y="4304525"/>
                </a:cubicBezTo>
                <a:cubicBezTo>
                  <a:pt x="11193932" y="4260438"/>
                  <a:pt x="11172483" y="4218729"/>
                  <a:pt x="11144860" y="4179398"/>
                </a:cubicBezTo>
                <a:close/>
                <a:moveTo>
                  <a:pt x="10790360" y="4179398"/>
                </a:moveTo>
                <a:cubicBezTo>
                  <a:pt x="10766213" y="4213973"/>
                  <a:pt x="10746273" y="4251749"/>
                  <a:pt x="10730541" y="4292726"/>
                </a:cubicBezTo>
                <a:cubicBezTo>
                  <a:pt x="10712430" y="4339923"/>
                  <a:pt x="10703375" y="4389956"/>
                  <a:pt x="10703375" y="4442824"/>
                </a:cubicBezTo>
                <a:cubicBezTo>
                  <a:pt x="10703375" y="4485448"/>
                  <a:pt x="10710692" y="4529535"/>
                  <a:pt x="10725327" y="4575086"/>
                </a:cubicBezTo>
                <a:cubicBezTo>
                  <a:pt x="10739962" y="4620636"/>
                  <a:pt x="10761274" y="4664541"/>
                  <a:pt x="10789263" y="4706798"/>
                </a:cubicBezTo>
                <a:lnTo>
                  <a:pt x="10842222" y="4706798"/>
                </a:lnTo>
                <a:cubicBezTo>
                  <a:pt x="10826124" y="4671858"/>
                  <a:pt x="10814874" y="4645058"/>
                  <a:pt x="10808471" y="4626399"/>
                </a:cubicBezTo>
                <a:cubicBezTo>
                  <a:pt x="10798775" y="4598044"/>
                  <a:pt x="10791138" y="4568134"/>
                  <a:pt x="10785558" y="4536669"/>
                </a:cubicBezTo>
                <a:cubicBezTo>
                  <a:pt x="10779979" y="4505205"/>
                  <a:pt x="10777189" y="4474472"/>
                  <a:pt x="10777189" y="4444470"/>
                </a:cubicBezTo>
                <a:cubicBezTo>
                  <a:pt x="10777189" y="4400932"/>
                  <a:pt x="10781900" y="4359726"/>
                  <a:pt x="10791321" y="4320852"/>
                </a:cubicBezTo>
                <a:cubicBezTo>
                  <a:pt x="10800742" y="4281979"/>
                  <a:pt x="10817984" y="4234827"/>
                  <a:pt x="10843046" y="4179398"/>
                </a:cubicBezTo>
                <a:close/>
                <a:moveTo>
                  <a:pt x="10477012" y="4175008"/>
                </a:moveTo>
                <a:cubicBezTo>
                  <a:pt x="10466768" y="4194399"/>
                  <a:pt x="10458810" y="4210909"/>
                  <a:pt x="10453139" y="4224537"/>
                </a:cubicBezTo>
                <a:cubicBezTo>
                  <a:pt x="10447468" y="4238166"/>
                  <a:pt x="10444633" y="4247816"/>
                  <a:pt x="10444633" y="4253487"/>
                </a:cubicBezTo>
                <a:cubicBezTo>
                  <a:pt x="10444633" y="4257328"/>
                  <a:pt x="10445730" y="4264371"/>
                  <a:pt x="10447926" y="4274616"/>
                </a:cubicBezTo>
                <a:cubicBezTo>
                  <a:pt x="10454145" y="4303885"/>
                  <a:pt x="10458627" y="4329084"/>
                  <a:pt x="10461371" y="4350213"/>
                </a:cubicBezTo>
                <a:cubicBezTo>
                  <a:pt x="10464115" y="4371342"/>
                  <a:pt x="10466402" y="4392700"/>
                  <a:pt x="10468231" y="4414286"/>
                </a:cubicBezTo>
                <a:cubicBezTo>
                  <a:pt x="10470060" y="4435872"/>
                  <a:pt x="10470975" y="4452245"/>
                  <a:pt x="10470975" y="4463404"/>
                </a:cubicBezTo>
                <a:cubicBezTo>
                  <a:pt x="10470975" y="4478039"/>
                  <a:pt x="10468780" y="4497064"/>
                  <a:pt x="10464390" y="4520480"/>
                </a:cubicBezTo>
                <a:lnTo>
                  <a:pt x="10480854" y="4527065"/>
                </a:lnTo>
                <a:cubicBezTo>
                  <a:pt x="10491830" y="4504381"/>
                  <a:pt x="10499239" y="4486317"/>
                  <a:pt x="10503080" y="4472871"/>
                </a:cubicBezTo>
                <a:cubicBezTo>
                  <a:pt x="10506922" y="4459425"/>
                  <a:pt x="10508843" y="4444562"/>
                  <a:pt x="10508843" y="4428281"/>
                </a:cubicBezTo>
                <a:cubicBezTo>
                  <a:pt x="10508843" y="4409072"/>
                  <a:pt x="10507928" y="4389041"/>
                  <a:pt x="10506099" y="4368187"/>
                </a:cubicBezTo>
                <a:cubicBezTo>
                  <a:pt x="10503721" y="4341112"/>
                  <a:pt x="10499513" y="4309099"/>
                  <a:pt x="10493476" y="4272146"/>
                </a:cubicBezTo>
                <a:close/>
                <a:moveTo>
                  <a:pt x="10348327" y="4153330"/>
                </a:moveTo>
                <a:cubicBezTo>
                  <a:pt x="10338266" y="4172538"/>
                  <a:pt x="10331131" y="4189094"/>
                  <a:pt x="10326924" y="4202997"/>
                </a:cubicBezTo>
                <a:cubicBezTo>
                  <a:pt x="10323631" y="4213973"/>
                  <a:pt x="10321984" y="4224857"/>
                  <a:pt x="10321984" y="4235650"/>
                </a:cubicBezTo>
                <a:lnTo>
                  <a:pt x="10339546" y="4247175"/>
                </a:lnTo>
                <a:lnTo>
                  <a:pt x="10372749" y="4433494"/>
                </a:lnTo>
                <a:lnTo>
                  <a:pt x="10269369" y="4433494"/>
                </a:lnTo>
                <a:lnTo>
                  <a:pt x="10269369" y="4403036"/>
                </a:lnTo>
                <a:cubicBezTo>
                  <a:pt x="10269369" y="4369193"/>
                  <a:pt x="10262234" y="4343856"/>
                  <a:pt x="10247966" y="4327026"/>
                </a:cubicBezTo>
                <a:cubicBezTo>
                  <a:pt x="10235709" y="4312574"/>
                  <a:pt x="10219336" y="4305349"/>
                  <a:pt x="10198848" y="4305349"/>
                </a:cubicBezTo>
                <a:cubicBezTo>
                  <a:pt x="10186408" y="4305349"/>
                  <a:pt x="10173511" y="4309373"/>
                  <a:pt x="10160157" y="4317422"/>
                </a:cubicBezTo>
                <a:cubicBezTo>
                  <a:pt x="10154303" y="4320898"/>
                  <a:pt x="10145614" y="4326752"/>
                  <a:pt x="10134089" y="4334984"/>
                </a:cubicBezTo>
                <a:lnTo>
                  <a:pt x="10035853" y="4405231"/>
                </a:lnTo>
                <a:cubicBezTo>
                  <a:pt x="10019572" y="4416756"/>
                  <a:pt x="10007635" y="4424347"/>
                  <a:pt x="10000044" y="4428006"/>
                </a:cubicBezTo>
                <a:cubicBezTo>
                  <a:pt x="9992452" y="4431665"/>
                  <a:pt x="9984174" y="4433494"/>
                  <a:pt x="9975210" y="4433494"/>
                </a:cubicBezTo>
                <a:cubicBezTo>
                  <a:pt x="9966246" y="4433494"/>
                  <a:pt x="9959020" y="4430659"/>
                  <a:pt x="9953532" y="4424988"/>
                </a:cubicBezTo>
                <a:cubicBezTo>
                  <a:pt x="9948044" y="4419317"/>
                  <a:pt x="9945300" y="4411268"/>
                  <a:pt x="9945300" y="4400840"/>
                </a:cubicBezTo>
                <a:cubicBezTo>
                  <a:pt x="9945300" y="4393523"/>
                  <a:pt x="9945666" y="4383827"/>
                  <a:pt x="9946398" y="4371754"/>
                </a:cubicBezTo>
                <a:cubicBezTo>
                  <a:pt x="9946581" y="4367729"/>
                  <a:pt x="9946947" y="4362424"/>
                  <a:pt x="9947496" y="4355838"/>
                </a:cubicBezTo>
                <a:lnTo>
                  <a:pt x="9928836" y="4353094"/>
                </a:lnTo>
                <a:cubicBezTo>
                  <a:pt x="9925178" y="4383462"/>
                  <a:pt x="9916946" y="4404865"/>
                  <a:pt x="9904140" y="4417304"/>
                </a:cubicBezTo>
                <a:cubicBezTo>
                  <a:pt x="9893164" y="4427915"/>
                  <a:pt x="9877066" y="4433220"/>
                  <a:pt x="9855846" y="4433220"/>
                </a:cubicBezTo>
                <a:lnTo>
                  <a:pt x="9835918" y="4433359"/>
                </a:lnTo>
                <a:lnTo>
                  <a:pt x="9835510" y="4412948"/>
                </a:lnTo>
                <a:cubicBezTo>
                  <a:pt x="9834566" y="4390928"/>
                  <a:pt x="9832208" y="4373537"/>
                  <a:pt x="9828436" y="4360778"/>
                </a:cubicBezTo>
                <a:cubicBezTo>
                  <a:pt x="9823405" y="4343765"/>
                  <a:pt x="9814029" y="4327484"/>
                  <a:pt x="9800309" y="4311934"/>
                </a:cubicBezTo>
                <a:lnTo>
                  <a:pt x="9778357" y="4377242"/>
                </a:lnTo>
                <a:cubicBezTo>
                  <a:pt x="9788418" y="4388950"/>
                  <a:pt x="9794821" y="4397182"/>
                  <a:pt x="9797565" y="4401938"/>
                </a:cubicBezTo>
                <a:cubicBezTo>
                  <a:pt x="9802870" y="4410536"/>
                  <a:pt x="9806529" y="4421055"/>
                  <a:pt x="9808541" y="4433494"/>
                </a:cubicBezTo>
                <a:lnTo>
                  <a:pt x="9678884" y="4433494"/>
                </a:lnTo>
                <a:lnTo>
                  <a:pt x="9678884" y="4430476"/>
                </a:lnTo>
                <a:cubicBezTo>
                  <a:pt x="9678884" y="4409255"/>
                  <a:pt x="9675500" y="4390322"/>
                  <a:pt x="9668731" y="4373675"/>
                </a:cubicBezTo>
                <a:cubicBezTo>
                  <a:pt x="9661962" y="4357028"/>
                  <a:pt x="9652358" y="4342301"/>
                  <a:pt x="9639919" y="4329496"/>
                </a:cubicBezTo>
                <a:lnTo>
                  <a:pt x="9624552" y="4403584"/>
                </a:lnTo>
                <a:cubicBezTo>
                  <a:pt x="9634065" y="4412548"/>
                  <a:pt x="9642114" y="4423799"/>
                  <a:pt x="9648700" y="4437336"/>
                </a:cubicBezTo>
                <a:cubicBezTo>
                  <a:pt x="9654554" y="4449227"/>
                  <a:pt x="9657481" y="4458831"/>
                  <a:pt x="9657481" y="4466148"/>
                </a:cubicBezTo>
                <a:cubicBezTo>
                  <a:pt x="9657481" y="4480783"/>
                  <a:pt x="9642297" y="4501637"/>
                  <a:pt x="9611930" y="4528712"/>
                </a:cubicBezTo>
                <a:cubicBezTo>
                  <a:pt x="9590161" y="4548103"/>
                  <a:pt x="9572965" y="4561365"/>
                  <a:pt x="9560342" y="4568500"/>
                </a:cubicBezTo>
                <a:cubicBezTo>
                  <a:pt x="9547720" y="4575634"/>
                  <a:pt x="9535098" y="4579202"/>
                  <a:pt x="9522475" y="4579202"/>
                </a:cubicBezTo>
                <a:cubicBezTo>
                  <a:pt x="9510767" y="4579202"/>
                  <a:pt x="9499882" y="4577281"/>
                  <a:pt x="9489821" y="4573439"/>
                </a:cubicBezTo>
                <a:cubicBezTo>
                  <a:pt x="9479760" y="4569597"/>
                  <a:pt x="9466497" y="4562189"/>
                  <a:pt x="9450033" y="4551213"/>
                </a:cubicBezTo>
                <a:lnTo>
                  <a:pt x="9438508" y="4568225"/>
                </a:lnTo>
                <a:cubicBezTo>
                  <a:pt x="9472717" y="4591824"/>
                  <a:pt x="9497870" y="4607556"/>
                  <a:pt x="9513968" y="4615423"/>
                </a:cubicBezTo>
                <a:cubicBezTo>
                  <a:pt x="9532445" y="4624569"/>
                  <a:pt x="9549732" y="4629143"/>
                  <a:pt x="9565830" y="4629143"/>
                </a:cubicBezTo>
                <a:cubicBezTo>
                  <a:pt x="9579368" y="4629143"/>
                  <a:pt x="9595649" y="4621642"/>
                  <a:pt x="9614674" y="4606642"/>
                </a:cubicBezTo>
                <a:cubicBezTo>
                  <a:pt x="9631870" y="4593105"/>
                  <a:pt x="9646870" y="4577144"/>
                  <a:pt x="9659676" y="4558759"/>
                </a:cubicBezTo>
                <a:cubicBezTo>
                  <a:pt x="9672481" y="4540374"/>
                  <a:pt x="9678884" y="4525602"/>
                  <a:pt x="9678884" y="4514443"/>
                </a:cubicBezTo>
                <a:lnTo>
                  <a:pt x="9678884" y="4508131"/>
                </a:lnTo>
                <a:lnTo>
                  <a:pt x="9816606" y="4508131"/>
                </a:lnTo>
                <a:lnTo>
                  <a:pt x="9835982" y="4508131"/>
                </a:lnTo>
                <a:lnTo>
                  <a:pt x="9835982" y="4507996"/>
                </a:lnTo>
                <a:lnTo>
                  <a:pt x="9855846" y="4507857"/>
                </a:lnTo>
                <a:cubicBezTo>
                  <a:pt x="9871761" y="4507857"/>
                  <a:pt x="9884566" y="4505205"/>
                  <a:pt x="9894262" y="4499899"/>
                </a:cubicBezTo>
                <a:cubicBezTo>
                  <a:pt x="9904872" y="4494046"/>
                  <a:pt x="9916031" y="4482978"/>
                  <a:pt x="9927739" y="4466697"/>
                </a:cubicBezTo>
                <a:cubicBezTo>
                  <a:pt x="9933227" y="4481332"/>
                  <a:pt x="9939858" y="4491896"/>
                  <a:pt x="9947633" y="4498390"/>
                </a:cubicBezTo>
                <a:cubicBezTo>
                  <a:pt x="9955408" y="4504884"/>
                  <a:pt x="9965789" y="4508131"/>
                  <a:pt x="9978778" y="4508131"/>
                </a:cubicBezTo>
                <a:lnTo>
                  <a:pt x="10254756" y="4508131"/>
                </a:lnTo>
                <a:lnTo>
                  <a:pt x="10269369" y="4508131"/>
                </a:lnTo>
                <a:lnTo>
                  <a:pt x="10405677" y="4508131"/>
                </a:lnTo>
                <a:lnTo>
                  <a:pt x="10405677" y="4433494"/>
                </a:lnTo>
                <a:lnTo>
                  <a:pt x="10375767" y="4263639"/>
                </a:lnTo>
                <a:lnTo>
                  <a:pt x="10385646" y="4267481"/>
                </a:lnTo>
                <a:cubicBezTo>
                  <a:pt x="10389670" y="4258700"/>
                  <a:pt x="10393283" y="4248730"/>
                  <a:pt x="10396484" y="4237571"/>
                </a:cubicBezTo>
                <a:cubicBezTo>
                  <a:pt x="10399686" y="4226412"/>
                  <a:pt x="10402110" y="4214979"/>
                  <a:pt x="10403756" y="4203271"/>
                </a:cubicBezTo>
                <a:cubicBezTo>
                  <a:pt x="10388938" y="4197051"/>
                  <a:pt x="10378145" y="4191380"/>
                  <a:pt x="10371377" y="4186258"/>
                </a:cubicBezTo>
                <a:cubicBezTo>
                  <a:pt x="10363694" y="4180587"/>
                  <a:pt x="10359852" y="4174733"/>
                  <a:pt x="10359852" y="4168696"/>
                </a:cubicBezTo>
                <a:cubicBezTo>
                  <a:pt x="10360584" y="4163940"/>
                  <a:pt x="10360950" y="4161013"/>
                  <a:pt x="10360950" y="4159915"/>
                </a:cubicBezTo>
                <a:close/>
                <a:moveTo>
                  <a:pt x="8479924" y="3605893"/>
                </a:moveTo>
                <a:lnTo>
                  <a:pt x="8479924" y="3689535"/>
                </a:lnTo>
                <a:lnTo>
                  <a:pt x="8644231" y="3689535"/>
                </a:lnTo>
                <a:lnTo>
                  <a:pt x="8644231" y="3605893"/>
                </a:lnTo>
                <a:close/>
                <a:moveTo>
                  <a:pt x="8279900" y="3605893"/>
                </a:moveTo>
                <a:lnTo>
                  <a:pt x="8279900" y="3689535"/>
                </a:lnTo>
                <a:lnTo>
                  <a:pt x="8444206" y="3689535"/>
                </a:lnTo>
                <a:lnTo>
                  <a:pt x="8444206" y="3605893"/>
                </a:lnTo>
                <a:close/>
                <a:moveTo>
                  <a:pt x="8079875" y="3605893"/>
                </a:moveTo>
                <a:lnTo>
                  <a:pt x="8079875" y="3689535"/>
                </a:lnTo>
                <a:lnTo>
                  <a:pt x="8244181" y="3689535"/>
                </a:lnTo>
                <a:lnTo>
                  <a:pt x="8244181" y="3605893"/>
                </a:lnTo>
                <a:close/>
                <a:moveTo>
                  <a:pt x="7879850" y="3605893"/>
                </a:moveTo>
                <a:lnTo>
                  <a:pt x="7879850" y="3689535"/>
                </a:lnTo>
                <a:lnTo>
                  <a:pt x="8044156" y="3689535"/>
                </a:lnTo>
                <a:lnTo>
                  <a:pt x="8044156" y="3605893"/>
                </a:lnTo>
                <a:close/>
                <a:moveTo>
                  <a:pt x="7679825" y="3605893"/>
                </a:moveTo>
                <a:lnTo>
                  <a:pt x="7679825" y="3689535"/>
                </a:lnTo>
                <a:lnTo>
                  <a:pt x="7844131" y="3689535"/>
                </a:lnTo>
                <a:lnTo>
                  <a:pt x="7844131" y="3605893"/>
                </a:lnTo>
                <a:close/>
                <a:moveTo>
                  <a:pt x="7479800" y="3605893"/>
                </a:moveTo>
                <a:lnTo>
                  <a:pt x="7479800" y="3689535"/>
                </a:lnTo>
                <a:lnTo>
                  <a:pt x="7644106" y="3689535"/>
                </a:lnTo>
                <a:lnTo>
                  <a:pt x="7644106" y="3605893"/>
                </a:lnTo>
                <a:close/>
                <a:moveTo>
                  <a:pt x="7279775" y="3605893"/>
                </a:moveTo>
                <a:lnTo>
                  <a:pt x="7279775" y="3689535"/>
                </a:lnTo>
                <a:lnTo>
                  <a:pt x="7444081" y="3689535"/>
                </a:lnTo>
                <a:lnTo>
                  <a:pt x="7444081" y="3605893"/>
                </a:lnTo>
                <a:close/>
                <a:moveTo>
                  <a:pt x="7079750" y="3605893"/>
                </a:moveTo>
                <a:lnTo>
                  <a:pt x="7079750" y="3689535"/>
                </a:lnTo>
                <a:lnTo>
                  <a:pt x="7244056" y="3689535"/>
                </a:lnTo>
                <a:lnTo>
                  <a:pt x="7244056" y="3605893"/>
                </a:lnTo>
                <a:close/>
                <a:moveTo>
                  <a:pt x="9232102" y="3589820"/>
                </a:moveTo>
                <a:cubicBezTo>
                  <a:pt x="9249168" y="3589820"/>
                  <a:pt x="9260478" y="3605794"/>
                  <a:pt x="9266035" y="3637742"/>
                </a:cubicBezTo>
                <a:lnTo>
                  <a:pt x="9254724" y="3637742"/>
                </a:lnTo>
                <a:cubicBezTo>
                  <a:pt x="9241825" y="3637742"/>
                  <a:pt x="9231457" y="3635411"/>
                  <a:pt x="9223619" y="3630747"/>
                </a:cubicBezTo>
                <a:cubicBezTo>
                  <a:pt x="9215780" y="3626084"/>
                  <a:pt x="9211861" y="3620181"/>
                  <a:pt x="9211861" y="3613037"/>
                </a:cubicBezTo>
                <a:cubicBezTo>
                  <a:pt x="9211861" y="3607282"/>
                  <a:pt x="9213697" y="3601974"/>
                  <a:pt x="9217368" y="3597112"/>
                </a:cubicBezTo>
                <a:cubicBezTo>
                  <a:pt x="9221039" y="3592251"/>
                  <a:pt x="9225950" y="3589820"/>
                  <a:pt x="9232102" y="3589820"/>
                </a:cubicBezTo>
                <a:close/>
                <a:moveTo>
                  <a:pt x="10004520" y="3578806"/>
                </a:moveTo>
                <a:cubicBezTo>
                  <a:pt x="10019006" y="3578806"/>
                  <a:pt x="10032102" y="3581088"/>
                  <a:pt x="10043810" y="3585653"/>
                </a:cubicBezTo>
                <a:cubicBezTo>
                  <a:pt x="10057900" y="3591209"/>
                  <a:pt x="10064944" y="3598452"/>
                  <a:pt x="10064944" y="3607381"/>
                </a:cubicBezTo>
                <a:cubicBezTo>
                  <a:pt x="10064944" y="3627622"/>
                  <a:pt x="10032301" y="3637742"/>
                  <a:pt x="9967015" y="3637742"/>
                </a:cubicBezTo>
                <a:lnTo>
                  <a:pt x="9889029" y="3637742"/>
                </a:lnTo>
                <a:cubicBezTo>
                  <a:pt x="9920184" y="3615319"/>
                  <a:pt x="9943947" y="3599890"/>
                  <a:pt x="9960318" y="3591457"/>
                </a:cubicBezTo>
                <a:cubicBezTo>
                  <a:pt x="9976689" y="3583023"/>
                  <a:pt x="9991423" y="3578806"/>
                  <a:pt x="10004520" y="3578806"/>
                </a:cubicBezTo>
                <a:close/>
                <a:moveTo>
                  <a:pt x="8896941" y="3576723"/>
                </a:moveTo>
                <a:cubicBezTo>
                  <a:pt x="8910236" y="3585256"/>
                  <a:pt x="8923780" y="3595475"/>
                  <a:pt x="8937571" y="3607381"/>
                </a:cubicBezTo>
                <a:cubicBezTo>
                  <a:pt x="8951362" y="3619288"/>
                  <a:pt x="8958258" y="3627126"/>
                  <a:pt x="8958258" y="3630896"/>
                </a:cubicBezTo>
                <a:cubicBezTo>
                  <a:pt x="8958258" y="3634270"/>
                  <a:pt x="8951809" y="3638288"/>
                  <a:pt x="8938910" y="3642951"/>
                </a:cubicBezTo>
                <a:cubicBezTo>
                  <a:pt x="8926012" y="3647615"/>
                  <a:pt x="8914602" y="3649946"/>
                  <a:pt x="8904680" y="3649946"/>
                </a:cubicBezTo>
                <a:cubicBezTo>
                  <a:pt x="8897338" y="3649946"/>
                  <a:pt x="8891038" y="3647664"/>
                  <a:pt x="8885779" y="3643100"/>
                </a:cubicBezTo>
                <a:cubicBezTo>
                  <a:pt x="8880520" y="3638536"/>
                  <a:pt x="8877891" y="3633079"/>
                  <a:pt x="8877891" y="3626729"/>
                </a:cubicBezTo>
                <a:cubicBezTo>
                  <a:pt x="8877891" y="3613434"/>
                  <a:pt x="8884241" y="3596765"/>
                  <a:pt x="8896941" y="3576723"/>
                </a:cubicBezTo>
                <a:close/>
                <a:moveTo>
                  <a:pt x="9244604" y="3510643"/>
                </a:moveTo>
                <a:cubicBezTo>
                  <a:pt x="9225554" y="3510643"/>
                  <a:pt x="9208587" y="3525625"/>
                  <a:pt x="9193704" y="3555589"/>
                </a:cubicBezTo>
                <a:cubicBezTo>
                  <a:pt x="9180012" y="3583172"/>
                  <a:pt x="9173166" y="3611846"/>
                  <a:pt x="9173166" y="3641612"/>
                </a:cubicBezTo>
                <a:cubicBezTo>
                  <a:pt x="9173166" y="3663638"/>
                  <a:pt x="9178970" y="3681051"/>
                  <a:pt x="9190579" y="3693851"/>
                </a:cubicBezTo>
                <a:cubicBezTo>
                  <a:pt x="9202188" y="3706650"/>
                  <a:pt x="9217814" y="3713049"/>
                  <a:pt x="9237460" y="3713049"/>
                </a:cubicBezTo>
                <a:cubicBezTo>
                  <a:pt x="9243016" y="3713049"/>
                  <a:pt x="9249961" y="3712454"/>
                  <a:pt x="9258296" y="3711263"/>
                </a:cubicBezTo>
                <a:cubicBezTo>
                  <a:pt x="9234483" y="3739442"/>
                  <a:pt x="9211464" y="3759881"/>
                  <a:pt x="9189239" y="3772581"/>
                </a:cubicBezTo>
                <a:cubicBezTo>
                  <a:pt x="9170388" y="3783296"/>
                  <a:pt x="9151338" y="3788654"/>
                  <a:pt x="9132089" y="3788654"/>
                </a:cubicBezTo>
                <a:cubicBezTo>
                  <a:pt x="9117802" y="3788654"/>
                  <a:pt x="9105003" y="3786670"/>
                  <a:pt x="9093692" y="3782701"/>
                </a:cubicBezTo>
                <a:cubicBezTo>
                  <a:pt x="9080000" y="3777938"/>
                  <a:pt x="9062438" y="3768413"/>
                  <a:pt x="9041006" y="3754126"/>
                </a:cubicBezTo>
                <a:lnTo>
                  <a:pt x="9028505" y="3771390"/>
                </a:lnTo>
                <a:cubicBezTo>
                  <a:pt x="9068986" y="3802346"/>
                  <a:pt x="9099000" y="3823083"/>
                  <a:pt x="9118546" y="3833600"/>
                </a:cubicBezTo>
                <a:cubicBezTo>
                  <a:pt x="9138092" y="3844117"/>
                  <a:pt x="9156100" y="3849376"/>
                  <a:pt x="9172570" y="3849376"/>
                </a:cubicBezTo>
                <a:cubicBezTo>
                  <a:pt x="9200749" y="3849376"/>
                  <a:pt x="9229324" y="3832707"/>
                  <a:pt x="9258296" y="3799370"/>
                </a:cubicBezTo>
                <a:cubicBezTo>
                  <a:pt x="9287268" y="3766032"/>
                  <a:pt x="9301754" y="3732298"/>
                  <a:pt x="9301754" y="3698167"/>
                </a:cubicBezTo>
                <a:lnTo>
                  <a:pt x="9301754" y="3621371"/>
                </a:lnTo>
                <a:cubicBezTo>
                  <a:pt x="9301754" y="3590812"/>
                  <a:pt x="9296197" y="3564717"/>
                  <a:pt x="9285085" y="3543088"/>
                </a:cubicBezTo>
                <a:cubicBezTo>
                  <a:pt x="9273972" y="3521458"/>
                  <a:pt x="9260478" y="3510643"/>
                  <a:pt x="9244604" y="3510643"/>
                </a:cubicBezTo>
                <a:close/>
                <a:moveTo>
                  <a:pt x="8893964" y="3489807"/>
                </a:moveTo>
                <a:cubicBezTo>
                  <a:pt x="8889400" y="3498737"/>
                  <a:pt x="8884241" y="3509701"/>
                  <a:pt x="8878486" y="3522698"/>
                </a:cubicBezTo>
                <a:cubicBezTo>
                  <a:pt x="8872732" y="3535696"/>
                  <a:pt x="8868168" y="3546759"/>
                  <a:pt x="8864794" y="3555887"/>
                </a:cubicBezTo>
                <a:lnTo>
                  <a:pt x="8875510" y="3563031"/>
                </a:lnTo>
                <a:cubicBezTo>
                  <a:pt x="8863405" y="3586843"/>
                  <a:pt x="8855021" y="3606588"/>
                  <a:pt x="8850358" y="3622264"/>
                </a:cubicBezTo>
                <a:cubicBezTo>
                  <a:pt x="8845694" y="3637941"/>
                  <a:pt x="8843363" y="3653915"/>
                  <a:pt x="8843363" y="3670187"/>
                </a:cubicBezTo>
                <a:cubicBezTo>
                  <a:pt x="8843363" y="3688046"/>
                  <a:pt x="8847927" y="3702334"/>
                  <a:pt x="8857055" y="3713049"/>
                </a:cubicBezTo>
                <a:cubicBezTo>
                  <a:pt x="8866183" y="3723765"/>
                  <a:pt x="8878486" y="3729123"/>
                  <a:pt x="8893964" y="3729123"/>
                </a:cubicBezTo>
                <a:cubicBezTo>
                  <a:pt x="8911824" y="3729123"/>
                  <a:pt x="8930874" y="3723765"/>
                  <a:pt x="8951114" y="3713049"/>
                </a:cubicBezTo>
                <a:cubicBezTo>
                  <a:pt x="8972942" y="3701540"/>
                  <a:pt x="8986634" y="3688245"/>
                  <a:pt x="8992191" y="3673163"/>
                </a:cubicBezTo>
                <a:cubicBezTo>
                  <a:pt x="8995168" y="3665424"/>
                  <a:pt x="8997598" y="3655453"/>
                  <a:pt x="8999484" y="3643249"/>
                </a:cubicBezTo>
                <a:cubicBezTo>
                  <a:pt x="9001368" y="3631045"/>
                  <a:pt x="9002311" y="3618990"/>
                  <a:pt x="9002311" y="3607084"/>
                </a:cubicBezTo>
                <a:cubicBezTo>
                  <a:pt x="9002311" y="3591010"/>
                  <a:pt x="8999235" y="3577566"/>
                  <a:pt x="8993084" y="3566751"/>
                </a:cubicBezTo>
                <a:cubicBezTo>
                  <a:pt x="8986932" y="3555937"/>
                  <a:pt x="8975721" y="3544378"/>
                  <a:pt x="8959449" y="3532074"/>
                </a:cubicBezTo>
                <a:cubicBezTo>
                  <a:pt x="8947939" y="3523145"/>
                  <a:pt x="8935835" y="3514810"/>
                  <a:pt x="8923135" y="3507071"/>
                </a:cubicBezTo>
                <a:close/>
                <a:moveTo>
                  <a:pt x="9329138" y="3382056"/>
                </a:moveTo>
                <a:cubicBezTo>
                  <a:pt x="9321597" y="3382056"/>
                  <a:pt x="9317827" y="3389200"/>
                  <a:pt x="9317827" y="3403488"/>
                </a:cubicBezTo>
                <a:cubicBezTo>
                  <a:pt x="9317827" y="3412814"/>
                  <a:pt x="9319166" y="3424820"/>
                  <a:pt x="9321845" y="3439503"/>
                </a:cubicBezTo>
                <a:cubicBezTo>
                  <a:pt x="9324524" y="3454188"/>
                  <a:pt x="9328542" y="3465399"/>
                  <a:pt x="9333900" y="3473138"/>
                </a:cubicBezTo>
                <a:cubicBezTo>
                  <a:pt x="9341441" y="3484251"/>
                  <a:pt x="9353744" y="3495860"/>
                  <a:pt x="9370810" y="3507964"/>
                </a:cubicBezTo>
                <a:cubicBezTo>
                  <a:pt x="9386684" y="3519275"/>
                  <a:pt x="9397599" y="3524931"/>
                  <a:pt x="9403552" y="3524931"/>
                </a:cubicBezTo>
                <a:cubicBezTo>
                  <a:pt x="9407124" y="3524931"/>
                  <a:pt x="9409902" y="3522996"/>
                  <a:pt x="9411886" y="3519126"/>
                </a:cubicBezTo>
                <a:cubicBezTo>
                  <a:pt x="9413871" y="3515257"/>
                  <a:pt x="9414863" y="3509056"/>
                  <a:pt x="9414863" y="3500523"/>
                </a:cubicBezTo>
                <a:cubicBezTo>
                  <a:pt x="9434111" y="3510643"/>
                  <a:pt x="9450780" y="3524137"/>
                  <a:pt x="9464869" y="3541004"/>
                </a:cubicBezTo>
                <a:cubicBezTo>
                  <a:pt x="9478958" y="3557871"/>
                  <a:pt x="9491857" y="3579501"/>
                  <a:pt x="9503564" y="3605893"/>
                </a:cubicBezTo>
                <a:cubicBezTo>
                  <a:pt x="9508327" y="3597757"/>
                  <a:pt x="9511601" y="3591159"/>
                  <a:pt x="9513387" y="3586099"/>
                </a:cubicBezTo>
                <a:cubicBezTo>
                  <a:pt x="9515173" y="3581039"/>
                  <a:pt x="9516066" y="3575532"/>
                  <a:pt x="9516066" y="3569579"/>
                </a:cubicBezTo>
                <a:cubicBezTo>
                  <a:pt x="9516066" y="3533860"/>
                  <a:pt x="9493047" y="3494768"/>
                  <a:pt x="9447010" y="3452303"/>
                </a:cubicBezTo>
                <a:cubicBezTo>
                  <a:pt x="9426570" y="3433054"/>
                  <a:pt x="9404742" y="3416534"/>
                  <a:pt x="9381525" y="3402743"/>
                </a:cubicBezTo>
                <a:cubicBezTo>
                  <a:pt x="9358308" y="3388952"/>
                  <a:pt x="9340846" y="3382056"/>
                  <a:pt x="9329138" y="3382056"/>
                </a:cubicBezTo>
                <a:close/>
                <a:moveTo>
                  <a:pt x="10897191" y="3367768"/>
                </a:moveTo>
                <a:lnTo>
                  <a:pt x="10860282" y="3458851"/>
                </a:lnTo>
                <a:cubicBezTo>
                  <a:pt x="10879530" y="3483854"/>
                  <a:pt x="10893520" y="3503847"/>
                  <a:pt x="10902251" y="3518829"/>
                </a:cubicBezTo>
                <a:cubicBezTo>
                  <a:pt x="10910982" y="3533811"/>
                  <a:pt x="10919019" y="3551918"/>
                  <a:pt x="10926361" y="3573151"/>
                </a:cubicBezTo>
                <a:cubicBezTo>
                  <a:pt x="10935291" y="3598353"/>
                  <a:pt x="10941294" y="3620081"/>
                  <a:pt x="10944370" y="3638338"/>
                </a:cubicBezTo>
                <a:cubicBezTo>
                  <a:pt x="10947445" y="3656594"/>
                  <a:pt x="10948983" y="3682688"/>
                  <a:pt x="10948983" y="3716621"/>
                </a:cubicBezTo>
                <a:lnTo>
                  <a:pt x="10967438" y="3716621"/>
                </a:lnTo>
                <a:cubicBezTo>
                  <a:pt x="10975375" y="3666813"/>
                  <a:pt x="10979344" y="3628713"/>
                  <a:pt x="10979344" y="3602321"/>
                </a:cubicBezTo>
                <a:cubicBezTo>
                  <a:pt x="10979344" y="3578707"/>
                  <a:pt x="10977360" y="3555688"/>
                  <a:pt x="10973391" y="3533265"/>
                </a:cubicBezTo>
                <a:cubicBezTo>
                  <a:pt x="10969422" y="3510842"/>
                  <a:pt x="10963816" y="3489410"/>
                  <a:pt x="10956574" y="3468971"/>
                </a:cubicBezTo>
                <a:cubicBezTo>
                  <a:pt x="10949330" y="3448532"/>
                  <a:pt x="10941641" y="3431566"/>
                  <a:pt x="10933505" y="3418072"/>
                </a:cubicBezTo>
                <a:cubicBezTo>
                  <a:pt x="10926361" y="3406364"/>
                  <a:pt x="10914256" y="3389596"/>
                  <a:pt x="10897191" y="3367768"/>
                </a:cubicBezTo>
                <a:close/>
                <a:moveTo>
                  <a:pt x="11113587" y="3362113"/>
                </a:moveTo>
                <a:cubicBezTo>
                  <a:pt x="11140773" y="3422240"/>
                  <a:pt x="11159426" y="3473387"/>
                  <a:pt x="11169546" y="3515554"/>
                </a:cubicBezTo>
                <a:cubicBezTo>
                  <a:pt x="11179666" y="3557722"/>
                  <a:pt x="11184727" y="3602420"/>
                  <a:pt x="11184727" y="3649649"/>
                </a:cubicBezTo>
                <a:cubicBezTo>
                  <a:pt x="11184727" y="3672866"/>
                  <a:pt x="11183338" y="3695537"/>
                  <a:pt x="11180560" y="3717663"/>
                </a:cubicBezTo>
                <a:cubicBezTo>
                  <a:pt x="11177782" y="3739789"/>
                  <a:pt x="11173515" y="3763155"/>
                  <a:pt x="11167760" y="3787761"/>
                </a:cubicBezTo>
                <a:cubicBezTo>
                  <a:pt x="11162006" y="3812367"/>
                  <a:pt x="11155755" y="3834096"/>
                  <a:pt x="11149008" y="3852948"/>
                </a:cubicBezTo>
                <a:cubicBezTo>
                  <a:pt x="11142261" y="3871799"/>
                  <a:pt x="11130652" y="3898886"/>
                  <a:pt x="11114182" y="3934208"/>
                </a:cubicBezTo>
                <a:lnTo>
                  <a:pt x="11171928" y="3934208"/>
                </a:lnTo>
                <a:cubicBezTo>
                  <a:pt x="11206058" y="3882416"/>
                  <a:pt x="11230566" y="3829929"/>
                  <a:pt x="11245448" y="3776748"/>
                </a:cubicBezTo>
                <a:cubicBezTo>
                  <a:pt x="11258546" y="3729321"/>
                  <a:pt x="11265094" y="3684871"/>
                  <a:pt x="11265094" y="3643398"/>
                </a:cubicBezTo>
                <a:cubicBezTo>
                  <a:pt x="11265094" y="3594185"/>
                  <a:pt x="11256809" y="3545667"/>
                  <a:pt x="11240240" y="3497844"/>
                </a:cubicBezTo>
                <a:cubicBezTo>
                  <a:pt x="11223670" y="3450020"/>
                  <a:pt x="11200403" y="3404777"/>
                  <a:pt x="11170440" y="3362113"/>
                </a:cubicBezTo>
                <a:close/>
                <a:moveTo>
                  <a:pt x="10676926" y="3362113"/>
                </a:moveTo>
                <a:cubicBezTo>
                  <a:pt x="10650732" y="3399618"/>
                  <a:pt x="10629102" y="3440595"/>
                  <a:pt x="10612036" y="3485045"/>
                </a:cubicBezTo>
                <a:cubicBezTo>
                  <a:pt x="10592391" y="3536242"/>
                  <a:pt x="10582568" y="3590514"/>
                  <a:pt x="10582568" y="3647863"/>
                </a:cubicBezTo>
                <a:cubicBezTo>
                  <a:pt x="10582568" y="3694099"/>
                  <a:pt x="10590506" y="3741922"/>
                  <a:pt x="10606381" y="3791333"/>
                </a:cubicBezTo>
                <a:cubicBezTo>
                  <a:pt x="10622256" y="3840744"/>
                  <a:pt x="10645374" y="3888369"/>
                  <a:pt x="10675734" y="3934208"/>
                </a:cubicBezTo>
                <a:lnTo>
                  <a:pt x="10733182" y="3934208"/>
                </a:lnTo>
                <a:cubicBezTo>
                  <a:pt x="10715720" y="3896306"/>
                  <a:pt x="10703516" y="3867235"/>
                  <a:pt x="10696570" y="3846995"/>
                </a:cubicBezTo>
                <a:cubicBezTo>
                  <a:pt x="10686053" y="3816237"/>
                  <a:pt x="10677768" y="3783792"/>
                  <a:pt x="10671716" y="3749661"/>
                </a:cubicBezTo>
                <a:cubicBezTo>
                  <a:pt x="10665664" y="3715530"/>
                  <a:pt x="10662638" y="3682192"/>
                  <a:pt x="10662638" y="3649649"/>
                </a:cubicBezTo>
                <a:cubicBezTo>
                  <a:pt x="10662638" y="3602420"/>
                  <a:pt x="10667748" y="3557722"/>
                  <a:pt x="10677967" y="3515554"/>
                </a:cubicBezTo>
                <a:cubicBezTo>
                  <a:pt x="10688186" y="3473387"/>
                  <a:pt x="10706889" y="3422240"/>
                  <a:pt x="10734076" y="3362113"/>
                </a:cubicBezTo>
                <a:close/>
                <a:moveTo>
                  <a:pt x="10321524" y="3357351"/>
                </a:moveTo>
                <a:cubicBezTo>
                  <a:pt x="10310411" y="3378385"/>
                  <a:pt x="10301779" y="3396295"/>
                  <a:pt x="10295628" y="3411077"/>
                </a:cubicBezTo>
                <a:cubicBezTo>
                  <a:pt x="10289476" y="3425861"/>
                  <a:pt x="10286400" y="3436328"/>
                  <a:pt x="10286400" y="3442480"/>
                </a:cubicBezTo>
                <a:cubicBezTo>
                  <a:pt x="10286400" y="3446647"/>
                  <a:pt x="10287591" y="3454287"/>
                  <a:pt x="10289972" y="3465399"/>
                </a:cubicBezTo>
                <a:cubicBezTo>
                  <a:pt x="10296719" y="3497149"/>
                  <a:pt x="10301581" y="3524484"/>
                  <a:pt x="10304557" y="3547404"/>
                </a:cubicBezTo>
                <a:cubicBezTo>
                  <a:pt x="10307534" y="3570323"/>
                  <a:pt x="10310014" y="3593491"/>
                  <a:pt x="10311999" y="3616906"/>
                </a:cubicBezTo>
                <a:cubicBezTo>
                  <a:pt x="10313983" y="3640322"/>
                  <a:pt x="10314975" y="3658082"/>
                  <a:pt x="10314975" y="3670187"/>
                </a:cubicBezTo>
                <a:cubicBezTo>
                  <a:pt x="10314975" y="3686062"/>
                  <a:pt x="10312594" y="3706699"/>
                  <a:pt x="10307832" y="3732099"/>
                </a:cubicBezTo>
                <a:lnTo>
                  <a:pt x="10325691" y="3739243"/>
                </a:lnTo>
                <a:cubicBezTo>
                  <a:pt x="10337597" y="3714637"/>
                  <a:pt x="10345634" y="3695041"/>
                  <a:pt x="10349801" y="3680456"/>
                </a:cubicBezTo>
                <a:cubicBezTo>
                  <a:pt x="10353968" y="3665871"/>
                  <a:pt x="10356052" y="3649748"/>
                  <a:pt x="10356052" y="3632087"/>
                </a:cubicBezTo>
                <a:cubicBezTo>
                  <a:pt x="10356052" y="3611251"/>
                  <a:pt x="10355060" y="3589522"/>
                  <a:pt x="10353075" y="3566900"/>
                </a:cubicBezTo>
                <a:cubicBezTo>
                  <a:pt x="10350496" y="3537531"/>
                  <a:pt x="10345932" y="3502805"/>
                  <a:pt x="10339383" y="3462720"/>
                </a:cubicBezTo>
                <a:close/>
                <a:moveTo>
                  <a:pt x="8933255" y="3340681"/>
                </a:moveTo>
                <a:lnTo>
                  <a:pt x="8908252" y="3388902"/>
                </a:lnTo>
                <a:lnTo>
                  <a:pt x="8864199" y="3366875"/>
                </a:lnTo>
                <a:lnTo>
                  <a:pt x="8833242" y="3424620"/>
                </a:lnTo>
                <a:lnTo>
                  <a:pt x="8888606" y="3454981"/>
                </a:lnTo>
                <a:lnTo>
                  <a:pt x="8912419" y="3407952"/>
                </a:lnTo>
                <a:lnTo>
                  <a:pt x="8954686" y="3431764"/>
                </a:lnTo>
                <a:lnTo>
                  <a:pt x="8987428" y="3371043"/>
                </a:lnTo>
                <a:close/>
                <a:moveTo>
                  <a:pt x="10183709" y="3333835"/>
                </a:moveTo>
                <a:cubicBezTo>
                  <a:pt x="10172795" y="3354671"/>
                  <a:pt x="10165056" y="3372630"/>
                  <a:pt x="10160492" y="3387711"/>
                </a:cubicBezTo>
                <a:cubicBezTo>
                  <a:pt x="10156920" y="3399618"/>
                  <a:pt x="10155134" y="3411425"/>
                  <a:pt x="10155134" y="3423132"/>
                </a:cubicBezTo>
                <a:lnTo>
                  <a:pt x="10174184" y="3435634"/>
                </a:lnTo>
                <a:lnTo>
                  <a:pt x="10210200" y="3637742"/>
                </a:lnTo>
                <a:lnTo>
                  <a:pt x="10106616" y="3637742"/>
                </a:lnTo>
                <a:lnTo>
                  <a:pt x="10106616" y="3604703"/>
                </a:lnTo>
                <a:cubicBezTo>
                  <a:pt x="10106616" y="3567992"/>
                  <a:pt x="10098877" y="3540508"/>
                  <a:pt x="10083399" y="3522252"/>
                </a:cubicBezTo>
                <a:cubicBezTo>
                  <a:pt x="10070103" y="3506575"/>
                  <a:pt x="10052343" y="3498737"/>
                  <a:pt x="10030118" y="3498737"/>
                </a:cubicBezTo>
                <a:cubicBezTo>
                  <a:pt x="10016624" y="3498737"/>
                  <a:pt x="10002634" y="3503103"/>
                  <a:pt x="9988149" y="3511834"/>
                </a:cubicBezTo>
                <a:cubicBezTo>
                  <a:pt x="9981798" y="3515604"/>
                  <a:pt x="9972373" y="3521954"/>
                  <a:pt x="9959872" y="3530884"/>
                </a:cubicBezTo>
                <a:lnTo>
                  <a:pt x="9853310" y="3607084"/>
                </a:lnTo>
                <a:cubicBezTo>
                  <a:pt x="9835650" y="3619585"/>
                  <a:pt x="9822702" y="3627821"/>
                  <a:pt x="9814466" y="3631789"/>
                </a:cubicBezTo>
                <a:cubicBezTo>
                  <a:pt x="9806231" y="3635758"/>
                  <a:pt x="9797252" y="3637742"/>
                  <a:pt x="9787528" y="3637742"/>
                </a:cubicBezTo>
                <a:cubicBezTo>
                  <a:pt x="9777805" y="3637742"/>
                  <a:pt x="9769967" y="3634667"/>
                  <a:pt x="9764014" y="3628515"/>
                </a:cubicBezTo>
                <a:cubicBezTo>
                  <a:pt x="9758060" y="3622363"/>
                  <a:pt x="9755084" y="3613632"/>
                  <a:pt x="9755084" y="3602321"/>
                </a:cubicBezTo>
                <a:cubicBezTo>
                  <a:pt x="9755084" y="3594384"/>
                  <a:pt x="9755481" y="3583867"/>
                  <a:pt x="9756274" y="3570770"/>
                </a:cubicBezTo>
                <a:cubicBezTo>
                  <a:pt x="9756473" y="3566404"/>
                  <a:pt x="9756870" y="3560649"/>
                  <a:pt x="9757465" y="3553506"/>
                </a:cubicBezTo>
                <a:lnTo>
                  <a:pt x="9737224" y="3550529"/>
                </a:lnTo>
                <a:cubicBezTo>
                  <a:pt x="9733256" y="3583470"/>
                  <a:pt x="9724326" y="3606687"/>
                  <a:pt x="9710436" y="3620181"/>
                </a:cubicBezTo>
                <a:cubicBezTo>
                  <a:pt x="9698529" y="3631690"/>
                  <a:pt x="9681066" y="3637445"/>
                  <a:pt x="9658048" y="3637445"/>
                </a:cubicBezTo>
                <a:lnTo>
                  <a:pt x="9615483" y="3637742"/>
                </a:lnTo>
                <a:lnTo>
                  <a:pt x="9611018" y="3637742"/>
                </a:lnTo>
                <a:cubicBezTo>
                  <a:pt x="9598715" y="3637742"/>
                  <a:pt x="9590976" y="3621272"/>
                  <a:pt x="9587801" y="3588331"/>
                </a:cubicBezTo>
                <a:cubicBezTo>
                  <a:pt x="9586015" y="3549636"/>
                  <a:pt x="9584328" y="3510941"/>
                  <a:pt x="9582741" y="3472245"/>
                </a:cubicBezTo>
                <a:cubicBezTo>
                  <a:pt x="9579963" y="3417478"/>
                  <a:pt x="9573414" y="3373126"/>
                  <a:pt x="9563096" y="3339194"/>
                </a:cubicBezTo>
                <a:cubicBezTo>
                  <a:pt x="9540077" y="3380468"/>
                  <a:pt x="9528568" y="3407853"/>
                  <a:pt x="9528568" y="3421347"/>
                </a:cubicBezTo>
                <a:cubicBezTo>
                  <a:pt x="9531544" y="3438610"/>
                  <a:pt x="9534471" y="3455974"/>
                  <a:pt x="9537348" y="3473436"/>
                </a:cubicBezTo>
                <a:cubicBezTo>
                  <a:pt x="9540226" y="3490899"/>
                  <a:pt x="9541664" y="3508857"/>
                  <a:pt x="9541664" y="3527312"/>
                </a:cubicBezTo>
                <a:cubicBezTo>
                  <a:pt x="9541664" y="3558070"/>
                  <a:pt x="9535017" y="3584065"/>
                  <a:pt x="9521722" y="3605298"/>
                </a:cubicBezTo>
                <a:cubicBezTo>
                  <a:pt x="9510410" y="3623356"/>
                  <a:pt x="9492055" y="3640620"/>
                  <a:pt x="9466655" y="3657090"/>
                </a:cubicBezTo>
                <a:cubicBezTo>
                  <a:pt x="9452368" y="3666417"/>
                  <a:pt x="9424983" y="3681299"/>
                  <a:pt x="9384502" y="3701738"/>
                </a:cubicBezTo>
                <a:cubicBezTo>
                  <a:pt x="9377557" y="3705310"/>
                  <a:pt x="9367089" y="3709527"/>
                  <a:pt x="9353099" y="3714389"/>
                </a:cubicBezTo>
                <a:cubicBezTo>
                  <a:pt x="9339109" y="3719251"/>
                  <a:pt x="9324970" y="3724162"/>
                  <a:pt x="9310683" y="3729123"/>
                </a:cubicBezTo>
                <a:lnTo>
                  <a:pt x="9310683" y="3748173"/>
                </a:lnTo>
                <a:lnTo>
                  <a:pt x="9345211" y="3748768"/>
                </a:lnTo>
                <a:cubicBezTo>
                  <a:pt x="9407719" y="3748768"/>
                  <a:pt x="9454154" y="3739342"/>
                  <a:pt x="9484514" y="3720491"/>
                </a:cubicBezTo>
                <a:cubicBezTo>
                  <a:pt x="9515868" y="3701044"/>
                  <a:pt x="9540275" y="3665226"/>
                  <a:pt x="9557738" y="3613037"/>
                </a:cubicBezTo>
                <a:cubicBezTo>
                  <a:pt x="9557738" y="3641215"/>
                  <a:pt x="9563691" y="3666218"/>
                  <a:pt x="9575597" y="3688046"/>
                </a:cubicBezTo>
                <a:cubicBezTo>
                  <a:pt x="9586710" y="3708485"/>
                  <a:pt x="9598517" y="3718705"/>
                  <a:pt x="9611018" y="3718705"/>
                </a:cubicBezTo>
                <a:lnTo>
                  <a:pt x="9615483" y="3718705"/>
                </a:lnTo>
                <a:lnTo>
                  <a:pt x="9632747" y="3718705"/>
                </a:lnTo>
                <a:lnTo>
                  <a:pt x="9632747" y="3718584"/>
                </a:lnTo>
                <a:lnTo>
                  <a:pt x="9658048" y="3718407"/>
                </a:lnTo>
                <a:cubicBezTo>
                  <a:pt x="9675312" y="3718407"/>
                  <a:pt x="9689203" y="3715530"/>
                  <a:pt x="9699720" y="3709775"/>
                </a:cubicBezTo>
                <a:cubicBezTo>
                  <a:pt x="9711229" y="3703425"/>
                  <a:pt x="9723334" y="3691420"/>
                  <a:pt x="9736034" y="3673759"/>
                </a:cubicBezTo>
                <a:cubicBezTo>
                  <a:pt x="9741987" y="3689634"/>
                  <a:pt x="9749180" y="3701094"/>
                  <a:pt x="9757614" y="3708138"/>
                </a:cubicBezTo>
                <a:cubicBezTo>
                  <a:pt x="9766048" y="3715183"/>
                  <a:pt x="9777309" y="3718705"/>
                  <a:pt x="9791398" y="3718705"/>
                </a:cubicBezTo>
                <a:lnTo>
                  <a:pt x="10082208" y="3718705"/>
                </a:lnTo>
                <a:lnTo>
                  <a:pt x="10106616" y="3718705"/>
                </a:lnTo>
                <a:lnTo>
                  <a:pt x="10245919" y="3718705"/>
                </a:lnTo>
                <a:lnTo>
                  <a:pt x="10245919" y="3637742"/>
                </a:lnTo>
                <a:lnTo>
                  <a:pt x="10213474" y="3453493"/>
                </a:lnTo>
                <a:lnTo>
                  <a:pt x="10224190" y="3457660"/>
                </a:lnTo>
                <a:cubicBezTo>
                  <a:pt x="10228556" y="3448135"/>
                  <a:pt x="10232475" y="3437320"/>
                  <a:pt x="10235948" y="3425216"/>
                </a:cubicBezTo>
                <a:cubicBezTo>
                  <a:pt x="10239420" y="3413112"/>
                  <a:pt x="10242050" y="3400710"/>
                  <a:pt x="10243836" y="3388009"/>
                </a:cubicBezTo>
                <a:cubicBezTo>
                  <a:pt x="10227762" y="3381262"/>
                  <a:pt x="10216054" y="3375110"/>
                  <a:pt x="10208712" y="3369555"/>
                </a:cubicBezTo>
                <a:cubicBezTo>
                  <a:pt x="10200378" y="3363403"/>
                  <a:pt x="10196210" y="3357053"/>
                  <a:pt x="10196210" y="3350505"/>
                </a:cubicBezTo>
                <a:cubicBezTo>
                  <a:pt x="10197004" y="3345345"/>
                  <a:pt x="10197401" y="3342170"/>
                  <a:pt x="10197401" y="3340979"/>
                </a:cubicBezTo>
                <a:close/>
                <a:moveTo>
                  <a:pt x="6614176" y="2777652"/>
                </a:moveTo>
                <a:cubicBezTo>
                  <a:pt x="6607773" y="2777652"/>
                  <a:pt x="6601828" y="2778795"/>
                  <a:pt x="6596340" y="2781081"/>
                </a:cubicBezTo>
                <a:cubicBezTo>
                  <a:pt x="6590852" y="2783368"/>
                  <a:pt x="6586095" y="2786570"/>
                  <a:pt x="6582071" y="2790686"/>
                </a:cubicBezTo>
                <a:cubicBezTo>
                  <a:pt x="6578046" y="2794802"/>
                  <a:pt x="6574845" y="2799604"/>
                  <a:pt x="6572467" y="2805092"/>
                </a:cubicBezTo>
                <a:cubicBezTo>
                  <a:pt x="6570089" y="2810580"/>
                  <a:pt x="6568900" y="2816434"/>
                  <a:pt x="6568900" y="2822653"/>
                </a:cubicBezTo>
                <a:cubicBezTo>
                  <a:pt x="6568900" y="2828690"/>
                  <a:pt x="6570089" y="2834407"/>
                  <a:pt x="6572467" y="2839803"/>
                </a:cubicBezTo>
                <a:cubicBezTo>
                  <a:pt x="6574845" y="2845200"/>
                  <a:pt x="6578046" y="2849956"/>
                  <a:pt x="6582071" y="2854073"/>
                </a:cubicBezTo>
                <a:cubicBezTo>
                  <a:pt x="6586095" y="2858189"/>
                  <a:pt x="6590852" y="2861436"/>
                  <a:pt x="6596340" y="2863814"/>
                </a:cubicBezTo>
                <a:cubicBezTo>
                  <a:pt x="6601828" y="2866192"/>
                  <a:pt x="6607773" y="2867381"/>
                  <a:pt x="6614176" y="2867381"/>
                </a:cubicBezTo>
                <a:cubicBezTo>
                  <a:pt x="6620396" y="2867381"/>
                  <a:pt x="6626204" y="2866192"/>
                  <a:pt x="6631600" y="2863814"/>
                </a:cubicBezTo>
                <a:cubicBezTo>
                  <a:pt x="6636997" y="2861436"/>
                  <a:pt x="6641753" y="2858234"/>
                  <a:pt x="6645869" y="2854210"/>
                </a:cubicBezTo>
                <a:cubicBezTo>
                  <a:pt x="6649985" y="2850185"/>
                  <a:pt x="6653232" y="2845475"/>
                  <a:pt x="6655611" y="2840078"/>
                </a:cubicBezTo>
                <a:cubicBezTo>
                  <a:pt x="6657989" y="2834681"/>
                  <a:pt x="6659178" y="2828873"/>
                  <a:pt x="6659178" y="2822653"/>
                </a:cubicBezTo>
                <a:cubicBezTo>
                  <a:pt x="6659178" y="2816434"/>
                  <a:pt x="6658034" y="2810580"/>
                  <a:pt x="6655748" y="2805092"/>
                </a:cubicBezTo>
                <a:cubicBezTo>
                  <a:pt x="6653461" y="2799604"/>
                  <a:pt x="6650260" y="2794802"/>
                  <a:pt x="6646144" y="2790686"/>
                </a:cubicBezTo>
                <a:cubicBezTo>
                  <a:pt x="6642028" y="2786570"/>
                  <a:pt x="6637226" y="2783368"/>
                  <a:pt x="6631738" y="2781081"/>
                </a:cubicBezTo>
                <a:cubicBezTo>
                  <a:pt x="6626250" y="2778795"/>
                  <a:pt x="6620396" y="2777652"/>
                  <a:pt x="6614176" y="2777652"/>
                </a:cubicBezTo>
                <a:close/>
                <a:moveTo>
                  <a:pt x="5290201" y="2777652"/>
                </a:moveTo>
                <a:cubicBezTo>
                  <a:pt x="5283798" y="2777652"/>
                  <a:pt x="5277854" y="2778795"/>
                  <a:pt x="5272366" y="2781081"/>
                </a:cubicBezTo>
                <a:cubicBezTo>
                  <a:pt x="5266877" y="2783368"/>
                  <a:pt x="5262122" y="2786570"/>
                  <a:pt x="5258096" y="2790686"/>
                </a:cubicBezTo>
                <a:cubicBezTo>
                  <a:pt x="5254072" y="2794802"/>
                  <a:pt x="5250871" y="2799604"/>
                  <a:pt x="5248492" y="2805092"/>
                </a:cubicBezTo>
                <a:cubicBezTo>
                  <a:pt x="5246114" y="2810580"/>
                  <a:pt x="5244925" y="2816434"/>
                  <a:pt x="5244925" y="2822653"/>
                </a:cubicBezTo>
                <a:cubicBezTo>
                  <a:pt x="5244925" y="2828690"/>
                  <a:pt x="5246114" y="2834407"/>
                  <a:pt x="5248492" y="2839803"/>
                </a:cubicBezTo>
                <a:cubicBezTo>
                  <a:pt x="5250871" y="2845200"/>
                  <a:pt x="5254072" y="2849956"/>
                  <a:pt x="5258096" y="2854073"/>
                </a:cubicBezTo>
                <a:cubicBezTo>
                  <a:pt x="5262122" y="2858189"/>
                  <a:pt x="5266877" y="2861436"/>
                  <a:pt x="5272366" y="2863814"/>
                </a:cubicBezTo>
                <a:cubicBezTo>
                  <a:pt x="5277854" y="2866192"/>
                  <a:pt x="5283798" y="2867381"/>
                  <a:pt x="5290201" y="2867381"/>
                </a:cubicBezTo>
                <a:cubicBezTo>
                  <a:pt x="5296421" y="2867381"/>
                  <a:pt x="5302229" y="2866192"/>
                  <a:pt x="5307625" y="2863814"/>
                </a:cubicBezTo>
                <a:cubicBezTo>
                  <a:pt x="5313023" y="2861436"/>
                  <a:pt x="5317780" y="2858234"/>
                  <a:pt x="5321894" y="2854210"/>
                </a:cubicBezTo>
                <a:cubicBezTo>
                  <a:pt x="5326011" y="2850185"/>
                  <a:pt x="5329258" y="2845475"/>
                  <a:pt x="5331636" y="2840078"/>
                </a:cubicBezTo>
                <a:cubicBezTo>
                  <a:pt x="5334015" y="2834681"/>
                  <a:pt x="5335203" y="2828873"/>
                  <a:pt x="5335203" y="2822653"/>
                </a:cubicBezTo>
                <a:cubicBezTo>
                  <a:pt x="5335203" y="2816434"/>
                  <a:pt x="5334060" y="2810580"/>
                  <a:pt x="5331773" y="2805092"/>
                </a:cubicBezTo>
                <a:cubicBezTo>
                  <a:pt x="5329487" y="2799604"/>
                  <a:pt x="5326285" y="2794802"/>
                  <a:pt x="5322169" y="2790686"/>
                </a:cubicBezTo>
                <a:cubicBezTo>
                  <a:pt x="5318053" y="2786570"/>
                  <a:pt x="5313251" y="2783368"/>
                  <a:pt x="5307762" y="2781081"/>
                </a:cubicBezTo>
                <a:cubicBezTo>
                  <a:pt x="5302275" y="2778795"/>
                  <a:pt x="5296421" y="2777652"/>
                  <a:pt x="5290201" y="2777652"/>
                </a:cubicBezTo>
                <a:close/>
                <a:moveTo>
                  <a:pt x="7014267" y="2675025"/>
                </a:moveTo>
                <a:cubicBezTo>
                  <a:pt x="7017195" y="2675025"/>
                  <a:pt x="7019984" y="2675620"/>
                  <a:pt x="7022637" y="2676809"/>
                </a:cubicBezTo>
                <a:cubicBezTo>
                  <a:pt x="7025289" y="2677998"/>
                  <a:pt x="7027622" y="2679644"/>
                  <a:pt x="7029634" y="2681748"/>
                </a:cubicBezTo>
                <a:cubicBezTo>
                  <a:pt x="7031647" y="2683852"/>
                  <a:pt x="7033247" y="2686230"/>
                  <a:pt x="7034436" y="2688883"/>
                </a:cubicBezTo>
                <a:cubicBezTo>
                  <a:pt x="7035625" y="2691535"/>
                  <a:pt x="7036220" y="2694325"/>
                  <a:pt x="7036220" y="2697252"/>
                </a:cubicBezTo>
                <a:cubicBezTo>
                  <a:pt x="7036220" y="2700362"/>
                  <a:pt x="7035625" y="2703243"/>
                  <a:pt x="7034436" y="2705895"/>
                </a:cubicBezTo>
                <a:cubicBezTo>
                  <a:pt x="7033247" y="2708548"/>
                  <a:pt x="7031647" y="2710926"/>
                  <a:pt x="7029634" y="2713030"/>
                </a:cubicBezTo>
                <a:cubicBezTo>
                  <a:pt x="7027622" y="2715134"/>
                  <a:pt x="7025289" y="2716780"/>
                  <a:pt x="7022637" y="2717969"/>
                </a:cubicBezTo>
                <a:cubicBezTo>
                  <a:pt x="7019984" y="2719159"/>
                  <a:pt x="7017195" y="2719753"/>
                  <a:pt x="7014267" y="2719753"/>
                </a:cubicBezTo>
                <a:cubicBezTo>
                  <a:pt x="7011158" y="2719753"/>
                  <a:pt x="7008231" y="2719159"/>
                  <a:pt x="7005487" y="2717969"/>
                </a:cubicBezTo>
                <a:cubicBezTo>
                  <a:pt x="7002743" y="2716780"/>
                  <a:pt x="7000319" y="2715134"/>
                  <a:pt x="6998215" y="2713030"/>
                </a:cubicBezTo>
                <a:cubicBezTo>
                  <a:pt x="6996112" y="2710926"/>
                  <a:pt x="6994465" y="2708548"/>
                  <a:pt x="6993276" y="2705895"/>
                </a:cubicBezTo>
                <a:cubicBezTo>
                  <a:pt x="6992087" y="2703243"/>
                  <a:pt x="6991492" y="2700362"/>
                  <a:pt x="6991492" y="2697252"/>
                </a:cubicBezTo>
                <a:cubicBezTo>
                  <a:pt x="6991492" y="2694325"/>
                  <a:pt x="6992087" y="2691535"/>
                  <a:pt x="6993276" y="2688883"/>
                </a:cubicBezTo>
                <a:cubicBezTo>
                  <a:pt x="6994465" y="2686230"/>
                  <a:pt x="6996112" y="2683852"/>
                  <a:pt x="6998215" y="2681748"/>
                </a:cubicBezTo>
                <a:cubicBezTo>
                  <a:pt x="7000319" y="2679644"/>
                  <a:pt x="7002743" y="2677998"/>
                  <a:pt x="7005487" y="2676809"/>
                </a:cubicBezTo>
                <a:cubicBezTo>
                  <a:pt x="7008231" y="2675620"/>
                  <a:pt x="7011158" y="2675025"/>
                  <a:pt x="7014267" y="2675025"/>
                </a:cubicBezTo>
                <a:close/>
                <a:moveTo>
                  <a:pt x="7014267" y="2632219"/>
                </a:moveTo>
                <a:cubicBezTo>
                  <a:pt x="7005304" y="2632219"/>
                  <a:pt x="6996843" y="2633957"/>
                  <a:pt x="6988885" y="2637432"/>
                </a:cubicBezTo>
                <a:cubicBezTo>
                  <a:pt x="6980928" y="2640908"/>
                  <a:pt x="6973976" y="2645573"/>
                  <a:pt x="6968031" y="2651427"/>
                </a:cubicBezTo>
                <a:cubicBezTo>
                  <a:pt x="6962086" y="2657280"/>
                  <a:pt x="6957375" y="2664186"/>
                  <a:pt x="6953899" y="2672144"/>
                </a:cubicBezTo>
                <a:cubicBezTo>
                  <a:pt x="6950424" y="2680102"/>
                  <a:pt x="6948685" y="2688471"/>
                  <a:pt x="6948685" y="2697252"/>
                </a:cubicBezTo>
                <a:cubicBezTo>
                  <a:pt x="6948685" y="2706216"/>
                  <a:pt x="6950424" y="2714677"/>
                  <a:pt x="6953899" y="2722634"/>
                </a:cubicBezTo>
                <a:cubicBezTo>
                  <a:pt x="6957375" y="2730592"/>
                  <a:pt x="6962086" y="2737543"/>
                  <a:pt x="6968031" y="2743488"/>
                </a:cubicBezTo>
                <a:cubicBezTo>
                  <a:pt x="6973976" y="2749434"/>
                  <a:pt x="6980928" y="2754144"/>
                  <a:pt x="6988885" y="2757620"/>
                </a:cubicBezTo>
                <a:cubicBezTo>
                  <a:pt x="6996843" y="2761096"/>
                  <a:pt x="7005304" y="2762834"/>
                  <a:pt x="7014267" y="2762834"/>
                </a:cubicBezTo>
                <a:cubicBezTo>
                  <a:pt x="7023048" y="2762834"/>
                  <a:pt x="7031372" y="2761051"/>
                  <a:pt x="7039238" y="2757483"/>
                </a:cubicBezTo>
                <a:cubicBezTo>
                  <a:pt x="7047104" y="2753916"/>
                  <a:pt x="7053964" y="2749160"/>
                  <a:pt x="7059818" y="2743214"/>
                </a:cubicBezTo>
                <a:cubicBezTo>
                  <a:pt x="7065672" y="2737269"/>
                  <a:pt x="7070291" y="2730317"/>
                  <a:pt x="7073675" y="2722359"/>
                </a:cubicBezTo>
                <a:cubicBezTo>
                  <a:pt x="7077060" y="2714402"/>
                  <a:pt x="7078752" y="2706032"/>
                  <a:pt x="7078752" y="2697252"/>
                </a:cubicBezTo>
                <a:cubicBezTo>
                  <a:pt x="7078752" y="2688471"/>
                  <a:pt x="7077060" y="2680102"/>
                  <a:pt x="7073675" y="2672144"/>
                </a:cubicBezTo>
                <a:cubicBezTo>
                  <a:pt x="7070291" y="2664186"/>
                  <a:pt x="7065672" y="2657280"/>
                  <a:pt x="7059818" y="2651427"/>
                </a:cubicBezTo>
                <a:cubicBezTo>
                  <a:pt x="7053964" y="2645573"/>
                  <a:pt x="7047104" y="2640908"/>
                  <a:pt x="7039238" y="2637432"/>
                </a:cubicBezTo>
                <a:cubicBezTo>
                  <a:pt x="7031372" y="2633957"/>
                  <a:pt x="7023048" y="2632219"/>
                  <a:pt x="7014267" y="2632219"/>
                </a:cubicBezTo>
                <a:close/>
                <a:moveTo>
                  <a:pt x="6290805" y="2562795"/>
                </a:moveTo>
                <a:lnTo>
                  <a:pt x="6290805" y="2659384"/>
                </a:lnTo>
                <a:cubicBezTo>
                  <a:pt x="6285500" y="2654628"/>
                  <a:pt x="6279326" y="2649552"/>
                  <a:pt x="6272283" y="2644155"/>
                </a:cubicBezTo>
                <a:cubicBezTo>
                  <a:pt x="6265240" y="2638758"/>
                  <a:pt x="6257739" y="2633591"/>
                  <a:pt x="6249782" y="2628651"/>
                </a:cubicBezTo>
                <a:cubicBezTo>
                  <a:pt x="6241824" y="2623713"/>
                  <a:pt x="6233546" y="2619230"/>
                  <a:pt x="6224948" y="2615205"/>
                </a:cubicBezTo>
                <a:cubicBezTo>
                  <a:pt x="6216350" y="2611181"/>
                  <a:pt x="6207844" y="2608072"/>
                  <a:pt x="6199429" y="2605876"/>
                </a:cubicBezTo>
                <a:cubicBezTo>
                  <a:pt x="6203454" y="2600571"/>
                  <a:pt x="6208759" y="2595540"/>
                  <a:pt x="6215344" y="2590784"/>
                </a:cubicBezTo>
                <a:cubicBezTo>
                  <a:pt x="6221930" y="2586028"/>
                  <a:pt x="6229293" y="2581729"/>
                  <a:pt x="6237434" y="2577887"/>
                </a:cubicBezTo>
                <a:cubicBezTo>
                  <a:pt x="6245574" y="2574045"/>
                  <a:pt x="6254172" y="2570844"/>
                  <a:pt x="6263227" y="2568283"/>
                </a:cubicBezTo>
                <a:cubicBezTo>
                  <a:pt x="6272283" y="2565722"/>
                  <a:pt x="6281475" y="2563893"/>
                  <a:pt x="6290805" y="2562795"/>
                </a:cubicBezTo>
                <a:close/>
                <a:moveTo>
                  <a:pt x="6780738" y="2560051"/>
                </a:moveTo>
                <a:lnTo>
                  <a:pt x="6780738" y="2661854"/>
                </a:lnTo>
                <a:cubicBezTo>
                  <a:pt x="6771774" y="2654719"/>
                  <a:pt x="6761575" y="2647951"/>
                  <a:pt x="6750142" y="2641548"/>
                </a:cubicBezTo>
                <a:cubicBezTo>
                  <a:pt x="6738708" y="2635145"/>
                  <a:pt x="6726772" y="2629291"/>
                  <a:pt x="6714333" y="2623986"/>
                </a:cubicBezTo>
                <a:cubicBezTo>
                  <a:pt x="6701893" y="2618681"/>
                  <a:pt x="6689453" y="2614062"/>
                  <a:pt x="6677014" y="2610129"/>
                </a:cubicBezTo>
                <a:cubicBezTo>
                  <a:pt x="6664574" y="2606196"/>
                  <a:pt x="6652958" y="2603132"/>
                  <a:pt x="6642165" y="2600937"/>
                </a:cubicBezTo>
                <a:cubicBezTo>
                  <a:pt x="6651494" y="2591973"/>
                  <a:pt x="6661785" y="2584839"/>
                  <a:pt x="6673035" y="2579534"/>
                </a:cubicBezTo>
                <a:cubicBezTo>
                  <a:pt x="6684286" y="2574229"/>
                  <a:pt x="6695948" y="2570112"/>
                  <a:pt x="6708021" y="2567185"/>
                </a:cubicBezTo>
                <a:cubicBezTo>
                  <a:pt x="6720095" y="2564258"/>
                  <a:pt x="6732351" y="2562338"/>
                  <a:pt x="6744791" y="2561423"/>
                </a:cubicBezTo>
                <a:cubicBezTo>
                  <a:pt x="6757230" y="2560508"/>
                  <a:pt x="6769213" y="2560051"/>
                  <a:pt x="6780738" y="2560051"/>
                </a:cubicBezTo>
                <a:close/>
                <a:moveTo>
                  <a:pt x="5456763" y="2560051"/>
                </a:moveTo>
                <a:lnTo>
                  <a:pt x="5456763" y="2661854"/>
                </a:lnTo>
                <a:cubicBezTo>
                  <a:pt x="5447800" y="2654719"/>
                  <a:pt x="5437601" y="2647951"/>
                  <a:pt x="5426167" y="2641548"/>
                </a:cubicBezTo>
                <a:cubicBezTo>
                  <a:pt x="5414733" y="2635145"/>
                  <a:pt x="5402797" y="2629291"/>
                  <a:pt x="5390358" y="2623986"/>
                </a:cubicBezTo>
                <a:cubicBezTo>
                  <a:pt x="5377918" y="2618681"/>
                  <a:pt x="5365479" y="2614062"/>
                  <a:pt x="5353039" y="2610129"/>
                </a:cubicBezTo>
                <a:cubicBezTo>
                  <a:pt x="5340600" y="2606196"/>
                  <a:pt x="5328984" y="2603132"/>
                  <a:pt x="5318190" y="2600937"/>
                </a:cubicBezTo>
                <a:cubicBezTo>
                  <a:pt x="5327521" y="2591973"/>
                  <a:pt x="5337811" y="2584839"/>
                  <a:pt x="5349062" y="2579534"/>
                </a:cubicBezTo>
                <a:cubicBezTo>
                  <a:pt x="5360310" y="2574229"/>
                  <a:pt x="5371973" y="2570112"/>
                  <a:pt x="5384046" y="2567185"/>
                </a:cubicBezTo>
                <a:cubicBezTo>
                  <a:pt x="5396121" y="2564258"/>
                  <a:pt x="5408377" y="2562338"/>
                  <a:pt x="5420817" y="2561423"/>
                </a:cubicBezTo>
                <a:cubicBezTo>
                  <a:pt x="5433255" y="2560508"/>
                  <a:pt x="5445240" y="2560051"/>
                  <a:pt x="5456763" y="2560051"/>
                </a:cubicBezTo>
                <a:close/>
                <a:moveTo>
                  <a:pt x="7014267" y="2498311"/>
                </a:moveTo>
                <a:cubicBezTo>
                  <a:pt x="7017195" y="2498311"/>
                  <a:pt x="7019984" y="2498905"/>
                  <a:pt x="7022637" y="2500094"/>
                </a:cubicBezTo>
                <a:cubicBezTo>
                  <a:pt x="7025289" y="2501283"/>
                  <a:pt x="7027622" y="2502930"/>
                  <a:pt x="7029634" y="2505033"/>
                </a:cubicBezTo>
                <a:cubicBezTo>
                  <a:pt x="7031647" y="2507137"/>
                  <a:pt x="7033247" y="2509515"/>
                  <a:pt x="7034436" y="2512168"/>
                </a:cubicBezTo>
                <a:cubicBezTo>
                  <a:pt x="7035625" y="2514820"/>
                  <a:pt x="7036220" y="2517610"/>
                  <a:pt x="7036220" y="2520537"/>
                </a:cubicBezTo>
                <a:cubicBezTo>
                  <a:pt x="7036220" y="2523647"/>
                  <a:pt x="7035625" y="2526528"/>
                  <a:pt x="7034436" y="2529181"/>
                </a:cubicBezTo>
                <a:cubicBezTo>
                  <a:pt x="7033247" y="2531833"/>
                  <a:pt x="7031647" y="2534212"/>
                  <a:pt x="7029634" y="2536315"/>
                </a:cubicBezTo>
                <a:cubicBezTo>
                  <a:pt x="7027622" y="2538419"/>
                  <a:pt x="7025289" y="2540066"/>
                  <a:pt x="7022637" y="2541255"/>
                </a:cubicBezTo>
                <a:cubicBezTo>
                  <a:pt x="7019984" y="2542443"/>
                  <a:pt x="7017195" y="2543038"/>
                  <a:pt x="7014267" y="2543038"/>
                </a:cubicBezTo>
                <a:cubicBezTo>
                  <a:pt x="7011158" y="2543038"/>
                  <a:pt x="7008231" y="2542443"/>
                  <a:pt x="7005487" y="2541255"/>
                </a:cubicBezTo>
                <a:cubicBezTo>
                  <a:pt x="7002743" y="2540066"/>
                  <a:pt x="7000319" y="2538419"/>
                  <a:pt x="6998215" y="2536315"/>
                </a:cubicBezTo>
                <a:cubicBezTo>
                  <a:pt x="6996112" y="2534212"/>
                  <a:pt x="6994465" y="2531833"/>
                  <a:pt x="6993276" y="2529181"/>
                </a:cubicBezTo>
                <a:cubicBezTo>
                  <a:pt x="6992087" y="2526528"/>
                  <a:pt x="6991492" y="2523647"/>
                  <a:pt x="6991492" y="2520537"/>
                </a:cubicBezTo>
                <a:cubicBezTo>
                  <a:pt x="6991492" y="2517610"/>
                  <a:pt x="6992087" y="2514820"/>
                  <a:pt x="6993276" y="2512168"/>
                </a:cubicBezTo>
                <a:cubicBezTo>
                  <a:pt x="6994465" y="2509515"/>
                  <a:pt x="6996112" y="2507137"/>
                  <a:pt x="6998215" y="2505033"/>
                </a:cubicBezTo>
                <a:cubicBezTo>
                  <a:pt x="7000319" y="2502930"/>
                  <a:pt x="7002743" y="2501283"/>
                  <a:pt x="7005487" y="2500094"/>
                </a:cubicBezTo>
                <a:cubicBezTo>
                  <a:pt x="7008231" y="2498905"/>
                  <a:pt x="7011158" y="2498311"/>
                  <a:pt x="7014267" y="2498311"/>
                </a:cubicBezTo>
                <a:close/>
                <a:moveTo>
                  <a:pt x="2406258" y="2487622"/>
                </a:moveTo>
                <a:cubicBezTo>
                  <a:pt x="2410797" y="2487622"/>
                  <a:pt x="2415058" y="2488503"/>
                  <a:pt x="2419039" y="2490265"/>
                </a:cubicBezTo>
                <a:cubicBezTo>
                  <a:pt x="2423021" y="2492027"/>
                  <a:pt x="2426547" y="2494444"/>
                  <a:pt x="2429619" y="2497515"/>
                </a:cubicBezTo>
                <a:cubicBezTo>
                  <a:pt x="2432690" y="2500587"/>
                  <a:pt x="2435107" y="2504113"/>
                  <a:pt x="2436869" y="2508094"/>
                </a:cubicBezTo>
                <a:cubicBezTo>
                  <a:pt x="2438631" y="2512076"/>
                  <a:pt x="2439512" y="2516337"/>
                  <a:pt x="2439512" y="2520876"/>
                </a:cubicBezTo>
                <a:cubicBezTo>
                  <a:pt x="2439512" y="2527764"/>
                  <a:pt x="2437882" y="2533420"/>
                  <a:pt x="2434622" y="2537844"/>
                </a:cubicBezTo>
                <a:cubicBezTo>
                  <a:pt x="2431362" y="2542267"/>
                  <a:pt x="2427167" y="2546956"/>
                  <a:pt x="2422036" y="2551909"/>
                </a:cubicBezTo>
                <a:lnTo>
                  <a:pt x="2416912" y="2564840"/>
                </a:lnTo>
                <a:lnTo>
                  <a:pt x="2647856" y="2564840"/>
                </a:lnTo>
                <a:cubicBezTo>
                  <a:pt x="2650989" y="2564840"/>
                  <a:pt x="2654007" y="2565457"/>
                  <a:pt x="2656911" y="2566691"/>
                </a:cubicBezTo>
                <a:cubicBezTo>
                  <a:pt x="2659815" y="2567923"/>
                  <a:pt x="2662343" y="2569616"/>
                  <a:pt x="2664493" y="2571768"/>
                </a:cubicBezTo>
                <a:cubicBezTo>
                  <a:pt x="2666645" y="2573921"/>
                  <a:pt x="2668337" y="2576450"/>
                  <a:pt x="2669572" y="2579353"/>
                </a:cubicBezTo>
                <a:cubicBezTo>
                  <a:pt x="2670807" y="2582257"/>
                  <a:pt x="2671425" y="2585276"/>
                  <a:pt x="2671425" y="2588409"/>
                </a:cubicBezTo>
                <a:cubicBezTo>
                  <a:pt x="2671425" y="2591759"/>
                  <a:pt x="2670811" y="2594841"/>
                  <a:pt x="2669583" y="2597657"/>
                </a:cubicBezTo>
                <a:cubicBezTo>
                  <a:pt x="2668355" y="2600472"/>
                  <a:pt x="2666661" y="2602961"/>
                  <a:pt x="2664502" y="2605122"/>
                </a:cubicBezTo>
                <a:cubicBezTo>
                  <a:pt x="2662343" y="2607282"/>
                  <a:pt x="2659845" y="2608965"/>
                  <a:pt x="2657010" y="2610170"/>
                </a:cubicBezTo>
                <a:cubicBezTo>
                  <a:pt x="2654174" y="2611375"/>
                  <a:pt x="2651123" y="2611977"/>
                  <a:pt x="2647856" y="2611977"/>
                </a:cubicBezTo>
                <a:lnTo>
                  <a:pt x="2435315" y="2611977"/>
                </a:lnTo>
                <a:cubicBezTo>
                  <a:pt x="2431078" y="2611977"/>
                  <a:pt x="2427491" y="2613448"/>
                  <a:pt x="2424551" y="2616387"/>
                </a:cubicBezTo>
                <a:cubicBezTo>
                  <a:pt x="2421611" y="2619327"/>
                  <a:pt x="2420141" y="2622915"/>
                  <a:pt x="2420141" y="2627151"/>
                </a:cubicBezTo>
                <a:cubicBezTo>
                  <a:pt x="2420141" y="2631442"/>
                  <a:pt x="2421597" y="2635043"/>
                  <a:pt x="2424508" y="2637955"/>
                </a:cubicBezTo>
                <a:cubicBezTo>
                  <a:pt x="2427419" y="2640868"/>
                  <a:pt x="2431021" y="2642324"/>
                  <a:pt x="2435315" y="2642324"/>
                </a:cubicBezTo>
                <a:lnTo>
                  <a:pt x="2497355" y="2642324"/>
                </a:lnTo>
                <a:lnTo>
                  <a:pt x="2497355" y="2689191"/>
                </a:lnTo>
                <a:lnTo>
                  <a:pt x="2435315" y="2689191"/>
                </a:lnTo>
                <a:cubicBezTo>
                  <a:pt x="2431078" y="2689191"/>
                  <a:pt x="2427491" y="2690662"/>
                  <a:pt x="2424551" y="2693603"/>
                </a:cubicBezTo>
                <a:cubicBezTo>
                  <a:pt x="2421611" y="2696545"/>
                  <a:pt x="2420141" y="2700132"/>
                  <a:pt x="2420141" y="2704365"/>
                </a:cubicBezTo>
                <a:cubicBezTo>
                  <a:pt x="2420141" y="2708655"/>
                  <a:pt x="2421597" y="2712257"/>
                  <a:pt x="2424508" y="2715169"/>
                </a:cubicBezTo>
                <a:cubicBezTo>
                  <a:pt x="2427419" y="2718082"/>
                  <a:pt x="2431021" y="2719538"/>
                  <a:pt x="2435315" y="2719538"/>
                </a:cubicBezTo>
                <a:lnTo>
                  <a:pt x="2497355" y="2719538"/>
                </a:lnTo>
                <a:lnTo>
                  <a:pt x="2497355" y="2733421"/>
                </a:lnTo>
                <a:cubicBezTo>
                  <a:pt x="2497355" y="2738106"/>
                  <a:pt x="2496523" y="2742412"/>
                  <a:pt x="2494860" y="2746340"/>
                </a:cubicBezTo>
                <a:cubicBezTo>
                  <a:pt x="2493196" y="2750267"/>
                  <a:pt x="2490825" y="2753772"/>
                  <a:pt x="2487745" y="2756855"/>
                </a:cubicBezTo>
                <a:cubicBezTo>
                  <a:pt x="2484665" y="2759938"/>
                  <a:pt x="2481166" y="2762345"/>
                  <a:pt x="2477249" y="2764077"/>
                </a:cubicBezTo>
                <a:cubicBezTo>
                  <a:pt x="2473331" y="2765809"/>
                  <a:pt x="2469039" y="2766675"/>
                  <a:pt x="2464371" y="2766675"/>
                </a:cubicBezTo>
                <a:lnTo>
                  <a:pt x="2415943" y="2766675"/>
                </a:lnTo>
                <a:cubicBezTo>
                  <a:pt x="2411707" y="2766675"/>
                  <a:pt x="2408119" y="2768146"/>
                  <a:pt x="2405180" y="2771087"/>
                </a:cubicBezTo>
                <a:cubicBezTo>
                  <a:pt x="2402240" y="2774029"/>
                  <a:pt x="2400770" y="2777616"/>
                  <a:pt x="2400770" y="2781849"/>
                </a:cubicBezTo>
                <a:cubicBezTo>
                  <a:pt x="2400770" y="2786139"/>
                  <a:pt x="2402226" y="2789741"/>
                  <a:pt x="2405137" y="2792654"/>
                </a:cubicBezTo>
                <a:cubicBezTo>
                  <a:pt x="2408048" y="2795566"/>
                  <a:pt x="2411650" y="2797022"/>
                  <a:pt x="2415943" y="2797022"/>
                </a:cubicBezTo>
                <a:lnTo>
                  <a:pt x="2458883" y="2797022"/>
                </a:lnTo>
                <a:lnTo>
                  <a:pt x="2458883" y="2810905"/>
                </a:lnTo>
                <a:cubicBezTo>
                  <a:pt x="2458883" y="2815505"/>
                  <a:pt x="2458002" y="2819794"/>
                  <a:pt x="2456240" y="2823775"/>
                </a:cubicBezTo>
                <a:cubicBezTo>
                  <a:pt x="2454478" y="2827755"/>
                  <a:pt x="2452056" y="2831286"/>
                  <a:pt x="2448975" y="2834369"/>
                </a:cubicBezTo>
                <a:cubicBezTo>
                  <a:pt x="2445893" y="2837452"/>
                  <a:pt x="2442423" y="2839809"/>
                  <a:pt x="2438563" y="2841442"/>
                </a:cubicBezTo>
                <a:cubicBezTo>
                  <a:pt x="2434702" y="2843074"/>
                  <a:pt x="2430391" y="2843890"/>
                  <a:pt x="2425629" y="2843890"/>
                </a:cubicBezTo>
                <a:lnTo>
                  <a:pt x="2141361" y="2843890"/>
                </a:lnTo>
                <a:lnTo>
                  <a:pt x="2141361" y="2661696"/>
                </a:lnTo>
                <a:lnTo>
                  <a:pt x="2186179" y="2661696"/>
                </a:lnTo>
                <a:cubicBezTo>
                  <a:pt x="2190996" y="2661696"/>
                  <a:pt x="2195926" y="2661161"/>
                  <a:pt x="2200971" y="2660092"/>
                </a:cubicBezTo>
                <a:cubicBezTo>
                  <a:pt x="2206016" y="2659023"/>
                  <a:pt x="2210837" y="2657551"/>
                  <a:pt x="2215435" y="2655675"/>
                </a:cubicBezTo>
                <a:cubicBezTo>
                  <a:pt x="2220033" y="2653801"/>
                  <a:pt x="2224561" y="2651475"/>
                  <a:pt x="2229020" y="2648700"/>
                </a:cubicBezTo>
                <a:cubicBezTo>
                  <a:pt x="2233479" y="2645924"/>
                  <a:pt x="2237320" y="2642926"/>
                  <a:pt x="2240541" y="2639704"/>
                </a:cubicBezTo>
                <a:lnTo>
                  <a:pt x="2382865" y="2497380"/>
                </a:lnTo>
                <a:cubicBezTo>
                  <a:pt x="2385978" y="2494267"/>
                  <a:pt x="2389577" y="2491863"/>
                  <a:pt x="2393661" y="2490167"/>
                </a:cubicBezTo>
                <a:cubicBezTo>
                  <a:pt x="2397746" y="2488470"/>
                  <a:pt x="2401944" y="2487622"/>
                  <a:pt x="2406258" y="2487622"/>
                </a:cubicBezTo>
                <a:close/>
                <a:moveTo>
                  <a:pt x="3915746" y="2473065"/>
                </a:moveTo>
                <a:lnTo>
                  <a:pt x="3998341" y="2473065"/>
                </a:lnTo>
                <a:lnTo>
                  <a:pt x="3998341" y="2519989"/>
                </a:lnTo>
                <a:cubicBezTo>
                  <a:pt x="3992121" y="2513586"/>
                  <a:pt x="3982974" y="2508280"/>
                  <a:pt x="3970901" y="2504073"/>
                </a:cubicBezTo>
                <a:cubicBezTo>
                  <a:pt x="3958827" y="2499865"/>
                  <a:pt x="3945473" y="2497762"/>
                  <a:pt x="3930838" y="2497762"/>
                </a:cubicBezTo>
                <a:cubicBezTo>
                  <a:pt x="3929374" y="2497762"/>
                  <a:pt x="3927179" y="2497853"/>
                  <a:pt x="3924253" y="2498036"/>
                </a:cubicBezTo>
                <a:cubicBezTo>
                  <a:pt x="3923887" y="2494011"/>
                  <a:pt x="3922881" y="2489896"/>
                  <a:pt x="3921234" y="2485689"/>
                </a:cubicBezTo>
                <a:cubicBezTo>
                  <a:pt x="3919588" y="2481480"/>
                  <a:pt x="3917758" y="2477273"/>
                  <a:pt x="3915746" y="2473065"/>
                </a:cubicBezTo>
                <a:close/>
                <a:moveTo>
                  <a:pt x="5015396" y="2468675"/>
                </a:moveTo>
                <a:cubicBezTo>
                  <a:pt x="5036981" y="2468675"/>
                  <a:pt x="5054039" y="2472197"/>
                  <a:pt x="5066571" y="2479240"/>
                </a:cubicBezTo>
                <a:cubicBezTo>
                  <a:pt x="5079102" y="2486283"/>
                  <a:pt x="5088661" y="2497487"/>
                  <a:pt x="5095246" y="2512854"/>
                </a:cubicBezTo>
                <a:lnTo>
                  <a:pt x="5016766" y="2548252"/>
                </a:lnTo>
                <a:cubicBezTo>
                  <a:pt x="5017133" y="2546240"/>
                  <a:pt x="5017362" y="2544181"/>
                  <a:pt x="5017453" y="2542077"/>
                </a:cubicBezTo>
                <a:cubicBezTo>
                  <a:pt x="5017544" y="2539974"/>
                  <a:pt x="5017591" y="2537916"/>
                  <a:pt x="5017591" y="2535904"/>
                </a:cubicBezTo>
                <a:cubicBezTo>
                  <a:pt x="5017591" y="2528952"/>
                  <a:pt x="5016721" y="2522229"/>
                  <a:pt x="5014983" y="2515735"/>
                </a:cubicBezTo>
                <a:cubicBezTo>
                  <a:pt x="5013245" y="2509241"/>
                  <a:pt x="5010729" y="2503296"/>
                  <a:pt x="5007437" y="2497899"/>
                </a:cubicBezTo>
                <a:cubicBezTo>
                  <a:pt x="5004145" y="2492502"/>
                  <a:pt x="5000166" y="2487838"/>
                  <a:pt x="4995501" y="2483904"/>
                </a:cubicBezTo>
                <a:cubicBezTo>
                  <a:pt x="4990835" y="2479972"/>
                  <a:pt x="4985485" y="2477090"/>
                  <a:pt x="4979448" y="2475261"/>
                </a:cubicBezTo>
                <a:cubicBezTo>
                  <a:pt x="4983656" y="2473249"/>
                  <a:pt x="4988914" y="2471648"/>
                  <a:pt x="4995226" y="2470459"/>
                </a:cubicBezTo>
                <a:cubicBezTo>
                  <a:pt x="5001538" y="2469270"/>
                  <a:pt x="5008261" y="2468675"/>
                  <a:pt x="5015396" y="2468675"/>
                </a:cubicBezTo>
                <a:close/>
                <a:moveTo>
                  <a:pt x="7014267" y="2455504"/>
                </a:moveTo>
                <a:cubicBezTo>
                  <a:pt x="7005304" y="2455504"/>
                  <a:pt x="6996843" y="2457241"/>
                  <a:pt x="6988885" y="2460717"/>
                </a:cubicBezTo>
                <a:cubicBezTo>
                  <a:pt x="6980928" y="2464193"/>
                  <a:pt x="6973976" y="2468858"/>
                  <a:pt x="6968031" y="2474712"/>
                </a:cubicBezTo>
                <a:cubicBezTo>
                  <a:pt x="6962086" y="2480566"/>
                  <a:pt x="6957375" y="2487472"/>
                  <a:pt x="6953899" y="2495429"/>
                </a:cubicBezTo>
                <a:cubicBezTo>
                  <a:pt x="6950424" y="2503387"/>
                  <a:pt x="6948685" y="2511756"/>
                  <a:pt x="6948685" y="2520537"/>
                </a:cubicBezTo>
                <a:cubicBezTo>
                  <a:pt x="6948685" y="2529501"/>
                  <a:pt x="6950424" y="2537962"/>
                  <a:pt x="6953899" y="2545919"/>
                </a:cubicBezTo>
                <a:cubicBezTo>
                  <a:pt x="6957375" y="2553877"/>
                  <a:pt x="6962086" y="2560828"/>
                  <a:pt x="6968031" y="2566774"/>
                </a:cubicBezTo>
                <a:cubicBezTo>
                  <a:pt x="6973976" y="2572719"/>
                  <a:pt x="6980928" y="2577430"/>
                  <a:pt x="6988885" y="2580905"/>
                </a:cubicBezTo>
                <a:cubicBezTo>
                  <a:pt x="6996843" y="2584382"/>
                  <a:pt x="7005304" y="2586119"/>
                  <a:pt x="7014267" y="2586119"/>
                </a:cubicBezTo>
                <a:cubicBezTo>
                  <a:pt x="7023048" y="2586119"/>
                  <a:pt x="7031372" y="2584336"/>
                  <a:pt x="7039238" y="2580768"/>
                </a:cubicBezTo>
                <a:cubicBezTo>
                  <a:pt x="7047104" y="2577201"/>
                  <a:pt x="7053964" y="2572445"/>
                  <a:pt x="7059818" y="2566499"/>
                </a:cubicBezTo>
                <a:cubicBezTo>
                  <a:pt x="7065672" y="2560554"/>
                  <a:pt x="7070291" y="2553603"/>
                  <a:pt x="7073675" y="2545645"/>
                </a:cubicBezTo>
                <a:cubicBezTo>
                  <a:pt x="7077060" y="2537687"/>
                  <a:pt x="7078752" y="2529318"/>
                  <a:pt x="7078752" y="2520537"/>
                </a:cubicBezTo>
                <a:cubicBezTo>
                  <a:pt x="7078752" y="2511756"/>
                  <a:pt x="7077060" y="2503387"/>
                  <a:pt x="7073675" y="2495429"/>
                </a:cubicBezTo>
                <a:cubicBezTo>
                  <a:pt x="7070291" y="2487472"/>
                  <a:pt x="7065672" y="2480566"/>
                  <a:pt x="7059818" y="2474712"/>
                </a:cubicBezTo>
                <a:cubicBezTo>
                  <a:pt x="7053964" y="2468858"/>
                  <a:pt x="7047104" y="2464193"/>
                  <a:pt x="7039238" y="2460717"/>
                </a:cubicBezTo>
                <a:cubicBezTo>
                  <a:pt x="7031372" y="2457241"/>
                  <a:pt x="7023048" y="2455504"/>
                  <a:pt x="7014267" y="2455504"/>
                </a:cubicBezTo>
                <a:close/>
                <a:moveTo>
                  <a:pt x="2406258" y="2437904"/>
                </a:moveTo>
                <a:cubicBezTo>
                  <a:pt x="2395302" y="2437904"/>
                  <a:pt x="2384772" y="2439973"/>
                  <a:pt x="2374667" y="2444112"/>
                </a:cubicBezTo>
                <a:cubicBezTo>
                  <a:pt x="2364563" y="2448251"/>
                  <a:pt x="2355572" y="2454258"/>
                  <a:pt x="2347695" y="2462132"/>
                </a:cubicBezTo>
                <a:lnTo>
                  <a:pt x="2205104" y="2604727"/>
                </a:lnTo>
                <a:cubicBezTo>
                  <a:pt x="2204430" y="2605398"/>
                  <a:pt x="2203189" y="2606187"/>
                  <a:pt x="2201381" y="2607091"/>
                </a:cubicBezTo>
                <a:cubicBezTo>
                  <a:pt x="2199573" y="2607996"/>
                  <a:pt x="2197627" y="2608796"/>
                  <a:pt x="2195543" y="2609493"/>
                </a:cubicBezTo>
                <a:cubicBezTo>
                  <a:pt x="2193460" y="2610189"/>
                  <a:pt x="2191377" y="2610777"/>
                  <a:pt x="2189296" y="2611257"/>
                </a:cubicBezTo>
                <a:cubicBezTo>
                  <a:pt x="2187215" y="2611737"/>
                  <a:pt x="2185639" y="2611977"/>
                  <a:pt x="2184567" y="2611977"/>
                </a:cubicBezTo>
                <a:lnTo>
                  <a:pt x="2091369" y="2611977"/>
                </a:lnTo>
                <a:lnTo>
                  <a:pt x="2091369" y="2893608"/>
                </a:lnTo>
                <a:lnTo>
                  <a:pt x="2425629" y="2893608"/>
                </a:lnTo>
                <a:cubicBezTo>
                  <a:pt x="2437045" y="2893608"/>
                  <a:pt x="2447828" y="2891432"/>
                  <a:pt x="2457978" y="2887082"/>
                </a:cubicBezTo>
                <a:cubicBezTo>
                  <a:pt x="2468128" y="2882732"/>
                  <a:pt x="2476929" y="2876831"/>
                  <a:pt x="2484379" y="2869381"/>
                </a:cubicBezTo>
                <a:cubicBezTo>
                  <a:pt x="2491829" y="2861931"/>
                  <a:pt x="2497730" y="2853129"/>
                  <a:pt x="2502080" y="2842976"/>
                </a:cubicBezTo>
                <a:cubicBezTo>
                  <a:pt x="2506430" y="2832824"/>
                  <a:pt x="2508606" y="2822133"/>
                  <a:pt x="2508606" y="2810905"/>
                </a:cubicBezTo>
                <a:lnTo>
                  <a:pt x="2508606" y="2803540"/>
                </a:lnTo>
                <a:cubicBezTo>
                  <a:pt x="2519633" y="2797117"/>
                  <a:pt x="2528847" y="2787562"/>
                  <a:pt x="2536247" y="2774875"/>
                </a:cubicBezTo>
                <a:cubicBezTo>
                  <a:pt x="2543648" y="2762189"/>
                  <a:pt x="2547348" y="2748371"/>
                  <a:pt x="2547348" y="2733421"/>
                </a:cubicBezTo>
                <a:lnTo>
                  <a:pt x="2547348" y="2661696"/>
                </a:lnTo>
                <a:lnTo>
                  <a:pt x="2647856" y="2661696"/>
                </a:lnTo>
                <a:cubicBezTo>
                  <a:pt x="2658023" y="2661696"/>
                  <a:pt x="2667599" y="2659742"/>
                  <a:pt x="2676585" y="2655837"/>
                </a:cubicBezTo>
                <a:cubicBezTo>
                  <a:pt x="2685570" y="2651930"/>
                  <a:pt x="2693335" y="2646706"/>
                  <a:pt x="2699879" y="2640161"/>
                </a:cubicBezTo>
                <a:cubicBezTo>
                  <a:pt x="2706423" y="2633617"/>
                  <a:pt x="2711649" y="2625852"/>
                  <a:pt x="2715556" y="2616865"/>
                </a:cubicBezTo>
                <a:cubicBezTo>
                  <a:pt x="2719463" y="2607878"/>
                  <a:pt x="2721417" y="2598393"/>
                  <a:pt x="2721417" y="2588409"/>
                </a:cubicBezTo>
                <a:cubicBezTo>
                  <a:pt x="2721417" y="2578485"/>
                  <a:pt x="2719463" y="2569028"/>
                  <a:pt x="2715556" y="2560040"/>
                </a:cubicBezTo>
                <a:cubicBezTo>
                  <a:pt x="2711649" y="2551052"/>
                  <a:pt x="2706424" y="2543286"/>
                  <a:pt x="2699881" y="2536744"/>
                </a:cubicBezTo>
                <a:cubicBezTo>
                  <a:pt x="2693338" y="2530201"/>
                  <a:pt x="2685541" y="2524962"/>
                  <a:pt x="2676490" y="2521026"/>
                </a:cubicBezTo>
                <a:cubicBezTo>
                  <a:pt x="2667439" y="2517090"/>
                  <a:pt x="2657894" y="2515122"/>
                  <a:pt x="2647856" y="2515122"/>
                </a:cubicBezTo>
                <a:lnTo>
                  <a:pt x="2489235" y="2515122"/>
                </a:lnTo>
                <a:cubicBezTo>
                  <a:pt x="2489235" y="2507425"/>
                  <a:pt x="2487057" y="2498543"/>
                  <a:pt x="2482702" y="2488479"/>
                </a:cubicBezTo>
                <a:cubicBezTo>
                  <a:pt x="2478348" y="2478415"/>
                  <a:pt x="2472450" y="2469662"/>
                  <a:pt x="2465008" y="2462218"/>
                </a:cubicBezTo>
                <a:cubicBezTo>
                  <a:pt x="2457566" y="2454775"/>
                  <a:pt x="2448782" y="2448862"/>
                  <a:pt x="2438655" y="2444478"/>
                </a:cubicBezTo>
                <a:cubicBezTo>
                  <a:pt x="2428527" y="2440095"/>
                  <a:pt x="2417729" y="2437904"/>
                  <a:pt x="2406258" y="2437904"/>
                </a:cubicBezTo>
                <a:close/>
                <a:moveTo>
                  <a:pt x="6089668" y="2415441"/>
                </a:moveTo>
                <a:lnTo>
                  <a:pt x="6089668" y="2473065"/>
                </a:lnTo>
                <a:lnTo>
                  <a:pt x="6290805" y="2473065"/>
                </a:lnTo>
                <a:lnTo>
                  <a:pt x="6290805" y="2505445"/>
                </a:lnTo>
                <a:cubicBezTo>
                  <a:pt x="6269402" y="2507641"/>
                  <a:pt x="6249370" y="2512214"/>
                  <a:pt x="6230711" y="2519165"/>
                </a:cubicBezTo>
                <a:cubicBezTo>
                  <a:pt x="6212052" y="2526116"/>
                  <a:pt x="6195405" y="2535309"/>
                  <a:pt x="6180770" y="2546742"/>
                </a:cubicBezTo>
                <a:cubicBezTo>
                  <a:pt x="6166135" y="2558176"/>
                  <a:pt x="6153696" y="2571759"/>
                  <a:pt x="6143451" y="2587491"/>
                </a:cubicBezTo>
                <a:cubicBezTo>
                  <a:pt x="6133207" y="2603224"/>
                  <a:pt x="6125706" y="2620968"/>
                  <a:pt x="6120950" y="2640725"/>
                </a:cubicBezTo>
                <a:cubicBezTo>
                  <a:pt x="6127170" y="2641823"/>
                  <a:pt x="6134945" y="2643744"/>
                  <a:pt x="6144274" y="2646487"/>
                </a:cubicBezTo>
                <a:cubicBezTo>
                  <a:pt x="6153604" y="2649231"/>
                  <a:pt x="6163620" y="2652845"/>
                  <a:pt x="6174321" y="2657326"/>
                </a:cubicBezTo>
                <a:cubicBezTo>
                  <a:pt x="6185023" y="2661808"/>
                  <a:pt x="6196045" y="2667068"/>
                  <a:pt x="6207387" y="2673105"/>
                </a:cubicBezTo>
                <a:cubicBezTo>
                  <a:pt x="6218729" y="2679141"/>
                  <a:pt x="6229659" y="2685818"/>
                  <a:pt x="6240178" y="2693136"/>
                </a:cubicBezTo>
                <a:cubicBezTo>
                  <a:pt x="6250697" y="2700453"/>
                  <a:pt x="6260346" y="2708411"/>
                  <a:pt x="6269127" y="2717009"/>
                </a:cubicBezTo>
                <a:cubicBezTo>
                  <a:pt x="6277908" y="2725607"/>
                  <a:pt x="6285134" y="2734753"/>
                  <a:pt x="6290805" y="2744449"/>
                </a:cubicBezTo>
                <a:lnTo>
                  <a:pt x="6290805" y="2777652"/>
                </a:lnTo>
                <a:lnTo>
                  <a:pt x="6354466" y="2777652"/>
                </a:lnTo>
                <a:lnTo>
                  <a:pt x="6354466" y="2562520"/>
                </a:lnTo>
                <a:cubicBezTo>
                  <a:pt x="6361967" y="2563069"/>
                  <a:pt x="6369741" y="2564533"/>
                  <a:pt x="6377790" y="2566911"/>
                </a:cubicBezTo>
                <a:cubicBezTo>
                  <a:pt x="6385839" y="2569289"/>
                  <a:pt x="6393340" y="2572354"/>
                  <a:pt x="6400291" y="2576103"/>
                </a:cubicBezTo>
                <a:cubicBezTo>
                  <a:pt x="6407243" y="2579854"/>
                  <a:pt x="6413325" y="2584153"/>
                  <a:pt x="6418539" y="2589001"/>
                </a:cubicBezTo>
                <a:cubicBezTo>
                  <a:pt x="6423753" y="2593848"/>
                  <a:pt x="6427365" y="2598925"/>
                  <a:pt x="6429378" y="2604230"/>
                </a:cubicBezTo>
                <a:cubicBezTo>
                  <a:pt x="6425353" y="2604413"/>
                  <a:pt x="6420871" y="2605373"/>
                  <a:pt x="6415932" y="2607111"/>
                </a:cubicBezTo>
                <a:cubicBezTo>
                  <a:pt x="6410993" y="2608849"/>
                  <a:pt x="6406328" y="2611501"/>
                  <a:pt x="6401938" y="2615068"/>
                </a:cubicBezTo>
                <a:cubicBezTo>
                  <a:pt x="6397547" y="2618636"/>
                  <a:pt x="6393888" y="2623209"/>
                  <a:pt x="6390962" y="2628789"/>
                </a:cubicBezTo>
                <a:cubicBezTo>
                  <a:pt x="6388035" y="2634368"/>
                  <a:pt x="6386571" y="2641182"/>
                  <a:pt x="6386571" y="2649231"/>
                </a:cubicBezTo>
                <a:cubicBezTo>
                  <a:pt x="6386571" y="2654719"/>
                  <a:pt x="6387623" y="2660116"/>
                  <a:pt x="6389727" y="2665421"/>
                </a:cubicBezTo>
                <a:cubicBezTo>
                  <a:pt x="6391830" y="2670726"/>
                  <a:pt x="6394849" y="2675482"/>
                  <a:pt x="6398782" y="2679690"/>
                </a:cubicBezTo>
                <a:cubicBezTo>
                  <a:pt x="6402715" y="2683897"/>
                  <a:pt x="6407471" y="2687328"/>
                  <a:pt x="6413051" y="2689980"/>
                </a:cubicBezTo>
                <a:cubicBezTo>
                  <a:pt x="6418630" y="2692633"/>
                  <a:pt x="6424896" y="2693959"/>
                  <a:pt x="6431847" y="2693959"/>
                </a:cubicBezTo>
                <a:cubicBezTo>
                  <a:pt x="6437884" y="2693959"/>
                  <a:pt x="6444561" y="2692587"/>
                  <a:pt x="6451879" y="2689844"/>
                </a:cubicBezTo>
                <a:cubicBezTo>
                  <a:pt x="6459196" y="2687099"/>
                  <a:pt x="6466010" y="2682617"/>
                  <a:pt x="6472322" y="2676397"/>
                </a:cubicBezTo>
                <a:cubicBezTo>
                  <a:pt x="6478633" y="2670177"/>
                  <a:pt x="6483938" y="2662083"/>
                  <a:pt x="6488237" y="2652113"/>
                </a:cubicBezTo>
                <a:cubicBezTo>
                  <a:pt x="6492536" y="2642143"/>
                  <a:pt x="6494685" y="2630023"/>
                  <a:pt x="6494685" y="2615755"/>
                </a:cubicBezTo>
                <a:cubicBezTo>
                  <a:pt x="6494685" y="2600388"/>
                  <a:pt x="6491027" y="2586210"/>
                  <a:pt x="6483709" y="2573222"/>
                </a:cubicBezTo>
                <a:cubicBezTo>
                  <a:pt x="6476392" y="2560234"/>
                  <a:pt x="6466376" y="2548892"/>
                  <a:pt x="6453662" y="2539196"/>
                </a:cubicBezTo>
                <a:cubicBezTo>
                  <a:pt x="6440948" y="2529501"/>
                  <a:pt x="6426085" y="2521726"/>
                  <a:pt x="6409072" y="2515872"/>
                </a:cubicBezTo>
                <a:cubicBezTo>
                  <a:pt x="6392059" y="2510018"/>
                  <a:pt x="6373857" y="2506543"/>
                  <a:pt x="6354466" y="2505445"/>
                </a:cubicBezTo>
                <a:lnTo>
                  <a:pt x="6354466" y="2473065"/>
                </a:lnTo>
                <a:lnTo>
                  <a:pt x="6537343" y="2473065"/>
                </a:lnTo>
                <a:lnTo>
                  <a:pt x="6555054" y="2473065"/>
                </a:lnTo>
                <a:lnTo>
                  <a:pt x="6780738" y="2473065"/>
                </a:lnTo>
                <a:lnTo>
                  <a:pt x="6780738" y="2502426"/>
                </a:lnTo>
                <a:cubicBezTo>
                  <a:pt x="6766103" y="2502793"/>
                  <a:pt x="6751194" y="2503844"/>
                  <a:pt x="6736010" y="2505582"/>
                </a:cubicBezTo>
                <a:cubicBezTo>
                  <a:pt x="6720827" y="2507320"/>
                  <a:pt x="6705963" y="2510201"/>
                  <a:pt x="6691420" y="2514226"/>
                </a:cubicBezTo>
                <a:cubicBezTo>
                  <a:pt x="6676877" y="2518251"/>
                  <a:pt x="6662974" y="2523647"/>
                  <a:pt x="6649711" y="2530415"/>
                </a:cubicBezTo>
                <a:cubicBezTo>
                  <a:pt x="6636448" y="2537184"/>
                  <a:pt x="6624420" y="2545599"/>
                  <a:pt x="6613627" y="2555661"/>
                </a:cubicBezTo>
                <a:cubicBezTo>
                  <a:pt x="6602834" y="2565722"/>
                  <a:pt x="6593596" y="2577750"/>
                  <a:pt x="6585912" y="2591745"/>
                </a:cubicBezTo>
                <a:cubicBezTo>
                  <a:pt x="6578229" y="2605739"/>
                  <a:pt x="6572741" y="2622066"/>
                  <a:pt x="6569448" y="2640725"/>
                </a:cubicBezTo>
                <a:cubicBezTo>
                  <a:pt x="6580242" y="2641640"/>
                  <a:pt x="6592041" y="2643286"/>
                  <a:pt x="6604846" y="2645665"/>
                </a:cubicBezTo>
                <a:cubicBezTo>
                  <a:pt x="6617651" y="2648042"/>
                  <a:pt x="6630732" y="2651152"/>
                  <a:pt x="6644086" y="2654994"/>
                </a:cubicBezTo>
                <a:cubicBezTo>
                  <a:pt x="6657440" y="2658835"/>
                  <a:pt x="6670794" y="2663409"/>
                  <a:pt x="6684148" y="2668714"/>
                </a:cubicBezTo>
                <a:cubicBezTo>
                  <a:pt x="6697502" y="2674019"/>
                  <a:pt x="6710216" y="2680056"/>
                  <a:pt x="6722290" y="2686824"/>
                </a:cubicBezTo>
                <a:cubicBezTo>
                  <a:pt x="6734364" y="2693593"/>
                  <a:pt x="6745431" y="2701002"/>
                  <a:pt x="6755493" y="2709051"/>
                </a:cubicBezTo>
                <a:cubicBezTo>
                  <a:pt x="6765554" y="2717100"/>
                  <a:pt x="6773969" y="2725790"/>
                  <a:pt x="6780738" y="2735119"/>
                </a:cubicBezTo>
                <a:lnTo>
                  <a:pt x="6780738" y="2777652"/>
                </a:lnTo>
                <a:lnTo>
                  <a:pt x="6844399" y="2777652"/>
                </a:lnTo>
                <a:lnTo>
                  <a:pt x="6844399" y="2473065"/>
                </a:lnTo>
                <a:lnTo>
                  <a:pt x="6921231" y="2473065"/>
                </a:lnTo>
                <a:lnTo>
                  <a:pt x="6921231" y="2415441"/>
                </a:lnTo>
                <a:lnTo>
                  <a:pt x="6555054" y="2415441"/>
                </a:lnTo>
                <a:lnTo>
                  <a:pt x="6537343" y="2415441"/>
                </a:lnTo>
                <a:close/>
                <a:moveTo>
                  <a:pt x="5797035" y="2415441"/>
                </a:moveTo>
                <a:lnTo>
                  <a:pt x="5797035" y="2459620"/>
                </a:lnTo>
                <a:cubicBezTo>
                  <a:pt x="5793010" y="2455047"/>
                  <a:pt x="5788072" y="2451022"/>
                  <a:pt x="5782217" y="2447546"/>
                </a:cubicBezTo>
                <a:cubicBezTo>
                  <a:pt x="5776364" y="2444070"/>
                  <a:pt x="5770189" y="2441098"/>
                  <a:pt x="5763695" y="2438629"/>
                </a:cubicBezTo>
                <a:cubicBezTo>
                  <a:pt x="5757202" y="2436159"/>
                  <a:pt x="5750570" y="2434283"/>
                  <a:pt x="5743801" y="2433003"/>
                </a:cubicBezTo>
                <a:cubicBezTo>
                  <a:pt x="5737033" y="2431722"/>
                  <a:pt x="5730630" y="2431082"/>
                  <a:pt x="5724593" y="2431082"/>
                </a:cubicBezTo>
                <a:cubicBezTo>
                  <a:pt x="5704288" y="2431082"/>
                  <a:pt x="5686497" y="2434146"/>
                  <a:pt x="5671222" y="2440275"/>
                </a:cubicBezTo>
                <a:cubicBezTo>
                  <a:pt x="5655947" y="2446403"/>
                  <a:pt x="5643233" y="2454589"/>
                  <a:pt x="5633082" y="2464833"/>
                </a:cubicBezTo>
                <a:cubicBezTo>
                  <a:pt x="5622927" y="2475078"/>
                  <a:pt x="5615336" y="2486968"/>
                  <a:pt x="5610305" y="2500506"/>
                </a:cubicBezTo>
                <a:cubicBezTo>
                  <a:pt x="5605274" y="2514043"/>
                  <a:pt x="5602759" y="2528312"/>
                  <a:pt x="5602759" y="2543312"/>
                </a:cubicBezTo>
                <a:cubicBezTo>
                  <a:pt x="5602759" y="2556484"/>
                  <a:pt x="5605183" y="2568603"/>
                  <a:pt x="5610031" y="2579670"/>
                </a:cubicBezTo>
                <a:cubicBezTo>
                  <a:pt x="5614878" y="2590738"/>
                  <a:pt x="5621373" y="2600251"/>
                  <a:pt x="5629513" y="2608208"/>
                </a:cubicBezTo>
                <a:cubicBezTo>
                  <a:pt x="5637653" y="2616166"/>
                  <a:pt x="5647120" y="2622340"/>
                  <a:pt x="5657913" y="2626730"/>
                </a:cubicBezTo>
                <a:cubicBezTo>
                  <a:pt x="5668707" y="2631121"/>
                  <a:pt x="5680049" y="2633316"/>
                  <a:pt x="5691939" y="2633316"/>
                </a:cubicBezTo>
                <a:cubicBezTo>
                  <a:pt x="5701451" y="2633316"/>
                  <a:pt x="5710553" y="2632173"/>
                  <a:pt x="5719242" y="2629886"/>
                </a:cubicBezTo>
                <a:cubicBezTo>
                  <a:pt x="5727931" y="2627600"/>
                  <a:pt x="5735569" y="2624078"/>
                  <a:pt x="5742155" y="2619322"/>
                </a:cubicBezTo>
                <a:cubicBezTo>
                  <a:pt x="5748740" y="2614566"/>
                  <a:pt x="5753955" y="2608529"/>
                  <a:pt x="5757795" y="2601211"/>
                </a:cubicBezTo>
                <a:cubicBezTo>
                  <a:pt x="5761637" y="2593894"/>
                  <a:pt x="5763558" y="2585204"/>
                  <a:pt x="5763558" y="2575143"/>
                </a:cubicBezTo>
                <a:cubicBezTo>
                  <a:pt x="5763558" y="2570021"/>
                  <a:pt x="5762506" y="2564899"/>
                  <a:pt x="5760403" y="2559777"/>
                </a:cubicBezTo>
                <a:cubicBezTo>
                  <a:pt x="5758299" y="2554654"/>
                  <a:pt x="5755281" y="2550035"/>
                  <a:pt x="5751348" y="2545919"/>
                </a:cubicBezTo>
                <a:cubicBezTo>
                  <a:pt x="5747415" y="2541803"/>
                  <a:pt x="5742658" y="2538464"/>
                  <a:pt x="5737078" y="2535904"/>
                </a:cubicBezTo>
                <a:cubicBezTo>
                  <a:pt x="5731498" y="2533343"/>
                  <a:pt x="5725325" y="2532062"/>
                  <a:pt x="5718556" y="2532062"/>
                </a:cubicBezTo>
                <a:cubicBezTo>
                  <a:pt x="5711970" y="2532062"/>
                  <a:pt x="5705980" y="2533296"/>
                  <a:pt x="5700583" y="2535766"/>
                </a:cubicBezTo>
                <a:cubicBezTo>
                  <a:pt x="5695186" y="2538236"/>
                  <a:pt x="5690613" y="2541437"/>
                  <a:pt x="5686863" y="2545371"/>
                </a:cubicBezTo>
                <a:cubicBezTo>
                  <a:pt x="5683112" y="2549304"/>
                  <a:pt x="5680186" y="2553831"/>
                  <a:pt x="5678082" y="2558953"/>
                </a:cubicBezTo>
                <a:cubicBezTo>
                  <a:pt x="5675978" y="2564076"/>
                  <a:pt x="5674835" y="2569198"/>
                  <a:pt x="5674652" y="2574320"/>
                </a:cubicBezTo>
                <a:cubicBezTo>
                  <a:pt x="5673373" y="2572856"/>
                  <a:pt x="5672320" y="2570844"/>
                  <a:pt x="5671497" y="2568283"/>
                </a:cubicBezTo>
                <a:cubicBezTo>
                  <a:pt x="5670674" y="2565722"/>
                  <a:pt x="5669988" y="2563069"/>
                  <a:pt x="5669439" y="2560326"/>
                </a:cubicBezTo>
                <a:cubicBezTo>
                  <a:pt x="5668889" y="2557582"/>
                  <a:pt x="5668523" y="2554837"/>
                  <a:pt x="5668341" y="2552093"/>
                </a:cubicBezTo>
                <a:cubicBezTo>
                  <a:pt x="5668158" y="2549349"/>
                  <a:pt x="5668067" y="2547154"/>
                  <a:pt x="5668067" y="2545508"/>
                </a:cubicBezTo>
                <a:cubicBezTo>
                  <a:pt x="5668067" y="2537642"/>
                  <a:pt x="5669255" y="2530187"/>
                  <a:pt x="5671634" y="2523144"/>
                </a:cubicBezTo>
                <a:cubicBezTo>
                  <a:pt x="5674012" y="2516101"/>
                  <a:pt x="5677488" y="2509927"/>
                  <a:pt x="5682062" y="2504622"/>
                </a:cubicBezTo>
                <a:cubicBezTo>
                  <a:pt x="5686635" y="2499316"/>
                  <a:pt x="5692305" y="2495155"/>
                  <a:pt x="5699075" y="2492136"/>
                </a:cubicBezTo>
                <a:cubicBezTo>
                  <a:pt x="5705843" y="2489118"/>
                  <a:pt x="5713708" y="2487609"/>
                  <a:pt x="5722673" y="2487609"/>
                </a:cubicBezTo>
                <a:cubicBezTo>
                  <a:pt x="5735661" y="2487609"/>
                  <a:pt x="5746866" y="2489667"/>
                  <a:pt x="5756286" y="2493783"/>
                </a:cubicBezTo>
                <a:cubicBezTo>
                  <a:pt x="5765708" y="2497899"/>
                  <a:pt x="5773436" y="2503158"/>
                  <a:pt x="5779474" y="2509561"/>
                </a:cubicBezTo>
                <a:cubicBezTo>
                  <a:pt x="5785511" y="2515963"/>
                  <a:pt x="5789947" y="2523144"/>
                  <a:pt x="5792782" y="2531101"/>
                </a:cubicBezTo>
                <a:cubicBezTo>
                  <a:pt x="5795618" y="2539059"/>
                  <a:pt x="5797035" y="2546972"/>
                  <a:pt x="5797035" y="2554837"/>
                </a:cubicBezTo>
                <a:lnTo>
                  <a:pt x="5797035" y="2777652"/>
                </a:lnTo>
                <a:lnTo>
                  <a:pt x="5860697" y="2777652"/>
                </a:lnTo>
                <a:lnTo>
                  <a:pt x="5860697" y="2473065"/>
                </a:lnTo>
                <a:lnTo>
                  <a:pt x="5937529" y="2473065"/>
                </a:lnTo>
                <a:lnTo>
                  <a:pt x="5937529" y="2415441"/>
                </a:lnTo>
                <a:close/>
                <a:moveTo>
                  <a:pt x="2803544" y="2415441"/>
                </a:moveTo>
                <a:lnTo>
                  <a:pt x="2803544" y="2473065"/>
                </a:lnTo>
                <a:lnTo>
                  <a:pt x="2882846" y="2473065"/>
                </a:lnTo>
                <a:cubicBezTo>
                  <a:pt x="2890347" y="2473065"/>
                  <a:pt x="2896429" y="2474209"/>
                  <a:pt x="2901094" y="2476496"/>
                </a:cubicBezTo>
                <a:cubicBezTo>
                  <a:pt x="2905759" y="2478782"/>
                  <a:pt x="2909326" y="2481663"/>
                  <a:pt x="2911796" y="2485139"/>
                </a:cubicBezTo>
                <a:cubicBezTo>
                  <a:pt x="2914265" y="2488615"/>
                  <a:pt x="2915912" y="2492411"/>
                  <a:pt x="2916735" y="2496527"/>
                </a:cubicBezTo>
                <a:cubicBezTo>
                  <a:pt x="2917558" y="2500643"/>
                  <a:pt x="2917969" y="2504531"/>
                  <a:pt x="2917969" y="2508189"/>
                </a:cubicBezTo>
                <a:cubicBezTo>
                  <a:pt x="2912665" y="2506909"/>
                  <a:pt x="2907542" y="2506268"/>
                  <a:pt x="2902603" y="2506268"/>
                </a:cubicBezTo>
                <a:cubicBezTo>
                  <a:pt x="2896018" y="2506268"/>
                  <a:pt x="2890484" y="2507457"/>
                  <a:pt x="2886002" y="2509836"/>
                </a:cubicBezTo>
                <a:cubicBezTo>
                  <a:pt x="2881520" y="2512214"/>
                  <a:pt x="2877816" y="2515461"/>
                  <a:pt x="2874889" y="2519577"/>
                </a:cubicBezTo>
                <a:cubicBezTo>
                  <a:pt x="2871962" y="2523692"/>
                  <a:pt x="2869858" y="2528403"/>
                  <a:pt x="2868577" y="2533708"/>
                </a:cubicBezTo>
                <a:cubicBezTo>
                  <a:pt x="2867297" y="2539013"/>
                  <a:pt x="2866656" y="2544685"/>
                  <a:pt x="2866656" y="2550722"/>
                </a:cubicBezTo>
                <a:lnTo>
                  <a:pt x="2866656" y="2598193"/>
                </a:lnTo>
                <a:cubicBezTo>
                  <a:pt x="2884584" y="2598193"/>
                  <a:pt x="2899951" y="2595997"/>
                  <a:pt x="2912756" y="2591607"/>
                </a:cubicBezTo>
                <a:cubicBezTo>
                  <a:pt x="2925562" y="2587217"/>
                  <a:pt x="2936538" y="2581272"/>
                  <a:pt x="2945684" y="2573772"/>
                </a:cubicBezTo>
                <a:cubicBezTo>
                  <a:pt x="2953733" y="2581088"/>
                  <a:pt x="2964069" y="2586759"/>
                  <a:pt x="2976692" y="2590784"/>
                </a:cubicBezTo>
                <a:cubicBezTo>
                  <a:pt x="2989314" y="2594808"/>
                  <a:pt x="3005321" y="2597278"/>
                  <a:pt x="3024712" y="2598193"/>
                </a:cubicBezTo>
                <a:lnTo>
                  <a:pt x="3024712" y="2549075"/>
                </a:lnTo>
                <a:cubicBezTo>
                  <a:pt x="3024712" y="2544136"/>
                  <a:pt x="3024117" y="2539150"/>
                  <a:pt x="3022929" y="2534120"/>
                </a:cubicBezTo>
                <a:cubicBezTo>
                  <a:pt x="3021739" y="2529089"/>
                  <a:pt x="3019727" y="2524470"/>
                  <a:pt x="3016892" y="2520262"/>
                </a:cubicBezTo>
                <a:cubicBezTo>
                  <a:pt x="3014056" y="2516055"/>
                  <a:pt x="3010352" y="2512625"/>
                  <a:pt x="3005778" y="2509973"/>
                </a:cubicBezTo>
                <a:cubicBezTo>
                  <a:pt x="3001205" y="2507320"/>
                  <a:pt x="2995626" y="2505994"/>
                  <a:pt x="2989040" y="2505994"/>
                </a:cubicBezTo>
                <a:cubicBezTo>
                  <a:pt x="2986662" y="2505994"/>
                  <a:pt x="2984192" y="2506131"/>
                  <a:pt x="2981631" y="2506405"/>
                </a:cubicBezTo>
                <a:cubicBezTo>
                  <a:pt x="2979070" y="2506680"/>
                  <a:pt x="2976326" y="2507275"/>
                  <a:pt x="2973399" y="2508189"/>
                </a:cubicBezTo>
                <a:cubicBezTo>
                  <a:pt x="2973399" y="2505445"/>
                  <a:pt x="2974085" y="2502198"/>
                  <a:pt x="2975457" y="2498448"/>
                </a:cubicBezTo>
                <a:cubicBezTo>
                  <a:pt x="2976829" y="2494697"/>
                  <a:pt x="2979070" y="2491176"/>
                  <a:pt x="2982180" y="2487884"/>
                </a:cubicBezTo>
                <a:cubicBezTo>
                  <a:pt x="2985290" y="2484591"/>
                  <a:pt x="2989452" y="2481801"/>
                  <a:pt x="2994665" y="2479514"/>
                </a:cubicBezTo>
                <a:cubicBezTo>
                  <a:pt x="2999879" y="2477228"/>
                  <a:pt x="3006236" y="2476084"/>
                  <a:pt x="3013736" y="2476084"/>
                </a:cubicBezTo>
                <a:cubicBezTo>
                  <a:pt x="3022700" y="2476084"/>
                  <a:pt x="3030246" y="2477639"/>
                  <a:pt x="3036374" y="2480749"/>
                </a:cubicBezTo>
                <a:cubicBezTo>
                  <a:pt x="3042503" y="2483859"/>
                  <a:pt x="3047442" y="2487974"/>
                  <a:pt x="3051192" y="2493097"/>
                </a:cubicBezTo>
                <a:cubicBezTo>
                  <a:pt x="3054942" y="2498219"/>
                  <a:pt x="3057640" y="2504119"/>
                  <a:pt x="3059287" y="2510796"/>
                </a:cubicBezTo>
                <a:cubicBezTo>
                  <a:pt x="3060933" y="2517473"/>
                  <a:pt x="3061756" y="2524378"/>
                  <a:pt x="3061756" y="2531513"/>
                </a:cubicBezTo>
                <a:lnTo>
                  <a:pt x="3061756" y="2777652"/>
                </a:lnTo>
                <a:lnTo>
                  <a:pt x="3072784" y="2777652"/>
                </a:lnTo>
                <a:lnTo>
                  <a:pt x="3072784" y="2787335"/>
                </a:lnTo>
                <a:cubicBezTo>
                  <a:pt x="3062905" y="2789164"/>
                  <a:pt x="3054124" y="2792365"/>
                  <a:pt x="3046441" y="2796939"/>
                </a:cubicBezTo>
                <a:cubicBezTo>
                  <a:pt x="3038758" y="2801512"/>
                  <a:pt x="3032218" y="2807046"/>
                  <a:pt x="3026821" y="2813540"/>
                </a:cubicBezTo>
                <a:cubicBezTo>
                  <a:pt x="3021425" y="2820034"/>
                  <a:pt x="3017354" y="2827215"/>
                  <a:pt x="3014610" y="2835081"/>
                </a:cubicBezTo>
                <a:cubicBezTo>
                  <a:pt x="3011866" y="2842947"/>
                  <a:pt x="3010494" y="2851087"/>
                  <a:pt x="3010494" y="2859503"/>
                </a:cubicBezTo>
                <a:cubicBezTo>
                  <a:pt x="3010494" y="2869930"/>
                  <a:pt x="3012415" y="2879671"/>
                  <a:pt x="3016257" y="2888726"/>
                </a:cubicBezTo>
                <a:cubicBezTo>
                  <a:pt x="3020098" y="2897781"/>
                  <a:pt x="3025312" y="2905648"/>
                  <a:pt x="3031898" y="2912325"/>
                </a:cubicBezTo>
                <a:cubicBezTo>
                  <a:pt x="3038483" y="2919002"/>
                  <a:pt x="3046121" y="2924261"/>
                  <a:pt x="3054810" y="2928103"/>
                </a:cubicBezTo>
                <a:cubicBezTo>
                  <a:pt x="3063500" y="2931945"/>
                  <a:pt x="3072692" y="2933865"/>
                  <a:pt x="3082388" y="2933865"/>
                </a:cubicBezTo>
                <a:cubicBezTo>
                  <a:pt x="3090803" y="2933865"/>
                  <a:pt x="3098303" y="2933088"/>
                  <a:pt x="3104889" y="2931533"/>
                </a:cubicBezTo>
                <a:cubicBezTo>
                  <a:pt x="3111474" y="2929978"/>
                  <a:pt x="3117374" y="2927829"/>
                  <a:pt x="3122588" y="2925084"/>
                </a:cubicBezTo>
                <a:cubicBezTo>
                  <a:pt x="3127801" y="2922341"/>
                  <a:pt x="3132375" y="2919139"/>
                  <a:pt x="3136308" y="2915481"/>
                </a:cubicBezTo>
                <a:cubicBezTo>
                  <a:pt x="3140241" y="2911822"/>
                  <a:pt x="3143854" y="2907888"/>
                  <a:pt x="3147146" y="2903681"/>
                </a:cubicBezTo>
                <a:cubicBezTo>
                  <a:pt x="3155927" y="2904413"/>
                  <a:pt x="3165989" y="2907065"/>
                  <a:pt x="3177331" y="2911639"/>
                </a:cubicBezTo>
                <a:cubicBezTo>
                  <a:pt x="3188673" y="2916212"/>
                  <a:pt x="3200838" y="2922341"/>
                  <a:pt x="3213826" y="2930024"/>
                </a:cubicBezTo>
                <a:cubicBezTo>
                  <a:pt x="3226448" y="2937707"/>
                  <a:pt x="3239529" y="2943195"/>
                  <a:pt x="3253065" y="2946488"/>
                </a:cubicBezTo>
                <a:cubicBezTo>
                  <a:pt x="3266603" y="2949781"/>
                  <a:pt x="3280505" y="2951427"/>
                  <a:pt x="3294775" y="2951427"/>
                </a:cubicBezTo>
                <a:lnTo>
                  <a:pt x="3308769" y="2951427"/>
                </a:lnTo>
                <a:lnTo>
                  <a:pt x="3308769" y="2900662"/>
                </a:lnTo>
                <a:lnTo>
                  <a:pt x="3294775" y="2900662"/>
                </a:lnTo>
                <a:cubicBezTo>
                  <a:pt x="3283433" y="2900662"/>
                  <a:pt x="3272182" y="2899382"/>
                  <a:pt x="3261023" y="2896821"/>
                </a:cubicBezTo>
                <a:cubicBezTo>
                  <a:pt x="3249864" y="2894260"/>
                  <a:pt x="3237516" y="2889412"/>
                  <a:pt x="3223979" y="2882278"/>
                </a:cubicBezTo>
                <a:cubicBezTo>
                  <a:pt x="3216845" y="2878436"/>
                  <a:pt x="3210030" y="2874960"/>
                  <a:pt x="3203536" y="2871851"/>
                </a:cubicBezTo>
                <a:cubicBezTo>
                  <a:pt x="3197042" y="2868741"/>
                  <a:pt x="3190731" y="2866042"/>
                  <a:pt x="3184603" y="2863755"/>
                </a:cubicBezTo>
                <a:cubicBezTo>
                  <a:pt x="3178474" y="2861469"/>
                  <a:pt x="3172345" y="2859685"/>
                  <a:pt x="3166217" y="2858405"/>
                </a:cubicBezTo>
                <a:cubicBezTo>
                  <a:pt x="3160089" y="2857124"/>
                  <a:pt x="3153732" y="2856484"/>
                  <a:pt x="3147146" y="2856484"/>
                </a:cubicBezTo>
                <a:cubicBezTo>
                  <a:pt x="3144037" y="2856484"/>
                  <a:pt x="3141338" y="2856529"/>
                  <a:pt x="3139052" y="2856621"/>
                </a:cubicBezTo>
                <a:cubicBezTo>
                  <a:pt x="3136765" y="2856713"/>
                  <a:pt x="3133838" y="2856941"/>
                  <a:pt x="3130271" y="2857307"/>
                </a:cubicBezTo>
                <a:cubicBezTo>
                  <a:pt x="3126704" y="2857673"/>
                  <a:pt x="3123640" y="2858130"/>
                  <a:pt x="3121078" y="2858679"/>
                </a:cubicBezTo>
                <a:cubicBezTo>
                  <a:pt x="3121078" y="2861972"/>
                  <a:pt x="3119935" y="2865128"/>
                  <a:pt x="3117648" y="2868146"/>
                </a:cubicBezTo>
                <a:cubicBezTo>
                  <a:pt x="3115362" y="2871165"/>
                  <a:pt x="3112526" y="2873771"/>
                  <a:pt x="3109142" y="2875967"/>
                </a:cubicBezTo>
                <a:cubicBezTo>
                  <a:pt x="3105758" y="2878162"/>
                  <a:pt x="3101962" y="2879899"/>
                  <a:pt x="3097754" y="2881180"/>
                </a:cubicBezTo>
                <a:cubicBezTo>
                  <a:pt x="3093546" y="2882461"/>
                  <a:pt x="3089522" y="2883101"/>
                  <a:pt x="3085680" y="2883101"/>
                </a:cubicBezTo>
                <a:cubicBezTo>
                  <a:pt x="3082754" y="2883101"/>
                  <a:pt x="3079827" y="2882689"/>
                  <a:pt x="3076900" y="2881866"/>
                </a:cubicBezTo>
                <a:cubicBezTo>
                  <a:pt x="3073973" y="2881043"/>
                  <a:pt x="3071366" y="2879671"/>
                  <a:pt x="3069079" y="2877750"/>
                </a:cubicBezTo>
                <a:cubicBezTo>
                  <a:pt x="3066792" y="2875829"/>
                  <a:pt x="3064918" y="2873360"/>
                  <a:pt x="3063454" y="2870341"/>
                </a:cubicBezTo>
                <a:cubicBezTo>
                  <a:pt x="3061990" y="2867323"/>
                  <a:pt x="3061258" y="2863710"/>
                  <a:pt x="3061258" y="2859503"/>
                </a:cubicBezTo>
                <a:cubicBezTo>
                  <a:pt x="3061258" y="2849258"/>
                  <a:pt x="3067524" y="2841026"/>
                  <a:pt x="3080055" y="2834806"/>
                </a:cubicBezTo>
                <a:cubicBezTo>
                  <a:pt x="3092586" y="2828587"/>
                  <a:pt x="3111382" y="2825477"/>
                  <a:pt x="3136445" y="2825477"/>
                </a:cubicBezTo>
                <a:lnTo>
                  <a:pt x="3136445" y="2755779"/>
                </a:lnTo>
                <a:lnTo>
                  <a:pt x="3125418" y="2755779"/>
                </a:lnTo>
                <a:lnTo>
                  <a:pt x="3125418" y="2473065"/>
                </a:lnTo>
                <a:lnTo>
                  <a:pt x="3184544" y="2473065"/>
                </a:lnTo>
                <a:lnTo>
                  <a:pt x="3202250" y="2473065"/>
                </a:lnTo>
                <a:lnTo>
                  <a:pt x="3440012" y="2473065"/>
                </a:lnTo>
                <a:lnTo>
                  <a:pt x="3440012" y="2560874"/>
                </a:lnTo>
                <a:cubicBezTo>
                  <a:pt x="3435073" y="2554105"/>
                  <a:pt x="3429173" y="2547429"/>
                  <a:pt x="3422313" y="2540843"/>
                </a:cubicBezTo>
                <a:cubicBezTo>
                  <a:pt x="3415453" y="2534257"/>
                  <a:pt x="3407679" y="2528403"/>
                  <a:pt x="3398989" y="2523281"/>
                </a:cubicBezTo>
                <a:cubicBezTo>
                  <a:pt x="3390299" y="2518159"/>
                  <a:pt x="3380604" y="2513997"/>
                  <a:pt x="3369902" y="2510796"/>
                </a:cubicBezTo>
                <a:cubicBezTo>
                  <a:pt x="3359201" y="2507594"/>
                  <a:pt x="3347539" y="2505994"/>
                  <a:pt x="3334917" y="2505994"/>
                </a:cubicBezTo>
                <a:cubicBezTo>
                  <a:pt x="3318635" y="2505994"/>
                  <a:pt x="3303406" y="2508326"/>
                  <a:pt x="3289229" y="2512991"/>
                </a:cubicBezTo>
                <a:cubicBezTo>
                  <a:pt x="3275051" y="2517656"/>
                  <a:pt x="3262703" y="2524424"/>
                  <a:pt x="3252184" y="2533296"/>
                </a:cubicBezTo>
                <a:cubicBezTo>
                  <a:pt x="3241665" y="2542169"/>
                  <a:pt x="3233387" y="2552962"/>
                  <a:pt x="3227351" y="2565676"/>
                </a:cubicBezTo>
                <a:cubicBezTo>
                  <a:pt x="3221314" y="2578390"/>
                  <a:pt x="3218296" y="2592796"/>
                  <a:pt x="3218296" y="2608894"/>
                </a:cubicBezTo>
                <a:cubicBezTo>
                  <a:pt x="3218296" y="2620236"/>
                  <a:pt x="3219668" y="2630344"/>
                  <a:pt x="3222412" y="2639216"/>
                </a:cubicBezTo>
                <a:cubicBezTo>
                  <a:pt x="3225156" y="2648089"/>
                  <a:pt x="3228860" y="2655954"/>
                  <a:pt x="3233525" y="2662814"/>
                </a:cubicBezTo>
                <a:cubicBezTo>
                  <a:pt x="3238189" y="2669675"/>
                  <a:pt x="3243587" y="2675528"/>
                  <a:pt x="3249715" y="2680376"/>
                </a:cubicBezTo>
                <a:cubicBezTo>
                  <a:pt x="3255843" y="2685224"/>
                  <a:pt x="3262200" y="2689157"/>
                  <a:pt x="3268786" y="2692175"/>
                </a:cubicBezTo>
                <a:cubicBezTo>
                  <a:pt x="3275371" y="2695194"/>
                  <a:pt x="3282048" y="2697435"/>
                  <a:pt x="3288817" y="2698898"/>
                </a:cubicBezTo>
                <a:cubicBezTo>
                  <a:pt x="3295585" y="2700362"/>
                  <a:pt x="3301897" y="2701094"/>
                  <a:pt x="3307751" y="2701094"/>
                </a:cubicBezTo>
                <a:cubicBezTo>
                  <a:pt x="3319641" y="2701094"/>
                  <a:pt x="3330617" y="2699996"/>
                  <a:pt x="3340679" y="2697801"/>
                </a:cubicBezTo>
                <a:cubicBezTo>
                  <a:pt x="3350740" y="2695606"/>
                  <a:pt x="3359384" y="2692129"/>
                  <a:pt x="3366610" y="2687373"/>
                </a:cubicBezTo>
                <a:cubicBezTo>
                  <a:pt x="3373836" y="2682617"/>
                  <a:pt x="3379507" y="2676351"/>
                  <a:pt x="3383623" y="2668577"/>
                </a:cubicBezTo>
                <a:cubicBezTo>
                  <a:pt x="3387739" y="2660802"/>
                  <a:pt x="3389797" y="2651244"/>
                  <a:pt x="3389797" y="2639902"/>
                </a:cubicBezTo>
                <a:cubicBezTo>
                  <a:pt x="3389797" y="2634231"/>
                  <a:pt x="3388699" y="2628697"/>
                  <a:pt x="3386504" y="2623301"/>
                </a:cubicBezTo>
                <a:cubicBezTo>
                  <a:pt x="3384309" y="2617904"/>
                  <a:pt x="3381244" y="2613102"/>
                  <a:pt x="3377312" y="2608894"/>
                </a:cubicBezTo>
                <a:cubicBezTo>
                  <a:pt x="3373378" y="2604687"/>
                  <a:pt x="3368667" y="2601302"/>
                  <a:pt x="3363179" y="2598741"/>
                </a:cubicBezTo>
                <a:cubicBezTo>
                  <a:pt x="3357692" y="2596181"/>
                  <a:pt x="3351564" y="2594900"/>
                  <a:pt x="3344795" y="2594900"/>
                </a:cubicBezTo>
                <a:cubicBezTo>
                  <a:pt x="3335648" y="2594900"/>
                  <a:pt x="3328147" y="2596684"/>
                  <a:pt x="3322294" y="2600251"/>
                </a:cubicBezTo>
                <a:cubicBezTo>
                  <a:pt x="3316440" y="2603818"/>
                  <a:pt x="3311821" y="2607980"/>
                  <a:pt x="3308437" y="2612736"/>
                </a:cubicBezTo>
                <a:cubicBezTo>
                  <a:pt x="3305052" y="2617492"/>
                  <a:pt x="3302720" y="2622432"/>
                  <a:pt x="3301439" y="2627554"/>
                </a:cubicBezTo>
                <a:cubicBezTo>
                  <a:pt x="3300159" y="2632676"/>
                  <a:pt x="3299519" y="2637249"/>
                  <a:pt x="3299519" y="2641274"/>
                </a:cubicBezTo>
                <a:cubicBezTo>
                  <a:pt x="3295311" y="2641092"/>
                  <a:pt x="3291607" y="2638438"/>
                  <a:pt x="3288405" y="2633316"/>
                </a:cubicBezTo>
                <a:cubicBezTo>
                  <a:pt x="3285204" y="2628194"/>
                  <a:pt x="3283603" y="2620968"/>
                  <a:pt x="3283603" y="2611639"/>
                </a:cubicBezTo>
                <a:cubicBezTo>
                  <a:pt x="3283603" y="2604138"/>
                  <a:pt x="3284655" y="2597781"/>
                  <a:pt x="3286759" y="2592568"/>
                </a:cubicBezTo>
                <a:cubicBezTo>
                  <a:pt x="3288862" y="2587354"/>
                  <a:pt x="3292109" y="2582735"/>
                  <a:pt x="3296500" y="2578711"/>
                </a:cubicBezTo>
                <a:cubicBezTo>
                  <a:pt x="3300891" y="2574686"/>
                  <a:pt x="3306470" y="2571438"/>
                  <a:pt x="3313239" y="2568969"/>
                </a:cubicBezTo>
                <a:cubicBezTo>
                  <a:pt x="3320007" y="2566499"/>
                  <a:pt x="3327965" y="2565264"/>
                  <a:pt x="3337111" y="2565264"/>
                </a:cubicBezTo>
                <a:cubicBezTo>
                  <a:pt x="3346076" y="2565264"/>
                  <a:pt x="3354902" y="2567139"/>
                  <a:pt x="3363591" y="2570890"/>
                </a:cubicBezTo>
                <a:cubicBezTo>
                  <a:pt x="3372281" y="2574640"/>
                  <a:pt x="3380421" y="2579670"/>
                  <a:pt x="3388013" y="2585982"/>
                </a:cubicBezTo>
                <a:cubicBezTo>
                  <a:pt x="3395605" y="2592293"/>
                  <a:pt x="3402602" y="2599565"/>
                  <a:pt x="3409005" y="2607797"/>
                </a:cubicBezTo>
                <a:cubicBezTo>
                  <a:pt x="3415408" y="2616029"/>
                  <a:pt x="3420896" y="2624581"/>
                  <a:pt x="3425469" y="2633453"/>
                </a:cubicBezTo>
                <a:cubicBezTo>
                  <a:pt x="3430042" y="2642326"/>
                  <a:pt x="3433610" y="2651198"/>
                  <a:pt x="3436171" y="2660070"/>
                </a:cubicBezTo>
                <a:cubicBezTo>
                  <a:pt x="3438731" y="2668943"/>
                  <a:pt x="3440012" y="2677220"/>
                  <a:pt x="3440012" y="2684904"/>
                </a:cubicBezTo>
                <a:lnTo>
                  <a:pt x="3440012" y="2777652"/>
                </a:lnTo>
                <a:lnTo>
                  <a:pt x="3503674" y="2777652"/>
                </a:lnTo>
                <a:lnTo>
                  <a:pt x="3503674" y="2473065"/>
                </a:lnTo>
                <a:lnTo>
                  <a:pt x="3565544" y="2473065"/>
                </a:lnTo>
                <a:lnTo>
                  <a:pt x="3580506" y="2473065"/>
                </a:lnTo>
                <a:lnTo>
                  <a:pt x="3613565" y="2473065"/>
                </a:lnTo>
                <a:cubicBezTo>
                  <a:pt x="3609357" y="2483310"/>
                  <a:pt x="3605927" y="2494240"/>
                  <a:pt x="3603275" y="2505857"/>
                </a:cubicBezTo>
                <a:cubicBezTo>
                  <a:pt x="3600622" y="2517473"/>
                  <a:pt x="3599295" y="2529409"/>
                  <a:pt x="3599295" y="2541667"/>
                </a:cubicBezTo>
                <a:cubicBezTo>
                  <a:pt x="3599295" y="2549898"/>
                  <a:pt x="3600576" y="2558724"/>
                  <a:pt x="3603137" y="2568146"/>
                </a:cubicBezTo>
                <a:cubicBezTo>
                  <a:pt x="3605699" y="2577567"/>
                  <a:pt x="3608900" y="2587217"/>
                  <a:pt x="3612741" y="2597095"/>
                </a:cubicBezTo>
                <a:cubicBezTo>
                  <a:pt x="3616583" y="2606974"/>
                  <a:pt x="3620744" y="2616944"/>
                  <a:pt x="3625226" y="2627005"/>
                </a:cubicBezTo>
                <a:cubicBezTo>
                  <a:pt x="3629708" y="2637067"/>
                  <a:pt x="3633870" y="2646807"/>
                  <a:pt x="3637712" y="2656229"/>
                </a:cubicBezTo>
                <a:cubicBezTo>
                  <a:pt x="3641554" y="2665650"/>
                  <a:pt x="3644755" y="2674660"/>
                  <a:pt x="3647315" y="2683257"/>
                </a:cubicBezTo>
                <a:cubicBezTo>
                  <a:pt x="3649877" y="2691856"/>
                  <a:pt x="3651157" y="2699539"/>
                  <a:pt x="3651157" y="2706307"/>
                </a:cubicBezTo>
                <a:cubicBezTo>
                  <a:pt x="3651157" y="2713442"/>
                  <a:pt x="3650472" y="2719753"/>
                  <a:pt x="3649100" y="2725241"/>
                </a:cubicBezTo>
                <a:cubicBezTo>
                  <a:pt x="3647727" y="2730729"/>
                  <a:pt x="3645441" y="2735622"/>
                  <a:pt x="3642239" y="2739921"/>
                </a:cubicBezTo>
                <a:cubicBezTo>
                  <a:pt x="3639038" y="2744220"/>
                  <a:pt x="3634876" y="2747924"/>
                  <a:pt x="3629754" y="2751035"/>
                </a:cubicBezTo>
                <a:cubicBezTo>
                  <a:pt x="3624632" y="2754144"/>
                  <a:pt x="3618412" y="2756797"/>
                  <a:pt x="3611095" y="2758992"/>
                </a:cubicBezTo>
                <a:lnTo>
                  <a:pt x="3623169" y="2813598"/>
                </a:lnTo>
                <a:cubicBezTo>
                  <a:pt x="3639632" y="2809574"/>
                  <a:pt x="3653764" y="2804131"/>
                  <a:pt x="3665563" y="2797271"/>
                </a:cubicBezTo>
                <a:cubicBezTo>
                  <a:pt x="3677363" y="2790411"/>
                  <a:pt x="3687012" y="2782408"/>
                  <a:pt x="3694513" y="2773261"/>
                </a:cubicBezTo>
                <a:cubicBezTo>
                  <a:pt x="3702013" y="2764115"/>
                  <a:pt x="3707547" y="2753824"/>
                  <a:pt x="3711114" y="2742391"/>
                </a:cubicBezTo>
                <a:cubicBezTo>
                  <a:pt x="3714682" y="2730957"/>
                  <a:pt x="3716465" y="2718655"/>
                  <a:pt x="3716465" y="2705484"/>
                </a:cubicBezTo>
                <a:cubicBezTo>
                  <a:pt x="3716465" y="2697435"/>
                  <a:pt x="3715184" y="2688837"/>
                  <a:pt x="3712624" y="2679690"/>
                </a:cubicBezTo>
                <a:cubicBezTo>
                  <a:pt x="3710063" y="2670543"/>
                  <a:pt x="3706861" y="2661168"/>
                  <a:pt x="3703019" y="2651564"/>
                </a:cubicBezTo>
                <a:cubicBezTo>
                  <a:pt x="3699177" y="2641960"/>
                  <a:pt x="3695016" y="2632127"/>
                  <a:pt x="3690534" y="2622066"/>
                </a:cubicBezTo>
                <a:cubicBezTo>
                  <a:pt x="3686052" y="2612005"/>
                  <a:pt x="3681891" y="2601989"/>
                  <a:pt x="3678049" y="2592019"/>
                </a:cubicBezTo>
                <a:cubicBezTo>
                  <a:pt x="3674208" y="2582049"/>
                  <a:pt x="3671006" y="2572170"/>
                  <a:pt x="3668445" y="2562383"/>
                </a:cubicBezTo>
                <a:cubicBezTo>
                  <a:pt x="3665884" y="2552597"/>
                  <a:pt x="3664603" y="2543221"/>
                  <a:pt x="3664603" y="2534257"/>
                </a:cubicBezTo>
                <a:cubicBezTo>
                  <a:pt x="3664603" y="2530964"/>
                  <a:pt x="3664832" y="2526802"/>
                  <a:pt x="3665289" y="2521772"/>
                </a:cubicBezTo>
                <a:cubicBezTo>
                  <a:pt x="3665746" y="2516741"/>
                  <a:pt x="3666433" y="2511436"/>
                  <a:pt x="3667347" y="2505857"/>
                </a:cubicBezTo>
                <a:cubicBezTo>
                  <a:pt x="3668262" y="2500277"/>
                  <a:pt x="3669543" y="2494652"/>
                  <a:pt x="3671189" y="2488981"/>
                </a:cubicBezTo>
                <a:cubicBezTo>
                  <a:pt x="3672835" y="2483310"/>
                  <a:pt x="3674847" y="2478005"/>
                  <a:pt x="3677226" y="2473065"/>
                </a:cubicBezTo>
                <a:lnTo>
                  <a:pt x="3756044" y="2473065"/>
                </a:lnTo>
                <a:lnTo>
                  <a:pt x="3772992" y="2473065"/>
                </a:lnTo>
                <a:lnTo>
                  <a:pt x="3831230" y="2473065"/>
                </a:lnTo>
                <a:cubicBezTo>
                  <a:pt x="3839280" y="2473065"/>
                  <a:pt x="3846140" y="2476038"/>
                  <a:pt x="3851811" y="2481984"/>
                </a:cubicBezTo>
                <a:cubicBezTo>
                  <a:pt x="3857481" y="2487929"/>
                  <a:pt x="3860317" y="2496664"/>
                  <a:pt x="3860317" y="2508189"/>
                </a:cubicBezTo>
                <a:cubicBezTo>
                  <a:pt x="3860317" y="2513678"/>
                  <a:pt x="3859768" y="2518205"/>
                  <a:pt x="3858671" y="2521772"/>
                </a:cubicBezTo>
                <a:cubicBezTo>
                  <a:pt x="3857573" y="2525339"/>
                  <a:pt x="3856064" y="2528175"/>
                  <a:pt x="3854143" y="2530278"/>
                </a:cubicBezTo>
                <a:cubicBezTo>
                  <a:pt x="3852222" y="2532382"/>
                  <a:pt x="3850072" y="2533845"/>
                  <a:pt x="3847695" y="2534669"/>
                </a:cubicBezTo>
                <a:cubicBezTo>
                  <a:pt x="3845317" y="2535492"/>
                  <a:pt x="3842938" y="2535904"/>
                  <a:pt x="3840560" y="2535904"/>
                </a:cubicBezTo>
                <a:cubicBezTo>
                  <a:pt x="3834706" y="2535904"/>
                  <a:pt x="3829081" y="2535126"/>
                  <a:pt x="3823684" y="2533571"/>
                </a:cubicBezTo>
                <a:cubicBezTo>
                  <a:pt x="3818288" y="2532017"/>
                  <a:pt x="3812388" y="2528129"/>
                  <a:pt x="3805986" y="2521909"/>
                </a:cubicBezTo>
                <a:lnTo>
                  <a:pt x="3765923" y="2561423"/>
                </a:lnTo>
                <a:cubicBezTo>
                  <a:pt x="3772691" y="2569106"/>
                  <a:pt x="3779597" y="2575051"/>
                  <a:pt x="3786640" y="2579259"/>
                </a:cubicBezTo>
                <a:cubicBezTo>
                  <a:pt x="3793683" y="2583466"/>
                  <a:pt x="3800543" y="2586577"/>
                  <a:pt x="3807220" y="2588589"/>
                </a:cubicBezTo>
                <a:cubicBezTo>
                  <a:pt x="3813897" y="2590601"/>
                  <a:pt x="3820346" y="2591790"/>
                  <a:pt x="3826565" y="2592156"/>
                </a:cubicBezTo>
                <a:cubicBezTo>
                  <a:pt x="3832785" y="2592522"/>
                  <a:pt x="3838548" y="2592705"/>
                  <a:pt x="3843853" y="2592705"/>
                </a:cubicBezTo>
                <a:cubicBezTo>
                  <a:pt x="3850804" y="2592705"/>
                  <a:pt x="3857847" y="2591653"/>
                  <a:pt x="3864981" y="2589549"/>
                </a:cubicBezTo>
                <a:cubicBezTo>
                  <a:pt x="3872116" y="2587445"/>
                  <a:pt x="3878885" y="2584564"/>
                  <a:pt x="3885287" y="2580905"/>
                </a:cubicBezTo>
                <a:cubicBezTo>
                  <a:pt x="3891690" y="2577247"/>
                  <a:pt x="3897452" y="2572811"/>
                  <a:pt x="3902575" y="2567597"/>
                </a:cubicBezTo>
                <a:cubicBezTo>
                  <a:pt x="3907697" y="2562383"/>
                  <a:pt x="3911722" y="2556758"/>
                  <a:pt x="3914648" y="2550722"/>
                </a:cubicBezTo>
                <a:cubicBezTo>
                  <a:pt x="3917576" y="2550172"/>
                  <a:pt x="3922057" y="2549898"/>
                  <a:pt x="3928094" y="2549898"/>
                </a:cubicBezTo>
                <a:cubicBezTo>
                  <a:pt x="3933216" y="2549898"/>
                  <a:pt x="3938613" y="2550401"/>
                  <a:pt x="3944284" y="2551408"/>
                </a:cubicBezTo>
                <a:cubicBezTo>
                  <a:pt x="3949955" y="2552414"/>
                  <a:pt x="3955489" y="2554014"/>
                  <a:pt x="3960885" y="2556209"/>
                </a:cubicBezTo>
                <a:cubicBezTo>
                  <a:pt x="3966281" y="2558404"/>
                  <a:pt x="3971358" y="2561148"/>
                  <a:pt x="3976115" y="2564441"/>
                </a:cubicBezTo>
                <a:cubicBezTo>
                  <a:pt x="3980870" y="2567735"/>
                  <a:pt x="3985078" y="2571668"/>
                  <a:pt x="3988737" y="2576241"/>
                </a:cubicBezTo>
                <a:cubicBezTo>
                  <a:pt x="3982334" y="2577704"/>
                  <a:pt x="3975977" y="2579808"/>
                  <a:pt x="3969666" y="2582552"/>
                </a:cubicBezTo>
                <a:cubicBezTo>
                  <a:pt x="3963355" y="2585296"/>
                  <a:pt x="3957730" y="2588680"/>
                  <a:pt x="3952790" y="2592705"/>
                </a:cubicBezTo>
                <a:cubicBezTo>
                  <a:pt x="3947851" y="2596729"/>
                  <a:pt x="3943872" y="2601440"/>
                  <a:pt x="3940854" y="2606836"/>
                </a:cubicBezTo>
                <a:cubicBezTo>
                  <a:pt x="3937836" y="2612233"/>
                  <a:pt x="3936326" y="2618316"/>
                  <a:pt x="3936326" y="2625084"/>
                </a:cubicBezTo>
                <a:cubicBezTo>
                  <a:pt x="3936326" y="2629291"/>
                  <a:pt x="3937103" y="2633453"/>
                  <a:pt x="3938659" y="2637569"/>
                </a:cubicBezTo>
                <a:cubicBezTo>
                  <a:pt x="3940213" y="2641686"/>
                  <a:pt x="3942500" y="2645344"/>
                  <a:pt x="3945519" y="2648546"/>
                </a:cubicBezTo>
                <a:cubicBezTo>
                  <a:pt x="3948537" y="2651747"/>
                  <a:pt x="3952242" y="2654308"/>
                  <a:pt x="3956632" y="2656229"/>
                </a:cubicBezTo>
                <a:cubicBezTo>
                  <a:pt x="3961022" y="2658149"/>
                  <a:pt x="3966053" y="2659110"/>
                  <a:pt x="3971724" y="2659110"/>
                </a:cubicBezTo>
                <a:cubicBezTo>
                  <a:pt x="3978127" y="2659110"/>
                  <a:pt x="3983523" y="2658104"/>
                  <a:pt x="3987914" y="2656091"/>
                </a:cubicBezTo>
                <a:cubicBezTo>
                  <a:pt x="3992304" y="2654079"/>
                  <a:pt x="3995963" y="2651610"/>
                  <a:pt x="3998890" y="2648682"/>
                </a:cubicBezTo>
                <a:cubicBezTo>
                  <a:pt x="4001817" y="2645756"/>
                  <a:pt x="4004012" y="2642692"/>
                  <a:pt x="4005476" y="2639491"/>
                </a:cubicBezTo>
                <a:cubicBezTo>
                  <a:pt x="4006939" y="2636289"/>
                  <a:pt x="4007853" y="2633407"/>
                  <a:pt x="4008219" y="2630846"/>
                </a:cubicBezTo>
                <a:cubicBezTo>
                  <a:pt x="4013890" y="2631395"/>
                  <a:pt x="4019059" y="2632721"/>
                  <a:pt x="4023723" y="2634825"/>
                </a:cubicBezTo>
                <a:cubicBezTo>
                  <a:pt x="4028388" y="2636929"/>
                  <a:pt x="4032367" y="2639673"/>
                  <a:pt x="4035660" y="2643057"/>
                </a:cubicBezTo>
                <a:cubicBezTo>
                  <a:pt x="4038952" y="2646442"/>
                  <a:pt x="4041514" y="2650284"/>
                  <a:pt x="4043343" y="2654583"/>
                </a:cubicBezTo>
                <a:cubicBezTo>
                  <a:pt x="4045173" y="2658881"/>
                  <a:pt x="4046087" y="2663500"/>
                  <a:pt x="4046087" y="2668439"/>
                </a:cubicBezTo>
                <a:cubicBezTo>
                  <a:pt x="4046087" y="2679965"/>
                  <a:pt x="4041971" y="2689294"/>
                  <a:pt x="4033739" y="2696428"/>
                </a:cubicBezTo>
                <a:cubicBezTo>
                  <a:pt x="4025507" y="2703563"/>
                  <a:pt x="4012518" y="2707130"/>
                  <a:pt x="3994773" y="2707130"/>
                </a:cubicBezTo>
                <a:lnTo>
                  <a:pt x="3945107" y="2707130"/>
                </a:lnTo>
                <a:lnTo>
                  <a:pt x="3945107" y="2752955"/>
                </a:lnTo>
                <a:cubicBezTo>
                  <a:pt x="3957730" y="2755151"/>
                  <a:pt x="3969483" y="2757986"/>
                  <a:pt x="3980368" y="2761462"/>
                </a:cubicBezTo>
                <a:cubicBezTo>
                  <a:pt x="3991252" y="2764938"/>
                  <a:pt x="4001771" y="2769191"/>
                  <a:pt x="4011924" y="2774222"/>
                </a:cubicBezTo>
                <a:cubicBezTo>
                  <a:pt x="4022077" y="2779252"/>
                  <a:pt x="4032092" y="2785060"/>
                  <a:pt x="4041971" y="2791646"/>
                </a:cubicBezTo>
                <a:cubicBezTo>
                  <a:pt x="4051849" y="2798232"/>
                  <a:pt x="4062186" y="2805732"/>
                  <a:pt x="4072978" y="2814147"/>
                </a:cubicBezTo>
                <a:lnTo>
                  <a:pt x="4104260" y="2774359"/>
                </a:lnTo>
                <a:cubicBezTo>
                  <a:pt x="4099321" y="2768505"/>
                  <a:pt x="4093559" y="2763108"/>
                  <a:pt x="4086973" y="2758169"/>
                </a:cubicBezTo>
                <a:cubicBezTo>
                  <a:pt x="4080387" y="2753230"/>
                  <a:pt x="4073252" y="2748656"/>
                  <a:pt x="4065569" y="2744449"/>
                </a:cubicBezTo>
                <a:cubicBezTo>
                  <a:pt x="4079289" y="2736400"/>
                  <a:pt x="4090357" y="2726110"/>
                  <a:pt x="4098772" y="2713579"/>
                </a:cubicBezTo>
                <a:cubicBezTo>
                  <a:pt x="4107187" y="2701048"/>
                  <a:pt x="4111395" y="2685910"/>
                  <a:pt x="4111395" y="2668165"/>
                </a:cubicBezTo>
                <a:cubicBezTo>
                  <a:pt x="4111395" y="2659751"/>
                  <a:pt x="4110343" y="2651473"/>
                  <a:pt x="4108239" y="2643332"/>
                </a:cubicBezTo>
                <a:cubicBezTo>
                  <a:pt x="4106135" y="2635191"/>
                  <a:pt x="4102980" y="2627508"/>
                  <a:pt x="4098772" y="2620282"/>
                </a:cubicBezTo>
                <a:cubicBezTo>
                  <a:pt x="4094565" y="2613056"/>
                  <a:pt x="4089397" y="2606516"/>
                  <a:pt x="4083269" y="2600663"/>
                </a:cubicBezTo>
                <a:cubicBezTo>
                  <a:pt x="4077140" y="2594808"/>
                  <a:pt x="4070052" y="2589778"/>
                  <a:pt x="4062003" y="2585571"/>
                </a:cubicBezTo>
                <a:lnTo>
                  <a:pt x="4062003" y="2473065"/>
                </a:lnTo>
                <a:lnTo>
                  <a:pt x="4117994" y="2473065"/>
                </a:lnTo>
                <a:lnTo>
                  <a:pt x="4138835" y="2473065"/>
                </a:lnTo>
                <a:lnTo>
                  <a:pt x="4149825" y="2473065"/>
                </a:lnTo>
                <a:cubicBezTo>
                  <a:pt x="4156776" y="2473065"/>
                  <a:pt x="4163041" y="2474209"/>
                  <a:pt x="4168621" y="2476496"/>
                </a:cubicBezTo>
                <a:cubicBezTo>
                  <a:pt x="4174202" y="2478782"/>
                  <a:pt x="4178911" y="2481984"/>
                  <a:pt x="4182753" y="2486099"/>
                </a:cubicBezTo>
                <a:cubicBezTo>
                  <a:pt x="4186595" y="2490216"/>
                  <a:pt x="4189567" y="2495063"/>
                  <a:pt x="4191671" y="2500643"/>
                </a:cubicBezTo>
                <a:cubicBezTo>
                  <a:pt x="4193774" y="2506223"/>
                  <a:pt x="4194826" y="2512305"/>
                  <a:pt x="4194826" y="2518891"/>
                </a:cubicBezTo>
                <a:lnTo>
                  <a:pt x="4194826" y="2805092"/>
                </a:lnTo>
                <a:lnTo>
                  <a:pt x="4258487" y="2805092"/>
                </a:lnTo>
                <a:lnTo>
                  <a:pt x="4258487" y="2501878"/>
                </a:lnTo>
                <a:cubicBezTo>
                  <a:pt x="4258487" y="2499134"/>
                  <a:pt x="4258716" y="2496115"/>
                  <a:pt x="4259174" y="2492822"/>
                </a:cubicBezTo>
                <a:cubicBezTo>
                  <a:pt x="4259630" y="2489530"/>
                  <a:pt x="4260682" y="2486420"/>
                  <a:pt x="4262329" y="2483493"/>
                </a:cubicBezTo>
                <a:cubicBezTo>
                  <a:pt x="4263976" y="2480566"/>
                  <a:pt x="4266490" y="2478096"/>
                  <a:pt x="4269876" y="2476084"/>
                </a:cubicBezTo>
                <a:cubicBezTo>
                  <a:pt x="4273259" y="2474072"/>
                  <a:pt x="4277878" y="2473065"/>
                  <a:pt x="4283732" y="2473065"/>
                </a:cubicBezTo>
                <a:lnTo>
                  <a:pt x="4308494" y="2473065"/>
                </a:lnTo>
                <a:lnTo>
                  <a:pt x="4335321" y="2473065"/>
                </a:lnTo>
                <a:lnTo>
                  <a:pt x="4563961" y="2473065"/>
                </a:lnTo>
                <a:lnTo>
                  <a:pt x="4563961" y="2560874"/>
                </a:lnTo>
                <a:cubicBezTo>
                  <a:pt x="4559023" y="2554105"/>
                  <a:pt x="4553123" y="2547429"/>
                  <a:pt x="4546263" y="2540843"/>
                </a:cubicBezTo>
                <a:cubicBezTo>
                  <a:pt x="4539403" y="2534257"/>
                  <a:pt x="4531629" y="2528403"/>
                  <a:pt x="4522938" y="2523281"/>
                </a:cubicBezTo>
                <a:cubicBezTo>
                  <a:pt x="4514249" y="2518159"/>
                  <a:pt x="4504554" y="2513997"/>
                  <a:pt x="4493852" y="2510796"/>
                </a:cubicBezTo>
                <a:cubicBezTo>
                  <a:pt x="4483151" y="2507594"/>
                  <a:pt x="4471488" y="2505994"/>
                  <a:pt x="4458865" y="2505994"/>
                </a:cubicBezTo>
                <a:cubicBezTo>
                  <a:pt x="4442585" y="2505994"/>
                  <a:pt x="4427355" y="2508326"/>
                  <a:pt x="4413178" y="2512991"/>
                </a:cubicBezTo>
                <a:cubicBezTo>
                  <a:pt x="4399000" y="2517656"/>
                  <a:pt x="4386653" y="2524424"/>
                  <a:pt x="4376134" y="2533296"/>
                </a:cubicBezTo>
                <a:cubicBezTo>
                  <a:pt x="4365615" y="2542169"/>
                  <a:pt x="4357337" y="2552962"/>
                  <a:pt x="4351301" y="2565676"/>
                </a:cubicBezTo>
                <a:cubicBezTo>
                  <a:pt x="4345263" y="2578390"/>
                  <a:pt x="4342246" y="2592796"/>
                  <a:pt x="4342246" y="2608894"/>
                </a:cubicBezTo>
                <a:cubicBezTo>
                  <a:pt x="4342246" y="2620236"/>
                  <a:pt x="4343618" y="2630344"/>
                  <a:pt x="4346361" y="2639216"/>
                </a:cubicBezTo>
                <a:cubicBezTo>
                  <a:pt x="4349105" y="2648089"/>
                  <a:pt x="4352809" y="2655954"/>
                  <a:pt x="4357474" y="2662814"/>
                </a:cubicBezTo>
                <a:cubicBezTo>
                  <a:pt x="4362139" y="2669675"/>
                  <a:pt x="4367535" y="2675528"/>
                  <a:pt x="4373664" y="2680376"/>
                </a:cubicBezTo>
                <a:cubicBezTo>
                  <a:pt x="4379793" y="2685224"/>
                  <a:pt x="4386149" y="2689157"/>
                  <a:pt x="4392735" y="2692175"/>
                </a:cubicBezTo>
                <a:cubicBezTo>
                  <a:pt x="4399320" y="2695194"/>
                  <a:pt x="4405997" y="2697435"/>
                  <a:pt x="4412766" y="2698898"/>
                </a:cubicBezTo>
                <a:cubicBezTo>
                  <a:pt x="4419535" y="2700362"/>
                  <a:pt x="4425846" y="2701094"/>
                  <a:pt x="4431700" y="2701094"/>
                </a:cubicBezTo>
                <a:cubicBezTo>
                  <a:pt x="4443591" y="2701094"/>
                  <a:pt x="4454568" y="2699996"/>
                  <a:pt x="4464628" y="2697801"/>
                </a:cubicBezTo>
                <a:cubicBezTo>
                  <a:pt x="4474689" y="2695606"/>
                  <a:pt x="4483334" y="2692129"/>
                  <a:pt x="4490559" y="2687373"/>
                </a:cubicBezTo>
                <a:cubicBezTo>
                  <a:pt x="4497786" y="2682617"/>
                  <a:pt x="4503456" y="2676351"/>
                  <a:pt x="4507572" y="2668577"/>
                </a:cubicBezTo>
                <a:cubicBezTo>
                  <a:pt x="4511689" y="2660802"/>
                  <a:pt x="4513747" y="2651244"/>
                  <a:pt x="4513747" y="2639902"/>
                </a:cubicBezTo>
                <a:cubicBezTo>
                  <a:pt x="4513747" y="2634231"/>
                  <a:pt x="4512649" y="2628697"/>
                  <a:pt x="4510454" y="2623301"/>
                </a:cubicBezTo>
                <a:cubicBezTo>
                  <a:pt x="4508258" y="2617904"/>
                  <a:pt x="4505194" y="2613102"/>
                  <a:pt x="4501261" y="2608894"/>
                </a:cubicBezTo>
                <a:cubicBezTo>
                  <a:pt x="4497328" y="2604687"/>
                  <a:pt x="4492619" y="2601302"/>
                  <a:pt x="4487130" y="2598741"/>
                </a:cubicBezTo>
                <a:cubicBezTo>
                  <a:pt x="4481641" y="2596181"/>
                  <a:pt x="4475512" y="2594900"/>
                  <a:pt x="4468745" y="2594900"/>
                </a:cubicBezTo>
                <a:cubicBezTo>
                  <a:pt x="4459598" y="2594900"/>
                  <a:pt x="4452097" y="2596684"/>
                  <a:pt x="4446244" y="2600251"/>
                </a:cubicBezTo>
                <a:cubicBezTo>
                  <a:pt x="4440390" y="2603818"/>
                  <a:pt x="4435771" y="2607980"/>
                  <a:pt x="4432386" y="2612736"/>
                </a:cubicBezTo>
                <a:cubicBezTo>
                  <a:pt x="4429002" y="2617492"/>
                  <a:pt x="4426669" y="2622432"/>
                  <a:pt x="4425389" y="2627554"/>
                </a:cubicBezTo>
                <a:cubicBezTo>
                  <a:pt x="4424108" y="2632676"/>
                  <a:pt x="4423468" y="2637249"/>
                  <a:pt x="4423468" y="2641274"/>
                </a:cubicBezTo>
                <a:cubicBezTo>
                  <a:pt x="4419261" y="2641092"/>
                  <a:pt x="4415556" y="2638438"/>
                  <a:pt x="4412355" y="2633316"/>
                </a:cubicBezTo>
                <a:cubicBezTo>
                  <a:pt x="4409153" y="2628194"/>
                  <a:pt x="4407553" y="2620968"/>
                  <a:pt x="4407553" y="2611639"/>
                </a:cubicBezTo>
                <a:cubicBezTo>
                  <a:pt x="4407553" y="2604138"/>
                  <a:pt x="4408605" y="2597781"/>
                  <a:pt x="4410708" y="2592568"/>
                </a:cubicBezTo>
                <a:cubicBezTo>
                  <a:pt x="4412812" y="2587354"/>
                  <a:pt x="4416059" y="2582735"/>
                  <a:pt x="4420450" y="2578711"/>
                </a:cubicBezTo>
                <a:cubicBezTo>
                  <a:pt x="4424840" y="2574686"/>
                  <a:pt x="4430420" y="2571438"/>
                  <a:pt x="4437188" y="2568969"/>
                </a:cubicBezTo>
                <a:cubicBezTo>
                  <a:pt x="4443957" y="2566499"/>
                  <a:pt x="4451915" y="2565264"/>
                  <a:pt x="4461061" y="2565264"/>
                </a:cubicBezTo>
                <a:cubicBezTo>
                  <a:pt x="4470024" y="2565264"/>
                  <a:pt x="4478852" y="2567139"/>
                  <a:pt x="4487541" y="2570890"/>
                </a:cubicBezTo>
                <a:cubicBezTo>
                  <a:pt x="4496230" y="2574640"/>
                  <a:pt x="4504371" y="2579670"/>
                  <a:pt x="4511962" y="2585982"/>
                </a:cubicBezTo>
                <a:cubicBezTo>
                  <a:pt x="4519555" y="2592293"/>
                  <a:pt x="4526551" y="2599565"/>
                  <a:pt x="4532955" y="2607797"/>
                </a:cubicBezTo>
                <a:cubicBezTo>
                  <a:pt x="4539357" y="2616029"/>
                  <a:pt x="4544845" y="2624581"/>
                  <a:pt x="4549419" y="2633453"/>
                </a:cubicBezTo>
                <a:cubicBezTo>
                  <a:pt x="4553992" y="2642326"/>
                  <a:pt x="4557560" y="2651198"/>
                  <a:pt x="4560120" y="2660070"/>
                </a:cubicBezTo>
                <a:cubicBezTo>
                  <a:pt x="4562682" y="2668943"/>
                  <a:pt x="4563961" y="2677220"/>
                  <a:pt x="4563961" y="2684904"/>
                </a:cubicBezTo>
                <a:lnTo>
                  <a:pt x="4563961" y="2777652"/>
                </a:lnTo>
                <a:lnTo>
                  <a:pt x="4627623" y="2777652"/>
                </a:lnTo>
                <a:lnTo>
                  <a:pt x="4627623" y="2473065"/>
                </a:lnTo>
                <a:lnTo>
                  <a:pt x="4704457" y="2473065"/>
                </a:lnTo>
                <a:lnTo>
                  <a:pt x="4704457" y="2415441"/>
                </a:lnTo>
                <a:lnTo>
                  <a:pt x="4335321" y="2415441"/>
                </a:lnTo>
                <a:lnTo>
                  <a:pt x="4308494" y="2415441"/>
                </a:lnTo>
                <a:lnTo>
                  <a:pt x="4271659" y="2415441"/>
                </a:lnTo>
                <a:cubicBezTo>
                  <a:pt x="4258670" y="2415441"/>
                  <a:pt x="4248061" y="2417270"/>
                  <a:pt x="4239830" y="2420929"/>
                </a:cubicBezTo>
                <a:cubicBezTo>
                  <a:pt x="4231597" y="2424588"/>
                  <a:pt x="4224554" y="2429252"/>
                  <a:pt x="4218700" y="2434923"/>
                </a:cubicBezTo>
                <a:cubicBezTo>
                  <a:pt x="4212480" y="2429802"/>
                  <a:pt x="4204752" y="2425274"/>
                  <a:pt x="4195513" y="2421341"/>
                </a:cubicBezTo>
                <a:cubicBezTo>
                  <a:pt x="4186275" y="2417408"/>
                  <a:pt x="4175893" y="2415441"/>
                  <a:pt x="4164368" y="2415441"/>
                </a:cubicBezTo>
                <a:lnTo>
                  <a:pt x="4138835" y="2415441"/>
                </a:lnTo>
                <a:lnTo>
                  <a:pt x="4117994" y="2415441"/>
                </a:lnTo>
                <a:lnTo>
                  <a:pt x="3772992" y="2415441"/>
                </a:lnTo>
                <a:lnTo>
                  <a:pt x="3756044" y="2415441"/>
                </a:lnTo>
                <a:lnTo>
                  <a:pt x="3580506" y="2415441"/>
                </a:lnTo>
                <a:lnTo>
                  <a:pt x="3565544" y="2415441"/>
                </a:lnTo>
                <a:lnTo>
                  <a:pt x="3202250" y="2415441"/>
                </a:lnTo>
                <a:lnTo>
                  <a:pt x="3184544" y="2415441"/>
                </a:lnTo>
                <a:lnTo>
                  <a:pt x="3061756" y="2415441"/>
                </a:lnTo>
                <a:lnTo>
                  <a:pt x="3061756" y="2430808"/>
                </a:lnTo>
                <a:cubicBezTo>
                  <a:pt x="3057366" y="2427332"/>
                  <a:pt x="3050780" y="2424131"/>
                  <a:pt x="3041999" y="2421204"/>
                </a:cubicBezTo>
                <a:cubicBezTo>
                  <a:pt x="3033219" y="2418276"/>
                  <a:pt x="3023340" y="2416813"/>
                  <a:pt x="3012364" y="2416813"/>
                </a:cubicBezTo>
                <a:cubicBezTo>
                  <a:pt x="3004315" y="2416813"/>
                  <a:pt x="2997089" y="2417453"/>
                  <a:pt x="2990686" y="2418734"/>
                </a:cubicBezTo>
                <a:cubicBezTo>
                  <a:pt x="2984284" y="2420015"/>
                  <a:pt x="2978430" y="2421752"/>
                  <a:pt x="2973125" y="2423947"/>
                </a:cubicBezTo>
                <a:cubicBezTo>
                  <a:pt x="2967820" y="2426143"/>
                  <a:pt x="2963017" y="2428658"/>
                  <a:pt x="2958718" y="2431494"/>
                </a:cubicBezTo>
                <a:cubicBezTo>
                  <a:pt x="2954419" y="2434329"/>
                  <a:pt x="2950349" y="2437302"/>
                  <a:pt x="2946508" y="2440412"/>
                </a:cubicBezTo>
                <a:cubicBezTo>
                  <a:pt x="2942849" y="2436936"/>
                  <a:pt x="2939190" y="2433643"/>
                  <a:pt x="2935531" y="2430533"/>
                </a:cubicBezTo>
                <a:cubicBezTo>
                  <a:pt x="2931873" y="2427423"/>
                  <a:pt x="2927802" y="2424771"/>
                  <a:pt x="2923321" y="2422576"/>
                </a:cubicBezTo>
                <a:cubicBezTo>
                  <a:pt x="2918839" y="2420380"/>
                  <a:pt x="2913899" y="2418642"/>
                  <a:pt x="2908503" y="2417362"/>
                </a:cubicBezTo>
                <a:cubicBezTo>
                  <a:pt x="2903106" y="2416081"/>
                  <a:pt x="2897024" y="2415441"/>
                  <a:pt x="2890255" y="2415441"/>
                </a:cubicBezTo>
                <a:close/>
                <a:moveTo>
                  <a:pt x="5012651" y="2409404"/>
                </a:moveTo>
                <a:cubicBezTo>
                  <a:pt x="5001126" y="2409404"/>
                  <a:pt x="4989098" y="2411005"/>
                  <a:pt x="4976567" y="2414206"/>
                </a:cubicBezTo>
                <a:cubicBezTo>
                  <a:pt x="4964036" y="2417408"/>
                  <a:pt x="4951459" y="2422164"/>
                  <a:pt x="4938836" y="2428475"/>
                </a:cubicBezTo>
                <a:cubicBezTo>
                  <a:pt x="4926214" y="2434787"/>
                  <a:pt x="4913867" y="2442607"/>
                  <a:pt x="4901792" y="2451936"/>
                </a:cubicBezTo>
                <a:cubicBezTo>
                  <a:pt x="4889718" y="2461266"/>
                  <a:pt x="4878469" y="2472151"/>
                  <a:pt x="4868041" y="2484591"/>
                </a:cubicBezTo>
                <a:lnTo>
                  <a:pt x="4891639" y="2531788"/>
                </a:lnTo>
                <a:lnTo>
                  <a:pt x="4919080" y="2511482"/>
                </a:lnTo>
                <a:cubicBezTo>
                  <a:pt x="4931519" y="2512214"/>
                  <a:pt x="4940437" y="2515461"/>
                  <a:pt x="4945834" y="2521223"/>
                </a:cubicBezTo>
                <a:cubicBezTo>
                  <a:pt x="4951230" y="2526985"/>
                  <a:pt x="4953929" y="2535172"/>
                  <a:pt x="4953929" y="2545783"/>
                </a:cubicBezTo>
                <a:cubicBezTo>
                  <a:pt x="4953929" y="2554563"/>
                  <a:pt x="4951230" y="2562246"/>
                  <a:pt x="4945834" y="2568832"/>
                </a:cubicBezTo>
                <a:cubicBezTo>
                  <a:pt x="4940437" y="2575417"/>
                  <a:pt x="4933349" y="2580905"/>
                  <a:pt x="4924568" y="2585296"/>
                </a:cubicBezTo>
                <a:lnTo>
                  <a:pt x="4907555" y="2593802"/>
                </a:lnTo>
                <a:lnTo>
                  <a:pt x="4931154" y="2640450"/>
                </a:lnTo>
                <a:lnTo>
                  <a:pt x="5101832" y="2567460"/>
                </a:lnTo>
                <a:lnTo>
                  <a:pt x="5101832" y="2777652"/>
                </a:lnTo>
                <a:lnTo>
                  <a:pt x="5111133" y="2777652"/>
                </a:lnTo>
                <a:lnTo>
                  <a:pt x="5111133" y="2787335"/>
                </a:lnTo>
                <a:cubicBezTo>
                  <a:pt x="5101255" y="2789164"/>
                  <a:pt x="5092474" y="2792365"/>
                  <a:pt x="5084791" y="2796939"/>
                </a:cubicBezTo>
                <a:cubicBezTo>
                  <a:pt x="5077107" y="2801512"/>
                  <a:pt x="5070567" y="2807046"/>
                  <a:pt x="5065171" y="2813540"/>
                </a:cubicBezTo>
                <a:cubicBezTo>
                  <a:pt x="5059774" y="2820034"/>
                  <a:pt x="5055703" y="2827215"/>
                  <a:pt x="5052960" y="2835081"/>
                </a:cubicBezTo>
                <a:cubicBezTo>
                  <a:pt x="5050216" y="2842947"/>
                  <a:pt x="5048844" y="2851087"/>
                  <a:pt x="5048844" y="2859503"/>
                </a:cubicBezTo>
                <a:cubicBezTo>
                  <a:pt x="5048844" y="2869930"/>
                  <a:pt x="5050765" y="2879671"/>
                  <a:pt x="5054608" y="2888726"/>
                </a:cubicBezTo>
                <a:cubicBezTo>
                  <a:pt x="5058448" y="2897781"/>
                  <a:pt x="5063661" y="2905648"/>
                  <a:pt x="5070247" y="2912325"/>
                </a:cubicBezTo>
                <a:cubicBezTo>
                  <a:pt x="5076834" y="2919002"/>
                  <a:pt x="5084471" y="2924261"/>
                  <a:pt x="5093160" y="2928103"/>
                </a:cubicBezTo>
                <a:cubicBezTo>
                  <a:pt x="5101849" y="2931945"/>
                  <a:pt x="5111041" y="2933865"/>
                  <a:pt x="5120737" y="2933865"/>
                </a:cubicBezTo>
                <a:cubicBezTo>
                  <a:pt x="5129152" y="2933865"/>
                  <a:pt x="5136653" y="2933088"/>
                  <a:pt x="5143239" y="2931533"/>
                </a:cubicBezTo>
                <a:cubicBezTo>
                  <a:pt x="5149824" y="2929978"/>
                  <a:pt x="5155724" y="2927829"/>
                  <a:pt x="5160937" y="2925084"/>
                </a:cubicBezTo>
                <a:cubicBezTo>
                  <a:pt x="5166150" y="2922341"/>
                  <a:pt x="5170724" y="2919139"/>
                  <a:pt x="5174658" y="2915481"/>
                </a:cubicBezTo>
                <a:cubicBezTo>
                  <a:pt x="5178590" y="2911822"/>
                  <a:pt x="5182203" y="2907888"/>
                  <a:pt x="5185496" y="2903681"/>
                </a:cubicBezTo>
                <a:cubicBezTo>
                  <a:pt x="5194276" y="2904413"/>
                  <a:pt x="5204339" y="2907065"/>
                  <a:pt x="5215681" y="2911639"/>
                </a:cubicBezTo>
                <a:cubicBezTo>
                  <a:pt x="5227021" y="2916212"/>
                  <a:pt x="5239188" y="2922341"/>
                  <a:pt x="5252175" y="2930024"/>
                </a:cubicBezTo>
                <a:cubicBezTo>
                  <a:pt x="5264798" y="2937707"/>
                  <a:pt x="5277879" y="2943195"/>
                  <a:pt x="5291416" y="2946488"/>
                </a:cubicBezTo>
                <a:cubicBezTo>
                  <a:pt x="5304953" y="2949781"/>
                  <a:pt x="5318856" y="2951427"/>
                  <a:pt x="5333124" y="2951427"/>
                </a:cubicBezTo>
                <a:lnTo>
                  <a:pt x="5347119" y="2951427"/>
                </a:lnTo>
                <a:lnTo>
                  <a:pt x="5347119" y="2900662"/>
                </a:lnTo>
                <a:lnTo>
                  <a:pt x="5333124" y="2900662"/>
                </a:lnTo>
                <a:cubicBezTo>
                  <a:pt x="5321784" y="2900662"/>
                  <a:pt x="5310532" y="2899382"/>
                  <a:pt x="5299372" y="2896821"/>
                </a:cubicBezTo>
                <a:cubicBezTo>
                  <a:pt x="5288214" y="2894260"/>
                  <a:pt x="5275865" y="2889412"/>
                  <a:pt x="5262328" y="2882278"/>
                </a:cubicBezTo>
                <a:cubicBezTo>
                  <a:pt x="5255194" y="2878436"/>
                  <a:pt x="5248381" y="2874960"/>
                  <a:pt x="5241886" y="2871851"/>
                </a:cubicBezTo>
                <a:cubicBezTo>
                  <a:pt x="5235391" y="2868741"/>
                  <a:pt x="5229079" y="2866042"/>
                  <a:pt x="5222952" y="2863755"/>
                </a:cubicBezTo>
                <a:cubicBezTo>
                  <a:pt x="5216823" y="2861469"/>
                  <a:pt x="5210695" y="2859685"/>
                  <a:pt x="5204566" y="2858405"/>
                </a:cubicBezTo>
                <a:cubicBezTo>
                  <a:pt x="5198439" y="2857124"/>
                  <a:pt x="5192081" y="2856484"/>
                  <a:pt x="5185496" y="2856484"/>
                </a:cubicBezTo>
                <a:cubicBezTo>
                  <a:pt x="5182386" y="2856484"/>
                  <a:pt x="5179687" y="2856529"/>
                  <a:pt x="5177402" y="2856621"/>
                </a:cubicBezTo>
                <a:cubicBezTo>
                  <a:pt x="5175114" y="2856713"/>
                  <a:pt x="5172187" y="2856941"/>
                  <a:pt x="5168622" y="2857307"/>
                </a:cubicBezTo>
                <a:cubicBezTo>
                  <a:pt x="5165053" y="2857673"/>
                  <a:pt x="5161989" y="2858130"/>
                  <a:pt x="5159427" y="2858679"/>
                </a:cubicBezTo>
                <a:cubicBezTo>
                  <a:pt x="5159427" y="2861972"/>
                  <a:pt x="5158285" y="2865128"/>
                  <a:pt x="5155999" y="2868146"/>
                </a:cubicBezTo>
                <a:cubicBezTo>
                  <a:pt x="5153711" y="2871165"/>
                  <a:pt x="5150876" y="2873771"/>
                  <a:pt x="5147491" y="2875967"/>
                </a:cubicBezTo>
                <a:cubicBezTo>
                  <a:pt x="5144107" y="2878162"/>
                  <a:pt x="5140310" y="2879899"/>
                  <a:pt x="5136104" y="2881180"/>
                </a:cubicBezTo>
                <a:cubicBezTo>
                  <a:pt x="5131897" y="2882461"/>
                  <a:pt x="5127873" y="2883101"/>
                  <a:pt x="5124030" y="2883101"/>
                </a:cubicBezTo>
                <a:cubicBezTo>
                  <a:pt x="5121102" y="2883101"/>
                  <a:pt x="5118176" y="2882689"/>
                  <a:pt x="5115250" y="2881866"/>
                </a:cubicBezTo>
                <a:cubicBezTo>
                  <a:pt x="5112322" y="2881043"/>
                  <a:pt x="5109715" y="2879671"/>
                  <a:pt x="5107428" y="2877750"/>
                </a:cubicBezTo>
                <a:cubicBezTo>
                  <a:pt x="5105141" y="2875829"/>
                  <a:pt x="5103267" y="2873360"/>
                  <a:pt x="5101804" y="2870341"/>
                </a:cubicBezTo>
                <a:cubicBezTo>
                  <a:pt x="5100339" y="2867323"/>
                  <a:pt x="5099609" y="2863710"/>
                  <a:pt x="5099609" y="2859503"/>
                </a:cubicBezTo>
                <a:cubicBezTo>
                  <a:pt x="5099609" y="2849258"/>
                  <a:pt x="5105874" y="2841026"/>
                  <a:pt x="5118405" y="2834806"/>
                </a:cubicBezTo>
                <a:cubicBezTo>
                  <a:pt x="5130935" y="2828587"/>
                  <a:pt x="5149732" y="2825477"/>
                  <a:pt x="5174795" y="2825477"/>
                </a:cubicBezTo>
                <a:lnTo>
                  <a:pt x="5174795" y="2755779"/>
                </a:lnTo>
                <a:lnTo>
                  <a:pt x="5165492" y="2755779"/>
                </a:lnTo>
                <a:lnTo>
                  <a:pt x="5165492" y="2473065"/>
                </a:lnTo>
                <a:lnTo>
                  <a:pt x="5213369" y="2473065"/>
                </a:lnTo>
                <a:lnTo>
                  <a:pt x="5231624" y="2473065"/>
                </a:lnTo>
                <a:lnTo>
                  <a:pt x="5456763" y="2473065"/>
                </a:lnTo>
                <a:lnTo>
                  <a:pt x="5456763" y="2502426"/>
                </a:lnTo>
                <a:cubicBezTo>
                  <a:pt x="5442129" y="2502793"/>
                  <a:pt x="5427219" y="2503844"/>
                  <a:pt x="5412037" y="2505582"/>
                </a:cubicBezTo>
                <a:cubicBezTo>
                  <a:pt x="5396854" y="2507320"/>
                  <a:pt x="5381988" y="2510201"/>
                  <a:pt x="5367447" y="2514226"/>
                </a:cubicBezTo>
                <a:cubicBezTo>
                  <a:pt x="5352902" y="2518251"/>
                  <a:pt x="5338998" y="2523647"/>
                  <a:pt x="5325737" y="2530415"/>
                </a:cubicBezTo>
                <a:cubicBezTo>
                  <a:pt x="5312474" y="2537184"/>
                  <a:pt x="5300446" y="2545599"/>
                  <a:pt x="5289654" y="2555661"/>
                </a:cubicBezTo>
                <a:cubicBezTo>
                  <a:pt x="5278860" y="2565722"/>
                  <a:pt x="5269621" y="2577750"/>
                  <a:pt x="5261938" y="2591745"/>
                </a:cubicBezTo>
                <a:cubicBezTo>
                  <a:pt x="5254255" y="2605739"/>
                  <a:pt x="5248767" y="2622066"/>
                  <a:pt x="5245473" y="2640725"/>
                </a:cubicBezTo>
                <a:cubicBezTo>
                  <a:pt x="5256267" y="2641640"/>
                  <a:pt x="5268065" y="2643286"/>
                  <a:pt x="5280872" y="2645665"/>
                </a:cubicBezTo>
                <a:cubicBezTo>
                  <a:pt x="5293677" y="2648042"/>
                  <a:pt x="5306757" y="2651152"/>
                  <a:pt x="5320111" y="2654994"/>
                </a:cubicBezTo>
                <a:cubicBezTo>
                  <a:pt x="5333465" y="2658835"/>
                  <a:pt x="5346820" y="2663409"/>
                  <a:pt x="5360175" y="2668714"/>
                </a:cubicBezTo>
                <a:cubicBezTo>
                  <a:pt x="5373528" y="2674019"/>
                  <a:pt x="5386241" y="2680056"/>
                  <a:pt x="5398316" y="2686824"/>
                </a:cubicBezTo>
                <a:cubicBezTo>
                  <a:pt x="5410389" y="2693593"/>
                  <a:pt x="5421456" y="2701002"/>
                  <a:pt x="5431518" y="2709051"/>
                </a:cubicBezTo>
                <a:cubicBezTo>
                  <a:pt x="5441579" y="2717100"/>
                  <a:pt x="5449995" y="2725790"/>
                  <a:pt x="5456763" y="2735119"/>
                </a:cubicBezTo>
                <a:lnTo>
                  <a:pt x="5456763" y="2777652"/>
                </a:lnTo>
                <a:lnTo>
                  <a:pt x="5520424" y="2777652"/>
                </a:lnTo>
                <a:lnTo>
                  <a:pt x="5520424" y="2473065"/>
                </a:lnTo>
                <a:lnTo>
                  <a:pt x="5597257" y="2473065"/>
                </a:lnTo>
                <a:lnTo>
                  <a:pt x="5597257" y="2415441"/>
                </a:lnTo>
                <a:lnTo>
                  <a:pt x="5231624" y="2415441"/>
                </a:lnTo>
                <a:lnTo>
                  <a:pt x="5213369" y="2415441"/>
                </a:lnTo>
                <a:lnTo>
                  <a:pt x="5101832" y="2415441"/>
                </a:lnTo>
                <a:lnTo>
                  <a:pt x="5101832" y="2434375"/>
                </a:lnTo>
                <a:cubicBezTo>
                  <a:pt x="5097989" y="2431631"/>
                  <a:pt x="5093416" y="2428795"/>
                  <a:pt x="5088112" y="2425869"/>
                </a:cubicBezTo>
                <a:cubicBezTo>
                  <a:pt x="5082806" y="2422942"/>
                  <a:pt x="5076541" y="2420243"/>
                  <a:pt x="5069315" y="2417773"/>
                </a:cubicBezTo>
                <a:cubicBezTo>
                  <a:pt x="5062089" y="2415304"/>
                  <a:pt x="5053810" y="2413291"/>
                  <a:pt x="5044482" y="2411737"/>
                </a:cubicBezTo>
                <a:cubicBezTo>
                  <a:pt x="5035152" y="2410182"/>
                  <a:pt x="5024543" y="2409404"/>
                  <a:pt x="5012651" y="2409404"/>
                </a:cubicBezTo>
                <a:close/>
                <a:moveTo>
                  <a:pt x="7248999" y="1273411"/>
                </a:moveTo>
                <a:cubicBezTo>
                  <a:pt x="7272737" y="1293057"/>
                  <a:pt x="7293884" y="1314339"/>
                  <a:pt x="7312437" y="1337259"/>
                </a:cubicBezTo>
                <a:lnTo>
                  <a:pt x="7312437" y="1439578"/>
                </a:lnTo>
                <a:cubicBezTo>
                  <a:pt x="7270418" y="1395376"/>
                  <a:pt x="7224170" y="1362498"/>
                  <a:pt x="7173692" y="1340942"/>
                </a:cubicBezTo>
                <a:close/>
                <a:moveTo>
                  <a:pt x="7852527" y="1255085"/>
                </a:moveTo>
                <a:lnTo>
                  <a:pt x="7852527" y="1321723"/>
                </a:lnTo>
                <a:lnTo>
                  <a:pt x="8132138" y="1321723"/>
                </a:lnTo>
                <a:lnTo>
                  <a:pt x="8132138" y="1255085"/>
                </a:lnTo>
                <a:close/>
                <a:moveTo>
                  <a:pt x="6161401" y="1250492"/>
                </a:moveTo>
                <a:lnTo>
                  <a:pt x="6161401" y="1432211"/>
                </a:lnTo>
                <a:cubicBezTo>
                  <a:pt x="6128386" y="1387463"/>
                  <a:pt x="6087732" y="1353357"/>
                  <a:pt x="6039437" y="1329892"/>
                </a:cubicBezTo>
                <a:close/>
                <a:moveTo>
                  <a:pt x="5201347" y="1176822"/>
                </a:moveTo>
                <a:cubicBezTo>
                  <a:pt x="5221539" y="1201924"/>
                  <a:pt x="5236751" y="1226549"/>
                  <a:pt x="5246982" y="1250697"/>
                </a:cubicBezTo>
                <a:cubicBezTo>
                  <a:pt x="5257214" y="1274844"/>
                  <a:pt x="5262330" y="1298787"/>
                  <a:pt x="5262330" y="1322525"/>
                </a:cubicBezTo>
                <a:cubicBezTo>
                  <a:pt x="5262330" y="1365362"/>
                  <a:pt x="5250666" y="1399946"/>
                  <a:pt x="5227339" y="1426277"/>
                </a:cubicBezTo>
                <a:cubicBezTo>
                  <a:pt x="5204009" y="1452607"/>
                  <a:pt x="5176792" y="1465772"/>
                  <a:pt x="5145687" y="1465772"/>
                </a:cubicBezTo>
                <a:cubicBezTo>
                  <a:pt x="5126313" y="1465772"/>
                  <a:pt x="5111171" y="1460997"/>
                  <a:pt x="5100256" y="1451447"/>
                </a:cubicBezTo>
                <a:cubicBezTo>
                  <a:pt x="5089344" y="1441897"/>
                  <a:pt x="5083886" y="1432075"/>
                  <a:pt x="5083886" y="1421979"/>
                </a:cubicBezTo>
                <a:cubicBezTo>
                  <a:pt x="5083886" y="1415158"/>
                  <a:pt x="5089344" y="1408882"/>
                  <a:pt x="5100256" y="1403152"/>
                </a:cubicBezTo>
                <a:cubicBezTo>
                  <a:pt x="5133817" y="1385417"/>
                  <a:pt x="5159739" y="1362225"/>
                  <a:pt x="5178020" y="1333575"/>
                </a:cubicBezTo>
                <a:cubicBezTo>
                  <a:pt x="5196301" y="1304926"/>
                  <a:pt x="5205441" y="1267545"/>
                  <a:pt x="5205441" y="1221433"/>
                </a:cubicBezTo>
                <a:cubicBezTo>
                  <a:pt x="5205441" y="1210246"/>
                  <a:pt x="5204077" y="1195376"/>
                  <a:pt x="5201347" y="1176822"/>
                </a:cubicBezTo>
                <a:close/>
                <a:moveTo>
                  <a:pt x="4507995" y="1155539"/>
                </a:moveTo>
                <a:cubicBezTo>
                  <a:pt x="4536372" y="1155539"/>
                  <a:pt x="4562974" y="1167818"/>
                  <a:pt x="4587805" y="1192374"/>
                </a:cubicBezTo>
                <a:lnTo>
                  <a:pt x="4507995" y="1269728"/>
                </a:lnTo>
                <a:cubicBezTo>
                  <a:pt x="4495990" y="1235076"/>
                  <a:pt x="4475389" y="1217750"/>
                  <a:pt x="4446195" y="1217750"/>
                </a:cubicBezTo>
                <a:cubicBezTo>
                  <a:pt x="4436099" y="1217750"/>
                  <a:pt x="4427503" y="1219114"/>
                  <a:pt x="4420410" y="1221843"/>
                </a:cubicBezTo>
                <a:cubicBezTo>
                  <a:pt x="4426413" y="1203561"/>
                  <a:pt x="4436986" y="1187941"/>
                  <a:pt x="4452128" y="1174980"/>
                </a:cubicBezTo>
                <a:cubicBezTo>
                  <a:pt x="4467272" y="1162020"/>
                  <a:pt x="4485894" y="1155539"/>
                  <a:pt x="4507995" y="1155539"/>
                </a:cubicBezTo>
                <a:close/>
                <a:moveTo>
                  <a:pt x="7141359" y="1138759"/>
                </a:moveTo>
                <a:lnTo>
                  <a:pt x="7312437" y="1138759"/>
                </a:lnTo>
                <a:lnTo>
                  <a:pt x="7312437" y="1268091"/>
                </a:lnTo>
                <a:cubicBezTo>
                  <a:pt x="7255684" y="1210792"/>
                  <a:pt x="7198658" y="1167682"/>
                  <a:pt x="7141359" y="1138759"/>
                </a:cubicBezTo>
                <a:close/>
                <a:moveTo>
                  <a:pt x="7721938" y="1060178"/>
                </a:moveTo>
                <a:lnTo>
                  <a:pt x="7721938" y="1120081"/>
                </a:lnTo>
                <a:cubicBezTo>
                  <a:pt x="7716481" y="1113880"/>
                  <a:pt x="7709784" y="1108423"/>
                  <a:pt x="7701846" y="1103710"/>
                </a:cubicBezTo>
                <a:cubicBezTo>
                  <a:pt x="7693909" y="1098997"/>
                  <a:pt x="7685537" y="1094966"/>
                  <a:pt x="7676731" y="1091618"/>
                </a:cubicBezTo>
                <a:cubicBezTo>
                  <a:pt x="7667926" y="1088269"/>
                  <a:pt x="7658934" y="1085727"/>
                  <a:pt x="7649756" y="1083990"/>
                </a:cubicBezTo>
                <a:cubicBezTo>
                  <a:pt x="7640579" y="1082254"/>
                  <a:pt x="7631897" y="1081386"/>
                  <a:pt x="7623711" y="1081386"/>
                </a:cubicBezTo>
                <a:cubicBezTo>
                  <a:pt x="7596178" y="1081386"/>
                  <a:pt x="7572056" y="1085541"/>
                  <a:pt x="7551344" y="1093850"/>
                </a:cubicBezTo>
                <a:cubicBezTo>
                  <a:pt x="7530632" y="1102160"/>
                  <a:pt x="7513393" y="1113260"/>
                  <a:pt x="7499626" y="1127151"/>
                </a:cubicBezTo>
                <a:cubicBezTo>
                  <a:pt x="7485859" y="1141041"/>
                  <a:pt x="7475566" y="1157164"/>
                  <a:pt x="7468744" y="1175520"/>
                </a:cubicBezTo>
                <a:cubicBezTo>
                  <a:pt x="7461923" y="1193875"/>
                  <a:pt x="7458512" y="1213223"/>
                  <a:pt x="7458512" y="1233563"/>
                </a:cubicBezTo>
                <a:cubicBezTo>
                  <a:pt x="7458512" y="1251422"/>
                  <a:pt x="7461799" y="1267855"/>
                  <a:pt x="7468372" y="1282862"/>
                </a:cubicBezTo>
                <a:cubicBezTo>
                  <a:pt x="7474945" y="1297869"/>
                  <a:pt x="7483751" y="1310767"/>
                  <a:pt x="7494789" y="1321557"/>
                </a:cubicBezTo>
                <a:cubicBezTo>
                  <a:pt x="7505827" y="1332347"/>
                  <a:pt x="7518664" y="1340719"/>
                  <a:pt x="7533298" y="1346672"/>
                </a:cubicBezTo>
                <a:cubicBezTo>
                  <a:pt x="7547933" y="1352625"/>
                  <a:pt x="7563312" y="1355602"/>
                  <a:pt x="7579435" y="1355602"/>
                </a:cubicBezTo>
                <a:cubicBezTo>
                  <a:pt x="7592334" y="1355602"/>
                  <a:pt x="7604674" y="1354051"/>
                  <a:pt x="7616456" y="1350951"/>
                </a:cubicBezTo>
                <a:cubicBezTo>
                  <a:pt x="7628238" y="1347850"/>
                  <a:pt x="7638594" y="1343075"/>
                  <a:pt x="7647524" y="1336626"/>
                </a:cubicBezTo>
                <a:cubicBezTo>
                  <a:pt x="7656454" y="1330177"/>
                  <a:pt x="7663523" y="1321991"/>
                  <a:pt x="7668732" y="1312069"/>
                </a:cubicBezTo>
                <a:cubicBezTo>
                  <a:pt x="7673941" y="1302148"/>
                  <a:pt x="7676545" y="1290365"/>
                  <a:pt x="7676545" y="1276723"/>
                </a:cubicBezTo>
                <a:cubicBezTo>
                  <a:pt x="7676545" y="1269777"/>
                  <a:pt x="7675119" y="1262832"/>
                  <a:pt x="7672267" y="1255887"/>
                </a:cubicBezTo>
                <a:cubicBezTo>
                  <a:pt x="7669414" y="1248941"/>
                  <a:pt x="7665322" y="1242678"/>
                  <a:pt x="7659988" y="1237097"/>
                </a:cubicBezTo>
                <a:cubicBezTo>
                  <a:pt x="7654655" y="1231516"/>
                  <a:pt x="7648206" y="1226989"/>
                  <a:pt x="7640641" y="1223517"/>
                </a:cubicBezTo>
                <a:cubicBezTo>
                  <a:pt x="7633075" y="1220044"/>
                  <a:pt x="7624704" y="1218308"/>
                  <a:pt x="7615526" y="1218308"/>
                </a:cubicBezTo>
                <a:cubicBezTo>
                  <a:pt x="7606596" y="1218308"/>
                  <a:pt x="7598473" y="1219982"/>
                  <a:pt x="7591155" y="1223331"/>
                </a:cubicBezTo>
                <a:cubicBezTo>
                  <a:pt x="7583838" y="1226679"/>
                  <a:pt x="7577637" y="1231020"/>
                  <a:pt x="7572552" y="1236353"/>
                </a:cubicBezTo>
                <a:cubicBezTo>
                  <a:pt x="7567467" y="1241686"/>
                  <a:pt x="7563498" y="1247825"/>
                  <a:pt x="7560645" y="1254771"/>
                </a:cubicBezTo>
                <a:cubicBezTo>
                  <a:pt x="7557793" y="1261716"/>
                  <a:pt x="7556243" y="1268661"/>
                  <a:pt x="7555995" y="1275606"/>
                </a:cubicBezTo>
                <a:cubicBezTo>
                  <a:pt x="7554259" y="1273622"/>
                  <a:pt x="7552832" y="1270894"/>
                  <a:pt x="7551716" y="1267421"/>
                </a:cubicBezTo>
                <a:cubicBezTo>
                  <a:pt x="7550600" y="1263948"/>
                  <a:pt x="7549669" y="1260352"/>
                  <a:pt x="7548925" y="1256631"/>
                </a:cubicBezTo>
                <a:cubicBezTo>
                  <a:pt x="7548181" y="1252910"/>
                  <a:pt x="7547685" y="1249190"/>
                  <a:pt x="7547437" y="1245469"/>
                </a:cubicBezTo>
                <a:cubicBezTo>
                  <a:pt x="7547189" y="1241748"/>
                  <a:pt x="7547065" y="1238772"/>
                  <a:pt x="7547065" y="1236539"/>
                </a:cubicBezTo>
                <a:cubicBezTo>
                  <a:pt x="7547065" y="1225873"/>
                  <a:pt x="7548678" y="1215765"/>
                  <a:pt x="7551902" y="1206216"/>
                </a:cubicBezTo>
                <a:cubicBezTo>
                  <a:pt x="7555127" y="1196666"/>
                  <a:pt x="7559840" y="1188294"/>
                  <a:pt x="7566040" y="1181101"/>
                </a:cubicBezTo>
                <a:cubicBezTo>
                  <a:pt x="7572242" y="1173907"/>
                  <a:pt x="7579931" y="1168264"/>
                  <a:pt x="7589109" y="1164172"/>
                </a:cubicBezTo>
                <a:cubicBezTo>
                  <a:pt x="7598287" y="1160079"/>
                  <a:pt x="7608953" y="1158032"/>
                  <a:pt x="7621107" y="1158032"/>
                </a:cubicBezTo>
                <a:cubicBezTo>
                  <a:pt x="7638719" y="1158032"/>
                  <a:pt x="7653911" y="1160823"/>
                  <a:pt x="7666685" y="1166404"/>
                </a:cubicBezTo>
                <a:cubicBezTo>
                  <a:pt x="7679460" y="1171985"/>
                  <a:pt x="7689940" y="1179116"/>
                  <a:pt x="7698125" y="1187798"/>
                </a:cubicBezTo>
                <a:cubicBezTo>
                  <a:pt x="7706311" y="1196480"/>
                  <a:pt x="7712326" y="1206216"/>
                  <a:pt x="7716171" y="1217006"/>
                </a:cubicBezTo>
                <a:cubicBezTo>
                  <a:pt x="7720016" y="1227796"/>
                  <a:pt x="7721938" y="1238524"/>
                  <a:pt x="7721938" y="1249190"/>
                </a:cubicBezTo>
                <a:lnTo>
                  <a:pt x="7721938" y="1551311"/>
                </a:lnTo>
                <a:lnTo>
                  <a:pt x="7808258" y="1551311"/>
                </a:lnTo>
                <a:lnTo>
                  <a:pt x="7808258" y="1138313"/>
                </a:lnTo>
                <a:lnTo>
                  <a:pt x="7912438" y="1138313"/>
                </a:lnTo>
                <a:lnTo>
                  <a:pt x="7912438" y="1060178"/>
                </a:lnTo>
                <a:close/>
                <a:moveTo>
                  <a:pt x="8316834" y="1040773"/>
                </a:moveTo>
                <a:lnTo>
                  <a:pt x="8242829" y="1069906"/>
                </a:lnTo>
                <a:cubicBezTo>
                  <a:pt x="8249303" y="1087319"/>
                  <a:pt x="8257228" y="1101941"/>
                  <a:pt x="8266604" y="1113773"/>
                </a:cubicBezTo>
                <a:cubicBezTo>
                  <a:pt x="8275981" y="1125605"/>
                  <a:pt x="8286250" y="1135762"/>
                  <a:pt x="8297412" y="1144246"/>
                </a:cubicBezTo>
                <a:cubicBezTo>
                  <a:pt x="8308574" y="1152729"/>
                  <a:pt x="8320350" y="1160207"/>
                  <a:pt x="8332740" y="1166681"/>
                </a:cubicBezTo>
                <a:cubicBezTo>
                  <a:pt x="8345130" y="1173155"/>
                  <a:pt x="8357576" y="1179741"/>
                  <a:pt x="8370077" y="1186438"/>
                </a:cubicBezTo>
                <a:lnTo>
                  <a:pt x="8385146" y="1194475"/>
                </a:lnTo>
                <a:cubicBezTo>
                  <a:pt x="8392736" y="1198493"/>
                  <a:pt x="8399768" y="1202903"/>
                  <a:pt x="8406242" y="1207702"/>
                </a:cubicBezTo>
                <a:cubicBezTo>
                  <a:pt x="8412716" y="1212502"/>
                  <a:pt x="8418297" y="1217581"/>
                  <a:pt x="8422985" y="1222938"/>
                </a:cubicBezTo>
                <a:cubicBezTo>
                  <a:pt x="8427673" y="1228296"/>
                  <a:pt x="8431357" y="1233933"/>
                  <a:pt x="8434036" y="1239849"/>
                </a:cubicBezTo>
                <a:cubicBezTo>
                  <a:pt x="8436715" y="1245765"/>
                  <a:pt x="8438054" y="1251848"/>
                  <a:pt x="8438054" y="1258099"/>
                </a:cubicBezTo>
                <a:cubicBezTo>
                  <a:pt x="8438054" y="1265689"/>
                  <a:pt x="8436547" y="1272163"/>
                  <a:pt x="8433533" y="1277521"/>
                </a:cubicBezTo>
                <a:cubicBezTo>
                  <a:pt x="8430520" y="1282879"/>
                  <a:pt x="8426334" y="1287232"/>
                  <a:pt x="8420976" y="1290581"/>
                </a:cubicBezTo>
                <a:cubicBezTo>
                  <a:pt x="8415618" y="1293930"/>
                  <a:pt x="8409200" y="1296385"/>
                  <a:pt x="8401721" y="1297948"/>
                </a:cubicBezTo>
                <a:cubicBezTo>
                  <a:pt x="8394243" y="1299511"/>
                  <a:pt x="8386039" y="1300292"/>
                  <a:pt x="8377109" y="1300292"/>
                </a:cubicBezTo>
                <a:cubicBezTo>
                  <a:pt x="8367063" y="1300292"/>
                  <a:pt x="8355622" y="1299511"/>
                  <a:pt x="8342786" y="1297948"/>
                </a:cubicBezTo>
                <a:cubicBezTo>
                  <a:pt x="8329949" y="1296385"/>
                  <a:pt x="8317169" y="1294711"/>
                  <a:pt x="8304444" y="1292925"/>
                </a:cubicBezTo>
                <a:lnTo>
                  <a:pt x="8270958" y="1288237"/>
                </a:lnTo>
                <a:lnTo>
                  <a:pt x="8270958" y="1357554"/>
                </a:lnTo>
                <a:cubicBezTo>
                  <a:pt x="8280780" y="1359339"/>
                  <a:pt x="8290659" y="1361181"/>
                  <a:pt x="8300593" y="1363079"/>
                </a:cubicBezTo>
                <a:cubicBezTo>
                  <a:pt x="8310527" y="1364976"/>
                  <a:pt x="8319959" y="1366985"/>
                  <a:pt x="8328889" y="1369106"/>
                </a:cubicBezTo>
                <a:cubicBezTo>
                  <a:pt x="8337819" y="1371227"/>
                  <a:pt x="8346023" y="1373515"/>
                  <a:pt x="8353501" y="1375971"/>
                </a:cubicBezTo>
                <a:cubicBezTo>
                  <a:pt x="8360980" y="1378427"/>
                  <a:pt x="8367175" y="1381106"/>
                  <a:pt x="8372086" y="1384008"/>
                </a:cubicBezTo>
                <a:cubicBezTo>
                  <a:pt x="8380123" y="1388696"/>
                  <a:pt x="8388327" y="1394556"/>
                  <a:pt x="8396699" y="1401588"/>
                </a:cubicBezTo>
                <a:cubicBezTo>
                  <a:pt x="8405070" y="1408620"/>
                  <a:pt x="8413163" y="1416210"/>
                  <a:pt x="8420976" y="1424359"/>
                </a:cubicBezTo>
                <a:cubicBezTo>
                  <a:pt x="8428790" y="1432507"/>
                  <a:pt x="8436268" y="1440934"/>
                  <a:pt x="8443412" y="1449641"/>
                </a:cubicBezTo>
                <a:cubicBezTo>
                  <a:pt x="8450556" y="1458347"/>
                  <a:pt x="8456807" y="1466719"/>
                  <a:pt x="8462164" y="1474756"/>
                </a:cubicBezTo>
                <a:cubicBezTo>
                  <a:pt x="8463057" y="1476095"/>
                  <a:pt x="8464508" y="1478272"/>
                  <a:pt x="8466518" y="1481286"/>
                </a:cubicBezTo>
                <a:cubicBezTo>
                  <a:pt x="8468527" y="1484299"/>
                  <a:pt x="8470647" y="1487369"/>
                  <a:pt x="8472880" y="1490494"/>
                </a:cubicBezTo>
                <a:cubicBezTo>
                  <a:pt x="8475112" y="1493620"/>
                  <a:pt x="8478684" y="1498754"/>
                  <a:pt x="8483596" y="1505898"/>
                </a:cubicBezTo>
                <a:lnTo>
                  <a:pt x="8545545" y="1461361"/>
                </a:lnTo>
                <a:cubicBezTo>
                  <a:pt x="8539071" y="1452431"/>
                  <a:pt x="8532318" y="1443111"/>
                  <a:pt x="8525286" y="1433400"/>
                </a:cubicBezTo>
                <a:cubicBezTo>
                  <a:pt x="8518254" y="1423689"/>
                  <a:pt x="8511054" y="1414090"/>
                  <a:pt x="8503687" y="1404602"/>
                </a:cubicBezTo>
                <a:cubicBezTo>
                  <a:pt x="8496320" y="1395114"/>
                  <a:pt x="8488842" y="1385905"/>
                  <a:pt x="8481251" y="1376976"/>
                </a:cubicBezTo>
                <a:cubicBezTo>
                  <a:pt x="8473661" y="1368046"/>
                  <a:pt x="8466183" y="1359898"/>
                  <a:pt x="8458816" y="1352531"/>
                </a:cubicBezTo>
                <a:cubicBezTo>
                  <a:pt x="8467076" y="1347396"/>
                  <a:pt x="8474666" y="1341145"/>
                  <a:pt x="8481586" y="1333778"/>
                </a:cubicBezTo>
                <a:cubicBezTo>
                  <a:pt x="8488507" y="1326411"/>
                  <a:pt x="8494479" y="1318486"/>
                  <a:pt x="8499502" y="1310003"/>
                </a:cubicBezTo>
                <a:cubicBezTo>
                  <a:pt x="8504525" y="1301520"/>
                  <a:pt x="8508487" y="1292646"/>
                  <a:pt x="8511389" y="1283381"/>
                </a:cubicBezTo>
                <a:cubicBezTo>
                  <a:pt x="8514291" y="1274117"/>
                  <a:pt x="8515742" y="1264908"/>
                  <a:pt x="8515742" y="1255755"/>
                </a:cubicBezTo>
                <a:cubicBezTo>
                  <a:pt x="8515742" y="1240798"/>
                  <a:pt x="8513454" y="1227348"/>
                  <a:pt x="8508878" y="1215404"/>
                </a:cubicBezTo>
                <a:cubicBezTo>
                  <a:pt x="8504301" y="1203461"/>
                  <a:pt x="8498051" y="1192745"/>
                  <a:pt x="8490125" y="1183257"/>
                </a:cubicBezTo>
                <a:cubicBezTo>
                  <a:pt x="8482200" y="1173769"/>
                  <a:pt x="8472880" y="1165230"/>
                  <a:pt x="8462164" y="1157640"/>
                </a:cubicBezTo>
                <a:cubicBezTo>
                  <a:pt x="8451449" y="1150050"/>
                  <a:pt x="8440063" y="1142906"/>
                  <a:pt x="8428008" y="1136209"/>
                </a:cubicBezTo>
                <a:lnTo>
                  <a:pt x="8420641" y="1132191"/>
                </a:lnTo>
                <a:cubicBezTo>
                  <a:pt x="8413051" y="1127949"/>
                  <a:pt x="8403842" y="1122982"/>
                  <a:pt x="8393015" y="1117289"/>
                </a:cubicBezTo>
                <a:cubicBezTo>
                  <a:pt x="8382188" y="1111596"/>
                  <a:pt x="8371528" y="1104955"/>
                  <a:pt x="8361036" y="1097365"/>
                </a:cubicBezTo>
                <a:cubicBezTo>
                  <a:pt x="8350543" y="1089775"/>
                  <a:pt x="8341167" y="1081291"/>
                  <a:pt x="8332907" y="1071915"/>
                </a:cubicBezTo>
                <a:cubicBezTo>
                  <a:pt x="8324647" y="1062539"/>
                  <a:pt x="8319290" y="1052158"/>
                  <a:pt x="8316834" y="1040773"/>
                </a:cubicBezTo>
                <a:close/>
                <a:moveTo>
                  <a:pt x="5083886" y="891555"/>
                </a:moveTo>
                <a:cubicBezTo>
                  <a:pt x="5074882" y="912019"/>
                  <a:pt x="5070380" y="932756"/>
                  <a:pt x="5070380" y="953766"/>
                </a:cubicBezTo>
                <a:cubicBezTo>
                  <a:pt x="5070380" y="993875"/>
                  <a:pt x="5090435" y="1039987"/>
                  <a:pt x="5130542" y="1092101"/>
                </a:cubicBezTo>
                <a:lnTo>
                  <a:pt x="4996820" y="1092101"/>
                </a:lnTo>
                <a:lnTo>
                  <a:pt x="4973381" y="1092101"/>
                </a:lnTo>
                <a:lnTo>
                  <a:pt x="4938704" y="1092101"/>
                </a:lnTo>
                <a:cubicBezTo>
                  <a:pt x="4934611" y="1086099"/>
                  <a:pt x="4930587" y="1079619"/>
                  <a:pt x="4926630" y="1072661"/>
                </a:cubicBezTo>
                <a:cubicBezTo>
                  <a:pt x="4922673" y="1065703"/>
                  <a:pt x="4916535" y="1053902"/>
                  <a:pt x="4908213" y="1037258"/>
                </a:cubicBezTo>
                <a:cubicBezTo>
                  <a:pt x="4899890" y="1020614"/>
                  <a:pt x="4887271" y="1012292"/>
                  <a:pt x="4870355" y="1012292"/>
                </a:cubicBezTo>
                <a:lnTo>
                  <a:pt x="4870355" y="1138759"/>
                </a:lnTo>
                <a:cubicBezTo>
                  <a:pt x="4858348" y="1119932"/>
                  <a:pt x="4847572" y="1107450"/>
                  <a:pt x="4838021" y="1101310"/>
                </a:cubicBezTo>
                <a:cubicBezTo>
                  <a:pt x="4828472" y="1095171"/>
                  <a:pt x="4814693" y="1092101"/>
                  <a:pt x="4796685" y="1092101"/>
                </a:cubicBezTo>
                <a:lnTo>
                  <a:pt x="4790397" y="1092101"/>
                </a:lnTo>
                <a:lnTo>
                  <a:pt x="4773356" y="1092101"/>
                </a:lnTo>
                <a:lnTo>
                  <a:pt x="4732279" y="1092101"/>
                </a:lnTo>
                <a:cubicBezTo>
                  <a:pt x="4728187" y="1086099"/>
                  <a:pt x="4724162" y="1079619"/>
                  <a:pt x="4720206" y="1072661"/>
                </a:cubicBezTo>
                <a:cubicBezTo>
                  <a:pt x="4716249" y="1065703"/>
                  <a:pt x="4710111" y="1053902"/>
                  <a:pt x="4701788" y="1037258"/>
                </a:cubicBezTo>
                <a:cubicBezTo>
                  <a:pt x="4693466" y="1020614"/>
                  <a:pt x="4680847" y="1012292"/>
                  <a:pt x="4663929" y="1012292"/>
                </a:cubicBezTo>
                <a:lnTo>
                  <a:pt x="4663929" y="1209564"/>
                </a:lnTo>
                <a:cubicBezTo>
                  <a:pt x="4611270" y="1131256"/>
                  <a:pt x="4553288" y="1092101"/>
                  <a:pt x="4489987" y="1092101"/>
                </a:cubicBezTo>
                <a:cubicBezTo>
                  <a:pt x="4444694" y="1092101"/>
                  <a:pt x="4407450" y="1107859"/>
                  <a:pt x="4378254" y="1139373"/>
                </a:cubicBezTo>
                <a:cubicBezTo>
                  <a:pt x="4349060" y="1170887"/>
                  <a:pt x="4334462" y="1205062"/>
                  <a:pt x="4334462" y="1241897"/>
                </a:cubicBezTo>
                <a:cubicBezTo>
                  <a:pt x="4334462" y="1256631"/>
                  <a:pt x="4338350" y="1268159"/>
                  <a:pt x="4346126" y="1276481"/>
                </a:cubicBezTo>
                <a:cubicBezTo>
                  <a:pt x="4353902" y="1284803"/>
                  <a:pt x="4364202" y="1288964"/>
                  <a:pt x="4377027" y="1288964"/>
                </a:cubicBezTo>
                <a:cubicBezTo>
                  <a:pt x="4387940" y="1288964"/>
                  <a:pt x="4400697" y="1285417"/>
                  <a:pt x="4415294" y="1278323"/>
                </a:cubicBezTo>
                <a:cubicBezTo>
                  <a:pt x="4429892" y="1271229"/>
                  <a:pt x="4441421" y="1267681"/>
                  <a:pt x="4449878" y="1267681"/>
                </a:cubicBezTo>
                <a:cubicBezTo>
                  <a:pt x="4458337" y="1267681"/>
                  <a:pt x="4464952" y="1270410"/>
                  <a:pt x="4469727" y="1275867"/>
                </a:cubicBezTo>
                <a:cubicBezTo>
                  <a:pt x="4474502" y="1281324"/>
                  <a:pt x="4476891" y="1287190"/>
                  <a:pt x="4476891" y="1293466"/>
                </a:cubicBezTo>
                <a:cubicBezTo>
                  <a:pt x="4476891" y="1298104"/>
                  <a:pt x="4455608" y="1320887"/>
                  <a:pt x="4413043" y="1361815"/>
                </a:cubicBezTo>
                <a:lnTo>
                  <a:pt x="4476072" y="1404380"/>
                </a:lnTo>
                <a:lnTo>
                  <a:pt x="4634462" y="1243944"/>
                </a:lnTo>
                <a:cubicBezTo>
                  <a:pt x="4654107" y="1271229"/>
                  <a:pt x="4663929" y="1303834"/>
                  <a:pt x="4663929" y="1341761"/>
                </a:cubicBezTo>
                <a:lnTo>
                  <a:pt x="4663929" y="1510792"/>
                </a:lnTo>
                <a:lnTo>
                  <a:pt x="4735964" y="1557859"/>
                </a:lnTo>
                <a:lnTo>
                  <a:pt x="4735964" y="1138759"/>
                </a:lnTo>
                <a:lnTo>
                  <a:pt x="4802823" y="1138759"/>
                </a:lnTo>
                <a:lnTo>
                  <a:pt x="4806098" y="1138759"/>
                </a:lnTo>
                <a:cubicBezTo>
                  <a:pt x="4821378" y="1138759"/>
                  <a:pt x="4835907" y="1150151"/>
                  <a:pt x="4849686" y="1172934"/>
                </a:cubicBezTo>
                <a:cubicBezTo>
                  <a:pt x="4863464" y="1195717"/>
                  <a:pt x="4870355" y="1216249"/>
                  <a:pt x="4870355" y="1234530"/>
                </a:cubicBezTo>
                <a:lnTo>
                  <a:pt x="4870355" y="1510792"/>
                </a:lnTo>
                <a:lnTo>
                  <a:pt x="4942387" y="1557859"/>
                </a:lnTo>
                <a:lnTo>
                  <a:pt x="4942387" y="1138759"/>
                </a:lnTo>
                <a:lnTo>
                  <a:pt x="5002849" y="1138759"/>
                </a:lnTo>
                <a:lnTo>
                  <a:pt x="5026289" y="1138759"/>
                </a:lnTo>
                <a:lnTo>
                  <a:pt x="5155918" y="1138759"/>
                </a:lnTo>
                <a:cubicBezTo>
                  <a:pt x="5160829" y="1154039"/>
                  <a:pt x="5163286" y="1169728"/>
                  <a:pt x="5163286" y="1185826"/>
                </a:cubicBezTo>
                <a:cubicBezTo>
                  <a:pt x="5163286" y="1223480"/>
                  <a:pt x="5151757" y="1256631"/>
                  <a:pt x="5128701" y="1285281"/>
                </a:cubicBezTo>
                <a:cubicBezTo>
                  <a:pt x="5105647" y="1313930"/>
                  <a:pt x="5067788" y="1334257"/>
                  <a:pt x="5015128" y="1346263"/>
                </a:cubicBezTo>
                <a:cubicBezTo>
                  <a:pt x="5014581" y="1350083"/>
                  <a:pt x="5014309" y="1353493"/>
                  <a:pt x="5014309" y="1356495"/>
                </a:cubicBezTo>
                <a:cubicBezTo>
                  <a:pt x="5014309" y="1402879"/>
                  <a:pt x="5029179" y="1442306"/>
                  <a:pt x="5058919" y="1474776"/>
                </a:cubicBezTo>
                <a:cubicBezTo>
                  <a:pt x="5088661" y="1507245"/>
                  <a:pt x="5125359" y="1523480"/>
                  <a:pt x="5169016" y="1523480"/>
                </a:cubicBezTo>
                <a:cubicBezTo>
                  <a:pt x="5215401" y="1523480"/>
                  <a:pt x="5254145" y="1507995"/>
                  <a:pt x="5285250" y="1477027"/>
                </a:cubicBezTo>
                <a:cubicBezTo>
                  <a:pt x="5316354" y="1446058"/>
                  <a:pt x="5331909" y="1404653"/>
                  <a:pt x="5331909" y="1352811"/>
                </a:cubicBezTo>
                <a:cubicBezTo>
                  <a:pt x="5331909" y="1318432"/>
                  <a:pt x="5322494" y="1283643"/>
                  <a:pt x="5303667" y="1248445"/>
                </a:cubicBezTo>
                <a:cubicBezTo>
                  <a:pt x="5284841" y="1213248"/>
                  <a:pt x="5258374" y="1176686"/>
                  <a:pt x="5224267" y="1138759"/>
                </a:cubicBezTo>
                <a:lnTo>
                  <a:pt x="5415809" y="1138759"/>
                </a:lnTo>
                <a:lnTo>
                  <a:pt x="5386341" y="1092101"/>
                </a:lnTo>
                <a:lnTo>
                  <a:pt x="5186614" y="1092101"/>
                </a:lnTo>
                <a:cubicBezTo>
                  <a:pt x="5155510" y="1055267"/>
                  <a:pt x="5139957" y="1016931"/>
                  <a:pt x="5139957" y="977094"/>
                </a:cubicBezTo>
                <a:cubicBezTo>
                  <a:pt x="5139957" y="955812"/>
                  <a:pt x="5143504" y="936167"/>
                  <a:pt x="5150598" y="918159"/>
                </a:cubicBezTo>
                <a:close/>
                <a:moveTo>
                  <a:pt x="6031697" y="889918"/>
                </a:moveTo>
                <a:cubicBezTo>
                  <a:pt x="5935380" y="889918"/>
                  <a:pt x="5841793" y="932074"/>
                  <a:pt x="5750935" y="1016385"/>
                </a:cubicBezTo>
                <a:lnTo>
                  <a:pt x="5804139" y="1092101"/>
                </a:lnTo>
                <a:lnTo>
                  <a:pt x="5735380" y="1092101"/>
                </a:lnTo>
                <a:lnTo>
                  <a:pt x="5764848" y="1138759"/>
                </a:lnTo>
                <a:lnTo>
                  <a:pt x="5801683" y="1138759"/>
                </a:lnTo>
                <a:lnTo>
                  <a:pt x="5801683" y="1510792"/>
                </a:lnTo>
                <a:lnTo>
                  <a:pt x="5873716" y="1557859"/>
                </a:lnTo>
                <a:lnTo>
                  <a:pt x="5873716" y="1138759"/>
                </a:lnTo>
                <a:lnTo>
                  <a:pt x="5936298" y="1138759"/>
                </a:lnTo>
                <a:lnTo>
                  <a:pt x="5957619" y="1138759"/>
                </a:lnTo>
                <a:lnTo>
                  <a:pt x="6161401" y="1138759"/>
                </a:lnTo>
                <a:lnTo>
                  <a:pt x="6161401" y="1169046"/>
                </a:lnTo>
                <a:lnTo>
                  <a:pt x="5929341" y="1315567"/>
                </a:lnTo>
                <a:lnTo>
                  <a:pt x="5970269" y="1385144"/>
                </a:lnTo>
                <a:cubicBezTo>
                  <a:pt x="6068223" y="1395512"/>
                  <a:pt x="6135070" y="1439441"/>
                  <a:pt x="6170814" y="1516931"/>
                </a:cubicBezTo>
                <a:lnTo>
                  <a:pt x="6233434" y="1557859"/>
                </a:lnTo>
                <a:lnTo>
                  <a:pt x="6233434" y="1138759"/>
                </a:lnTo>
                <a:lnTo>
                  <a:pt x="6298248" y="1138759"/>
                </a:lnTo>
                <a:lnTo>
                  <a:pt x="6317335" y="1138759"/>
                </a:lnTo>
                <a:lnTo>
                  <a:pt x="6373965" y="1138759"/>
                </a:lnTo>
                <a:cubicBezTo>
                  <a:pt x="6353500" y="1159496"/>
                  <a:pt x="6336311" y="1185349"/>
                  <a:pt x="6322395" y="1216317"/>
                </a:cubicBezTo>
                <a:cubicBezTo>
                  <a:pt x="6308480" y="1247286"/>
                  <a:pt x="6301522" y="1282416"/>
                  <a:pt x="6301522" y="1321706"/>
                </a:cubicBezTo>
                <a:cubicBezTo>
                  <a:pt x="6301522" y="1383371"/>
                  <a:pt x="6319258" y="1437190"/>
                  <a:pt x="6354728" y="1483166"/>
                </a:cubicBezTo>
                <a:cubicBezTo>
                  <a:pt x="6390199" y="1529141"/>
                  <a:pt x="6430854" y="1552129"/>
                  <a:pt x="6476693" y="1552129"/>
                </a:cubicBezTo>
                <a:cubicBezTo>
                  <a:pt x="6500431" y="1552129"/>
                  <a:pt x="6519531" y="1545922"/>
                  <a:pt x="6533992" y="1533507"/>
                </a:cubicBezTo>
                <a:cubicBezTo>
                  <a:pt x="6548453" y="1521092"/>
                  <a:pt x="6555684" y="1505744"/>
                  <a:pt x="6555684" y="1487464"/>
                </a:cubicBezTo>
                <a:cubicBezTo>
                  <a:pt x="6555684" y="1471365"/>
                  <a:pt x="6550090" y="1457245"/>
                  <a:pt x="6538903" y="1445103"/>
                </a:cubicBezTo>
                <a:cubicBezTo>
                  <a:pt x="6527716" y="1432961"/>
                  <a:pt x="6512982" y="1426890"/>
                  <a:pt x="6494701" y="1426890"/>
                </a:cubicBezTo>
                <a:cubicBezTo>
                  <a:pt x="6476693" y="1426890"/>
                  <a:pt x="6462641" y="1432075"/>
                  <a:pt x="6452546" y="1442443"/>
                </a:cubicBezTo>
                <a:cubicBezTo>
                  <a:pt x="6442450" y="1452811"/>
                  <a:pt x="6437402" y="1465499"/>
                  <a:pt x="6437402" y="1480506"/>
                </a:cubicBezTo>
                <a:lnTo>
                  <a:pt x="6437402" y="1482961"/>
                </a:lnTo>
                <a:cubicBezTo>
                  <a:pt x="6411754" y="1475049"/>
                  <a:pt x="6390881" y="1458746"/>
                  <a:pt x="6374783" y="1434053"/>
                </a:cubicBezTo>
                <a:cubicBezTo>
                  <a:pt x="6358685" y="1409360"/>
                  <a:pt x="6350635" y="1381188"/>
                  <a:pt x="6350635" y="1349537"/>
                </a:cubicBezTo>
                <a:cubicBezTo>
                  <a:pt x="6350635" y="1301515"/>
                  <a:pt x="6372123" y="1254380"/>
                  <a:pt x="6415097" y="1208132"/>
                </a:cubicBezTo>
                <a:cubicBezTo>
                  <a:pt x="6458071" y="1161883"/>
                  <a:pt x="6513528" y="1138759"/>
                  <a:pt x="6581468" y="1138759"/>
                </a:cubicBezTo>
                <a:lnTo>
                  <a:pt x="6599886" y="1138759"/>
                </a:lnTo>
                <a:lnTo>
                  <a:pt x="6601895" y="1138759"/>
                </a:lnTo>
                <a:cubicBezTo>
                  <a:pt x="6626997" y="1138759"/>
                  <a:pt x="6649371" y="1152675"/>
                  <a:pt x="6669016" y="1180505"/>
                </a:cubicBezTo>
                <a:cubicBezTo>
                  <a:pt x="6646915" y="1204244"/>
                  <a:pt x="6630681" y="1225526"/>
                  <a:pt x="6620312" y="1244353"/>
                </a:cubicBezTo>
                <a:cubicBezTo>
                  <a:pt x="6609944" y="1263180"/>
                  <a:pt x="6604760" y="1281324"/>
                  <a:pt x="6604760" y="1298787"/>
                </a:cubicBezTo>
                <a:cubicBezTo>
                  <a:pt x="6604760" y="1314339"/>
                  <a:pt x="6609194" y="1326754"/>
                  <a:pt x="6618061" y="1336031"/>
                </a:cubicBezTo>
                <a:cubicBezTo>
                  <a:pt x="6626929" y="1345308"/>
                  <a:pt x="6638730" y="1349946"/>
                  <a:pt x="6653464" y="1349946"/>
                </a:cubicBezTo>
                <a:cubicBezTo>
                  <a:pt x="6679112" y="1349946"/>
                  <a:pt x="6701895" y="1330164"/>
                  <a:pt x="6721813" y="1290601"/>
                </a:cubicBezTo>
                <a:cubicBezTo>
                  <a:pt x="6730271" y="1308609"/>
                  <a:pt x="6740026" y="1322661"/>
                  <a:pt x="6751076" y="1332757"/>
                </a:cubicBezTo>
                <a:cubicBezTo>
                  <a:pt x="6762127" y="1342852"/>
                  <a:pt x="6775019" y="1347900"/>
                  <a:pt x="6789753" y="1347900"/>
                </a:cubicBezTo>
                <a:cubicBezTo>
                  <a:pt x="6804760" y="1347900"/>
                  <a:pt x="6816765" y="1343261"/>
                  <a:pt x="6825769" y="1333985"/>
                </a:cubicBezTo>
                <a:cubicBezTo>
                  <a:pt x="6834773" y="1324707"/>
                  <a:pt x="6839276" y="1312975"/>
                  <a:pt x="6839276" y="1298787"/>
                </a:cubicBezTo>
                <a:cubicBezTo>
                  <a:pt x="6839276" y="1280778"/>
                  <a:pt x="6833000" y="1262224"/>
                  <a:pt x="6820449" y="1243125"/>
                </a:cubicBezTo>
                <a:cubicBezTo>
                  <a:pt x="6807898" y="1224025"/>
                  <a:pt x="6789753" y="1204380"/>
                  <a:pt x="6766015" y="1184189"/>
                </a:cubicBezTo>
                <a:cubicBezTo>
                  <a:pt x="6783750" y="1164544"/>
                  <a:pt x="6796711" y="1154721"/>
                  <a:pt x="6804896" y="1154721"/>
                </a:cubicBezTo>
                <a:cubicBezTo>
                  <a:pt x="6816629" y="1154721"/>
                  <a:pt x="6834364" y="1168363"/>
                  <a:pt x="6858102" y="1195649"/>
                </a:cubicBezTo>
                <a:cubicBezTo>
                  <a:pt x="6881840" y="1222934"/>
                  <a:pt x="6893709" y="1248582"/>
                  <a:pt x="6893709" y="1272593"/>
                </a:cubicBezTo>
                <a:lnTo>
                  <a:pt x="6893709" y="1369182"/>
                </a:lnTo>
                <a:lnTo>
                  <a:pt x="6893709" y="1451447"/>
                </a:lnTo>
                <a:cubicBezTo>
                  <a:pt x="6866970" y="1420888"/>
                  <a:pt x="6843778" y="1405608"/>
                  <a:pt x="6824132" y="1405608"/>
                </a:cubicBezTo>
                <a:cubicBezTo>
                  <a:pt x="6814583" y="1405608"/>
                  <a:pt x="6806738" y="1409564"/>
                  <a:pt x="6800599" y="1417477"/>
                </a:cubicBezTo>
                <a:cubicBezTo>
                  <a:pt x="6794460" y="1425390"/>
                  <a:pt x="6790981" y="1435485"/>
                  <a:pt x="6790162" y="1447764"/>
                </a:cubicBezTo>
                <a:cubicBezTo>
                  <a:pt x="6763423" y="1410383"/>
                  <a:pt x="6734228" y="1391692"/>
                  <a:pt x="6702577" y="1391692"/>
                </a:cubicBezTo>
                <a:cubicBezTo>
                  <a:pt x="6680203" y="1391692"/>
                  <a:pt x="6661854" y="1399878"/>
                  <a:pt x="6647529" y="1416249"/>
                </a:cubicBezTo>
                <a:cubicBezTo>
                  <a:pt x="6633204" y="1432620"/>
                  <a:pt x="6626042" y="1454039"/>
                  <a:pt x="6626042" y="1480506"/>
                </a:cubicBezTo>
                <a:cubicBezTo>
                  <a:pt x="6626042" y="1510246"/>
                  <a:pt x="6636206" y="1535826"/>
                  <a:pt x="6656533" y="1557245"/>
                </a:cubicBezTo>
                <a:cubicBezTo>
                  <a:pt x="6676861" y="1578664"/>
                  <a:pt x="6699849" y="1589374"/>
                  <a:pt x="6725496" y="1589374"/>
                </a:cubicBezTo>
                <a:cubicBezTo>
                  <a:pt x="6743778" y="1589374"/>
                  <a:pt x="6757829" y="1584326"/>
                  <a:pt x="6767652" y="1574230"/>
                </a:cubicBezTo>
                <a:cubicBezTo>
                  <a:pt x="6777475" y="1564135"/>
                  <a:pt x="6782386" y="1551993"/>
                  <a:pt x="6782386" y="1537805"/>
                </a:cubicBezTo>
                <a:cubicBezTo>
                  <a:pt x="6782386" y="1525526"/>
                  <a:pt x="6778021" y="1514953"/>
                  <a:pt x="6769289" y="1506085"/>
                </a:cubicBezTo>
                <a:cubicBezTo>
                  <a:pt x="6760558" y="1497218"/>
                  <a:pt x="6749507" y="1492784"/>
                  <a:pt x="6736138" y="1492784"/>
                </a:cubicBezTo>
                <a:cubicBezTo>
                  <a:pt x="6723041" y="1492784"/>
                  <a:pt x="6712536" y="1497491"/>
                  <a:pt x="6704623" y="1506904"/>
                </a:cubicBezTo>
                <a:cubicBezTo>
                  <a:pt x="6696711" y="1516318"/>
                  <a:pt x="6693027" y="1527845"/>
                  <a:pt x="6693573" y="1541488"/>
                </a:cubicBezTo>
                <a:cubicBezTo>
                  <a:pt x="6686206" y="1537395"/>
                  <a:pt x="6680613" y="1532075"/>
                  <a:pt x="6676792" y="1525526"/>
                </a:cubicBezTo>
                <a:cubicBezTo>
                  <a:pt x="6672973" y="1518978"/>
                  <a:pt x="6671063" y="1511065"/>
                  <a:pt x="6671063" y="1501788"/>
                </a:cubicBezTo>
                <a:cubicBezTo>
                  <a:pt x="6671063" y="1490056"/>
                  <a:pt x="6675428" y="1479346"/>
                  <a:pt x="6684159" y="1469660"/>
                </a:cubicBezTo>
                <a:cubicBezTo>
                  <a:pt x="6692891" y="1459974"/>
                  <a:pt x="6704623" y="1455131"/>
                  <a:pt x="6719357" y="1455131"/>
                </a:cubicBezTo>
                <a:cubicBezTo>
                  <a:pt x="6737638" y="1455131"/>
                  <a:pt x="6753737" y="1460315"/>
                  <a:pt x="6767652" y="1470683"/>
                </a:cubicBezTo>
                <a:cubicBezTo>
                  <a:pt x="6781567" y="1481052"/>
                  <a:pt x="6793846" y="1495240"/>
                  <a:pt x="6804487" y="1513248"/>
                </a:cubicBezTo>
                <a:lnTo>
                  <a:pt x="6832727" y="1522252"/>
                </a:lnTo>
                <a:cubicBezTo>
                  <a:pt x="6831636" y="1514066"/>
                  <a:pt x="6831090" y="1507654"/>
                  <a:pt x="6831090" y="1503016"/>
                </a:cubicBezTo>
                <a:cubicBezTo>
                  <a:pt x="6831090" y="1491829"/>
                  <a:pt x="6832795" y="1483371"/>
                  <a:pt x="6836206" y="1477641"/>
                </a:cubicBezTo>
                <a:cubicBezTo>
                  <a:pt x="6839617" y="1471911"/>
                  <a:pt x="6844187" y="1469046"/>
                  <a:pt x="6849917" y="1469046"/>
                </a:cubicBezTo>
                <a:cubicBezTo>
                  <a:pt x="6856738" y="1469046"/>
                  <a:pt x="6864241" y="1472388"/>
                  <a:pt x="6872427" y="1479073"/>
                </a:cubicBezTo>
                <a:cubicBezTo>
                  <a:pt x="6880613" y="1485758"/>
                  <a:pt x="6887707" y="1493739"/>
                  <a:pt x="6893709" y="1503016"/>
                </a:cubicBezTo>
                <a:lnTo>
                  <a:pt x="6893709" y="1510792"/>
                </a:lnTo>
                <a:lnTo>
                  <a:pt x="6893709" y="1536986"/>
                </a:lnTo>
                <a:lnTo>
                  <a:pt x="6965742" y="1586099"/>
                </a:lnTo>
                <a:lnTo>
                  <a:pt x="6965742" y="1557859"/>
                </a:lnTo>
                <a:lnTo>
                  <a:pt x="6965742" y="1369182"/>
                </a:lnTo>
                <a:lnTo>
                  <a:pt x="6965742" y="1138759"/>
                </a:lnTo>
                <a:lnTo>
                  <a:pt x="7031673" y="1138759"/>
                </a:lnTo>
                <a:lnTo>
                  <a:pt x="7049272" y="1138759"/>
                </a:lnTo>
                <a:lnTo>
                  <a:pt x="7064006" y="1188691"/>
                </a:lnTo>
                <a:cubicBezTo>
                  <a:pt x="7104661" y="1190055"/>
                  <a:pt x="7147226" y="1204517"/>
                  <a:pt x="7191701" y="1232074"/>
                </a:cubicBezTo>
                <a:lnTo>
                  <a:pt x="7080377" y="1331938"/>
                </a:lnTo>
                <a:lnTo>
                  <a:pt x="7121305" y="1401515"/>
                </a:lnTo>
                <a:cubicBezTo>
                  <a:pt x="7215712" y="1408882"/>
                  <a:pt x="7282560" y="1447354"/>
                  <a:pt x="7321851" y="1516931"/>
                </a:cubicBezTo>
                <a:lnTo>
                  <a:pt x="7384470" y="1557859"/>
                </a:lnTo>
                <a:lnTo>
                  <a:pt x="7384470" y="1138759"/>
                </a:lnTo>
                <a:lnTo>
                  <a:pt x="7468372" y="1138759"/>
                </a:lnTo>
                <a:lnTo>
                  <a:pt x="7438904" y="1092101"/>
                </a:lnTo>
                <a:lnTo>
                  <a:pt x="7020176" y="1092101"/>
                </a:lnTo>
                <a:lnTo>
                  <a:pt x="7002205" y="1092101"/>
                </a:lnTo>
                <a:lnTo>
                  <a:pt x="6962059" y="1092101"/>
                </a:lnTo>
                <a:cubicBezTo>
                  <a:pt x="6957966" y="1086099"/>
                  <a:pt x="6953941" y="1079619"/>
                  <a:pt x="6949985" y="1072661"/>
                </a:cubicBezTo>
                <a:cubicBezTo>
                  <a:pt x="6946029" y="1065703"/>
                  <a:pt x="6939890" y="1053902"/>
                  <a:pt x="6931568" y="1037258"/>
                </a:cubicBezTo>
                <a:cubicBezTo>
                  <a:pt x="6923246" y="1020614"/>
                  <a:pt x="6910626" y="1012292"/>
                  <a:pt x="6893709" y="1012292"/>
                </a:cubicBezTo>
                <a:lnTo>
                  <a:pt x="6893709" y="1171092"/>
                </a:lnTo>
                <a:cubicBezTo>
                  <a:pt x="6853600" y="1117886"/>
                  <a:pt x="6820312" y="1091283"/>
                  <a:pt x="6793846" y="1091283"/>
                </a:cubicBezTo>
                <a:cubicBezTo>
                  <a:pt x="6770108" y="1091283"/>
                  <a:pt x="6740913" y="1109018"/>
                  <a:pt x="6706260" y="1144489"/>
                </a:cubicBezTo>
                <a:cubicBezTo>
                  <a:pt x="6688252" y="1124025"/>
                  <a:pt x="6672222" y="1110178"/>
                  <a:pt x="6658170" y="1102947"/>
                </a:cubicBezTo>
                <a:cubicBezTo>
                  <a:pt x="6644119" y="1095717"/>
                  <a:pt x="6624542" y="1092101"/>
                  <a:pt x="6599439" y="1092101"/>
                </a:cubicBezTo>
                <a:lnTo>
                  <a:pt x="6570418" y="1092101"/>
                </a:lnTo>
                <a:lnTo>
                  <a:pt x="6545005" y="1092101"/>
                </a:lnTo>
                <a:lnTo>
                  <a:pt x="6287867" y="1092101"/>
                </a:lnTo>
                <a:lnTo>
                  <a:pt x="6268780" y="1092101"/>
                </a:lnTo>
                <a:lnTo>
                  <a:pt x="5928151" y="1092101"/>
                </a:lnTo>
                <a:lnTo>
                  <a:pt x="5906830" y="1092101"/>
                </a:lnTo>
                <a:lnTo>
                  <a:pt x="5863076" y="1092101"/>
                </a:lnTo>
                <a:lnTo>
                  <a:pt x="5837291" y="1051583"/>
                </a:lnTo>
                <a:cubicBezTo>
                  <a:pt x="5904413" y="982279"/>
                  <a:pt x="5982311" y="947626"/>
                  <a:pt x="6070988" y="947626"/>
                </a:cubicBezTo>
                <a:cubicBezTo>
                  <a:pt x="6137836" y="947626"/>
                  <a:pt x="6203866" y="967681"/>
                  <a:pt x="6269078" y="1007790"/>
                </a:cubicBezTo>
                <a:lnTo>
                  <a:pt x="6269078" y="966044"/>
                </a:lnTo>
                <a:cubicBezTo>
                  <a:pt x="6185312" y="915294"/>
                  <a:pt x="6106186" y="889918"/>
                  <a:pt x="6031697" y="889918"/>
                </a:cubicBezTo>
                <a:close/>
                <a:moveTo>
                  <a:pt x="0" y="0"/>
                </a:moveTo>
                <a:lnTo>
                  <a:pt x="12235542" y="0"/>
                </a:lnTo>
                <a:lnTo>
                  <a:pt x="1223554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A1C8E8-B28F-DFE5-03B9-EB33CE3CAAA8}"/>
              </a:ext>
            </a:extLst>
          </p:cNvPr>
          <p:cNvSpPr txBox="1"/>
          <p:nvPr/>
        </p:nvSpPr>
        <p:spPr>
          <a:xfrm>
            <a:off x="2064667" y="3633869"/>
            <a:ext cx="1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ضياء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E764E7-348A-738C-111F-D28CABA6A58E}"/>
              </a:ext>
            </a:extLst>
          </p:cNvPr>
          <p:cNvSpPr txBox="1"/>
          <p:nvPr/>
        </p:nvSpPr>
        <p:spPr>
          <a:xfrm>
            <a:off x="2060419" y="4401792"/>
            <a:ext cx="1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نور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58DDB-CC63-ADC5-FD4A-86F987321FD1}"/>
              </a:ext>
            </a:extLst>
          </p:cNvPr>
          <p:cNvSpPr txBox="1"/>
          <p:nvPr/>
        </p:nvSpPr>
        <p:spPr>
          <a:xfrm>
            <a:off x="1648765" y="5812612"/>
            <a:ext cx="146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برهان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DC705E-01A2-B713-7EEC-1953198EC0DD}"/>
              </a:ext>
            </a:extLst>
          </p:cNvPr>
          <p:cNvSpPr txBox="1"/>
          <p:nvPr/>
        </p:nvSpPr>
        <p:spPr>
          <a:xfrm>
            <a:off x="1805013" y="5160664"/>
            <a:ext cx="1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حجة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60C54F2-AB8A-BEFE-409F-F439BF6C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13" y="4724957"/>
            <a:ext cx="187588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50195 0.065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45052 -0.182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51757 0.077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50873 -0.133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B7912FF-11A1-FEA2-24D6-9B41B8134C76}"/>
                  </a:ext>
                </a:extLst>
              </p:cNvPr>
              <p:cNvSpPr/>
              <p:nvPr/>
            </p:nvSpPr>
            <p:spPr>
              <a:xfrm>
                <a:off x="0" y="98474"/>
                <a:ext cx="12192000" cy="685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y-AM" i="1" smtClean="0">
                          <a:latin typeface="Cambria Math" panose="02040503050406030204" pitchFamily="18" charset="0"/>
                        </a:rPr>
                        <m:t>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B7912FF-11A1-FEA2-24D6-9B41B8134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41B9729-518F-31CE-B6F1-E4C4576A3126}"/>
              </a:ext>
            </a:extLst>
          </p:cNvPr>
          <p:cNvSpPr txBox="1"/>
          <p:nvPr/>
        </p:nvSpPr>
        <p:spPr>
          <a:xfrm>
            <a:off x="0" y="389717"/>
            <a:ext cx="12192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83C4AA-630E-D10E-EAB0-B37A3351309A}"/>
              </a:ext>
            </a:extLst>
          </p:cNvPr>
          <p:cNvSpPr txBox="1"/>
          <p:nvPr/>
        </p:nvSpPr>
        <p:spPr>
          <a:xfrm>
            <a:off x="182880" y="2335237"/>
            <a:ext cx="4656406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👉 এক কথায় উত্তর দাওঃ</a:t>
            </a:r>
            <a:endParaRPr lang="en-US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80D423-FBB9-7AFB-73E8-D479B5CC4647}"/>
              </a:ext>
            </a:extLst>
          </p:cNvPr>
          <p:cNvSpPr txBox="1"/>
          <p:nvPr/>
        </p:nvSpPr>
        <p:spPr>
          <a:xfrm>
            <a:off x="295421" y="3645601"/>
            <a:ext cx="521911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bn-BD" sz="3200" b="1" dirty="0"/>
              <a:t>১। </a:t>
            </a:r>
            <a:r>
              <a:rPr lang="ar-SA" sz="3200" b="1" i="0" dirty="0">
                <a:solidFill>
                  <a:srgbClr val="660033"/>
                </a:solidFill>
                <a:effectLst/>
                <a:latin typeface="alqalam"/>
              </a:rPr>
              <a:t>الصَّلَاة</a:t>
            </a:r>
            <a:r>
              <a:rPr lang="bn-BD" sz="3200" b="1" i="0" dirty="0">
                <a:solidFill>
                  <a:srgbClr val="660033"/>
                </a:solidFill>
                <a:effectLst/>
                <a:latin typeface="alqalam"/>
              </a:rPr>
              <a:t> (</a:t>
            </a:r>
            <a:r>
              <a:rPr lang="bn-BD" sz="3200" b="1" dirty="0"/>
              <a:t>নামাজ) কি স্বরুপ</a:t>
            </a:r>
            <a:r>
              <a:rPr lang="en-US" sz="3200" b="1" dirty="0"/>
              <a:t>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38D81-31D4-4E2B-8DF6-85F1DA05BD94}"/>
              </a:ext>
            </a:extLst>
          </p:cNvPr>
          <p:cNvSpPr/>
          <p:nvPr/>
        </p:nvSpPr>
        <p:spPr>
          <a:xfrm>
            <a:off x="6386732" y="3645601"/>
            <a:ext cx="1575582" cy="94046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معراج</a:t>
            </a:r>
            <a:endParaRPr lang="en-US" sz="32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66A372-96FF-5CC8-E66F-F50E8056A0CC}"/>
              </a:ext>
            </a:extLst>
          </p:cNvPr>
          <p:cNvSpPr/>
          <p:nvPr/>
        </p:nvSpPr>
        <p:spPr>
          <a:xfrm>
            <a:off x="8178018" y="3645599"/>
            <a:ext cx="1575582" cy="940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نور</a:t>
            </a:r>
            <a:endParaRPr lang="en-US" sz="36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F4BCF7-7D0C-1805-9489-C7682591FC24}"/>
              </a:ext>
            </a:extLst>
          </p:cNvPr>
          <p:cNvSpPr/>
          <p:nvPr/>
        </p:nvSpPr>
        <p:spPr>
          <a:xfrm>
            <a:off x="9936479" y="3645598"/>
            <a:ext cx="1575582" cy="9404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برهان</a:t>
            </a:r>
            <a:endParaRPr lang="en-US" sz="3200" b="1" dirty="0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15CD73B7-F10E-D19F-79C0-6F07B1EEF28F}"/>
              </a:ext>
            </a:extLst>
          </p:cNvPr>
          <p:cNvSpPr/>
          <p:nvPr/>
        </p:nvSpPr>
        <p:spPr>
          <a:xfrm>
            <a:off x="6386732" y="5500468"/>
            <a:ext cx="1575582" cy="7752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كلام</a:t>
            </a:r>
            <a:endParaRPr lang="en-US" sz="3600" b="1" dirty="0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472237A6-CEC0-C9CD-5EAF-E2FA26686F2C}"/>
              </a:ext>
            </a:extLst>
          </p:cNvPr>
          <p:cNvSpPr/>
          <p:nvPr/>
        </p:nvSpPr>
        <p:spPr>
          <a:xfrm>
            <a:off x="8178018" y="5500468"/>
            <a:ext cx="1575582" cy="7752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دليل</a:t>
            </a:r>
            <a:endParaRPr lang="en-US" sz="4000" b="1" dirty="0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DEDD851E-EFBD-F3EE-FE89-BB73AE6D138A}"/>
              </a:ext>
            </a:extLst>
          </p:cNvPr>
          <p:cNvSpPr/>
          <p:nvPr/>
        </p:nvSpPr>
        <p:spPr>
          <a:xfrm>
            <a:off x="9936479" y="5500468"/>
            <a:ext cx="1575582" cy="775226"/>
          </a:xfrm>
          <a:prstGeom prst="rect">
            <a:avLst/>
          </a:prstGeom>
          <a:solidFill>
            <a:srgbClr val="FC0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حجة</a:t>
            </a:r>
            <a:endParaRPr lang="en-US" sz="4000" b="1" dirty="0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22427327-16C1-E244-59F2-E537B8646227}"/>
              </a:ext>
            </a:extLst>
          </p:cNvPr>
          <p:cNvSpPr txBox="1"/>
          <p:nvPr/>
        </p:nvSpPr>
        <p:spPr>
          <a:xfrm>
            <a:off x="295421" y="5500468"/>
            <a:ext cx="5219114" cy="70788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/>
              <a:t>২। </a:t>
            </a:r>
            <a:r>
              <a:rPr lang="ar-SA" sz="4000" b="1" dirty="0"/>
              <a:t>(القران</a:t>
            </a:r>
            <a:r>
              <a:rPr lang="bn-BD" sz="4000" b="1" dirty="0"/>
              <a:t> কি</a:t>
            </a:r>
            <a:r>
              <a:rPr lang="en-US" sz="4000" b="1" dirty="0"/>
              <a:t> ? 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FC4E21A-57F3-A235-8103-7A0D0C0A62AF}"/>
              </a:ext>
            </a:extLst>
          </p:cNvPr>
          <p:cNvSpPr txBox="1"/>
          <p:nvPr/>
        </p:nvSpPr>
        <p:spPr>
          <a:xfrm>
            <a:off x="159434" y="334016"/>
            <a:ext cx="1187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 মূল্যায়ণ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30" name="Picture 4" descr="Green tick. Green check mark. Tick symbol, icon, sign in green color. Done. Stock vector illustration.">
            <a:extLst>
              <a:ext uri="{FF2B5EF4-FFF2-40B4-BE49-F238E27FC236}">
                <a16:creationId xmlns:a16="http://schemas.microsoft.com/office/drawing/2014/main" id="{CD7F9DFC-9C2F-B1E1-192B-DAEDE0EF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406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 descr="Green tick. Green check mark. Tick symbol, icon, sign in green color. Done. Stock vector illustration.">
            <a:extLst>
              <a:ext uri="{FF2B5EF4-FFF2-40B4-BE49-F238E27FC236}">
                <a16:creationId xmlns:a16="http://schemas.microsoft.com/office/drawing/2014/main" id="{4B689D11-1D38-216C-B9F9-4974B81D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16" y="840896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4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62839 -0.7166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3829 -0.4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7" grpId="0" animBg="1"/>
      <p:bldP spid="1028" grpId="0" animBg="1"/>
      <p:bldP spid="10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12851-264C-D217-3EC7-5EABA97477AA}"/>
              </a:ext>
            </a:extLst>
          </p:cNvPr>
          <p:cNvGrpSpPr/>
          <p:nvPr/>
        </p:nvGrpSpPr>
        <p:grpSpPr>
          <a:xfrm>
            <a:off x="0" y="-2667000"/>
            <a:ext cx="12192002" cy="12192002"/>
            <a:chOff x="4038736" y="1371736"/>
            <a:chExt cx="4114530" cy="411453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42C3AB7-3401-4301-4D6F-7E87DE10798E}"/>
                </a:ext>
              </a:extLst>
            </p:cNvPr>
            <p:cNvSpPr/>
            <p:nvPr/>
          </p:nvSpPr>
          <p:spPr>
            <a:xfrm>
              <a:off x="5070391" y="1371736"/>
              <a:ext cx="1022923" cy="2035174"/>
            </a:xfrm>
            <a:custGeom>
              <a:avLst/>
              <a:gdLst>
                <a:gd name="connsiteX0" fmla="*/ 1022923 w 1022923"/>
                <a:gd name="connsiteY0" fmla="*/ 0 h 2035174"/>
                <a:gd name="connsiteX1" fmla="*/ 1019691 w 1022923"/>
                <a:gd name="connsiteY1" fmla="*/ 2035174 h 2035174"/>
                <a:gd name="connsiteX2" fmla="*/ 0 w 1022923"/>
                <a:gd name="connsiteY2" fmla="*/ 275477 h 2035174"/>
                <a:gd name="connsiteX3" fmla="*/ 44931 w 1022923"/>
                <a:gd name="connsiteY3" fmla="*/ 248181 h 2035174"/>
                <a:gd name="connsiteX4" fmla="*/ 815253 w 1022923"/>
                <a:gd name="connsiteY4" fmla="*/ 10486 h 2035174"/>
                <a:gd name="connsiteX5" fmla="*/ 1022923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1022923" y="0"/>
                  </a:moveTo>
                  <a:lnTo>
                    <a:pt x="1019691" y="2035174"/>
                  </a:lnTo>
                  <a:lnTo>
                    <a:pt x="0" y="275477"/>
                  </a:lnTo>
                  <a:lnTo>
                    <a:pt x="44931" y="248181"/>
                  </a:lnTo>
                  <a:cubicBezTo>
                    <a:pt x="278147" y="121491"/>
                    <a:pt x="538598" y="38582"/>
                    <a:pt x="815253" y="10486"/>
                  </a:cubicBezTo>
                  <a:lnTo>
                    <a:pt x="1022923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EB000D-823A-4FF5-2771-67C4E0111A88}"/>
                </a:ext>
              </a:extLst>
            </p:cNvPr>
            <p:cNvSpPr/>
            <p:nvPr/>
          </p:nvSpPr>
          <p:spPr>
            <a:xfrm>
              <a:off x="6098688" y="1371736"/>
              <a:ext cx="1022923" cy="2035174"/>
            </a:xfrm>
            <a:custGeom>
              <a:avLst/>
              <a:gdLst>
                <a:gd name="connsiteX0" fmla="*/ 0 w 1022923"/>
                <a:gd name="connsiteY0" fmla="*/ 0 h 2035174"/>
                <a:gd name="connsiteX1" fmla="*/ 207670 w 1022923"/>
                <a:gd name="connsiteY1" fmla="*/ 10486 h 2035174"/>
                <a:gd name="connsiteX2" fmla="*/ 977992 w 1022923"/>
                <a:gd name="connsiteY2" fmla="*/ 248181 h 2035174"/>
                <a:gd name="connsiteX3" fmla="*/ 1022923 w 1022923"/>
                <a:gd name="connsiteY3" fmla="*/ 275477 h 2035174"/>
                <a:gd name="connsiteX4" fmla="*/ 3232 w 1022923"/>
                <a:gd name="connsiteY4" fmla="*/ 2035174 h 2035174"/>
                <a:gd name="connsiteX5" fmla="*/ 0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0" y="0"/>
                  </a:moveTo>
                  <a:lnTo>
                    <a:pt x="207670" y="10486"/>
                  </a:lnTo>
                  <a:cubicBezTo>
                    <a:pt x="484326" y="38582"/>
                    <a:pt x="744777" y="121491"/>
                    <a:pt x="977992" y="248181"/>
                  </a:cubicBezTo>
                  <a:lnTo>
                    <a:pt x="1022923" y="275477"/>
                  </a:lnTo>
                  <a:lnTo>
                    <a:pt x="3232" y="203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11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345103-2886-1AB3-FDBA-A2D61CE82DE6}"/>
                </a:ext>
              </a:extLst>
            </p:cNvPr>
            <p:cNvSpPr/>
            <p:nvPr/>
          </p:nvSpPr>
          <p:spPr>
            <a:xfrm>
              <a:off x="4317007" y="1650007"/>
              <a:ext cx="1762822" cy="1762822"/>
            </a:xfrm>
            <a:custGeom>
              <a:avLst/>
              <a:gdLst>
                <a:gd name="connsiteX0" fmla="*/ 748786 w 1762822"/>
                <a:gd name="connsiteY0" fmla="*/ 0 h 1762822"/>
                <a:gd name="connsiteX1" fmla="*/ 1762822 w 1762822"/>
                <a:gd name="connsiteY1" fmla="*/ 1762822 h 1762822"/>
                <a:gd name="connsiteX2" fmla="*/ 0 w 1762822"/>
                <a:gd name="connsiteY2" fmla="*/ 748786 h 1762822"/>
                <a:gd name="connsiteX3" fmla="*/ 72965 w 1762822"/>
                <a:gd name="connsiteY3" fmla="*/ 628681 h 1762822"/>
                <a:gd name="connsiteX4" fmla="*/ 628681 w 1762822"/>
                <a:gd name="connsiteY4" fmla="*/ 72965 h 1762822"/>
                <a:gd name="connsiteX5" fmla="*/ 748786 w 1762822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2">
                  <a:moveTo>
                    <a:pt x="748786" y="0"/>
                  </a:moveTo>
                  <a:lnTo>
                    <a:pt x="1762822" y="1762822"/>
                  </a:lnTo>
                  <a:lnTo>
                    <a:pt x="0" y="748786"/>
                  </a:lnTo>
                  <a:lnTo>
                    <a:pt x="72965" y="628681"/>
                  </a:lnTo>
                  <a:cubicBezTo>
                    <a:pt x="220857" y="409772"/>
                    <a:pt x="409772" y="220856"/>
                    <a:pt x="628681" y="72965"/>
                  </a:cubicBezTo>
                  <a:lnTo>
                    <a:pt x="748786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3C2011-D164-EC97-1008-D4456E1E1E9E}"/>
                </a:ext>
              </a:extLst>
            </p:cNvPr>
            <p:cNvSpPr/>
            <p:nvPr/>
          </p:nvSpPr>
          <p:spPr>
            <a:xfrm>
              <a:off x="6112172" y="1650007"/>
              <a:ext cx="1762823" cy="1762822"/>
            </a:xfrm>
            <a:custGeom>
              <a:avLst/>
              <a:gdLst>
                <a:gd name="connsiteX0" fmla="*/ 1014037 w 1762823"/>
                <a:gd name="connsiteY0" fmla="*/ 0 h 1762822"/>
                <a:gd name="connsiteX1" fmla="*/ 1134141 w 1762823"/>
                <a:gd name="connsiteY1" fmla="*/ 72965 h 1762822"/>
                <a:gd name="connsiteX2" fmla="*/ 1689857 w 1762823"/>
                <a:gd name="connsiteY2" fmla="*/ 628681 h 1762822"/>
                <a:gd name="connsiteX3" fmla="*/ 1762823 w 1762823"/>
                <a:gd name="connsiteY3" fmla="*/ 748786 h 1762822"/>
                <a:gd name="connsiteX4" fmla="*/ 0 w 1762823"/>
                <a:gd name="connsiteY4" fmla="*/ 1762822 h 1762822"/>
                <a:gd name="connsiteX5" fmla="*/ 1014037 w 1762823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2">
                  <a:moveTo>
                    <a:pt x="1014037" y="0"/>
                  </a:moveTo>
                  <a:lnTo>
                    <a:pt x="1134141" y="72965"/>
                  </a:lnTo>
                  <a:cubicBezTo>
                    <a:pt x="1353050" y="220856"/>
                    <a:pt x="1541966" y="409772"/>
                    <a:pt x="1689857" y="628681"/>
                  </a:cubicBezTo>
                  <a:lnTo>
                    <a:pt x="1762823" y="748786"/>
                  </a:lnTo>
                  <a:lnTo>
                    <a:pt x="0" y="1762822"/>
                  </a:lnTo>
                  <a:lnTo>
                    <a:pt x="1014037" y="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D204A-9B07-F7B4-E36B-4E285C742F8E}"/>
                </a:ext>
              </a:extLst>
            </p:cNvPr>
            <p:cNvSpPr/>
            <p:nvPr/>
          </p:nvSpPr>
          <p:spPr>
            <a:xfrm>
              <a:off x="4038736" y="2403391"/>
              <a:ext cx="2035174" cy="1022923"/>
            </a:xfrm>
            <a:custGeom>
              <a:avLst/>
              <a:gdLst>
                <a:gd name="connsiteX0" fmla="*/ 275478 w 2035174"/>
                <a:gd name="connsiteY0" fmla="*/ 0 h 1022923"/>
                <a:gd name="connsiteX1" fmla="*/ 2035174 w 2035174"/>
                <a:gd name="connsiteY1" fmla="*/ 1019691 h 1022923"/>
                <a:gd name="connsiteX2" fmla="*/ 0 w 2035174"/>
                <a:gd name="connsiteY2" fmla="*/ 1022923 h 1022923"/>
                <a:gd name="connsiteX3" fmla="*/ 10486 w 2035174"/>
                <a:gd name="connsiteY3" fmla="*/ 815253 h 1022923"/>
                <a:gd name="connsiteX4" fmla="*/ 248181 w 2035174"/>
                <a:gd name="connsiteY4" fmla="*/ 44931 h 1022923"/>
                <a:gd name="connsiteX5" fmla="*/ 275478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275478" y="0"/>
                  </a:moveTo>
                  <a:lnTo>
                    <a:pt x="2035174" y="1019691"/>
                  </a:lnTo>
                  <a:lnTo>
                    <a:pt x="0" y="1022923"/>
                  </a:lnTo>
                  <a:lnTo>
                    <a:pt x="10486" y="815253"/>
                  </a:lnTo>
                  <a:cubicBezTo>
                    <a:pt x="38582" y="538598"/>
                    <a:pt x="121491" y="278147"/>
                    <a:pt x="248181" y="44931"/>
                  </a:cubicBezTo>
                  <a:lnTo>
                    <a:pt x="275478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688261-D27D-8C3D-04A3-F862A6981964}"/>
                </a:ext>
              </a:extLst>
            </p:cNvPr>
            <p:cNvSpPr/>
            <p:nvPr/>
          </p:nvSpPr>
          <p:spPr>
            <a:xfrm>
              <a:off x="6118091" y="2403391"/>
              <a:ext cx="2035175" cy="1022923"/>
            </a:xfrm>
            <a:custGeom>
              <a:avLst/>
              <a:gdLst>
                <a:gd name="connsiteX0" fmla="*/ 1759697 w 2035175"/>
                <a:gd name="connsiteY0" fmla="*/ 0 h 1022923"/>
                <a:gd name="connsiteX1" fmla="*/ 1786993 w 2035175"/>
                <a:gd name="connsiteY1" fmla="*/ 44931 h 1022923"/>
                <a:gd name="connsiteX2" fmla="*/ 2024688 w 2035175"/>
                <a:gd name="connsiteY2" fmla="*/ 815253 h 1022923"/>
                <a:gd name="connsiteX3" fmla="*/ 2035175 w 2035175"/>
                <a:gd name="connsiteY3" fmla="*/ 1022923 h 1022923"/>
                <a:gd name="connsiteX4" fmla="*/ 0 w 2035175"/>
                <a:gd name="connsiteY4" fmla="*/ 1019691 h 1022923"/>
                <a:gd name="connsiteX5" fmla="*/ 1759697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1759697" y="0"/>
                  </a:moveTo>
                  <a:lnTo>
                    <a:pt x="1786993" y="44931"/>
                  </a:lnTo>
                  <a:cubicBezTo>
                    <a:pt x="1913684" y="278147"/>
                    <a:pt x="1996592" y="538598"/>
                    <a:pt x="2024688" y="815253"/>
                  </a:cubicBezTo>
                  <a:lnTo>
                    <a:pt x="2035175" y="1022923"/>
                  </a:lnTo>
                  <a:lnTo>
                    <a:pt x="0" y="1019691"/>
                  </a:lnTo>
                  <a:lnTo>
                    <a:pt x="175969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27F04AD-82D4-8A16-375B-0A16CE2F7322}"/>
                </a:ext>
              </a:extLst>
            </p:cNvPr>
            <p:cNvSpPr/>
            <p:nvPr/>
          </p:nvSpPr>
          <p:spPr>
            <a:xfrm>
              <a:off x="4038736" y="3431688"/>
              <a:ext cx="2035174" cy="1022923"/>
            </a:xfrm>
            <a:custGeom>
              <a:avLst/>
              <a:gdLst>
                <a:gd name="connsiteX0" fmla="*/ 0 w 2035174"/>
                <a:gd name="connsiteY0" fmla="*/ 0 h 1022923"/>
                <a:gd name="connsiteX1" fmla="*/ 2035174 w 2035174"/>
                <a:gd name="connsiteY1" fmla="*/ 3232 h 1022923"/>
                <a:gd name="connsiteX2" fmla="*/ 275478 w 2035174"/>
                <a:gd name="connsiteY2" fmla="*/ 1022923 h 1022923"/>
                <a:gd name="connsiteX3" fmla="*/ 248181 w 2035174"/>
                <a:gd name="connsiteY3" fmla="*/ 977992 h 1022923"/>
                <a:gd name="connsiteX4" fmla="*/ 10486 w 2035174"/>
                <a:gd name="connsiteY4" fmla="*/ 207670 h 1022923"/>
                <a:gd name="connsiteX5" fmla="*/ 0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0" y="0"/>
                  </a:moveTo>
                  <a:lnTo>
                    <a:pt x="2035174" y="3232"/>
                  </a:lnTo>
                  <a:lnTo>
                    <a:pt x="275478" y="1022923"/>
                  </a:lnTo>
                  <a:lnTo>
                    <a:pt x="248181" y="977992"/>
                  </a:lnTo>
                  <a:cubicBezTo>
                    <a:pt x="121491" y="744776"/>
                    <a:pt x="38582" y="484326"/>
                    <a:pt x="10486" y="2076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9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673906-4651-1ED3-4AC9-55E106485752}"/>
                </a:ext>
              </a:extLst>
            </p:cNvPr>
            <p:cNvSpPr/>
            <p:nvPr/>
          </p:nvSpPr>
          <p:spPr>
            <a:xfrm>
              <a:off x="6118091" y="3431688"/>
              <a:ext cx="2035175" cy="1022923"/>
            </a:xfrm>
            <a:custGeom>
              <a:avLst/>
              <a:gdLst>
                <a:gd name="connsiteX0" fmla="*/ 2035175 w 2035175"/>
                <a:gd name="connsiteY0" fmla="*/ 0 h 1022923"/>
                <a:gd name="connsiteX1" fmla="*/ 2024688 w 2035175"/>
                <a:gd name="connsiteY1" fmla="*/ 207670 h 1022923"/>
                <a:gd name="connsiteX2" fmla="*/ 1786993 w 2035175"/>
                <a:gd name="connsiteY2" fmla="*/ 977992 h 1022923"/>
                <a:gd name="connsiteX3" fmla="*/ 1759697 w 2035175"/>
                <a:gd name="connsiteY3" fmla="*/ 1022923 h 1022923"/>
                <a:gd name="connsiteX4" fmla="*/ 0 w 2035175"/>
                <a:gd name="connsiteY4" fmla="*/ 3232 h 1022923"/>
                <a:gd name="connsiteX5" fmla="*/ 2035175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2035175" y="0"/>
                  </a:moveTo>
                  <a:lnTo>
                    <a:pt x="2024688" y="207670"/>
                  </a:lnTo>
                  <a:cubicBezTo>
                    <a:pt x="1996592" y="484326"/>
                    <a:pt x="1913684" y="744776"/>
                    <a:pt x="1786993" y="977992"/>
                  </a:cubicBezTo>
                  <a:lnTo>
                    <a:pt x="1759697" y="1022923"/>
                  </a:lnTo>
                  <a:lnTo>
                    <a:pt x="0" y="3232"/>
                  </a:lnTo>
                  <a:lnTo>
                    <a:pt x="2035175" y="0"/>
                  </a:ln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D2FE1D-08FE-41BC-CF11-4251348558B7}"/>
                </a:ext>
              </a:extLst>
            </p:cNvPr>
            <p:cNvSpPr/>
            <p:nvPr/>
          </p:nvSpPr>
          <p:spPr>
            <a:xfrm>
              <a:off x="4317007" y="3445172"/>
              <a:ext cx="1762822" cy="1762823"/>
            </a:xfrm>
            <a:custGeom>
              <a:avLst/>
              <a:gdLst>
                <a:gd name="connsiteX0" fmla="*/ 1762822 w 1762822"/>
                <a:gd name="connsiteY0" fmla="*/ 0 h 1762823"/>
                <a:gd name="connsiteX1" fmla="*/ 748786 w 1762822"/>
                <a:gd name="connsiteY1" fmla="*/ 1762823 h 1762823"/>
                <a:gd name="connsiteX2" fmla="*/ 628681 w 1762822"/>
                <a:gd name="connsiteY2" fmla="*/ 1689857 h 1762823"/>
                <a:gd name="connsiteX3" fmla="*/ 72965 w 1762822"/>
                <a:gd name="connsiteY3" fmla="*/ 1134141 h 1762823"/>
                <a:gd name="connsiteX4" fmla="*/ 0 w 1762822"/>
                <a:gd name="connsiteY4" fmla="*/ 1014037 h 1762823"/>
                <a:gd name="connsiteX5" fmla="*/ 1762822 w 1762822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3">
                  <a:moveTo>
                    <a:pt x="1762822" y="0"/>
                  </a:moveTo>
                  <a:lnTo>
                    <a:pt x="748786" y="1762823"/>
                  </a:lnTo>
                  <a:lnTo>
                    <a:pt x="628681" y="1689857"/>
                  </a:lnTo>
                  <a:cubicBezTo>
                    <a:pt x="409772" y="1541966"/>
                    <a:pt x="220857" y="1353050"/>
                    <a:pt x="72965" y="1134141"/>
                  </a:cubicBezTo>
                  <a:lnTo>
                    <a:pt x="0" y="1014037"/>
                  </a:lnTo>
                  <a:lnTo>
                    <a:pt x="1762822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E5263A-8554-A990-D89F-5A4C5C5C131C}"/>
                </a:ext>
              </a:extLst>
            </p:cNvPr>
            <p:cNvSpPr/>
            <p:nvPr/>
          </p:nvSpPr>
          <p:spPr>
            <a:xfrm>
              <a:off x="6112172" y="3445172"/>
              <a:ext cx="1762823" cy="1762823"/>
            </a:xfrm>
            <a:custGeom>
              <a:avLst/>
              <a:gdLst>
                <a:gd name="connsiteX0" fmla="*/ 0 w 1762823"/>
                <a:gd name="connsiteY0" fmla="*/ 0 h 1762823"/>
                <a:gd name="connsiteX1" fmla="*/ 1762823 w 1762823"/>
                <a:gd name="connsiteY1" fmla="*/ 1014037 h 1762823"/>
                <a:gd name="connsiteX2" fmla="*/ 1689857 w 1762823"/>
                <a:gd name="connsiteY2" fmla="*/ 1134141 h 1762823"/>
                <a:gd name="connsiteX3" fmla="*/ 1134141 w 1762823"/>
                <a:gd name="connsiteY3" fmla="*/ 1689857 h 1762823"/>
                <a:gd name="connsiteX4" fmla="*/ 1014037 w 1762823"/>
                <a:gd name="connsiteY4" fmla="*/ 1762823 h 1762823"/>
                <a:gd name="connsiteX5" fmla="*/ 0 w 1762823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3">
                  <a:moveTo>
                    <a:pt x="0" y="0"/>
                  </a:moveTo>
                  <a:lnTo>
                    <a:pt x="1762823" y="1014037"/>
                  </a:lnTo>
                  <a:lnTo>
                    <a:pt x="1689857" y="1134141"/>
                  </a:lnTo>
                  <a:cubicBezTo>
                    <a:pt x="1541966" y="1353050"/>
                    <a:pt x="1353050" y="1541966"/>
                    <a:pt x="1134141" y="1689857"/>
                  </a:cubicBezTo>
                  <a:lnTo>
                    <a:pt x="1014037" y="176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00C9D0-BF09-09EE-8FC6-AB8D0B08B4DB}"/>
                </a:ext>
              </a:extLst>
            </p:cNvPr>
            <p:cNvSpPr/>
            <p:nvPr/>
          </p:nvSpPr>
          <p:spPr>
            <a:xfrm>
              <a:off x="5070391" y="3451091"/>
              <a:ext cx="1022923" cy="2035175"/>
            </a:xfrm>
            <a:custGeom>
              <a:avLst/>
              <a:gdLst>
                <a:gd name="connsiteX0" fmla="*/ 1019691 w 1022923"/>
                <a:gd name="connsiteY0" fmla="*/ 0 h 2035175"/>
                <a:gd name="connsiteX1" fmla="*/ 1022923 w 1022923"/>
                <a:gd name="connsiteY1" fmla="*/ 2035175 h 2035175"/>
                <a:gd name="connsiteX2" fmla="*/ 815253 w 1022923"/>
                <a:gd name="connsiteY2" fmla="*/ 2024688 h 2035175"/>
                <a:gd name="connsiteX3" fmla="*/ 44931 w 1022923"/>
                <a:gd name="connsiteY3" fmla="*/ 1786993 h 2035175"/>
                <a:gd name="connsiteX4" fmla="*/ 0 w 1022923"/>
                <a:gd name="connsiteY4" fmla="*/ 1759697 h 2035175"/>
                <a:gd name="connsiteX5" fmla="*/ 1019691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1019691" y="0"/>
                  </a:moveTo>
                  <a:lnTo>
                    <a:pt x="1022923" y="2035175"/>
                  </a:lnTo>
                  <a:lnTo>
                    <a:pt x="815253" y="2024688"/>
                  </a:lnTo>
                  <a:cubicBezTo>
                    <a:pt x="538598" y="1996592"/>
                    <a:pt x="278147" y="1913684"/>
                    <a:pt x="44931" y="1786993"/>
                  </a:cubicBezTo>
                  <a:lnTo>
                    <a:pt x="0" y="1759697"/>
                  </a:lnTo>
                  <a:lnTo>
                    <a:pt x="1019691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5AAA7-B406-AE9D-989D-48E47751E4E0}"/>
                </a:ext>
              </a:extLst>
            </p:cNvPr>
            <p:cNvSpPr/>
            <p:nvPr/>
          </p:nvSpPr>
          <p:spPr>
            <a:xfrm>
              <a:off x="6098688" y="3451091"/>
              <a:ext cx="1022923" cy="2035175"/>
            </a:xfrm>
            <a:custGeom>
              <a:avLst/>
              <a:gdLst>
                <a:gd name="connsiteX0" fmla="*/ 3232 w 1022923"/>
                <a:gd name="connsiteY0" fmla="*/ 0 h 2035175"/>
                <a:gd name="connsiteX1" fmla="*/ 1022923 w 1022923"/>
                <a:gd name="connsiteY1" fmla="*/ 1759697 h 2035175"/>
                <a:gd name="connsiteX2" fmla="*/ 977992 w 1022923"/>
                <a:gd name="connsiteY2" fmla="*/ 1786993 h 2035175"/>
                <a:gd name="connsiteX3" fmla="*/ 207670 w 1022923"/>
                <a:gd name="connsiteY3" fmla="*/ 2024688 h 2035175"/>
                <a:gd name="connsiteX4" fmla="*/ 0 w 1022923"/>
                <a:gd name="connsiteY4" fmla="*/ 2035175 h 2035175"/>
                <a:gd name="connsiteX5" fmla="*/ 3232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3232" y="0"/>
                  </a:moveTo>
                  <a:lnTo>
                    <a:pt x="1022923" y="1759697"/>
                  </a:lnTo>
                  <a:lnTo>
                    <a:pt x="977992" y="1786993"/>
                  </a:lnTo>
                  <a:cubicBezTo>
                    <a:pt x="744777" y="1913684"/>
                    <a:pt x="484326" y="1996592"/>
                    <a:pt x="207670" y="2024688"/>
                  </a:cubicBezTo>
                  <a:lnTo>
                    <a:pt x="0" y="2035175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C0F4F1-5347-5FBF-F48D-A009A6D5D3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579790" y="3990132"/>
                </a:moveTo>
                <a:cubicBezTo>
                  <a:pt x="6531793" y="4010223"/>
                  <a:pt x="6498530" y="4024064"/>
                  <a:pt x="6480000" y="4031655"/>
                </a:cubicBezTo>
                <a:cubicBezTo>
                  <a:pt x="6470178" y="4040584"/>
                  <a:pt x="6465266" y="4049849"/>
                  <a:pt x="6465266" y="4059448"/>
                </a:cubicBezTo>
                <a:cubicBezTo>
                  <a:pt x="6509915" y="4041589"/>
                  <a:pt x="6542285" y="4028753"/>
                  <a:pt x="6562377" y="4020939"/>
                </a:cubicBezTo>
                <a:cubicBezTo>
                  <a:pt x="6573985" y="4011116"/>
                  <a:pt x="6579790" y="4000847"/>
                  <a:pt x="6579790" y="3990132"/>
                </a:cubicBezTo>
                <a:close/>
                <a:moveTo>
                  <a:pt x="10246914" y="3980607"/>
                </a:moveTo>
                <a:lnTo>
                  <a:pt x="10225173" y="3989685"/>
                </a:lnTo>
                <a:lnTo>
                  <a:pt x="9925423" y="3989685"/>
                </a:lnTo>
                <a:lnTo>
                  <a:pt x="9923548" y="3988495"/>
                </a:lnTo>
                <a:lnTo>
                  <a:pt x="9922516" y="3989685"/>
                </a:lnTo>
                <a:lnTo>
                  <a:pt x="9718426" y="3989685"/>
                </a:lnTo>
                <a:lnTo>
                  <a:pt x="9718426" y="4065885"/>
                </a:lnTo>
                <a:lnTo>
                  <a:pt x="10461376" y="4065885"/>
                </a:lnTo>
                <a:lnTo>
                  <a:pt x="10461376" y="3989685"/>
                </a:lnTo>
                <a:lnTo>
                  <a:pt x="10241783" y="3989685"/>
                </a:lnTo>
                <a:close/>
                <a:moveTo>
                  <a:pt x="7198915" y="3971082"/>
                </a:moveTo>
                <a:cubicBezTo>
                  <a:pt x="7150918" y="3991173"/>
                  <a:pt x="7117655" y="4005014"/>
                  <a:pt x="7099125" y="4012605"/>
                </a:cubicBezTo>
                <a:cubicBezTo>
                  <a:pt x="7089303" y="4021534"/>
                  <a:pt x="7084391" y="4030799"/>
                  <a:pt x="7084391" y="4040398"/>
                </a:cubicBezTo>
                <a:cubicBezTo>
                  <a:pt x="7129040" y="4022539"/>
                  <a:pt x="7161410" y="4009703"/>
                  <a:pt x="7181502" y="4001889"/>
                </a:cubicBezTo>
                <a:cubicBezTo>
                  <a:pt x="7193110" y="3992066"/>
                  <a:pt x="7198915" y="3981797"/>
                  <a:pt x="7198915" y="3971082"/>
                </a:cubicBezTo>
                <a:close/>
                <a:moveTo>
                  <a:pt x="8780064" y="3963491"/>
                </a:moveTo>
                <a:cubicBezTo>
                  <a:pt x="8732068" y="3983360"/>
                  <a:pt x="8698804" y="3997201"/>
                  <a:pt x="8680275" y="4005014"/>
                </a:cubicBezTo>
                <a:cubicBezTo>
                  <a:pt x="8670452" y="4014391"/>
                  <a:pt x="8665541" y="4023878"/>
                  <a:pt x="8665541" y="4033478"/>
                </a:cubicBezTo>
                <a:cubicBezTo>
                  <a:pt x="8710190" y="4015172"/>
                  <a:pt x="8742560" y="4002112"/>
                  <a:pt x="8762652" y="3994299"/>
                </a:cubicBezTo>
                <a:cubicBezTo>
                  <a:pt x="8774260" y="3984253"/>
                  <a:pt x="8780064" y="3973984"/>
                  <a:pt x="8780064" y="3963491"/>
                </a:cubicBezTo>
                <a:close/>
                <a:moveTo>
                  <a:pt x="6733083" y="3956348"/>
                </a:moveTo>
                <a:lnTo>
                  <a:pt x="6708303" y="3999210"/>
                </a:lnTo>
                <a:lnTo>
                  <a:pt x="6658073" y="3973091"/>
                </a:lnTo>
                <a:lnTo>
                  <a:pt x="6632624" y="4019302"/>
                </a:lnTo>
                <a:lnTo>
                  <a:pt x="6684193" y="4046761"/>
                </a:lnTo>
                <a:lnTo>
                  <a:pt x="6708973" y="4002559"/>
                </a:lnTo>
                <a:lnTo>
                  <a:pt x="6760541" y="4028678"/>
                </a:lnTo>
                <a:lnTo>
                  <a:pt x="6785321" y="3983137"/>
                </a:lnTo>
                <a:close/>
                <a:moveTo>
                  <a:pt x="9084864" y="3913932"/>
                </a:moveTo>
                <a:cubicBezTo>
                  <a:pt x="9036867" y="3934023"/>
                  <a:pt x="9003604" y="3947864"/>
                  <a:pt x="8985075" y="3955455"/>
                </a:cubicBezTo>
                <a:cubicBezTo>
                  <a:pt x="8975253" y="3964384"/>
                  <a:pt x="8970341" y="3973649"/>
                  <a:pt x="8970341" y="3983248"/>
                </a:cubicBezTo>
                <a:cubicBezTo>
                  <a:pt x="9014990" y="3965389"/>
                  <a:pt x="9047360" y="3952553"/>
                  <a:pt x="9067452" y="3944739"/>
                </a:cubicBezTo>
                <a:cubicBezTo>
                  <a:pt x="9079060" y="3934916"/>
                  <a:pt x="9084864" y="3924647"/>
                  <a:pt x="9084864" y="3913932"/>
                </a:cubicBezTo>
                <a:close/>
                <a:moveTo>
                  <a:pt x="8780064" y="3913932"/>
                </a:moveTo>
                <a:cubicBezTo>
                  <a:pt x="8732068" y="3933800"/>
                  <a:pt x="8698804" y="3947530"/>
                  <a:pt x="8680275" y="3955120"/>
                </a:cubicBezTo>
                <a:cubicBezTo>
                  <a:pt x="8670452" y="3964050"/>
                  <a:pt x="8665541" y="3973426"/>
                  <a:pt x="8665541" y="3983248"/>
                </a:cubicBezTo>
                <a:cubicBezTo>
                  <a:pt x="8710190" y="3965166"/>
                  <a:pt x="8742560" y="3952218"/>
                  <a:pt x="8762652" y="3944404"/>
                </a:cubicBezTo>
                <a:cubicBezTo>
                  <a:pt x="8774260" y="3934582"/>
                  <a:pt x="8780064" y="3924424"/>
                  <a:pt x="8780064" y="3913932"/>
                </a:cubicBezTo>
                <a:close/>
                <a:moveTo>
                  <a:pt x="5377370" y="3913485"/>
                </a:moveTo>
                <a:cubicBezTo>
                  <a:pt x="5371619" y="3913485"/>
                  <a:pt x="5366278" y="3914512"/>
                  <a:pt x="5361348" y="3916566"/>
                </a:cubicBezTo>
                <a:cubicBezTo>
                  <a:pt x="5356418" y="3918620"/>
                  <a:pt x="5352145" y="3921496"/>
                  <a:pt x="5348530" y="3925194"/>
                </a:cubicBezTo>
                <a:cubicBezTo>
                  <a:pt x="5344915" y="3928891"/>
                  <a:pt x="5342039" y="3933205"/>
                  <a:pt x="5339903" y="3938135"/>
                </a:cubicBezTo>
                <a:cubicBezTo>
                  <a:pt x="5337767" y="3943065"/>
                  <a:pt x="5336698" y="3948323"/>
                  <a:pt x="5336698" y="3953911"/>
                </a:cubicBezTo>
                <a:cubicBezTo>
                  <a:pt x="5336698" y="3959334"/>
                  <a:pt x="5337767" y="3964469"/>
                  <a:pt x="5339903" y="3969317"/>
                </a:cubicBezTo>
                <a:cubicBezTo>
                  <a:pt x="5342039" y="3974164"/>
                  <a:pt x="5344915" y="3978437"/>
                  <a:pt x="5348530" y="3982134"/>
                </a:cubicBezTo>
                <a:cubicBezTo>
                  <a:pt x="5352145" y="3985832"/>
                  <a:pt x="5356418" y="3988749"/>
                  <a:pt x="5361348" y="3990885"/>
                </a:cubicBezTo>
                <a:cubicBezTo>
                  <a:pt x="5366278" y="3993021"/>
                  <a:pt x="5371619" y="3994090"/>
                  <a:pt x="5377370" y="3994090"/>
                </a:cubicBezTo>
                <a:cubicBezTo>
                  <a:pt x="5382958" y="3994090"/>
                  <a:pt x="5388175" y="3993021"/>
                  <a:pt x="5393023" y="3990885"/>
                </a:cubicBezTo>
                <a:cubicBezTo>
                  <a:pt x="5397871" y="3988749"/>
                  <a:pt x="5402143" y="3985873"/>
                  <a:pt x="5405840" y="3982258"/>
                </a:cubicBezTo>
                <a:cubicBezTo>
                  <a:pt x="5409538" y="3978642"/>
                  <a:pt x="5412455" y="3974411"/>
                  <a:pt x="5414591" y="3969563"/>
                </a:cubicBezTo>
                <a:cubicBezTo>
                  <a:pt x="5416728" y="3964715"/>
                  <a:pt x="5417795" y="3959498"/>
                  <a:pt x="5417795" y="3953911"/>
                </a:cubicBezTo>
                <a:cubicBezTo>
                  <a:pt x="5417795" y="3948323"/>
                  <a:pt x="5416769" y="3943065"/>
                  <a:pt x="5414714" y="3938135"/>
                </a:cubicBezTo>
                <a:cubicBezTo>
                  <a:pt x="5412660" y="3933205"/>
                  <a:pt x="5409785" y="3928891"/>
                  <a:pt x="5406087" y="3925194"/>
                </a:cubicBezTo>
                <a:cubicBezTo>
                  <a:pt x="5402389" y="3921496"/>
                  <a:pt x="5398076" y="3918620"/>
                  <a:pt x="5393146" y="3916566"/>
                </a:cubicBezTo>
                <a:cubicBezTo>
                  <a:pt x="5388216" y="3914512"/>
                  <a:pt x="5382958" y="3913485"/>
                  <a:pt x="5377370" y="3913485"/>
                </a:cubicBezTo>
                <a:close/>
                <a:moveTo>
                  <a:pt x="4479891" y="3904858"/>
                </a:moveTo>
                <a:cubicBezTo>
                  <a:pt x="4474138" y="3904858"/>
                  <a:pt x="4468799" y="3905885"/>
                  <a:pt x="4463868" y="3907939"/>
                </a:cubicBezTo>
                <a:cubicBezTo>
                  <a:pt x="4458938" y="3909993"/>
                  <a:pt x="4454665" y="3912869"/>
                  <a:pt x="4451051" y="3916566"/>
                </a:cubicBezTo>
                <a:cubicBezTo>
                  <a:pt x="4447435" y="3920264"/>
                  <a:pt x="4444559" y="3924578"/>
                  <a:pt x="4442423" y="3929507"/>
                </a:cubicBezTo>
                <a:cubicBezTo>
                  <a:pt x="4440286" y="3934437"/>
                  <a:pt x="4439218" y="3939696"/>
                  <a:pt x="4439218" y="3945283"/>
                </a:cubicBezTo>
                <a:cubicBezTo>
                  <a:pt x="4439218" y="3950706"/>
                  <a:pt x="4440286" y="3955841"/>
                  <a:pt x="4442423" y="3960689"/>
                </a:cubicBezTo>
                <a:cubicBezTo>
                  <a:pt x="4444559" y="3965537"/>
                  <a:pt x="4447435" y="3969810"/>
                  <a:pt x="4451051" y="3973507"/>
                </a:cubicBezTo>
                <a:cubicBezTo>
                  <a:pt x="4454665" y="3977205"/>
                  <a:pt x="4458938" y="3980121"/>
                  <a:pt x="4463868" y="3982258"/>
                </a:cubicBezTo>
                <a:cubicBezTo>
                  <a:pt x="4468799" y="3984394"/>
                  <a:pt x="4474138" y="3985462"/>
                  <a:pt x="4479891" y="3985462"/>
                </a:cubicBezTo>
                <a:cubicBezTo>
                  <a:pt x="4485477" y="3985462"/>
                  <a:pt x="4490695" y="3984394"/>
                  <a:pt x="4495543" y="3982258"/>
                </a:cubicBezTo>
                <a:cubicBezTo>
                  <a:pt x="4500391" y="3980121"/>
                  <a:pt x="4504664" y="3977246"/>
                  <a:pt x="4508360" y="3973630"/>
                </a:cubicBezTo>
                <a:cubicBezTo>
                  <a:pt x="4512058" y="3970015"/>
                  <a:pt x="4514975" y="3965784"/>
                  <a:pt x="4517112" y="3960936"/>
                </a:cubicBezTo>
                <a:cubicBezTo>
                  <a:pt x="4519247" y="3956088"/>
                  <a:pt x="4520316" y="3950870"/>
                  <a:pt x="4520316" y="3945283"/>
                </a:cubicBezTo>
                <a:cubicBezTo>
                  <a:pt x="4520316" y="3939696"/>
                  <a:pt x="4519289" y="3934437"/>
                  <a:pt x="4517235" y="3929507"/>
                </a:cubicBezTo>
                <a:cubicBezTo>
                  <a:pt x="4515180" y="3924578"/>
                  <a:pt x="4512304" y="3920264"/>
                  <a:pt x="4508607" y="3916566"/>
                </a:cubicBezTo>
                <a:cubicBezTo>
                  <a:pt x="4504910" y="3912869"/>
                  <a:pt x="4500596" y="3909993"/>
                  <a:pt x="4495666" y="3907939"/>
                </a:cubicBezTo>
                <a:cubicBezTo>
                  <a:pt x="4490736" y="3905885"/>
                  <a:pt x="4485477" y="3904858"/>
                  <a:pt x="4479891" y="3904858"/>
                </a:cubicBezTo>
                <a:close/>
                <a:moveTo>
                  <a:pt x="1491650" y="3861967"/>
                </a:moveTo>
                <a:lnTo>
                  <a:pt x="1461824" y="3917676"/>
                </a:lnTo>
                <a:lnTo>
                  <a:pt x="1519505" y="3947748"/>
                </a:lnTo>
                <a:lnTo>
                  <a:pt x="1549084" y="3892533"/>
                </a:lnTo>
                <a:close/>
                <a:moveTo>
                  <a:pt x="10183290" y="3843499"/>
                </a:moveTo>
                <a:lnTo>
                  <a:pt x="10142772" y="3919178"/>
                </a:lnTo>
                <a:lnTo>
                  <a:pt x="10221130" y="3960031"/>
                </a:lnTo>
                <a:lnTo>
                  <a:pt x="10261314" y="3885022"/>
                </a:lnTo>
                <a:close/>
                <a:moveTo>
                  <a:pt x="5735483" y="3821295"/>
                </a:moveTo>
                <a:cubicBezTo>
                  <a:pt x="5738113" y="3821295"/>
                  <a:pt x="5740619" y="3821830"/>
                  <a:pt x="5743001" y="3822898"/>
                </a:cubicBezTo>
                <a:cubicBezTo>
                  <a:pt x="5745384" y="3823966"/>
                  <a:pt x="5747479" y="3825445"/>
                  <a:pt x="5749287" y="3827335"/>
                </a:cubicBezTo>
                <a:cubicBezTo>
                  <a:pt x="5751095" y="3829224"/>
                  <a:pt x="5752533" y="3831361"/>
                  <a:pt x="5753601" y="3833744"/>
                </a:cubicBezTo>
                <a:cubicBezTo>
                  <a:pt x="5754670" y="3836126"/>
                  <a:pt x="5755203" y="3838632"/>
                  <a:pt x="5755203" y="3841262"/>
                </a:cubicBezTo>
                <a:cubicBezTo>
                  <a:pt x="5755203" y="3844055"/>
                  <a:pt x="5754670" y="3846643"/>
                  <a:pt x="5753601" y="3849026"/>
                </a:cubicBezTo>
                <a:cubicBezTo>
                  <a:pt x="5752533" y="3851409"/>
                  <a:pt x="5751095" y="3853545"/>
                  <a:pt x="5749287" y="3855435"/>
                </a:cubicBezTo>
                <a:cubicBezTo>
                  <a:pt x="5747479" y="3857325"/>
                  <a:pt x="5745384" y="3858804"/>
                  <a:pt x="5743001" y="3859872"/>
                </a:cubicBezTo>
                <a:cubicBezTo>
                  <a:pt x="5740619" y="3860940"/>
                  <a:pt x="5738113" y="3861474"/>
                  <a:pt x="5735483" y="3861474"/>
                </a:cubicBezTo>
                <a:cubicBezTo>
                  <a:pt x="5732690" y="3861474"/>
                  <a:pt x="5730060" y="3860940"/>
                  <a:pt x="5727595" y="3859872"/>
                </a:cubicBezTo>
                <a:cubicBezTo>
                  <a:pt x="5725130" y="3858804"/>
                  <a:pt x="5722953" y="3857325"/>
                  <a:pt x="5721063" y="3855435"/>
                </a:cubicBezTo>
                <a:cubicBezTo>
                  <a:pt x="5719174" y="3853545"/>
                  <a:pt x="5717695" y="3851409"/>
                  <a:pt x="5716626" y="3849026"/>
                </a:cubicBezTo>
                <a:cubicBezTo>
                  <a:pt x="5715558" y="3846643"/>
                  <a:pt x="5715024" y="3844055"/>
                  <a:pt x="5715024" y="3841262"/>
                </a:cubicBezTo>
                <a:cubicBezTo>
                  <a:pt x="5715024" y="3838632"/>
                  <a:pt x="5715558" y="3836126"/>
                  <a:pt x="5716626" y="3833744"/>
                </a:cubicBezTo>
                <a:cubicBezTo>
                  <a:pt x="5717695" y="3831361"/>
                  <a:pt x="5719174" y="3829224"/>
                  <a:pt x="5721063" y="3827335"/>
                </a:cubicBezTo>
                <a:cubicBezTo>
                  <a:pt x="5722953" y="3825445"/>
                  <a:pt x="5725130" y="3823966"/>
                  <a:pt x="5727595" y="3822898"/>
                </a:cubicBezTo>
                <a:cubicBezTo>
                  <a:pt x="5730060" y="3821830"/>
                  <a:pt x="5732690" y="3821295"/>
                  <a:pt x="5735483" y="3821295"/>
                </a:cubicBezTo>
                <a:close/>
                <a:moveTo>
                  <a:pt x="5735483" y="3782842"/>
                </a:moveTo>
                <a:cubicBezTo>
                  <a:pt x="5727431" y="3782842"/>
                  <a:pt x="5719831" y="3784403"/>
                  <a:pt x="5712682" y="3787525"/>
                </a:cubicBezTo>
                <a:cubicBezTo>
                  <a:pt x="5705534" y="3790648"/>
                  <a:pt x="5699289" y="3794838"/>
                  <a:pt x="5693948" y="3800097"/>
                </a:cubicBezTo>
                <a:cubicBezTo>
                  <a:pt x="5688609" y="3805355"/>
                  <a:pt x="5684376" y="3811559"/>
                  <a:pt x="5681254" y="3818707"/>
                </a:cubicBezTo>
                <a:cubicBezTo>
                  <a:pt x="5678132" y="3825856"/>
                  <a:pt x="5676570" y="3833374"/>
                  <a:pt x="5676570" y="3841262"/>
                </a:cubicBezTo>
                <a:cubicBezTo>
                  <a:pt x="5676570" y="3849314"/>
                  <a:pt x="5678132" y="3856914"/>
                  <a:pt x="5681254" y="3864063"/>
                </a:cubicBezTo>
                <a:cubicBezTo>
                  <a:pt x="5684376" y="3871211"/>
                  <a:pt x="5688609" y="3877456"/>
                  <a:pt x="5693948" y="3882796"/>
                </a:cubicBezTo>
                <a:cubicBezTo>
                  <a:pt x="5699289" y="3888137"/>
                  <a:pt x="5705534" y="3892369"/>
                  <a:pt x="5712682" y="3895491"/>
                </a:cubicBezTo>
                <a:cubicBezTo>
                  <a:pt x="5719831" y="3898613"/>
                  <a:pt x="5727431" y="3900174"/>
                  <a:pt x="5735483" y="3900174"/>
                </a:cubicBezTo>
                <a:cubicBezTo>
                  <a:pt x="5743371" y="3900174"/>
                  <a:pt x="5750848" y="3898572"/>
                  <a:pt x="5757914" y="3895368"/>
                </a:cubicBezTo>
                <a:cubicBezTo>
                  <a:pt x="5764981" y="3892163"/>
                  <a:pt x="5771143" y="3887891"/>
                  <a:pt x="5776402" y="3882550"/>
                </a:cubicBezTo>
                <a:cubicBezTo>
                  <a:pt x="5781660" y="3877209"/>
                  <a:pt x="5785810" y="3870965"/>
                  <a:pt x="5788850" y="3863816"/>
                </a:cubicBezTo>
                <a:cubicBezTo>
                  <a:pt x="5791890" y="3856668"/>
                  <a:pt x="5793410" y="3849150"/>
                  <a:pt x="5793410" y="3841262"/>
                </a:cubicBezTo>
                <a:cubicBezTo>
                  <a:pt x="5793410" y="3833374"/>
                  <a:pt x="5791890" y="3825856"/>
                  <a:pt x="5788850" y="3818707"/>
                </a:cubicBezTo>
                <a:cubicBezTo>
                  <a:pt x="5785810" y="3811559"/>
                  <a:pt x="5781660" y="3805355"/>
                  <a:pt x="5776402" y="3800097"/>
                </a:cubicBezTo>
                <a:cubicBezTo>
                  <a:pt x="5771143" y="3794838"/>
                  <a:pt x="5764981" y="3790648"/>
                  <a:pt x="5757914" y="3787525"/>
                </a:cubicBezTo>
                <a:cubicBezTo>
                  <a:pt x="5750848" y="3784403"/>
                  <a:pt x="5743371" y="3782842"/>
                  <a:pt x="5735483" y="3782842"/>
                </a:cubicBezTo>
                <a:close/>
                <a:moveTo>
                  <a:pt x="2402511" y="3775447"/>
                </a:moveTo>
                <a:lnTo>
                  <a:pt x="2414343" y="3793688"/>
                </a:lnTo>
                <a:cubicBezTo>
                  <a:pt x="2404976" y="3798782"/>
                  <a:pt x="2397622" y="3802110"/>
                  <a:pt x="2392281" y="3803671"/>
                </a:cubicBezTo>
                <a:cubicBezTo>
                  <a:pt x="2386941" y="3805232"/>
                  <a:pt x="2378025" y="3806670"/>
                  <a:pt x="2365537" y="3807985"/>
                </a:cubicBezTo>
                <a:cubicBezTo>
                  <a:pt x="2375232" y="3801083"/>
                  <a:pt x="2382011" y="3795947"/>
                  <a:pt x="2385872" y="3792579"/>
                </a:cubicBezTo>
                <a:cubicBezTo>
                  <a:pt x="2389734" y="3789210"/>
                  <a:pt x="2395280" y="3783499"/>
                  <a:pt x="2402511" y="3775447"/>
                </a:cubicBezTo>
                <a:close/>
                <a:moveTo>
                  <a:pt x="3364271" y="3733050"/>
                </a:moveTo>
                <a:cubicBezTo>
                  <a:pt x="3370023" y="3733050"/>
                  <a:pt x="3376842" y="3737980"/>
                  <a:pt x="3384730" y="3747839"/>
                </a:cubicBezTo>
                <a:cubicBezTo>
                  <a:pt x="3391796" y="3756713"/>
                  <a:pt x="3395329" y="3762958"/>
                  <a:pt x="3395329" y="3766573"/>
                </a:cubicBezTo>
                <a:cubicBezTo>
                  <a:pt x="3395329" y="3768874"/>
                  <a:pt x="3393521" y="3770024"/>
                  <a:pt x="3389906" y="3770024"/>
                </a:cubicBezTo>
                <a:cubicBezTo>
                  <a:pt x="3388263" y="3770024"/>
                  <a:pt x="3380786" y="3767559"/>
                  <a:pt x="3367475" y="3762629"/>
                </a:cubicBezTo>
                <a:cubicBezTo>
                  <a:pt x="3363038" y="3760986"/>
                  <a:pt x="3356548" y="3758521"/>
                  <a:pt x="3348002" y="3755234"/>
                </a:cubicBezTo>
                <a:cubicBezTo>
                  <a:pt x="3352439" y="3740445"/>
                  <a:pt x="3357862" y="3733050"/>
                  <a:pt x="3364271" y="3733050"/>
                </a:cubicBezTo>
                <a:close/>
                <a:moveTo>
                  <a:pt x="8099102" y="3725962"/>
                </a:moveTo>
                <a:lnTo>
                  <a:pt x="8115175" y="3750742"/>
                </a:lnTo>
                <a:cubicBezTo>
                  <a:pt x="8102450" y="3757662"/>
                  <a:pt x="8092460" y="3762183"/>
                  <a:pt x="8085205" y="3764304"/>
                </a:cubicBezTo>
                <a:cubicBezTo>
                  <a:pt x="8077949" y="3766424"/>
                  <a:pt x="8065839" y="3768378"/>
                  <a:pt x="8048872" y="3770164"/>
                </a:cubicBezTo>
                <a:cubicBezTo>
                  <a:pt x="8062043" y="3760787"/>
                  <a:pt x="8071252" y="3753811"/>
                  <a:pt x="8076498" y="3749235"/>
                </a:cubicBezTo>
                <a:cubicBezTo>
                  <a:pt x="8081745" y="3744658"/>
                  <a:pt x="8089279" y="3736901"/>
                  <a:pt x="8099102" y="3725962"/>
                </a:cubicBezTo>
                <a:close/>
                <a:moveTo>
                  <a:pt x="5088983" y="3720478"/>
                </a:moveTo>
                <a:lnTo>
                  <a:pt x="5088983" y="3807245"/>
                </a:lnTo>
                <a:cubicBezTo>
                  <a:pt x="5084218" y="3802973"/>
                  <a:pt x="5078671" y="3798412"/>
                  <a:pt x="5072345" y="3793565"/>
                </a:cubicBezTo>
                <a:cubicBezTo>
                  <a:pt x="5066018" y="3788717"/>
                  <a:pt x="5059280" y="3784074"/>
                  <a:pt x="5052132" y="3779638"/>
                </a:cubicBezTo>
                <a:cubicBezTo>
                  <a:pt x="5044984" y="3775201"/>
                  <a:pt x="5037548" y="3771174"/>
                  <a:pt x="5029824" y="3767559"/>
                </a:cubicBezTo>
                <a:cubicBezTo>
                  <a:pt x="5022101" y="3763944"/>
                  <a:pt x="5014459" y="3761150"/>
                  <a:pt x="5006900" y="3759178"/>
                </a:cubicBezTo>
                <a:cubicBezTo>
                  <a:pt x="5010515" y="3754413"/>
                  <a:pt x="5015281" y="3749894"/>
                  <a:pt x="5021197" y="3745621"/>
                </a:cubicBezTo>
                <a:cubicBezTo>
                  <a:pt x="5027113" y="3741348"/>
                  <a:pt x="5033728" y="3737487"/>
                  <a:pt x="5041040" y="3734036"/>
                </a:cubicBezTo>
                <a:cubicBezTo>
                  <a:pt x="5048352" y="3730585"/>
                  <a:pt x="5056076" y="3727709"/>
                  <a:pt x="5064210" y="3725408"/>
                </a:cubicBezTo>
                <a:cubicBezTo>
                  <a:pt x="5072345" y="3723108"/>
                  <a:pt x="5080602" y="3721464"/>
                  <a:pt x="5088983" y="3720478"/>
                </a:cubicBezTo>
                <a:close/>
                <a:moveTo>
                  <a:pt x="5526993" y="3718013"/>
                </a:moveTo>
                <a:lnTo>
                  <a:pt x="5526993" y="3809464"/>
                </a:lnTo>
                <a:cubicBezTo>
                  <a:pt x="5518942" y="3803055"/>
                  <a:pt x="5509780" y="3796974"/>
                  <a:pt x="5499509" y="3791223"/>
                </a:cubicBezTo>
                <a:cubicBezTo>
                  <a:pt x="5489239" y="3785471"/>
                  <a:pt x="5478517" y="3780213"/>
                  <a:pt x="5467341" y="3775447"/>
                </a:cubicBezTo>
                <a:cubicBezTo>
                  <a:pt x="5456167" y="3770681"/>
                  <a:pt x="5444993" y="3766532"/>
                  <a:pt x="5433818" y="3762999"/>
                </a:cubicBezTo>
                <a:cubicBezTo>
                  <a:pt x="5422643" y="3759466"/>
                  <a:pt x="5412209" y="3756713"/>
                  <a:pt x="5402513" y="3754741"/>
                </a:cubicBezTo>
                <a:cubicBezTo>
                  <a:pt x="5410894" y="3746689"/>
                  <a:pt x="5420137" y="3740280"/>
                  <a:pt x="5430244" y="3735515"/>
                </a:cubicBezTo>
                <a:cubicBezTo>
                  <a:pt x="5440350" y="3730749"/>
                  <a:pt x="5450827" y="3727052"/>
                  <a:pt x="5461672" y="3724422"/>
                </a:cubicBezTo>
                <a:cubicBezTo>
                  <a:pt x="5472518" y="3721793"/>
                  <a:pt x="5483528" y="3720067"/>
                  <a:pt x="5494702" y="3719246"/>
                </a:cubicBezTo>
                <a:cubicBezTo>
                  <a:pt x="5505877" y="3718424"/>
                  <a:pt x="5516641" y="3718013"/>
                  <a:pt x="5526993" y="3718013"/>
                </a:cubicBezTo>
                <a:close/>
                <a:moveTo>
                  <a:pt x="9421997" y="3668365"/>
                </a:moveTo>
                <a:cubicBezTo>
                  <a:pt x="9429811" y="3668365"/>
                  <a:pt x="9439075" y="3675062"/>
                  <a:pt x="9449791" y="3688457"/>
                </a:cubicBezTo>
                <a:cubicBezTo>
                  <a:pt x="9459390" y="3700512"/>
                  <a:pt x="9464190" y="3708995"/>
                  <a:pt x="9464190" y="3713907"/>
                </a:cubicBezTo>
                <a:cubicBezTo>
                  <a:pt x="9464190" y="3717032"/>
                  <a:pt x="9461734" y="3718595"/>
                  <a:pt x="9456823" y="3718595"/>
                </a:cubicBezTo>
                <a:cubicBezTo>
                  <a:pt x="9454591" y="3718595"/>
                  <a:pt x="9444433" y="3715246"/>
                  <a:pt x="9426351" y="3708549"/>
                </a:cubicBezTo>
                <a:cubicBezTo>
                  <a:pt x="9420323" y="3706316"/>
                  <a:pt x="9411505" y="3702968"/>
                  <a:pt x="9399896" y="3698503"/>
                </a:cubicBezTo>
                <a:cubicBezTo>
                  <a:pt x="9405924" y="3678411"/>
                  <a:pt x="9413291" y="3668365"/>
                  <a:pt x="9421997" y="3668365"/>
                </a:cubicBezTo>
                <a:close/>
                <a:moveTo>
                  <a:pt x="1363965" y="3666496"/>
                </a:moveTo>
                <a:cubicBezTo>
                  <a:pt x="1359199" y="3673562"/>
                  <a:pt x="1354557" y="3680998"/>
                  <a:pt x="1350038" y="3688803"/>
                </a:cubicBezTo>
                <a:cubicBezTo>
                  <a:pt x="1345519" y="3696609"/>
                  <a:pt x="1341616" y="3705442"/>
                  <a:pt x="1338330" y="3715302"/>
                </a:cubicBezTo>
                <a:cubicBezTo>
                  <a:pt x="1335536" y="3723518"/>
                  <a:pt x="1333687" y="3731242"/>
                  <a:pt x="1332783" y="3738473"/>
                </a:cubicBezTo>
                <a:cubicBezTo>
                  <a:pt x="1331880" y="3745703"/>
                  <a:pt x="1331428" y="3752769"/>
                  <a:pt x="1331428" y="3759671"/>
                </a:cubicBezTo>
                <a:cubicBezTo>
                  <a:pt x="1331428" y="3777090"/>
                  <a:pt x="1335782" y="3792866"/>
                  <a:pt x="1344492" y="3806999"/>
                </a:cubicBezTo>
                <a:cubicBezTo>
                  <a:pt x="1353037" y="3821131"/>
                  <a:pt x="1364129" y="3830498"/>
                  <a:pt x="1377769" y="3835099"/>
                </a:cubicBezTo>
                <a:cubicBezTo>
                  <a:pt x="1385492" y="3837893"/>
                  <a:pt x="1392476" y="3839618"/>
                  <a:pt x="1398721" y="3840276"/>
                </a:cubicBezTo>
                <a:cubicBezTo>
                  <a:pt x="1402008" y="3840604"/>
                  <a:pt x="1406938" y="3840851"/>
                  <a:pt x="1413511" y="3841015"/>
                </a:cubicBezTo>
                <a:cubicBezTo>
                  <a:pt x="1420084" y="3841179"/>
                  <a:pt x="1428383" y="3841262"/>
                  <a:pt x="1438407" y="3841262"/>
                </a:cubicBezTo>
                <a:lnTo>
                  <a:pt x="1645218" y="3841262"/>
                </a:lnTo>
                <a:lnTo>
                  <a:pt x="1645218" y="3771503"/>
                </a:lnTo>
                <a:cubicBezTo>
                  <a:pt x="1645218" y="3746853"/>
                  <a:pt x="1643574" y="3727955"/>
                  <a:pt x="1640288" y="3714809"/>
                </a:cubicBezTo>
                <a:cubicBezTo>
                  <a:pt x="1636508" y="3700183"/>
                  <a:pt x="1628456" y="3684079"/>
                  <a:pt x="1616131" y="3666496"/>
                </a:cubicBezTo>
                <a:lnTo>
                  <a:pt x="1593947" y="3723683"/>
                </a:lnTo>
                <a:cubicBezTo>
                  <a:pt x="1601506" y="3733214"/>
                  <a:pt x="1607093" y="3741184"/>
                  <a:pt x="1610708" y="3747593"/>
                </a:cubicBezTo>
                <a:cubicBezTo>
                  <a:pt x="1613502" y="3752359"/>
                  <a:pt x="1617281" y="3761232"/>
                  <a:pt x="1622047" y="3774215"/>
                </a:cubicBezTo>
                <a:lnTo>
                  <a:pt x="1443830" y="3774215"/>
                </a:lnTo>
                <a:cubicBezTo>
                  <a:pt x="1433477" y="3774215"/>
                  <a:pt x="1423699" y="3773804"/>
                  <a:pt x="1414497" y="3772982"/>
                </a:cubicBezTo>
                <a:cubicBezTo>
                  <a:pt x="1405294" y="3772160"/>
                  <a:pt x="1397817" y="3771010"/>
                  <a:pt x="1392065" y="3769531"/>
                </a:cubicBezTo>
                <a:cubicBezTo>
                  <a:pt x="1382534" y="3767395"/>
                  <a:pt x="1374646" y="3762547"/>
                  <a:pt x="1368402" y="3754988"/>
                </a:cubicBezTo>
                <a:cubicBezTo>
                  <a:pt x="1362486" y="3747429"/>
                  <a:pt x="1359528" y="3738966"/>
                  <a:pt x="1359528" y="3729599"/>
                </a:cubicBezTo>
                <a:cubicBezTo>
                  <a:pt x="1359528" y="3722368"/>
                  <a:pt x="1360761" y="3714891"/>
                  <a:pt x="1363226" y="3707168"/>
                </a:cubicBezTo>
                <a:cubicBezTo>
                  <a:pt x="1364540" y="3703388"/>
                  <a:pt x="1366389" y="3698787"/>
                  <a:pt x="1368772" y="3693364"/>
                </a:cubicBezTo>
                <a:cubicBezTo>
                  <a:pt x="1371155" y="3687941"/>
                  <a:pt x="1374153" y="3681943"/>
                  <a:pt x="1377769" y="3675369"/>
                </a:cubicBezTo>
                <a:close/>
                <a:moveTo>
                  <a:pt x="5735483" y="3662552"/>
                </a:moveTo>
                <a:cubicBezTo>
                  <a:pt x="5738113" y="3662552"/>
                  <a:pt x="5740619" y="3663086"/>
                  <a:pt x="5743001" y="3664154"/>
                </a:cubicBezTo>
                <a:cubicBezTo>
                  <a:pt x="5745384" y="3665222"/>
                  <a:pt x="5747479" y="3666701"/>
                  <a:pt x="5749287" y="3668591"/>
                </a:cubicBezTo>
                <a:cubicBezTo>
                  <a:pt x="5751095" y="3670481"/>
                  <a:pt x="5752533" y="3672617"/>
                  <a:pt x="5753601" y="3675000"/>
                </a:cubicBezTo>
                <a:cubicBezTo>
                  <a:pt x="5754670" y="3677383"/>
                  <a:pt x="5755203" y="3679889"/>
                  <a:pt x="5755203" y="3682518"/>
                </a:cubicBezTo>
                <a:cubicBezTo>
                  <a:pt x="5755203" y="3685311"/>
                  <a:pt x="5754670" y="3687900"/>
                  <a:pt x="5753601" y="3690282"/>
                </a:cubicBezTo>
                <a:cubicBezTo>
                  <a:pt x="5752533" y="3692665"/>
                  <a:pt x="5751095" y="3694802"/>
                  <a:pt x="5749287" y="3696691"/>
                </a:cubicBezTo>
                <a:cubicBezTo>
                  <a:pt x="5747479" y="3698581"/>
                  <a:pt x="5745384" y="3700060"/>
                  <a:pt x="5743001" y="3701128"/>
                </a:cubicBezTo>
                <a:cubicBezTo>
                  <a:pt x="5740619" y="3702196"/>
                  <a:pt x="5738113" y="3702731"/>
                  <a:pt x="5735483" y="3702731"/>
                </a:cubicBezTo>
                <a:cubicBezTo>
                  <a:pt x="5732690" y="3702731"/>
                  <a:pt x="5730060" y="3702196"/>
                  <a:pt x="5727595" y="3701128"/>
                </a:cubicBezTo>
                <a:cubicBezTo>
                  <a:pt x="5725130" y="3700060"/>
                  <a:pt x="5722953" y="3698581"/>
                  <a:pt x="5721063" y="3696691"/>
                </a:cubicBezTo>
                <a:cubicBezTo>
                  <a:pt x="5719174" y="3694802"/>
                  <a:pt x="5717695" y="3692665"/>
                  <a:pt x="5716626" y="3690282"/>
                </a:cubicBezTo>
                <a:cubicBezTo>
                  <a:pt x="5715558" y="3687900"/>
                  <a:pt x="5715024" y="3685311"/>
                  <a:pt x="5715024" y="3682518"/>
                </a:cubicBezTo>
                <a:cubicBezTo>
                  <a:pt x="5715024" y="3679889"/>
                  <a:pt x="5715558" y="3677383"/>
                  <a:pt x="5716626" y="3675000"/>
                </a:cubicBezTo>
                <a:cubicBezTo>
                  <a:pt x="5717695" y="3672617"/>
                  <a:pt x="5719174" y="3670481"/>
                  <a:pt x="5721063" y="3668591"/>
                </a:cubicBezTo>
                <a:cubicBezTo>
                  <a:pt x="5722953" y="3666701"/>
                  <a:pt x="5725130" y="3665222"/>
                  <a:pt x="5727595" y="3664154"/>
                </a:cubicBezTo>
                <a:cubicBezTo>
                  <a:pt x="5730060" y="3663086"/>
                  <a:pt x="5732690" y="3662552"/>
                  <a:pt x="5735483" y="3662552"/>
                </a:cubicBezTo>
                <a:close/>
                <a:moveTo>
                  <a:pt x="4540282" y="3639874"/>
                </a:moveTo>
                <a:lnTo>
                  <a:pt x="4634197" y="3639874"/>
                </a:lnTo>
                <a:lnTo>
                  <a:pt x="4634197" y="3807245"/>
                </a:lnTo>
                <a:cubicBezTo>
                  <a:pt x="4631239" y="3803137"/>
                  <a:pt x="4626309" y="3798002"/>
                  <a:pt x="4619407" y="3791839"/>
                </a:cubicBezTo>
                <a:cubicBezTo>
                  <a:pt x="4612505" y="3785677"/>
                  <a:pt x="4604289" y="3779555"/>
                  <a:pt x="4594758" y="3773475"/>
                </a:cubicBezTo>
                <a:cubicBezTo>
                  <a:pt x="4585226" y="3767395"/>
                  <a:pt x="4574792" y="3761931"/>
                  <a:pt x="4563452" y="3757083"/>
                </a:cubicBezTo>
                <a:cubicBezTo>
                  <a:pt x="4552114" y="3752235"/>
                  <a:pt x="4540529" y="3749154"/>
                  <a:pt x="4528696" y="3747839"/>
                </a:cubicBezTo>
                <a:cubicBezTo>
                  <a:pt x="4534119" y="3743567"/>
                  <a:pt x="4538639" y="3738966"/>
                  <a:pt x="4542254" y="3734036"/>
                </a:cubicBezTo>
                <a:cubicBezTo>
                  <a:pt x="4545869" y="3729106"/>
                  <a:pt x="4548745" y="3724094"/>
                  <a:pt x="4550881" y="3718999"/>
                </a:cubicBezTo>
                <a:cubicBezTo>
                  <a:pt x="4553017" y="3713905"/>
                  <a:pt x="4554538" y="3708811"/>
                  <a:pt x="4555441" y="3703717"/>
                </a:cubicBezTo>
                <a:cubicBezTo>
                  <a:pt x="4556346" y="3698622"/>
                  <a:pt x="4556798" y="3693775"/>
                  <a:pt x="4556798" y="3689173"/>
                </a:cubicBezTo>
                <a:cubicBezTo>
                  <a:pt x="4556798" y="3687366"/>
                  <a:pt x="4556675" y="3684572"/>
                  <a:pt x="4556427" y="3680792"/>
                </a:cubicBezTo>
                <a:cubicBezTo>
                  <a:pt x="4556181" y="3677013"/>
                  <a:pt x="4555524" y="3672781"/>
                  <a:pt x="4554455" y="3668098"/>
                </a:cubicBezTo>
                <a:cubicBezTo>
                  <a:pt x="4553387" y="3663414"/>
                  <a:pt x="4551744" y="3658567"/>
                  <a:pt x="4549525" y="3653555"/>
                </a:cubicBezTo>
                <a:cubicBezTo>
                  <a:pt x="4547307" y="3648542"/>
                  <a:pt x="4544226" y="3643982"/>
                  <a:pt x="4540282" y="3639874"/>
                </a:cubicBezTo>
                <a:close/>
                <a:moveTo>
                  <a:pt x="2080438" y="3625084"/>
                </a:moveTo>
                <a:cubicBezTo>
                  <a:pt x="2053323" y="3625084"/>
                  <a:pt x="2029618" y="3634246"/>
                  <a:pt x="2009323" y="3652569"/>
                </a:cubicBezTo>
                <a:cubicBezTo>
                  <a:pt x="1989028" y="3670891"/>
                  <a:pt x="1978881" y="3692296"/>
                  <a:pt x="1978881" y="3716781"/>
                </a:cubicBezTo>
                <a:cubicBezTo>
                  <a:pt x="1978881" y="3726312"/>
                  <a:pt x="1980278" y="3734898"/>
                  <a:pt x="1983071" y="3742540"/>
                </a:cubicBezTo>
                <a:cubicBezTo>
                  <a:pt x="1985865" y="3750181"/>
                  <a:pt x="1991370" y="3760164"/>
                  <a:pt x="1999587" y="3772489"/>
                </a:cubicBezTo>
                <a:cubicBezTo>
                  <a:pt x="1994821" y="3772818"/>
                  <a:pt x="1989973" y="3773311"/>
                  <a:pt x="1985043" y="3773968"/>
                </a:cubicBezTo>
                <a:cubicBezTo>
                  <a:pt x="1982742" y="3774132"/>
                  <a:pt x="1979210" y="3774215"/>
                  <a:pt x="1974444" y="3774215"/>
                </a:cubicBezTo>
                <a:lnTo>
                  <a:pt x="1964398" y="3774215"/>
                </a:lnTo>
                <a:lnTo>
                  <a:pt x="1964398" y="3771503"/>
                </a:lnTo>
                <a:cubicBezTo>
                  <a:pt x="1964398" y="3752441"/>
                  <a:pt x="1961358" y="3735432"/>
                  <a:pt x="1955278" y="3720478"/>
                </a:cubicBezTo>
                <a:cubicBezTo>
                  <a:pt x="1949197" y="3705524"/>
                  <a:pt x="1940570" y="3692296"/>
                  <a:pt x="1929396" y="3680792"/>
                </a:cubicBezTo>
                <a:lnTo>
                  <a:pt x="1915592" y="3747346"/>
                </a:lnTo>
                <a:cubicBezTo>
                  <a:pt x="1924137" y="3755399"/>
                  <a:pt x="1931368" y="3765505"/>
                  <a:pt x="1937284" y="3777666"/>
                </a:cubicBezTo>
                <a:cubicBezTo>
                  <a:pt x="1942542" y="3788347"/>
                  <a:pt x="1945171" y="3796974"/>
                  <a:pt x="1945171" y="3803548"/>
                </a:cubicBezTo>
                <a:cubicBezTo>
                  <a:pt x="1945171" y="3816694"/>
                  <a:pt x="1931532" y="3835428"/>
                  <a:pt x="1904253" y="3859749"/>
                </a:cubicBezTo>
                <a:cubicBezTo>
                  <a:pt x="1884698" y="3877168"/>
                  <a:pt x="1869251" y="3889082"/>
                  <a:pt x="1857912" y="3895491"/>
                </a:cubicBezTo>
                <a:cubicBezTo>
                  <a:pt x="1846573" y="3901900"/>
                  <a:pt x="1835234" y="3905104"/>
                  <a:pt x="1823895" y="3905104"/>
                </a:cubicBezTo>
                <a:cubicBezTo>
                  <a:pt x="1813378" y="3905104"/>
                  <a:pt x="1803600" y="3903379"/>
                  <a:pt x="1794562" y="3899928"/>
                </a:cubicBezTo>
                <a:cubicBezTo>
                  <a:pt x="1785524" y="3896477"/>
                  <a:pt x="1773610" y="3889822"/>
                  <a:pt x="1758820" y="3879962"/>
                </a:cubicBezTo>
                <a:lnTo>
                  <a:pt x="1748467" y="3895244"/>
                </a:lnTo>
                <a:cubicBezTo>
                  <a:pt x="1779197" y="3916443"/>
                  <a:pt x="1801792" y="3930576"/>
                  <a:pt x="1816254" y="3937642"/>
                </a:cubicBezTo>
                <a:cubicBezTo>
                  <a:pt x="1832851" y="3945858"/>
                  <a:pt x="1848380" y="3949967"/>
                  <a:pt x="1862842" y="3949967"/>
                </a:cubicBezTo>
                <a:cubicBezTo>
                  <a:pt x="1875002" y="3949967"/>
                  <a:pt x="1889627" y="3943229"/>
                  <a:pt x="1906718" y="3929754"/>
                </a:cubicBezTo>
                <a:cubicBezTo>
                  <a:pt x="1922165" y="3917593"/>
                  <a:pt x="1935640" y="3903256"/>
                  <a:pt x="1947143" y="3886740"/>
                </a:cubicBezTo>
                <a:cubicBezTo>
                  <a:pt x="1958646" y="3870225"/>
                  <a:pt x="1964398" y="3856955"/>
                  <a:pt x="1964398" y="3846931"/>
                </a:cubicBezTo>
                <a:lnTo>
                  <a:pt x="1964398" y="3841262"/>
                </a:lnTo>
                <a:lnTo>
                  <a:pt x="1970007" y="3841262"/>
                </a:lnTo>
                <a:cubicBezTo>
                  <a:pt x="1982825" y="3841262"/>
                  <a:pt x="1995560" y="3840358"/>
                  <a:pt x="2008214" y="3838550"/>
                </a:cubicBezTo>
                <a:cubicBezTo>
                  <a:pt x="2025469" y="3836085"/>
                  <a:pt x="2046668" y="3831648"/>
                  <a:pt x="2071810" y="3825239"/>
                </a:cubicBezTo>
                <a:cubicBezTo>
                  <a:pt x="2100733" y="3817845"/>
                  <a:pt x="2137296" y="3807327"/>
                  <a:pt x="2181501" y="3793688"/>
                </a:cubicBezTo>
                <a:lnTo>
                  <a:pt x="2209109" y="3723683"/>
                </a:lnTo>
                <a:lnTo>
                  <a:pt x="2083889" y="3759671"/>
                </a:lnTo>
                <a:cubicBezTo>
                  <a:pt x="2038204" y="3733543"/>
                  <a:pt x="2015363" y="3714809"/>
                  <a:pt x="2015363" y="3703470"/>
                </a:cubicBezTo>
                <a:cubicBezTo>
                  <a:pt x="2015363" y="3695746"/>
                  <a:pt x="2024811" y="3689831"/>
                  <a:pt x="2043710" y="3685722"/>
                </a:cubicBezTo>
                <a:cubicBezTo>
                  <a:pt x="2058663" y="3682436"/>
                  <a:pt x="2076329" y="3680792"/>
                  <a:pt x="2096706" y="3680792"/>
                </a:cubicBezTo>
                <a:cubicBezTo>
                  <a:pt x="2107881" y="3680792"/>
                  <a:pt x="2117289" y="3681532"/>
                  <a:pt x="2124930" y="3683011"/>
                </a:cubicBezTo>
                <a:cubicBezTo>
                  <a:pt x="2132571" y="3684490"/>
                  <a:pt x="2142883" y="3687694"/>
                  <a:pt x="2155866" y="3692624"/>
                </a:cubicBezTo>
                <a:lnTo>
                  <a:pt x="2166219" y="3683750"/>
                </a:lnTo>
                <a:cubicBezTo>
                  <a:pt x="2159152" y="3667810"/>
                  <a:pt x="2147978" y="3654253"/>
                  <a:pt x="2132695" y="3643078"/>
                </a:cubicBezTo>
                <a:cubicBezTo>
                  <a:pt x="2116098" y="3631082"/>
                  <a:pt x="2098678" y="3625084"/>
                  <a:pt x="2080438" y="3625084"/>
                </a:cubicBezTo>
                <a:close/>
                <a:moveTo>
                  <a:pt x="5735483" y="3624098"/>
                </a:moveTo>
                <a:cubicBezTo>
                  <a:pt x="5727431" y="3624098"/>
                  <a:pt x="5719831" y="3625659"/>
                  <a:pt x="5712682" y="3628782"/>
                </a:cubicBezTo>
                <a:cubicBezTo>
                  <a:pt x="5705534" y="3631904"/>
                  <a:pt x="5699289" y="3636094"/>
                  <a:pt x="5693948" y="3641353"/>
                </a:cubicBezTo>
                <a:cubicBezTo>
                  <a:pt x="5688609" y="3646612"/>
                  <a:pt x="5684376" y="3652815"/>
                  <a:pt x="5681254" y="3659963"/>
                </a:cubicBezTo>
                <a:cubicBezTo>
                  <a:pt x="5678132" y="3667112"/>
                  <a:pt x="5676570" y="3674630"/>
                  <a:pt x="5676570" y="3682518"/>
                </a:cubicBezTo>
                <a:cubicBezTo>
                  <a:pt x="5676570" y="3690570"/>
                  <a:pt x="5678132" y="3698170"/>
                  <a:pt x="5681254" y="3705319"/>
                </a:cubicBezTo>
                <a:cubicBezTo>
                  <a:pt x="5684376" y="3712467"/>
                  <a:pt x="5688609" y="3718712"/>
                  <a:pt x="5693948" y="3724053"/>
                </a:cubicBezTo>
                <a:cubicBezTo>
                  <a:pt x="5699289" y="3729393"/>
                  <a:pt x="5705534" y="3733625"/>
                  <a:pt x="5712682" y="3736747"/>
                </a:cubicBezTo>
                <a:cubicBezTo>
                  <a:pt x="5719831" y="3739869"/>
                  <a:pt x="5727431" y="3741431"/>
                  <a:pt x="5735483" y="3741431"/>
                </a:cubicBezTo>
                <a:cubicBezTo>
                  <a:pt x="5743371" y="3741431"/>
                  <a:pt x="5750848" y="3739828"/>
                  <a:pt x="5757914" y="3736624"/>
                </a:cubicBezTo>
                <a:cubicBezTo>
                  <a:pt x="5764981" y="3733419"/>
                  <a:pt x="5771143" y="3729147"/>
                  <a:pt x="5776402" y="3723806"/>
                </a:cubicBezTo>
                <a:cubicBezTo>
                  <a:pt x="5781660" y="3718465"/>
                  <a:pt x="5785810" y="3712221"/>
                  <a:pt x="5788850" y="3705072"/>
                </a:cubicBezTo>
                <a:cubicBezTo>
                  <a:pt x="5791890" y="3697924"/>
                  <a:pt x="5793410" y="3690406"/>
                  <a:pt x="5793410" y="3682518"/>
                </a:cubicBezTo>
                <a:cubicBezTo>
                  <a:pt x="5793410" y="3674630"/>
                  <a:pt x="5791890" y="3667112"/>
                  <a:pt x="5788850" y="3659963"/>
                </a:cubicBezTo>
                <a:cubicBezTo>
                  <a:pt x="5785810" y="3652815"/>
                  <a:pt x="5781660" y="3646612"/>
                  <a:pt x="5776402" y="3641353"/>
                </a:cubicBezTo>
                <a:cubicBezTo>
                  <a:pt x="5771143" y="3636094"/>
                  <a:pt x="5764981" y="3631904"/>
                  <a:pt x="5757914" y="3628782"/>
                </a:cubicBezTo>
                <a:cubicBezTo>
                  <a:pt x="5750848" y="3625659"/>
                  <a:pt x="5743371" y="3624098"/>
                  <a:pt x="5735483" y="3624098"/>
                </a:cubicBezTo>
                <a:close/>
                <a:moveTo>
                  <a:pt x="6831867" y="3597039"/>
                </a:moveTo>
                <a:cubicBezTo>
                  <a:pt x="6816240" y="3597039"/>
                  <a:pt x="6800279" y="3603067"/>
                  <a:pt x="6783982" y="3615122"/>
                </a:cubicBezTo>
                <a:cubicBezTo>
                  <a:pt x="6767685" y="3627177"/>
                  <a:pt x="6751389" y="3644925"/>
                  <a:pt x="6735092" y="3668365"/>
                </a:cubicBezTo>
                <a:cubicBezTo>
                  <a:pt x="6724376" y="3683769"/>
                  <a:pt x="6715726" y="3699284"/>
                  <a:pt x="6709140" y="3714911"/>
                </a:cubicBezTo>
                <a:cubicBezTo>
                  <a:pt x="6702554" y="3730538"/>
                  <a:pt x="6699261" y="3743486"/>
                  <a:pt x="6699261" y="3753755"/>
                </a:cubicBezTo>
                <a:cubicBezTo>
                  <a:pt x="6699261" y="3775410"/>
                  <a:pt x="6703950" y="3790255"/>
                  <a:pt x="6713326" y="3798292"/>
                </a:cubicBezTo>
                <a:cubicBezTo>
                  <a:pt x="6724934" y="3808115"/>
                  <a:pt x="6747928" y="3813026"/>
                  <a:pt x="6782308" y="3813026"/>
                </a:cubicBezTo>
                <a:cubicBezTo>
                  <a:pt x="6786772" y="3813026"/>
                  <a:pt x="6794418" y="3813305"/>
                  <a:pt x="6805246" y="3813863"/>
                </a:cubicBezTo>
                <a:cubicBezTo>
                  <a:pt x="6816073" y="3814421"/>
                  <a:pt x="6821487" y="3815817"/>
                  <a:pt x="6821487" y="3818049"/>
                </a:cubicBezTo>
                <a:cubicBezTo>
                  <a:pt x="6821487" y="3822291"/>
                  <a:pt x="6816464" y="3827090"/>
                  <a:pt x="6806418" y="3832448"/>
                </a:cubicBezTo>
                <a:cubicBezTo>
                  <a:pt x="6805078" y="3833118"/>
                  <a:pt x="6793358" y="3838364"/>
                  <a:pt x="6771257" y="3848187"/>
                </a:cubicBezTo>
                <a:cubicBezTo>
                  <a:pt x="6757416" y="3854214"/>
                  <a:pt x="6745138" y="3859126"/>
                  <a:pt x="6734422" y="3862921"/>
                </a:cubicBezTo>
                <a:cubicBezTo>
                  <a:pt x="6717902" y="3868725"/>
                  <a:pt x="6701606" y="3873246"/>
                  <a:pt x="6685532" y="3876483"/>
                </a:cubicBezTo>
                <a:cubicBezTo>
                  <a:pt x="6669459" y="3879720"/>
                  <a:pt x="6652492" y="3881338"/>
                  <a:pt x="6634633" y="3881338"/>
                </a:cubicBezTo>
                <a:cubicBezTo>
                  <a:pt x="6587082" y="3881338"/>
                  <a:pt x="6563307" y="3860242"/>
                  <a:pt x="6563307" y="3818049"/>
                </a:cubicBezTo>
                <a:cubicBezTo>
                  <a:pt x="6563307" y="3801752"/>
                  <a:pt x="6567437" y="3782721"/>
                  <a:pt x="6575697" y="3760955"/>
                </a:cubicBezTo>
                <a:cubicBezTo>
                  <a:pt x="6583957" y="3739189"/>
                  <a:pt x="6596347" y="3714353"/>
                  <a:pt x="6612867" y="3686448"/>
                </a:cubicBezTo>
                <a:lnTo>
                  <a:pt x="6597463" y="3676402"/>
                </a:lnTo>
                <a:cubicBezTo>
                  <a:pt x="6569335" y="3719934"/>
                  <a:pt x="6550917" y="3754425"/>
                  <a:pt x="6542211" y="3779875"/>
                </a:cubicBezTo>
                <a:cubicBezTo>
                  <a:pt x="6534397" y="3802645"/>
                  <a:pt x="6530490" y="3829769"/>
                  <a:pt x="6530490" y="3861247"/>
                </a:cubicBezTo>
                <a:cubicBezTo>
                  <a:pt x="6530490" y="3923531"/>
                  <a:pt x="6565205" y="3954673"/>
                  <a:pt x="6634633" y="3954673"/>
                </a:cubicBezTo>
                <a:cubicBezTo>
                  <a:pt x="6659413" y="3954673"/>
                  <a:pt x="6686146" y="3950097"/>
                  <a:pt x="6714833" y="3940944"/>
                </a:cubicBezTo>
                <a:cubicBezTo>
                  <a:pt x="6743519" y="3931791"/>
                  <a:pt x="6771145" y="3919736"/>
                  <a:pt x="6797711" y="3904779"/>
                </a:cubicBezTo>
                <a:cubicBezTo>
                  <a:pt x="6818919" y="3892947"/>
                  <a:pt x="6835104" y="3873078"/>
                  <a:pt x="6846266" y="3845173"/>
                </a:cubicBezTo>
                <a:cubicBezTo>
                  <a:pt x="6855196" y="3823072"/>
                  <a:pt x="6859661" y="3799967"/>
                  <a:pt x="6859661" y="3775856"/>
                </a:cubicBezTo>
                <a:cubicBezTo>
                  <a:pt x="6859661" y="3763578"/>
                  <a:pt x="6856201" y="3755318"/>
                  <a:pt x="6849280" y="3751076"/>
                </a:cubicBezTo>
                <a:cubicBezTo>
                  <a:pt x="6841243" y="3746165"/>
                  <a:pt x="6825058" y="3743709"/>
                  <a:pt x="6800725" y="3743709"/>
                </a:cubicBezTo>
                <a:cubicBezTo>
                  <a:pt x="6797376" y="3743933"/>
                  <a:pt x="6794084" y="3744044"/>
                  <a:pt x="6790847" y="3744044"/>
                </a:cubicBezTo>
                <a:cubicBezTo>
                  <a:pt x="6787610" y="3744044"/>
                  <a:pt x="6784317" y="3744044"/>
                  <a:pt x="6780968" y="3744044"/>
                </a:cubicBezTo>
                <a:cubicBezTo>
                  <a:pt x="6768243" y="3744044"/>
                  <a:pt x="6758867" y="3743375"/>
                  <a:pt x="6752840" y="3742035"/>
                </a:cubicBezTo>
                <a:cubicBezTo>
                  <a:pt x="6744356" y="3740026"/>
                  <a:pt x="6740115" y="3736566"/>
                  <a:pt x="6740115" y="3731654"/>
                </a:cubicBezTo>
                <a:cubicBezTo>
                  <a:pt x="6740115" y="3722278"/>
                  <a:pt x="6750663" y="3710725"/>
                  <a:pt x="6771759" y="3696996"/>
                </a:cubicBezTo>
                <a:cubicBezTo>
                  <a:pt x="6792856" y="3683267"/>
                  <a:pt x="6809431" y="3676402"/>
                  <a:pt x="6821487" y="3676402"/>
                </a:cubicBezTo>
                <a:cubicBezTo>
                  <a:pt x="6829300" y="3676402"/>
                  <a:pt x="6835272" y="3678802"/>
                  <a:pt x="6839402" y="3683601"/>
                </a:cubicBezTo>
                <a:cubicBezTo>
                  <a:pt x="6843532" y="3688401"/>
                  <a:pt x="6848610" y="3698726"/>
                  <a:pt x="6854638" y="3714576"/>
                </a:cubicBezTo>
                <a:cubicBezTo>
                  <a:pt x="6862675" y="3701405"/>
                  <a:pt x="6867921" y="3690801"/>
                  <a:pt x="6870377" y="3682764"/>
                </a:cubicBezTo>
                <a:cubicBezTo>
                  <a:pt x="6872832" y="3674728"/>
                  <a:pt x="6874060" y="3664570"/>
                  <a:pt x="6874060" y="3652292"/>
                </a:cubicBezTo>
                <a:cubicBezTo>
                  <a:pt x="6874060" y="3635549"/>
                  <a:pt x="6870265" y="3622154"/>
                  <a:pt x="6862675" y="3612108"/>
                </a:cubicBezTo>
                <a:cubicBezTo>
                  <a:pt x="6855085" y="3602062"/>
                  <a:pt x="6844815" y="3597039"/>
                  <a:pt x="6831867" y="3597039"/>
                </a:cubicBezTo>
                <a:close/>
                <a:moveTo>
                  <a:pt x="4908301" y="3588110"/>
                </a:moveTo>
                <a:lnTo>
                  <a:pt x="4908301" y="3639874"/>
                </a:lnTo>
                <a:lnTo>
                  <a:pt x="5088983" y="3639874"/>
                </a:lnTo>
                <a:lnTo>
                  <a:pt x="5088983" y="3668961"/>
                </a:lnTo>
                <a:cubicBezTo>
                  <a:pt x="5069757" y="3670932"/>
                  <a:pt x="5051762" y="3675041"/>
                  <a:pt x="5035001" y="3681285"/>
                </a:cubicBezTo>
                <a:cubicBezTo>
                  <a:pt x="5018239" y="3687530"/>
                  <a:pt x="5003285" y="3695788"/>
                  <a:pt x="4990138" y="3706058"/>
                </a:cubicBezTo>
                <a:cubicBezTo>
                  <a:pt x="4976992" y="3716329"/>
                  <a:pt x="4965817" y="3728531"/>
                  <a:pt x="4956615" y="3742663"/>
                </a:cubicBezTo>
                <a:cubicBezTo>
                  <a:pt x="4947412" y="3756795"/>
                  <a:pt x="4940675" y="3772736"/>
                  <a:pt x="4936402" y="3790483"/>
                </a:cubicBezTo>
                <a:cubicBezTo>
                  <a:pt x="4941989" y="3791469"/>
                  <a:pt x="4948973" y="3793195"/>
                  <a:pt x="4957354" y="3795660"/>
                </a:cubicBezTo>
                <a:cubicBezTo>
                  <a:pt x="4965735" y="3798125"/>
                  <a:pt x="4974732" y="3801370"/>
                  <a:pt x="4984346" y="3805396"/>
                </a:cubicBezTo>
                <a:cubicBezTo>
                  <a:pt x="4993959" y="3809422"/>
                  <a:pt x="5003860" y="3814147"/>
                  <a:pt x="5014048" y="3819570"/>
                </a:cubicBezTo>
                <a:cubicBezTo>
                  <a:pt x="5024237" y="3824993"/>
                  <a:pt x="5034056" y="3830991"/>
                  <a:pt x="5043505" y="3837564"/>
                </a:cubicBezTo>
                <a:cubicBezTo>
                  <a:pt x="5052954" y="3844137"/>
                  <a:pt x="5061622" y="3851286"/>
                  <a:pt x="5069510" y="3859009"/>
                </a:cubicBezTo>
                <a:cubicBezTo>
                  <a:pt x="5077398" y="3866733"/>
                  <a:pt x="5083889" y="3874950"/>
                  <a:pt x="5088983" y="3883659"/>
                </a:cubicBezTo>
                <a:lnTo>
                  <a:pt x="5088983" y="3913485"/>
                </a:lnTo>
                <a:lnTo>
                  <a:pt x="5146171" y="3913485"/>
                </a:lnTo>
                <a:lnTo>
                  <a:pt x="5146171" y="3720232"/>
                </a:lnTo>
                <a:cubicBezTo>
                  <a:pt x="5152908" y="3720725"/>
                  <a:pt x="5159892" y="3722039"/>
                  <a:pt x="5167123" y="3724176"/>
                </a:cubicBezTo>
                <a:cubicBezTo>
                  <a:pt x="5174353" y="3726312"/>
                  <a:pt x="5181091" y="3729065"/>
                  <a:pt x="5187336" y="3732433"/>
                </a:cubicBezTo>
                <a:cubicBezTo>
                  <a:pt x="5193580" y="3735802"/>
                  <a:pt x="5199044" y="3739664"/>
                  <a:pt x="5203727" y="3744019"/>
                </a:cubicBezTo>
                <a:cubicBezTo>
                  <a:pt x="5208411" y="3748374"/>
                  <a:pt x="5211657" y="3752934"/>
                  <a:pt x="5213464" y="3757699"/>
                </a:cubicBezTo>
                <a:cubicBezTo>
                  <a:pt x="5209849" y="3757864"/>
                  <a:pt x="5205823" y="3758726"/>
                  <a:pt x="5201386" y="3760288"/>
                </a:cubicBezTo>
                <a:cubicBezTo>
                  <a:pt x="5196949" y="3761849"/>
                  <a:pt x="5192759" y="3764231"/>
                  <a:pt x="5188814" y="3767436"/>
                </a:cubicBezTo>
                <a:cubicBezTo>
                  <a:pt x="5184870" y="3770640"/>
                  <a:pt x="5181584" y="3774749"/>
                  <a:pt x="5178955" y="3779761"/>
                </a:cubicBezTo>
                <a:cubicBezTo>
                  <a:pt x="5176325" y="3784773"/>
                  <a:pt x="5175011" y="3790894"/>
                  <a:pt x="5175011" y="3798125"/>
                </a:cubicBezTo>
                <a:cubicBezTo>
                  <a:pt x="5175011" y="3803055"/>
                  <a:pt x="5175955" y="3807902"/>
                  <a:pt x="5177845" y="3812668"/>
                </a:cubicBezTo>
                <a:cubicBezTo>
                  <a:pt x="5179736" y="3817434"/>
                  <a:pt x="5182446" y="3821706"/>
                  <a:pt x="5185980" y="3825486"/>
                </a:cubicBezTo>
                <a:cubicBezTo>
                  <a:pt x="5189513" y="3829265"/>
                  <a:pt x="5193786" y="3832347"/>
                  <a:pt x="5198798" y="3834730"/>
                </a:cubicBezTo>
                <a:cubicBezTo>
                  <a:pt x="5203810" y="3837112"/>
                  <a:pt x="5209438" y="3838304"/>
                  <a:pt x="5215683" y="3838304"/>
                </a:cubicBezTo>
                <a:cubicBezTo>
                  <a:pt x="5221105" y="3838304"/>
                  <a:pt x="5227104" y="3837071"/>
                  <a:pt x="5233677" y="3834606"/>
                </a:cubicBezTo>
                <a:cubicBezTo>
                  <a:pt x="5240250" y="3832141"/>
                  <a:pt x="5246372" y="3828115"/>
                  <a:pt x="5252041" y="3822528"/>
                </a:cubicBezTo>
                <a:cubicBezTo>
                  <a:pt x="5257710" y="3816941"/>
                  <a:pt x="5262476" y="3809669"/>
                  <a:pt x="5266338" y="3800713"/>
                </a:cubicBezTo>
                <a:cubicBezTo>
                  <a:pt x="5270199" y="3791757"/>
                  <a:pt x="5272130" y="3780870"/>
                  <a:pt x="5272130" y="3768052"/>
                </a:cubicBezTo>
                <a:cubicBezTo>
                  <a:pt x="5272130" y="3754248"/>
                  <a:pt x="5268844" y="3741513"/>
                  <a:pt x="5262270" y="3729845"/>
                </a:cubicBezTo>
                <a:cubicBezTo>
                  <a:pt x="5255697" y="3718178"/>
                  <a:pt x="5246700" y="3707989"/>
                  <a:pt x="5235279" y="3699280"/>
                </a:cubicBezTo>
                <a:cubicBezTo>
                  <a:pt x="5223858" y="3690570"/>
                  <a:pt x="5210507" y="3683586"/>
                  <a:pt x="5195223" y="3678327"/>
                </a:cubicBezTo>
                <a:cubicBezTo>
                  <a:pt x="5179941" y="3673069"/>
                  <a:pt x="5163590" y="3669947"/>
                  <a:pt x="5146171" y="3668961"/>
                </a:cubicBezTo>
                <a:lnTo>
                  <a:pt x="5146171" y="3639874"/>
                </a:lnTo>
                <a:lnTo>
                  <a:pt x="5308351" y="3639874"/>
                </a:lnTo>
                <a:lnTo>
                  <a:pt x="5326359" y="3639874"/>
                </a:lnTo>
                <a:lnTo>
                  <a:pt x="5526993" y="3639874"/>
                </a:lnTo>
                <a:lnTo>
                  <a:pt x="5526993" y="3666249"/>
                </a:lnTo>
                <a:cubicBezTo>
                  <a:pt x="5513847" y="3666578"/>
                  <a:pt x="5500454" y="3667523"/>
                  <a:pt x="5486815" y="3669084"/>
                </a:cubicBezTo>
                <a:cubicBezTo>
                  <a:pt x="5473175" y="3670645"/>
                  <a:pt x="5459823" y="3673233"/>
                  <a:pt x="5446759" y="3676848"/>
                </a:cubicBezTo>
                <a:cubicBezTo>
                  <a:pt x="5433695" y="3680464"/>
                  <a:pt x="5421206" y="3685311"/>
                  <a:pt x="5409291" y="3691392"/>
                </a:cubicBezTo>
                <a:cubicBezTo>
                  <a:pt x="5397378" y="3697472"/>
                  <a:pt x="5386573" y="3705031"/>
                  <a:pt x="5376877" y="3714069"/>
                </a:cubicBezTo>
                <a:cubicBezTo>
                  <a:pt x="5367182" y="3723108"/>
                  <a:pt x="5358883" y="3733912"/>
                  <a:pt x="5351981" y="3746484"/>
                </a:cubicBezTo>
                <a:cubicBezTo>
                  <a:pt x="5345080" y="3759055"/>
                  <a:pt x="5340149" y="3773722"/>
                  <a:pt x="5337191" y="3790483"/>
                </a:cubicBezTo>
                <a:cubicBezTo>
                  <a:pt x="5346887" y="3791305"/>
                  <a:pt x="5357486" y="3792784"/>
                  <a:pt x="5368989" y="3794920"/>
                </a:cubicBezTo>
                <a:cubicBezTo>
                  <a:pt x="5380493" y="3797057"/>
                  <a:pt x="5392243" y="3799850"/>
                  <a:pt x="5404239" y="3803301"/>
                </a:cubicBezTo>
                <a:cubicBezTo>
                  <a:pt x="5416235" y="3806752"/>
                  <a:pt x="5428231" y="3810860"/>
                  <a:pt x="5440227" y="3815626"/>
                </a:cubicBezTo>
                <a:cubicBezTo>
                  <a:pt x="5452223" y="3820392"/>
                  <a:pt x="5463644" y="3825815"/>
                  <a:pt x="5474490" y="3831895"/>
                </a:cubicBezTo>
                <a:cubicBezTo>
                  <a:pt x="5485336" y="3837975"/>
                  <a:pt x="5495278" y="3844630"/>
                  <a:pt x="5504316" y="3851861"/>
                </a:cubicBezTo>
                <a:cubicBezTo>
                  <a:pt x="5513354" y="3859092"/>
                  <a:pt x="5520914" y="3866897"/>
                  <a:pt x="5526993" y="3875278"/>
                </a:cubicBezTo>
                <a:lnTo>
                  <a:pt x="5526993" y="3913485"/>
                </a:lnTo>
                <a:lnTo>
                  <a:pt x="5584181" y="3913485"/>
                </a:lnTo>
                <a:lnTo>
                  <a:pt x="5584181" y="3639874"/>
                </a:lnTo>
                <a:lnTo>
                  <a:pt x="5653200" y="3639874"/>
                </a:lnTo>
                <a:lnTo>
                  <a:pt x="5653200" y="3588110"/>
                </a:lnTo>
                <a:lnTo>
                  <a:pt x="5326359" y="3588110"/>
                </a:lnTo>
                <a:lnTo>
                  <a:pt x="5308351" y="3588110"/>
                </a:lnTo>
                <a:close/>
                <a:moveTo>
                  <a:pt x="10251603" y="3575943"/>
                </a:moveTo>
                <a:lnTo>
                  <a:pt x="10224813" y="3655640"/>
                </a:lnTo>
                <a:cubicBezTo>
                  <a:pt x="10237092" y="3669928"/>
                  <a:pt x="10244905" y="3679974"/>
                  <a:pt x="10248254" y="3685778"/>
                </a:cubicBezTo>
                <a:cubicBezTo>
                  <a:pt x="10254728" y="3696270"/>
                  <a:pt x="10259193" y="3709107"/>
                  <a:pt x="10261648" y="3724287"/>
                </a:cubicBezTo>
                <a:lnTo>
                  <a:pt x="10104709" y="3724287"/>
                </a:lnTo>
                <a:lnTo>
                  <a:pt x="10085510" y="3724287"/>
                </a:lnTo>
                <a:lnTo>
                  <a:pt x="10068209" y="3724287"/>
                </a:lnTo>
                <a:cubicBezTo>
                  <a:pt x="10042759" y="3724287"/>
                  <a:pt x="10018370" y="3729980"/>
                  <a:pt x="9995041" y="3741365"/>
                </a:cubicBezTo>
                <a:cubicBezTo>
                  <a:pt x="9971713" y="3752751"/>
                  <a:pt x="9955918" y="3767708"/>
                  <a:pt x="9947658" y="3786237"/>
                </a:cubicBezTo>
                <a:cubicBezTo>
                  <a:pt x="9943193" y="3795390"/>
                  <a:pt x="9938840" y="3804543"/>
                  <a:pt x="9934599" y="3813696"/>
                </a:cubicBezTo>
                <a:cubicBezTo>
                  <a:pt x="9928571" y="3826867"/>
                  <a:pt x="9925557" y="3836020"/>
                  <a:pt x="9925557" y="3841155"/>
                </a:cubicBezTo>
                <a:cubicBezTo>
                  <a:pt x="9925557" y="3852317"/>
                  <a:pt x="9938282" y="3857898"/>
                  <a:pt x="9963732" y="3857898"/>
                </a:cubicBezTo>
                <a:cubicBezTo>
                  <a:pt x="9981145" y="3857898"/>
                  <a:pt x="9997106" y="3859014"/>
                  <a:pt x="10011617" y="3861247"/>
                </a:cubicBezTo>
                <a:cubicBezTo>
                  <a:pt x="10026128" y="3863479"/>
                  <a:pt x="10033383" y="3865935"/>
                  <a:pt x="10033383" y="3868614"/>
                </a:cubicBezTo>
                <a:cubicBezTo>
                  <a:pt x="10033383" y="3874418"/>
                  <a:pt x="10014408" y="3881227"/>
                  <a:pt x="9976457" y="3889040"/>
                </a:cubicBezTo>
                <a:cubicBezTo>
                  <a:pt x="9938505" y="3896854"/>
                  <a:pt x="9908814" y="3900760"/>
                  <a:pt x="9887383" y="3900760"/>
                </a:cubicBezTo>
                <a:cubicBezTo>
                  <a:pt x="9846083" y="3900760"/>
                  <a:pt x="9815555" y="3895012"/>
                  <a:pt x="9795798" y="3883515"/>
                </a:cubicBezTo>
                <a:cubicBezTo>
                  <a:pt x="9776041" y="3872018"/>
                  <a:pt x="9766162" y="3854326"/>
                  <a:pt x="9766162" y="3830439"/>
                </a:cubicBezTo>
                <a:cubicBezTo>
                  <a:pt x="9766162" y="3813249"/>
                  <a:pt x="9770683" y="3795725"/>
                  <a:pt x="9779724" y="3777866"/>
                </a:cubicBezTo>
                <a:cubicBezTo>
                  <a:pt x="9788766" y="3760006"/>
                  <a:pt x="9805007" y="3736901"/>
                  <a:pt x="9828447" y="3708549"/>
                </a:cubicBezTo>
                <a:lnTo>
                  <a:pt x="9808355" y="3694485"/>
                </a:lnTo>
                <a:cubicBezTo>
                  <a:pt x="9771074" y="3740249"/>
                  <a:pt x="9745512" y="3778089"/>
                  <a:pt x="9731671" y="3808003"/>
                </a:cubicBezTo>
                <a:cubicBezTo>
                  <a:pt x="9720286" y="3832783"/>
                  <a:pt x="9714593" y="3858791"/>
                  <a:pt x="9714593" y="3886026"/>
                </a:cubicBezTo>
                <a:cubicBezTo>
                  <a:pt x="9714593" y="3914155"/>
                  <a:pt x="9727541" y="3936926"/>
                  <a:pt x="9753438" y="3954339"/>
                </a:cubicBezTo>
                <a:cubicBezTo>
                  <a:pt x="9779334" y="3971751"/>
                  <a:pt x="9813266" y="3980458"/>
                  <a:pt x="9855236" y="3980458"/>
                </a:cubicBezTo>
                <a:cubicBezTo>
                  <a:pt x="9884704" y="3980458"/>
                  <a:pt x="9919809" y="3975937"/>
                  <a:pt x="9960551" y="3966896"/>
                </a:cubicBezTo>
                <a:cubicBezTo>
                  <a:pt x="10001292" y="3957855"/>
                  <a:pt x="10025793" y="3949874"/>
                  <a:pt x="10034053" y="3942953"/>
                </a:cubicBezTo>
                <a:cubicBezTo>
                  <a:pt x="10042759" y="3937595"/>
                  <a:pt x="10051633" y="3923922"/>
                  <a:pt x="10060675" y="3901932"/>
                </a:cubicBezTo>
                <a:cubicBezTo>
                  <a:pt x="10069716" y="3879943"/>
                  <a:pt x="10074237" y="3861023"/>
                  <a:pt x="10074237" y="3845173"/>
                </a:cubicBezTo>
                <a:cubicBezTo>
                  <a:pt x="10074237" y="3840039"/>
                  <a:pt x="10073344" y="3836299"/>
                  <a:pt x="10071558" y="3833955"/>
                </a:cubicBezTo>
                <a:cubicBezTo>
                  <a:pt x="10069772" y="3831611"/>
                  <a:pt x="10066032" y="3829714"/>
                  <a:pt x="10060340" y="3828262"/>
                </a:cubicBezTo>
                <a:cubicBezTo>
                  <a:pt x="10054647" y="3826811"/>
                  <a:pt x="10048564" y="3824188"/>
                  <a:pt x="10042090" y="3820393"/>
                </a:cubicBezTo>
                <a:cubicBezTo>
                  <a:pt x="10042090" y="3817938"/>
                  <a:pt x="10044266" y="3816486"/>
                  <a:pt x="10048620" y="3816040"/>
                </a:cubicBezTo>
                <a:cubicBezTo>
                  <a:pt x="10052973" y="3815593"/>
                  <a:pt x="10060172" y="3815370"/>
                  <a:pt x="10070218" y="3815370"/>
                </a:cubicBezTo>
                <a:lnTo>
                  <a:pt x="10085510" y="3815370"/>
                </a:lnTo>
                <a:lnTo>
                  <a:pt x="10104709" y="3815370"/>
                </a:lnTo>
                <a:lnTo>
                  <a:pt x="10295135" y="3815370"/>
                </a:lnTo>
                <a:lnTo>
                  <a:pt x="10295135" y="3727971"/>
                </a:lnTo>
                <a:cubicBezTo>
                  <a:pt x="10295135" y="3687118"/>
                  <a:pt x="10292065" y="3656310"/>
                  <a:pt x="10285926" y="3635549"/>
                </a:cubicBezTo>
                <a:cubicBezTo>
                  <a:pt x="10279787" y="3614787"/>
                  <a:pt x="10268346" y="3594919"/>
                  <a:pt x="10251603" y="3575943"/>
                </a:cubicBezTo>
                <a:close/>
                <a:moveTo>
                  <a:pt x="7316489" y="3567237"/>
                </a:moveTo>
                <a:cubicBezTo>
                  <a:pt x="7286351" y="3567237"/>
                  <a:pt x="7264306" y="3575887"/>
                  <a:pt x="7250353" y="3593188"/>
                </a:cubicBezTo>
                <a:cubicBezTo>
                  <a:pt x="7236401" y="3610490"/>
                  <a:pt x="7229424" y="3639344"/>
                  <a:pt x="7229424" y="3679751"/>
                </a:cubicBezTo>
                <a:lnTo>
                  <a:pt x="7244158" y="3681760"/>
                </a:lnTo>
                <a:cubicBezTo>
                  <a:pt x="7246837" y="3677072"/>
                  <a:pt x="7249237" y="3673890"/>
                  <a:pt x="7251358" y="3672216"/>
                </a:cubicBezTo>
                <a:cubicBezTo>
                  <a:pt x="7253479" y="3670542"/>
                  <a:pt x="7255767" y="3669705"/>
                  <a:pt x="7258223" y="3669705"/>
                </a:cubicBezTo>
                <a:cubicBezTo>
                  <a:pt x="7264697" y="3669705"/>
                  <a:pt x="7270948" y="3673165"/>
                  <a:pt x="7276975" y="3680085"/>
                </a:cubicBezTo>
                <a:cubicBezTo>
                  <a:pt x="7281886" y="3685890"/>
                  <a:pt x="7287691" y="3695378"/>
                  <a:pt x="7294388" y="3708549"/>
                </a:cubicBezTo>
                <a:cubicBezTo>
                  <a:pt x="7281663" y="3715246"/>
                  <a:pt x="7271561" y="3719543"/>
                  <a:pt x="7264083" y="3721441"/>
                </a:cubicBezTo>
                <a:cubicBezTo>
                  <a:pt x="7256604" y="3723339"/>
                  <a:pt x="7243600" y="3724287"/>
                  <a:pt x="7225071" y="3724287"/>
                </a:cubicBezTo>
                <a:lnTo>
                  <a:pt x="7214765" y="3724287"/>
                </a:lnTo>
                <a:lnTo>
                  <a:pt x="7214765" y="3720604"/>
                </a:lnTo>
                <a:cubicBezTo>
                  <a:pt x="7214765" y="3694708"/>
                  <a:pt x="7210635" y="3671602"/>
                  <a:pt x="7202375" y="3651287"/>
                </a:cubicBezTo>
                <a:cubicBezTo>
                  <a:pt x="7194115" y="3630972"/>
                  <a:pt x="7182395" y="3613001"/>
                  <a:pt x="7167214" y="3597374"/>
                </a:cubicBezTo>
                <a:lnTo>
                  <a:pt x="7148462" y="3687787"/>
                </a:lnTo>
                <a:cubicBezTo>
                  <a:pt x="7160071" y="3698726"/>
                  <a:pt x="7169893" y="3712456"/>
                  <a:pt x="7177930" y="3728976"/>
                </a:cubicBezTo>
                <a:cubicBezTo>
                  <a:pt x="7185074" y="3743486"/>
                  <a:pt x="7188646" y="3755206"/>
                  <a:pt x="7188646" y="3764136"/>
                </a:cubicBezTo>
                <a:cubicBezTo>
                  <a:pt x="7188646" y="3781996"/>
                  <a:pt x="7170116" y="3807445"/>
                  <a:pt x="7133058" y="3840485"/>
                </a:cubicBezTo>
                <a:cubicBezTo>
                  <a:pt x="7106492" y="3864149"/>
                  <a:pt x="7085508" y="3880334"/>
                  <a:pt x="7070104" y="3889040"/>
                </a:cubicBezTo>
                <a:cubicBezTo>
                  <a:pt x="7054700" y="3897747"/>
                  <a:pt x="7039297" y="3902100"/>
                  <a:pt x="7023893" y="3902100"/>
                </a:cubicBezTo>
                <a:cubicBezTo>
                  <a:pt x="7009605" y="3902100"/>
                  <a:pt x="6996322" y="3899756"/>
                  <a:pt x="6984044" y="3895068"/>
                </a:cubicBezTo>
                <a:cubicBezTo>
                  <a:pt x="6971766" y="3890380"/>
                  <a:pt x="6955581" y="3881338"/>
                  <a:pt x="6935489" y="3867944"/>
                </a:cubicBezTo>
                <a:lnTo>
                  <a:pt x="6921425" y="3888705"/>
                </a:lnTo>
                <a:cubicBezTo>
                  <a:pt x="6963171" y="3917504"/>
                  <a:pt x="6993867" y="3936702"/>
                  <a:pt x="7013512" y="3946302"/>
                </a:cubicBezTo>
                <a:cubicBezTo>
                  <a:pt x="7036060" y="3957464"/>
                  <a:pt x="7057156" y="3963045"/>
                  <a:pt x="7076801" y="3963045"/>
                </a:cubicBezTo>
                <a:cubicBezTo>
                  <a:pt x="7093321" y="3963045"/>
                  <a:pt x="7113190" y="3953892"/>
                  <a:pt x="7136407" y="3935586"/>
                </a:cubicBezTo>
                <a:cubicBezTo>
                  <a:pt x="7157392" y="3919066"/>
                  <a:pt x="7175698" y="3899588"/>
                  <a:pt x="7191324" y="3877153"/>
                </a:cubicBezTo>
                <a:cubicBezTo>
                  <a:pt x="7206951" y="3854717"/>
                  <a:pt x="7214765" y="3836690"/>
                  <a:pt x="7214765" y="3823072"/>
                </a:cubicBezTo>
                <a:lnTo>
                  <a:pt x="7214765" y="3815370"/>
                </a:lnTo>
                <a:lnTo>
                  <a:pt x="7225071" y="3815370"/>
                </a:lnTo>
                <a:cubicBezTo>
                  <a:pt x="7243154" y="3815370"/>
                  <a:pt x="7259897" y="3812915"/>
                  <a:pt x="7275301" y="3808003"/>
                </a:cubicBezTo>
                <a:cubicBezTo>
                  <a:pt x="7298518" y="3800636"/>
                  <a:pt x="7317382" y="3788023"/>
                  <a:pt x="7331893" y="3770164"/>
                </a:cubicBezTo>
                <a:cubicBezTo>
                  <a:pt x="7340153" y="3786014"/>
                  <a:pt x="7350980" y="3797511"/>
                  <a:pt x="7364374" y="3804655"/>
                </a:cubicBezTo>
                <a:cubicBezTo>
                  <a:pt x="7377769" y="3811798"/>
                  <a:pt x="7393284" y="3815370"/>
                  <a:pt x="7410920" y="3815370"/>
                </a:cubicBezTo>
                <a:lnTo>
                  <a:pt x="7437561" y="3815370"/>
                </a:lnTo>
                <a:lnTo>
                  <a:pt x="7460480" y="3815370"/>
                </a:lnTo>
                <a:lnTo>
                  <a:pt x="7485446" y="3815370"/>
                </a:lnTo>
                <a:cubicBezTo>
                  <a:pt x="7503529" y="3815370"/>
                  <a:pt x="7519044" y="3811910"/>
                  <a:pt x="7531992" y="3804989"/>
                </a:cubicBezTo>
                <a:cubicBezTo>
                  <a:pt x="7547173" y="3796953"/>
                  <a:pt x="7560902" y="3783558"/>
                  <a:pt x="7573180" y="3764806"/>
                </a:cubicBezTo>
                <a:cubicBezTo>
                  <a:pt x="7580101" y="3782889"/>
                  <a:pt x="7587914" y="3795837"/>
                  <a:pt x="7596621" y="3803650"/>
                </a:cubicBezTo>
                <a:cubicBezTo>
                  <a:pt x="7605327" y="3811464"/>
                  <a:pt x="7617159" y="3815370"/>
                  <a:pt x="7632116" y="3815370"/>
                </a:cubicBezTo>
                <a:lnTo>
                  <a:pt x="7686699" y="3815370"/>
                </a:lnTo>
                <a:cubicBezTo>
                  <a:pt x="7707014" y="3815370"/>
                  <a:pt x="7722250" y="3813919"/>
                  <a:pt x="7732408" y="3811017"/>
                </a:cubicBezTo>
                <a:cubicBezTo>
                  <a:pt x="7742565" y="3808115"/>
                  <a:pt x="7754118" y="3802087"/>
                  <a:pt x="7767066" y="3792934"/>
                </a:cubicBezTo>
                <a:cubicBezTo>
                  <a:pt x="7783139" y="3800748"/>
                  <a:pt x="7799436" y="3806441"/>
                  <a:pt x="7815956" y="3810012"/>
                </a:cubicBezTo>
                <a:cubicBezTo>
                  <a:pt x="7832476" y="3813584"/>
                  <a:pt x="7853238" y="3815370"/>
                  <a:pt x="7878241" y="3815370"/>
                </a:cubicBezTo>
                <a:lnTo>
                  <a:pt x="7878241" y="3688792"/>
                </a:lnTo>
                <a:cubicBezTo>
                  <a:pt x="7878241" y="3671602"/>
                  <a:pt x="7876957" y="3657259"/>
                  <a:pt x="7874390" y="3645762"/>
                </a:cubicBezTo>
                <a:cubicBezTo>
                  <a:pt x="7871822" y="3634265"/>
                  <a:pt x="7867525" y="3621484"/>
                  <a:pt x="7861498" y="3607420"/>
                </a:cubicBezTo>
                <a:lnTo>
                  <a:pt x="7833034" y="3645929"/>
                </a:lnTo>
                <a:cubicBezTo>
                  <a:pt x="7828569" y="3651734"/>
                  <a:pt x="7826114" y="3655194"/>
                  <a:pt x="7825667" y="3656310"/>
                </a:cubicBezTo>
                <a:cubicBezTo>
                  <a:pt x="7824104" y="3659436"/>
                  <a:pt x="7823323" y="3663900"/>
                  <a:pt x="7823323" y="3669705"/>
                </a:cubicBezTo>
                <a:cubicBezTo>
                  <a:pt x="7823323" y="3673946"/>
                  <a:pt x="7826114" y="3682095"/>
                  <a:pt x="7831695" y="3694150"/>
                </a:cubicBezTo>
                <a:cubicBezTo>
                  <a:pt x="7837276" y="3706205"/>
                  <a:pt x="7840066" y="3716027"/>
                  <a:pt x="7840066" y="3723618"/>
                </a:cubicBezTo>
                <a:cubicBezTo>
                  <a:pt x="7828681" y="3722055"/>
                  <a:pt x="7817854" y="3719823"/>
                  <a:pt x="7807585" y="3716920"/>
                </a:cubicBezTo>
                <a:cubicBezTo>
                  <a:pt x="7797315" y="3714018"/>
                  <a:pt x="7788051" y="3710558"/>
                  <a:pt x="7779791" y="3706540"/>
                </a:cubicBezTo>
                <a:cubicBezTo>
                  <a:pt x="7783363" y="3686225"/>
                  <a:pt x="7785149" y="3669928"/>
                  <a:pt x="7785149" y="3657650"/>
                </a:cubicBezTo>
                <a:cubicBezTo>
                  <a:pt x="7785149" y="3655417"/>
                  <a:pt x="7785037" y="3650673"/>
                  <a:pt x="7784814" y="3643418"/>
                </a:cubicBezTo>
                <a:cubicBezTo>
                  <a:pt x="7784591" y="3636163"/>
                  <a:pt x="7784256" y="3630414"/>
                  <a:pt x="7783809" y="3626172"/>
                </a:cubicBezTo>
                <a:lnTo>
                  <a:pt x="7771084" y="3636218"/>
                </a:lnTo>
                <a:cubicBezTo>
                  <a:pt x="7764834" y="3641130"/>
                  <a:pt x="7760704" y="3644813"/>
                  <a:pt x="7758694" y="3647269"/>
                </a:cubicBezTo>
                <a:cubicBezTo>
                  <a:pt x="7755346" y="3651510"/>
                  <a:pt x="7753672" y="3656310"/>
                  <a:pt x="7753672" y="3661668"/>
                </a:cubicBezTo>
                <a:cubicBezTo>
                  <a:pt x="7753672" y="3686671"/>
                  <a:pt x="7746639" y="3703749"/>
                  <a:pt x="7732575" y="3712902"/>
                </a:cubicBezTo>
                <a:cubicBezTo>
                  <a:pt x="7720967" y="3720492"/>
                  <a:pt x="7701544" y="3724287"/>
                  <a:pt x="7674309" y="3724287"/>
                </a:cubicBezTo>
                <a:lnTo>
                  <a:pt x="7633121" y="3724287"/>
                </a:lnTo>
                <a:cubicBezTo>
                  <a:pt x="7623075" y="3724287"/>
                  <a:pt x="7614145" y="3720492"/>
                  <a:pt x="7606332" y="3712902"/>
                </a:cubicBezTo>
                <a:cubicBezTo>
                  <a:pt x="7598518" y="3705312"/>
                  <a:pt x="7594611" y="3695824"/>
                  <a:pt x="7594611" y="3684439"/>
                </a:cubicBezTo>
                <a:cubicBezTo>
                  <a:pt x="7594611" y="3673277"/>
                  <a:pt x="7594835" y="3663119"/>
                  <a:pt x="7595281" y="3653966"/>
                </a:cubicBezTo>
                <a:cubicBezTo>
                  <a:pt x="7595728" y="3644813"/>
                  <a:pt x="7596174" y="3636665"/>
                  <a:pt x="7596621" y="3629521"/>
                </a:cubicBezTo>
                <a:lnTo>
                  <a:pt x="7574520" y="3626172"/>
                </a:lnTo>
                <a:cubicBezTo>
                  <a:pt x="7574520" y="3661221"/>
                  <a:pt x="7564362" y="3687341"/>
                  <a:pt x="7544047" y="3704530"/>
                </a:cubicBezTo>
                <a:cubicBezTo>
                  <a:pt x="7528420" y="3717702"/>
                  <a:pt x="7508886" y="3724287"/>
                  <a:pt x="7485446" y="3724287"/>
                </a:cubicBezTo>
                <a:lnTo>
                  <a:pt x="7460480" y="3724287"/>
                </a:lnTo>
                <a:lnTo>
                  <a:pt x="7437561" y="3724287"/>
                </a:lnTo>
                <a:lnTo>
                  <a:pt x="7410920" y="3724287"/>
                </a:lnTo>
                <a:cubicBezTo>
                  <a:pt x="7406009" y="3724287"/>
                  <a:pt x="7400874" y="3723060"/>
                  <a:pt x="7395517" y="3720604"/>
                </a:cubicBezTo>
                <a:cubicBezTo>
                  <a:pt x="7390159" y="3718148"/>
                  <a:pt x="7385917" y="3714800"/>
                  <a:pt x="7382792" y="3710558"/>
                </a:cubicBezTo>
                <a:cubicBezTo>
                  <a:pt x="7395740" y="3692699"/>
                  <a:pt x="7404558" y="3678579"/>
                  <a:pt x="7409246" y="3668198"/>
                </a:cubicBezTo>
                <a:cubicBezTo>
                  <a:pt x="7413934" y="3657817"/>
                  <a:pt x="7416278" y="3646934"/>
                  <a:pt x="7416278" y="3635549"/>
                </a:cubicBezTo>
                <a:cubicBezTo>
                  <a:pt x="7416278" y="3614341"/>
                  <a:pt x="7407404" y="3597653"/>
                  <a:pt x="7389657" y="3585487"/>
                </a:cubicBezTo>
                <a:cubicBezTo>
                  <a:pt x="7371909" y="3573320"/>
                  <a:pt x="7347520" y="3567237"/>
                  <a:pt x="7316489" y="3567237"/>
                </a:cubicBezTo>
                <a:close/>
                <a:moveTo>
                  <a:pt x="2551562" y="3542015"/>
                </a:moveTo>
                <a:cubicBezTo>
                  <a:pt x="2542359" y="3559434"/>
                  <a:pt x="2535211" y="3574265"/>
                  <a:pt x="2530117" y="3586507"/>
                </a:cubicBezTo>
                <a:cubicBezTo>
                  <a:pt x="2525023" y="3598750"/>
                  <a:pt x="2522475" y="3607419"/>
                  <a:pt x="2522475" y="3612513"/>
                </a:cubicBezTo>
                <a:cubicBezTo>
                  <a:pt x="2522475" y="3615964"/>
                  <a:pt x="2523461" y="3622291"/>
                  <a:pt x="2525434" y="3631493"/>
                </a:cubicBezTo>
                <a:cubicBezTo>
                  <a:pt x="2531021" y="3657786"/>
                  <a:pt x="2535047" y="3680423"/>
                  <a:pt x="2537512" y="3699403"/>
                </a:cubicBezTo>
                <a:cubicBezTo>
                  <a:pt x="2539977" y="3718383"/>
                  <a:pt x="2542031" y="3737569"/>
                  <a:pt x="2543674" y="3756960"/>
                </a:cubicBezTo>
                <a:cubicBezTo>
                  <a:pt x="2545318" y="3776351"/>
                  <a:pt x="2546139" y="3791059"/>
                  <a:pt x="2546139" y="3801083"/>
                </a:cubicBezTo>
                <a:cubicBezTo>
                  <a:pt x="2546139" y="3814229"/>
                  <a:pt x="2544167" y="3831320"/>
                  <a:pt x="2540224" y="3852354"/>
                </a:cubicBezTo>
                <a:lnTo>
                  <a:pt x="2555013" y="3858270"/>
                </a:lnTo>
                <a:cubicBezTo>
                  <a:pt x="2564872" y="3837893"/>
                  <a:pt x="2571528" y="3821665"/>
                  <a:pt x="2574980" y="3809587"/>
                </a:cubicBezTo>
                <a:cubicBezTo>
                  <a:pt x="2578430" y="3797509"/>
                  <a:pt x="2580156" y="3784157"/>
                  <a:pt x="2580156" y="3769531"/>
                </a:cubicBezTo>
                <a:cubicBezTo>
                  <a:pt x="2580156" y="3752276"/>
                  <a:pt x="2579335" y="3734282"/>
                  <a:pt x="2577691" y="3715548"/>
                </a:cubicBezTo>
                <a:cubicBezTo>
                  <a:pt x="2575555" y="3691227"/>
                  <a:pt x="2571775" y="3662469"/>
                  <a:pt x="2566352" y="3629275"/>
                </a:cubicBezTo>
                <a:close/>
                <a:moveTo>
                  <a:pt x="1703837" y="3542015"/>
                </a:moveTo>
                <a:cubicBezTo>
                  <a:pt x="1694634" y="3559434"/>
                  <a:pt x="1687486" y="3574265"/>
                  <a:pt x="1682392" y="3586507"/>
                </a:cubicBezTo>
                <a:cubicBezTo>
                  <a:pt x="1677298" y="3598750"/>
                  <a:pt x="1674751" y="3607419"/>
                  <a:pt x="1674751" y="3612513"/>
                </a:cubicBezTo>
                <a:cubicBezTo>
                  <a:pt x="1674751" y="3615964"/>
                  <a:pt x="1675737" y="3622291"/>
                  <a:pt x="1677709" y="3631493"/>
                </a:cubicBezTo>
                <a:cubicBezTo>
                  <a:pt x="1683296" y="3657786"/>
                  <a:pt x="1687322" y="3680423"/>
                  <a:pt x="1689787" y="3699403"/>
                </a:cubicBezTo>
                <a:cubicBezTo>
                  <a:pt x="1692252" y="3718383"/>
                  <a:pt x="1694306" y="3737569"/>
                  <a:pt x="1695949" y="3756960"/>
                </a:cubicBezTo>
                <a:cubicBezTo>
                  <a:pt x="1697593" y="3776351"/>
                  <a:pt x="1698414" y="3791059"/>
                  <a:pt x="1698414" y="3801083"/>
                </a:cubicBezTo>
                <a:cubicBezTo>
                  <a:pt x="1698414" y="3814229"/>
                  <a:pt x="1696442" y="3831320"/>
                  <a:pt x="1692499" y="3852354"/>
                </a:cubicBezTo>
                <a:lnTo>
                  <a:pt x="1707288" y="3858270"/>
                </a:lnTo>
                <a:cubicBezTo>
                  <a:pt x="1717148" y="3837893"/>
                  <a:pt x="1723803" y="3821665"/>
                  <a:pt x="1727255" y="3809587"/>
                </a:cubicBezTo>
                <a:cubicBezTo>
                  <a:pt x="1730705" y="3797509"/>
                  <a:pt x="1732431" y="3784157"/>
                  <a:pt x="1732431" y="3769531"/>
                </a:cubicBezTo>
                <a:cubicBezTo>
                  <a:pt x="1732431" y="3752276"/>
                  <a:pt x="1731609" y="3734282"/>
                  <a:pt x="1729966" y="3715548"/>
                </a:cubicBezTo>
                <a:cubicBezTo>
                  <a:pt x="1727830" y="3691227"/>
                  <a:pt x="1724050" y="3662469"/>
                  <a:pt x="1718627" y="3629275"/>
                </a:cubicBezTo>
                <a:close/>
                <a:moveTo>
                  <a:pt x="2421737" y="3540289"/>
                </a:moveTo>
                <a:cubicBezTo>
                  <a:pt x="2416807" y="3551464"/>
                  <a:pt x="2413275" y="3562145"/>
                  <a:pt x="2411139" y="3572334"/>
                </a:cubicBezTo>
                <a:cubicBezTo>
                  <a:pt x="2409002" y="3582522"/>
                  <a:pt x="2407934" y="3592547"/>
                  <a:pt x="2407934" y="3602406"/>
                </a:cubicBezTo>
                <a:cubicBezTo>
                  <a:pt x="2407934" y="3607008"/>
                  <a:pt x="2409002" y="3610664"/>
                  <a:pt x="2411139" y="3613376"/>
                </a:cubicBezTo>
                <a:cubicBezTo>
                  <a:pt x="2413275" y="3616087"/>
                  <a:pt x="2417300" y="3618840"/>
                  <a:pt x="2423216" y="3621633"/>
                </a:cubicBezTo>
                <a:cubicBezTo>
                  <a:pt x="2423216" y="3639874"/>
                  <a:pt x="2422395" y="3655568"/>
                  <a:pt x="2420752" y="3668714"/>
                </a:cubicBezTo>
                <a:cubicBezTo>
                  <a:pt x="2417958" y="3690406"/>
                  <a:pt x="2412864" y="3708236"/>
                  <a:pt x="2405468" y="3722204"/>
                </a:cubicBezTo>
                <a:cubicBezTo>
                  <a:pt x="2389365" y="3697718"/>
                  <a:pt x="2377532" y="3680464"/>
                  <a:pt x="2369973" y="3670440"/>
                </a:cubicBezTo>
                <a:cubicBezTo>
                  <a:pt x="2361593" y="3659101"/>
                  <a:pt x="2352226" y="3647762"/>
                  <a:pt x="2341873" y="3636423"/>
                </a:cubicBezTo>
                <a:cubicBezTo>
                  <a:pt x="2328726" y="3620647"/>
                  <a:pt x="2313772" y="3604871"/>
                  <a:pt x="2297010" y="3589096"/>
                </a:cubicBezTo>
                <a:cubicBezTo>
                  <a:pt x="2277455" y="3570691"/>
                  <a:pt x="2264473" y="3561488"/>
                  <a:pt x="2258064" y="3561488"/>
                </a:cubicBezTo>
                <a:cubicBezTo>
                  <a:pt x="2254613" y="3561488"/>
                  <a:pt x="2252353" y="3563213"/>
                  <a:pt x="2251285" y="3566664"/>
                </a:cubicBezTo>
                <a:cubicBezTo>
                  <a:pt x="2250217" y="3570115"/>
                  <a:pt x="2249683" y="3576278"/>
                  <a:pt x="2249683" y="3585152"/>
                </a:cubicBezTo>
                <a:cubicBezTo>
                  <a:pt x="2249683" y="3605364"/>
                  <a:pt x="2251039" y="3622003"/>
                  <a:pt x="2253750" y="3635067"/>
                </a:cubicBezTo>
                <a:cubicBezTo>
                  <a:pt x="2256461" y="3648132"/>
                  <a:pt x="2260447" y="3657047"/>
                  <a:pt x="2265705" y="3661812"/>
                </a:cubicBezTo>
                <a:cubicBezTo>
                  <a:pt x="2270964" y="3666578"/>
                  <a:pt x="2278441" y="3672001"/>
                  <a:pt x="2288137" y="3678081"/>
                </a:cubicBezTo>
                <a:cubicBezTo>
                  <a:pt x="2298982" y="3684818"/>
                  <a:pt x="2306377" y="3688187"/>
                  <a:pt x="2310321" y="3688187"/>
                </a:cubicBezTo>
                <a:cubicBezTo>
                  <a:pt x="2311471" y="3688187"/>
                  <a:pt x="2312663" y="3687325"/>
                  <a:pt x="2313895" y="3685599"/>
                </a:cubicBezTo>
                <a:cubicBezTo>
                  <a:pt x="2315128" y="3683874"/>
                  <a:pt x="2317058" y="3680299"/>
                  <a:pt x="2319688" y="3674876"/>
                </a:cubicBezTo>
                <a:cubicBezTo>
                  <a:pt x="2330534" y="3685229"/>
                  <a:pt x="2339408" y="3694350"/>
                  <a:pt x="2346309" y="3702238"/>
                </a:cubicBezTo>
                <a:cubicBezTo>
                  <a:pt x="2354855" y="3711933"/>
                  <a:pt x="2368494" y="3728613"/>
                  <a:pt x="2387228" y="3752276"/>
                </a:cubicBezTo>
                <a:cubicBezTo>
                  <a:pt x="2375724" y="3766573"/>
                  <a:pt x="2366398" y="3776638"/>
                  <a:pt x="2359251" y="3782472"/>
                </a:cubicBezTo>
                <a:cubicBezTo>
                  <a:pt x="2352102" y="3788306"/>
                  <a:pt x="2340229" y="3795495"/>
                  <a:pt x="2323632" y="3804041"/>
                </a:cubicBezTo>
                <a:lnTo>
                  <a:pt x="2323632" y="3877004"/>
                </a:lnTo>
                <a:cubicBezTo>
                  <a:pt x="2352719" y="3877004"/>
                  <a:pt x="2374615" y="3875689"/>
                  <a:pt x="2389323" y="3873060"/>
                </a:cubicBezTo>
                <a:cubicBezTo>
                  <a:pt x="2404031" y="3870430"/>
                  <a:pt x="2420752" y="3864679"/>
                  <a:pt x="2439485" y="3855805"/>
                </a:cubicBezTo>
                <a:cubicBezTo>
                  <a:pt x="2442115" y="3826390"/>
                  <a:pt x="2443429" y="3809628"/>
                  <a:pt x="2443429" y="3805520"/>
                </a:cubicBezTo>
                <a:lnTo>
                  <a:pt x="2443429" y="3797878"/>
                </a:lnTo>
                <a:cubicBezTo>
                  <a:pt x="2443429" y="3791798"/>
                  <a:pt x="2441458" y="3784978"/>
                  <a:pt x="2437514" y="3777419"/>
                </a:cubicBezTo>
                <a:cubicBezTo>
                  <a:pt x="2436035" y="3774625"/>
                  <a:pt x="2430776" y="3765094"/>
                  <a:pt x="2421737" y="3748825"/>
                </a:cubicBezTo>
                <a:cubicBezTo>
                  <a:pt x="2431926" y="3730092"/>
                  <a:pt x="2439321" y="3711111"/>
                  <a:pt x="2443922" y="3691885"/>
                </a:cubicBezTo>
                <a:cubicBezTo>
                  <a:pt x="2448524" y="3672658"/>
                  <a:pt x="2450823" y="3653349"/>
                  <a:pt x="2450823" y="3633958"/>
                </a:cubicBezTo>
                <a:lnTo>
                  <a:pt x="2468572" y="3640860"/>
                </a:lnTo>
                <a:cubicBezTo>
                  <a:pt x="2472188" y="3627878"/>
                  <a:pt x="2474488" y="3618922"/>
                  <a:pt x="2475474" y="3613992"/>
                </a:cubicBezTo>
                <a:cubicBezTo>
                  <a:pt x="2477774" y="3602324"/>
                  <a:pt x="2478925" y="3590739"/>
                  <a:pt x="2478925" y="3579236"/>
                </a:cubicBezTo>
                <a:cubicBezTo>
                  <a:pt x="2456575" y="3572334"/>
                  <a:pt x="2443429" y="3567486"/>
                  <a:pt x="2439485" y="3564692"/>
                </a:cubicBezTo>
                <a:cubicBezTo>
                  <a:pt x="2434556" y="3561242"/>
                  <a:pt x="2432091" y="3554257"/>
                  <a:pt x="2432091" y="3543740"/>
                </a:cubicBezTo>
                <a:close/>
                <a:moveTo>
                  <a:pt x="2913833" y="3523035"/>
                </a:moveTo>
                <a:cubicBezTo>
                  <a:pt x="2898715" y="3556229"/>
                  <a:pt x="2891156" y="3580879"/>
                  <a:pt x="2891156" y="3596984"/>
                </a:cubicBezTo>
                <a:lnTo>
                  <a:pt x="2903480" y="3605857"/>
                </a:lnTo>
                <a:cubicBezTo>
                  <a:pt x="2910546" y="3644968"/>
                  <a:pt x="2917613" y="3683997"/>
                  <a:pt x="2924679" y="3722943"/>
                </a:cubicBezTo>
                <a:cubicBezTo>
                  <a:pt x="2929116" y="3747100"/>
                  <a:pt x="2931868" y="3763040"/>
                  <a:pt x="2932937" y="3770764"/>
                </a:cubicBezTo>
                <a:cubicBezTo>
                  <a:pt x="2934005" y="3778487"/>
                  <a:pt x="2934539" y="3785553"/>
                  <a:pt x="2934539" y="3791962"/>
                </a:cubicBezTo>
                <a:cubicBezTo>
                  <a:pt x="2934539" y="3792948"/>
                  <a:pt x="2934539" y="3794345"/>
                  <a:pt x="2934539" y="3796153"/>
                </a:cubicBezTo>
                <a:cubicBezTo>
                  <a:pt x="2934539" y="3797960"/>
                  <a:pt x="2934539" y="3800425"/>
                  <a:pt x="2934539" y="3803548"/>
                </a:cubicBezTo>
                <a:cubicBezTo>
                  <a:pt x="2934539" y="3821624"/>
                  <a:pt x="2925501" y="3836250"/>
                  <a:pt x="2907424" y="3847424"/>
                </a:cubicBezTo>
                <a:cubicBezTo>
                  <a:pt x="2889348" y="3858599"/>
                  <a:pt x="2865848" y="3864186"/>
                  <a:pt x="2836926" y="3864186"/>
                </a:cubicBezTo>
                <a:cubicBezTo>
                  <a:pt x="2816714" y="3864186"/>
                  <a:pt x="2801060" y="3860119"/>
                  <a:pt x="2789968" y="3851984"/>
                </a:cubicBezTo>
                <a:cubicBezTo>
                  <a:pt x="2778876" y="3843850"/>
                  <a:pt x="2773330" y="3832306"/>
                  <a:pt x="2773330" y="3817352"/>
                </a:cubicBezTo>
                <a:cubicBezTo>
                  <a:pt x="2773330" y="3803383"/>
                  <a:pt x="2776041" y="3789333"/>
                  <a:pt x="2781465" y="3775201"/>
                </a:cubicBezTo>
                <a:cubicBezTo>
                  <a:pt x="2786888" y="3761068"/>
                  <a:pt x="2796008" y="3744388"/>
                  <a:pt x="2808826" y="3725162"/>
                </a:cubicBezTo>
                <a:lnTo>
                  <a:pt x="2793543" y="3714809"/>
                </a:lnTo>
                <a:cubicBezTo>
                  <a:pt x="2773987" y="3743896"/>
                  <a:pt x="2760840" y="3768463"/>
                  <a:pt x="2754103" y="3788511"/>
                </a:cubicBezTo>
                <a:cubicBezTo>
                  <a:pt x="2748188" y="3806259"/>
                  <a:pt x="2745229" y="3827047"/>
                  <a:pt x="2745229" y="3850875"/>
                </a:cubicBezTo>
                <a:cubicBezTo>
                  <a:pt x="2745229" y="3876346"/>
                  <a:pt x="2753158" y="3896189"/>
                  <a:pt x="2769016" y="3910404"/>
                </a:cubicBezTo>
                <a:cubicBezTo>
                  <a:pt x="2784874" y="3924619"/>
                  <a:pt x="2806853" y="3931726"/>
                  <a:pt x="2834955" y="3931726"/>
                </a:cubicBezTo>
                <a:cubicBezTo>
                  <a:pt x="2868642" y="3931726"/>
                  <a:pt x="2898633" y="3921948"/>
                  <a:pt x="2924926" y="3902393"/>
                </a:cubicBezTo>
                <a:cubicBezTo>
                  <a:pt x="2944646" y="3887726"/>
                  <a:pt x="2956970" y="3871442"/>
                  <a:pt x="2961900" y="3853540"/>
                </a:cubicBezTo>
                <a:lnTo>
                  <a:pt x="2963541" y="3841262"/>
                </a:lnTo>
                <a:lnTo>
                  <a:pt x="3214647" y="3841262"/>
                </a:lnTo>
                <a:lnTo>
                  <a:pt x="3229447" y="3841262"/>
                </a:lnTo>
                <a:lnTo>
                  <a:pt x="3263454" y="3841262"/>
                </a:lnTo>
                <a:cubicBezTo>
                  <a:pt x="3275122" y="3841262"/>
                  <a:pt x="3284324" y="3840194"/>
                  <a:pt x="3291062" y="3838057"/>
                </a:cubicBezTo>
                <a:cubicBezTo>
                  <a:pt x="3305029" y="3833620"/>
                  <a:pt x="3316779" y="3824253"/>
                  <a:pt x="3326311" y="3809957"/>
                </a:cubicBezTo>
                <a:cubicBezTo>
                  <a:pt x="3341921" y="3818009"/>
                  <a:pt x="3359998" y="3824993"/>
                  <a:pt x="3380540" y="3830909"/>
                </a:cubicBezTo>
                <a:cubicBezTo>
                  <a:pt x="3403875" y="3837646"/>
                  <a:pt x="3424169" y="3841015"/>
                  <a:pt x="3441425" y="3841015"/>
                </a:cubicBezTo>
                <a:lnTo>
                  <a:pt x="3441425" y="3787279"/>
                </a:lnTo>
                <a:cubicBezTo>
                  <a:pt x="3441425" y="3764766"/>
                  <a:pt x="3434933" y="3740116"/>
                  <a:pt x="3421951" y="3713330"/>
                </a:cubicBezTo>
                <a:cubicBezTo>
                  <a:pt x="3409626" y="3688023"/>
                  <a:pt x="3399273" y="3675369"/>
                  <a:pt x="3390892" y="3675369"/>
                </a:cubicBezTo>
                <a:cubicBezTo>
                  <a:pt x="3381854" y="3675369"/>
                  <a:pt x="3370844" y="3681368"/>
                  <a:pt x="3357862" y="3693364"/>
                </a:cubicBezTo>
                <a:cubicBezTo>
                  <a:pt x="3343237" y="3706839"/>
                  <a:pt x="3331240" y="3724011"/>
                  <a:pt x="3321873" y="3744881"/>
                </a:cubicBezTo>
                <a:cubicBezTo>
                  <a:pt x="3317600" y="3756220"/>
                  <a:pt x="3309877" y="3764190"/>
                  <a:pt x="3298702" y="3768792"/>
                </a:cubicBezTo>
                <a:cubicBezTo>
                  <a:pt x="3289994" y="3772407"/>
                  <a:pt x="3278244" y="3774215"/>
                  <a:pt x="3263454" y="3774215"/>
                </a:cubicBezTo>
                <a:lnTo>
                  <a:pt x="3229447" y="3774215"/>
                </a:lnTo>
                <a:cubicBezTo>
                  <a:pt x="3216464" y="3771421"/>
                  <a:pt x="3206728" y="3767970"/>
                  <a:pt x="3200236" y="3763862"/>
                </a:cubicBezTo>
                <a:cubicBezTo>
                  <a:pt x="3193746" y="3759753"/>
                  <a:pt x="3184338" y="3750797"/>
                  <a:pt x="3172013" y="3736994"/>
                </a:cubicBezTo>
                <a:cubicBezTo>
                  <a:pt x="3153936" y="3717438"/>
                  <a:pt x="3139968" y="3703059"/>
                  <a:pt x="3130108" y="3693857"/>
                </a:cubicBezTo>
                <a:cubicBezTo>
                  <a:pt x="3117619" y="3682189"/>
                  <a:pt x="3106362" y="3673726"/>
                  <a:pt x="3096338" y="3668468"/>
                </a:cubicBezTo>
                <a:cubicBezTo>
                  <a:pt x="3086314" y="3663209"/>
                  <a:pt x="3075879" y="3660580"/>
                  <a:pt x="3065033" y="3660580"/>
                </a:cubicBezTo>
                <a:cubicBezTo>
                  <a:pt x="3050900" y="3660580"/>
                  <a:pt x="3038288" y="3665510"/>
                  <a:pt x="3027196" y="3675369"/>
                </a:cubicBezTo>
                <a:cubicBezTo>
                  <a:pt x="3016104" y="3685229"/>
                  <a:pt x="3006038" y="3700512"/>
                  <a:pt x="2997000" y="3721218"/>
                </a:cubicBezTo>
                <a:cubicBezTo>
                  <a:pt x="3003738" y="3719739"/>
                  <a:pt x="3008874" y="3718794"/>
                  <a:pt x="3012406" y="3718383"/>
                </a:cubicBezTo>
                <a:cubicBezTo>
                  <a:pt x="3015939" y="3717972"/>
                  <a:pt x="3019842" y="3717767"/>
                  <a:pt x="3024115" y="3717767"/>
                </a:cubicBezTo>
                <a:cubicBezTo>
                  <a:pt x="3038412" y="3717767"/>
                  <a:pt x="3053037" y="3721793"/>
                  <a:pt x="3067991" y="3729845"/>
                </a:cubicBezTo>
                <a:cubicBezTo>
                  <a:pt x="3084918" y="3738883"/>
                  <a:pt x="3103322" y="3753673"/>
                  <a:pt x="3123206" y="3774215"/>
                </a:cubicBezTo>
                <a:lnTo>
                  <a:pt x="2963975" y="3774215"/>
                </a:lnTo>
                <a:lnTo>
                  <a:pt x="2963933" y="3773614"/>
                </a:lnTo>
                <a:cubicBezTo>
                  <a:pt x="2963071" y="3765387"/>
                  <a:pt x="2960915" y="3751290"/>
                  <a:pt x="2957463" y="3731324"/>
                </a:cubicBezTo>
                <a:cubicBezTo>
                  <a:pt x="2954177" y="3712755"/>
                  <a:pt x="2950191" y="3690693"/>
                  <a:pt x="2945508" y="3665140"/>
                </a:cubicBezTo>
                <a:cubicBezTo>
                  <a:pt x="2940825" y="3639586"/>
                  <a:pt x="2938483" y="3625577"/>
                  <a:pt x="2938483" y="3623112"/>
                </a:cubicBezTo>
                <a:lnTo>
                  <a:pt x="2945878" y="3626070"/>
                </a:lnTo>
                <a:cubicBezTo>
                  <a:pt x="2951629" y="3613910"/>
                  <a:pt x="2955409" y="3604789"/>
                  <a:pt x="2957216" y="3598709"/>
                </a:cubicBezTo>
                <a:cubicBezTo>
                  <a:pt x="2959024" y="3592629"/>
                  <a:pt x="2960831" y="3582522"/>
                  <a:pt x="2962640" y="3568390"/>
                </a:cubicBezTo>
                <a:cubicBezTo>
                  <a:pt x="2953765" y="3563296"/>
                  <a:pt x="2944316" y="3557955"/>
                  <a:pt x="2934292" y="3552368"/>
                </a:cubicBezTo>
                <a:cubicBezTo>
                  <a:pt x="2927555" y="3548259"/>
                  <a:pt x="2924186" y="3542919"/>
                  <a:pt x="2924186" y="3536345"/>
                </a:cubicBezTo>
                <a:cubicBezTo>
                  <a:pt x="2924186" y="3533387"/>
                  <a:pt x="2924515" y="3530758"/>
                  <a:pt x="2925172" y="3528457"/>
                </a:cubicBezTo>
                <a:close/>
                <a:moveTo>
                  <a:pt x="6706963" y="3499445"/>
                </a:moveTo>
                <a:lnTo>
                  <a:pt x="6699931" y="3501454"/>
                </a:lnTo>
                <a:cubicBezTo>
                  <a:pt x="6699931" y="3511054"/>
                  <a:pt x="6697922" y="3520318"/>
                  <a:pt x="6693904" y="3529248"/>
                </a:cubicBezTo>
                <a:cubicBezTo>
                  <a:pt x="6688992" y="3540410"/>
                  <a:pt x="6682295" y="3545991"/>
                  <a:pt x="6673812" y="3545991"/>
                </a:cubicBezTo>
                <a:cubicBezTo>
                  <a:pt x="6667561" y="3545991"/>
                  <a:pt x="6663096" y="3542531"/>
                  <a:pt x="6660417" y="3535611"/>
                </a:cubicBezTo>
                <a:cubicBezTo>
                  <a:pt x="6659301" y="3533155"/>
                  <a:pt x="6657850" y="3526458"/>
                  <a:pt x="6656064" y="3515519"/>
                </a:cubicBezTo>
                <a:lnTo>
                  <a:pt x="6649032" y="3517528"/>
                </a:lnTo>
                <a:cubicBezTo>
                  <a:pt x="6645014" y="3534271"/>
                  <a:pt x="6641665" y="3545545"/>
                  <a:pt x="6638986" y="3551349"/>
                </a:cubicBezTo>
                <a:cubicBezTo>
                  <a:pt x="6633182" y="3563851"/>
                  <a:pt x="6625480" y="3570101"/>
                  <a:pt x="6615881" y="3570101"/>
                </a:cubicBezTo>
                <a:cubicBezTo>
                  <a:pt x="6611862" y="3570101"/>
                  <a:pt x="6608848" y="3568148"/>
                  <a:pt x="6606839" y="3564241"/>
                </a:cubicBezTo>
                <a:cubicBezTo>
                  <a:pt x="6604830" y="3560335"/>
                  <a:pt x="6603825" y="3555926"/>
                  <a:pt x="6603825" y="3551014"/>
                </a:cubicBezTo>
                <a:cubicBezTo>
                  <a:pt x="6603825" y="3548335"/>
                  <a:pt x="6604049" y="3544987"/>
                  <a:pt x="6604495" y="3540968"/>
                </a:cubicBezTo>
                <a:cubicBezTo>
                  <a:pt x="6604942" y="3536950"/>
                  <a:pt x="6605165" y="3534048"/>
                  <a:pt x="6605165" y="3532262"/>
                </a:cubicBezTo>
                <a:lnTo>
                  <a:pt x="6598133" y="3535276"/>
                </a:lnTo>
                <a:cubicBezTo>
                  <a:pt x="6595231" y="3542419"/>
                  <a:pt x="6592998" y="3548782"/>
                  <a:pt x="6591435" y="3554363"/>
                </a:cubicBezTo>
                <a:cubicBezTo>
                  <a:pt x="6589873" y="3559944"/>
                  <a:pt x="6589091" y="3565637"/>
                  <a:pt x="6589091" y="3571441"/>
                </a:cubicBezTo>
                <a:cubicBezTo>
                  <a:pt x="6589091" y="3582603"/>
                  <a:pt x="6591435" y="3591365"/>
                  <a:pt x="6596124" y="3597728"/>
                </a:cubicBezTo>
                <a:cubicBezTo>
                  <a:pt x="6600812" y="3604090"/>
                  <a:pt x="6607844" y="3607271"/>
                  <a:pt x="6617220" y="3607271"/>
                </a:cubicBezTo>
                <a:cubicBezTo>
                  <a:pt x="6625033" y="3607271"/>
                  <a:pt x="6632512" y="3603699"/>
                  <a:pt x="6639656" y="3596556"/>
                </a:cubicBezTo>
                <a:cubicBezTo>
                  <a:pt x="6643674" y="3592537"/>
                  <a:pt x="6648027" y="3586510"/>
                  <a:pt x="6652715" y="3578473"/>
                </a:cubicBezTo>
                <a:cubicBezTo>
                  <a:pt x="6656957" y="3581375"/>
                  <a:pt x="6660752" y="3583496"/>
                  <a:pt x="6664101" y="3584835"/>
                </a:cubicBezTo>
                <a:cubicBezTo>
                  <a:pt x="6667449" y="3586175"/>
                  <a:pt x="6671133" y="3586845"/>
                  <a:pt x="6675151" y="3586845"/>
                </a:cubicBezTo>
                <a:cubicBezTo>
                  <a:pt x="6686537" y="3586845"/>
                  <a:pt x="6695466" y="3580817"/>
                  <a:pt x="6701940" y="3568762"/>
                </a:cubicBezTo>
                <a:cubicBezTo>
                  <a:pt x="6707745" y="3558046"/>
                  <a:pt x="6710647" y="3544317"/>
                  <a:pt x="6710647" y="3527574"/>
                </a:cubicBezTo>
                <a:cubicBezTo>
                  <a:pt x="6710647" y="3523555"/>
                  <a:pt x="6710256" y="3518923"/>
                  <a:pt x="6709475" y="3513677"/>
                </a:cubicBezTo>
                <a:cubicBezTo>
                  <a:pt x="6708693" y="3508431"/>
                  <a:pt x="6707856" y="3503687"/>
                  <a:pt x="6706963" y="3499445"/>
                </a:cubicBezTo>
                <a:close/>
                <a:moveTo>
                  <a:pt x="11254630" y="3478163"/>
                </a:moveTo>
                <a:cubicBezTo>
                  <a:pt x="11213702" y="3478163"/>
                  <a:pt x="11177922" y="3491991"/>
                  <a:pt x="11147287" y="3519649"/>
                </a:cubicBezTo>
                <a:cubicBezTo>
                  <a:pt x="11116654" y="3547306"/>
                  <a:pt x="11101337" y="3579614"/>
                  <a:pt x="11101337" y="3616573"/>
                </a:cubicBezTo>
                <a:cubicBezTo>
                  <a:pt x="11101337" y="3630960"/>
                  <a:pt x="11103446" y="3643920"/>
                  <a:pt x="11107662" y="3655454"/>
                </a:cubicBezTo>
                <a:cubicBezTo>
                  <a:pt x="11111879" y="3666989"/>
                  <a:pt x="11120189" y="3682057"/>
                  <a:pt x="11132591" y="3700661"/>
                </a:cubicBezTo>
                <a:cubicBezTo>
                  <a:pt x="11125398" y="3701157"/>
                  <a:pt x="11118080" y="3701901"/>
                  <a:pt x="11110638" y="3702893"/>
                </a:cubicBezTo>
                <a:cubicBezTo>
                  <a:pt x="11107167" y="3703141"/>
                  <a:pt x="11101833" y="3703265"/>
                  <a:pt x="11094639" y="3703265"/>
                </a:cubicBezTo>
                <a:lnTo>
                  <a:pt x="11082930" y="3703265"/>
                </a:lnTo>
                <a:lnTo>
                  <a:pt x="11082482" y="3687987"/>
                </a:lnTo>
                <a:cubicBezTo>
                  <a:pt x="11081087" y="3665244"/>
                  <a:pt x="11077599" y="3645781"/>
                  <a:pt x="11072018" y="3629596"/>
                </a:cubicBezTo>
                <a:cubicBezTo>
                  <a:pt x="11068049" y="3617689"/>
                  <a:pt x="11057384" y="3595985"/>
                  <a:pt x="11040020" y="3564483"/>
                </a:cubicBezTo>
                <a:lnTo>
                  <a:pt x="11007277" y="3664942"/>
                </a:lnTo>
                <a:cubicBezTo>
                  <a:pt x="11024889" y="3698180"/>
                  <a:pt x="11036362" y="3722365"/>
                  <a:pt x="11041694" y="3737496"/>
                </a:cubicBezTo>
                <a:cubicBezTo>
                  <a:pt x="11047027" y="3752627"/>
                  <a:pt x="11049693" y="3767882"/>
                  <a:pt x="11049693" y="3783261"/>
                </a:cubicBezTo>
                <a:cubicBezTo>
                  <a:pt x="11049693" y="3808065"/>
                  <a:pt x="11034438" y="3829025"/>
                  <a:pt x="11003929" y="3846140"/>
                </a:cubicBezTo>
                <a:cubicBezTo>
                  <a:pt x="10973419" y="3863256"/>
                  <a:pt x="10935840" y="3871813"/>
                  <a:pt x="10891191" y="3871813"/>
                </a:cubicBezTo>
                <a:cubicBezTo>
                  <a:pt x="10845799" y="3871813"/>
                  <a:pt x="10809150" y="3863566"/>
                  <a:pt x="10781245" y="3847071"/>
                </a:cubicBezTo>
                <a:cubicBezTo>
                  <a:pt x="10753339" y="3830575"/>
                  <a:pt x="10739387" y="3809305"/>
                  <a:pt x="10739387" y="3783261"/>
                </a:cubicBezTo>
                <a:cubicBezTo>
                  <a:pt x="10739387" y="3763169"/>
                  <a:pt x="10743170" y="3743697"/>
                  <a:pt x="10750735" y="3724846"/>
                </a:cubicBezTo>
                <a:cubicBezTo>
                  <a:pt x="10758301" y="3705994"/>
                  <a:pt x="10774361" y="3675608"/>
                  <a:pt x="10798918" y="3633688"/>
                </a:cubicBezTo>
                <a:lnTo>
                  <a:pt x="10776594" y="3618061"/>
                </a:lnTo>
                <a:cubicBezTo>
                  <a:pt x="10743356" y="3668415"/>
                  <a:pt x="10721032" y="3709343"/>
                  <a:pt x="10709621" y="3740845"/>
                </a:cubicBezTo>
                <a:cubicBezTo>
                  <a:pt x="10699203" y="3769370"/>
                  <a:pt x="10693994" y="3800872"/>
                  <a:pt x="10693994" y="3835350"/>
                </a:cubicBezTo>
                <a:cubicBezTo>
                  <a:pt x="10693994" y="3875782"/>
                  <a:pt x="10710304" y="3906974"/>
                  <a:pt x="10742921" y="3928926"/>
                </a:cubicBezTo>
                <a:cubicBezTo>
                  <a:pt x="10775540" y="3950878"/>
                  <a:pt x="10821986" y="3961854"/>
                  <a:pt x="10882262" y="3961854"/>
                </a:cubicBezTo>
                <a:cubicBezTo>
                  <a:pt x="10913516" y="3961854"/>
                  <a:pt x="10943839" y="3957824"/>
                  <a:pt x="10973233" y="3949762"/>
                </a:cubicBezTo>
                <a:cubicBezTo>
                  <a:pt x="11002626" y="3941700"/>
                  <a:pt x="11024951" y="3931345"/>
                  <a:pt x="11040206" y="3918694"/>
                </a:cubicBezTo>
                <a:cubicBezTo>
                  <a:pt x="11055460" y="3906044"/>
                  <a:pt x="11066437" y="3889363"/>
                  <a:pt x="11073134" y="3868651"/>
                </a:cubicBezTo>
                <a:cubicBezTo>
                  <a:pt x="11078157" y="3853117"/>
                  <a:pt x="11081296" y="3833781"/>
                  <a:pt x="11082552" y="3810643"/>
                </a:cubicBezTo>
                <a:lnTo>
                  <a:pt x="11082711" y="3804469"/>
                </a:lnTo>
                <a:lnTo>
                  <a:pt x="11087942" y="3804469"/>
                </a:lnTo>
                <a:cubicBezTo>
                  <a:pt x="11107290" y="3804469"/>
                  <a:pt x="11126514" y="3803104"/>
                  <a:pt x="11145613" y="3800376"/>
                </a:cubicBezTo>
                <a:cubicBezTo>
                  <a:pt x="11171658" y="3796655"/>
                  <a:pt x="11203656" y="3789958"/>
                  <a:pt x="11241607" y="3780284"/>
                </a:cubicBezTo>
                <a:cubicBezTo>
                  <a:pt x="11285264" y="3769122"/>
                  <a:pt x="11340455" y="3753247"/>
                  <a:pt x="11407179" y="3732659"/>
                </a:cubicBezTo>
                <a:lnTo>
                  <a:pt x="11448850" y="3626991"/>
                </a:lnTo>
                <a:lnTo>
                  <a:pt x="11259839" y="3681313"/>
                </a:lnTo>
                <a:cubicBezTo>
                  <a:pt x="11190882" y="3641874"/>
                  <a:pt x="11156403" y="3613596"/>
                  <a:pt x="11156403" y="3596481"/>
                </a:cubicBezTo>
                <a:cubicBezTo>
                  <a:pt x="11156403" y="3584823"/>
                  <a:pt x="11170666" y="3575893"/>
                  <a:pt x="11199191" y="3569692"/>
                </a:cubicBezTo>
                <a:cubicBezTo>
                  <a:pt x="11221764" y="3564731"/>
                  <a:pt x="11248429" y="3562251"/>
                  <a:pt x="11279186" y="3562251"/>
                </a:cubicBezTo>
                <a:cubicBezTo>
                  <a:pt x="11296054" y="3562251"/>
                  <a:pt x="11310254" y="3563367"/>
                  <a:pt x="11321788" y="3565599"/>
                </a:cubicBezTo>
                <a:cubicBezTo>
                  <a:pt x="11333323" y="3567832"/>
                  <a:pt x="11348888" y="3572669"/>
                  <a:pt x="11368483" y="3580110"/>
                </a:cubicBezTo>
                <a:lnTo>
                  <a:pt x="11384110" y="3566716"/>
                </a:lnTo>
                <a:cubicBezTo>
                  <a:pt x="11373445" y="3542655"/>
                  <a:pt x="11356577" y="3522191"/>
                  <a:pt x="11333509" y="3505324"/>
                </a:cubicBezTo>
                <a:cubicBezTo>
                  <a:pt x="11308457" y="3487217"/>
                  <a:pt x="11282163" y="3478163"/>
                  <a:pt x="11254630" y="3478163"/>
                </a:cubicBezTo>
                <a:close/>
                <a:moveTo>
                  <a:pt x="7778451" y="3460080"/>
                </a:moveTo>
                <a:lnTo>
                  <a:pt x="7750323" y="3514328"/>
                </a:lnTo>
                <a:lnTo>
                  <a:pt x="7700763" y="3489548"/>
                </a:lnTo>
                <a:lnTo>
                  <a:pt x="7665937" y="3554512"/>
                </a:lnTo>
                <a:lnTo>
                  <a:pt x="7728222" y="3588668"/>
                </a:lnTo>
                <a:lnTo>
                  <a:pt x="7755011" y="3535759"/>
                </a:lnTo>
                <a:lnTo>
                  <a:pt x="7802562" y="3562548"/>
                </a:lnTo>
                <a:lnTo>
                  <a:pt x="7839397" y="3494236"/>
                </a:lnTo>
                <a:close/>
                <a:moveTo>
                  <a:pt x="3613172" y="3452537"/>
                </a:moveTo>
                <a:cubicBezTo>
                  <a:pt x="3594602" y="3452537"/>
                  <a:pt x="3577306" y="3454632"/>
                  <a:pt x="3561285" y="3458822"/>
                </a:cubicBezTo>
                <a:cubicBezTo>
                  <a:pt x="3545262" y="3463013"/>
                  <a:pt x="3531335" y="3469134"/>
                  <a:pt x="3519503" y="3477186"/>
                </a:cubicBezTo>
                <a:cubicBezTo>
                  <a:pt x="3507672" y="3485238"/>
                  <a:pt x="3498346" y="3495221"/>
                  <a:pt x="3491526" y="3507136"/>
                </a:cubicBezTo>
                <a:cubicBezTo>
                  <a:pt x="3484706" y="3519050"/>
                  <a:pt x="3481296" y="3532648"/>
                  <a:pt x="3481296" y="3547931"/>
                </a:cubicBezTo>
                <a:cubicBezTo>
                  <a:pt x="3481296" y="3557133"/>
                  <a:pt x="3482118" y="3564816"/>
                  <a:pt x="3483761" y="3570978"/>
                </a:cubicBezTo>
                <a:cubicBezTo>
                  <a:pt x="3485405" y="3577141"/>
                  <a:pt x="3487705" y="3582851"/>
                  <a:pt x="3490663" y="3588110"/>
                </a:cubicBezTo>
                <a:lnTo>
                  <a:pt x="3450977" y="3588110"/>
                </a:lnTo>
                <a:lnTo>
                  <a:pt x="3450977" y="3639874"/>
                </a:lnTo>
                <a:lnTo>
                  <a:pt x="3495346" y="3639874"/>
                </a:lnTo>
                <a:lnTo>
                  <a:pt x="3495346" y="3935670"/>
                </a:lnTo>
                <a:lnTo>
                  <a:pt x="3553027" y="3935670"/>
                </a:lnTo>
                <a:lnTo>
                  <a:pt x="3553027" y="3639874"/>
                </a:lnTo>
                <a:lnTo>
                  <a:pt x="3603377" y="3639874"/>
                </a:lnTo>
                <a:lnTo>
                  <a:pt x="3622046" y="3639874"/>
                </a:lnTo>
                <a:lnTo>
                  <a:pt x="3832865" y="3639874"/>
                </a:lnTo>
                <a:lnTo>
                  <a:pt x="3832865" y="3718753"/>
                </a:lnTo>
                <a:cubicBezTo>
                  <a:pt x="3828428" y="3712673"/>
                  <a:pt x="3823129" y="3706675"/>
                  <a:pt x="3816967" y="3700759"/>
                </a:cubicBezTo>
                <a:cubicBezTo>
                  <a:pt x="3810804" y="3694843"/>
                  <a:pt x="3803820" y="3689584"/>
                  <a:pt x="3796015" y="3684983"/>
                </a:cubicBezTo>
                <a:cubicBezTo>
                  <a:pt x="3788209" y="3680382"/>
                  <a:pt x="3779499" y="3676643"/>
                  <a:pt x="3769885" y="3673767"/>
                </a:cubicBezTo>
                <a:cubicBezTo>
                  <a:pt x="3760273" y="3670891"/>
                  <a:pt x="3749796" y="3669454"/>
                  <a:pt x="3738458" y="3669454"/>
                </a:cubicBezTo>
                <a:cubicBezTo>
                  <a:pt x="3723832" y="3669454"/>
                  <a:pt x="3710151" y="3671549"/>
                  <a:pt x="3697416" y="3675739"/>
                </a:cubicBezTo>
                <a:cubicBezTo>
                  <a:pt x="3684680" y="3679930"/>
                  <a:pt x="3673588" y="3686010"/>
                  <a:pt x="3664139" y="3693980"/>
                </a:cubicBezTo>
                <a:cubicBezTo>
                  <a:pt x="3654689" y="3701950"/>
                  <a:pt x="3647254" y="3711646"/>
                  <a:pt x="3641831" y="3723067"/>
                </a:cubicBezTo>
                <a:cubicBezTo>
                  <a:pt x="3636408" y="3734488"/>
                  <a:pt x="3633696" y="3747429"/>
                  <a:pt x="3633696" y="3761890"/>
                </a:cubicBezTo>
                <a:cubicBezTo>
                  <a:pt x="3633696" y="3772078"/>
                  <a:pt x="3634929" y="3781158"/>
                  <a:pt x="3637394" y="3789128"/>
                </a:cubicBezTo>
                <a:cubicBezTo>
                  <a:pt x="3639858" y="3797098"/>
                  <a:pt x="3643186" y="3804164"/>
                  <a:pt x="3647377" y="3810326"/>
                </a:cubicBezTo>
                <a:cubicBezTo>
                  <a:pt x="3651567" y="3816489"/>
                  <a:pt x="3656415" y="3821747"/>
                  <a:pt x="3661920" y="3826102"/>
                </a:cubicBezTo>
                <a:cubicBezTo>
                  <a:pt x="3667425" y="3830457"/>
                  <a:pt x="3673135" y="3833990"/>
                  <a:pt x="3679052" y="3836702"/>
                </a:cubicBezTo>
                <a:cubicBezTo>
                  <a:pt x="3684968" y="3839413"/>
                  <a:pt x="3690966" y="3841426"/>
                  <a:pt x="3697046" y="3842741"/>
                </a:cubicBezTo>
                <a:cubicBezTo>
                  <a:pt x="3703126" y="3844055"/>
                  <a:pt x="3708795" y="3844713"/>
                  <a:pt x="3714054" y="3844713"/>
                </a:cubicBezTo>
                <a:cubicBezTo>
                  <a:pt x="3724736" y="3844713"/>
                  <a:pt x="3734596" y="3843727"/>
                  <a:pt x="3743634" y="3841755"/>
                </a:cubicBezTo>
                <a:cubicBezTo>
                  <a:pt x="3752672" y="3839783"/>
                  <a:pt x="3760436" y="3836660"/>
                  <a:pt x="3766928" y="3832388"/>
                </a:cubicBezTo>
                <a:cubicBezTo>
                  <a:pt x="3773420" y="3828115"/>
                  <a:pt x="3778513" y="3822487"/>
                  <a:pt x="3782211" y="3815503"/>
                </a:cubicBezTo>
                <a:cubicBezTo>
                  <a:pt x="3785908" y="3808519"/>
                  <a:pt x="3787757" y="3799932"/>
                  <a:pt x="3787757" y="3789744"/>
                </a:cubicBezTo>
                <a:cubicBezTo>
                  <a:pt x="3787757" y="3784650"/>
                  <a:pt x="3786771" y="3779679"/>
                  <a:pt x="3784798" y="3774831"/>
                </a:cubicBezTo>
                <a:cubicBezTo>
                  <a:pt x="3782827" y="3769983"/>
                  <a:pt x="3780075" y="3765669"/>
                  <a:pt x="3776542" y="3761890"/>
                </a:cubicBezTo>
                <a:cubicBezTo>
                  <a:pt x="3773007" y="3758110"/>
                  <a:pt x="3768776" y="3755070"/>
                  <a:pt x="3763846" y="3752769"/>
                </a:cubicBezTo>
                <a:cubicBezTo>
                  <a:pt x="3758917" y="3750469"/>
                  <a:pt x="3753411" y="3749318"/>
                  <a:pt x="3747331" y="3749318"/>
                </a:cubicBezTo>
                <a:cubicBezTo>
                  <a:pt x="3739114" y="3749318"/>
                  <a:pt x="3732377" y="3750921"/>
                  <a:pt x="3727118" y="3754125"/>
                </a:cubicBezTo>
                <a:cubicBezTo>
                  <a:pt x="3721860" y="3757330"/>
                  <a:pt x="3717711" y="3761068"/>
                  <a:pt x="3714670" y="3765341"/>
                </a:cubicBezTo>
                <a:cubicBezTo>
                  <a:pt x="3711630" y="3769613"/>
                  <a:pt x="3709535" y="3774050"/>
                  <a:pt x="3708385" y="3778652"/>
                </a:cubicBezTo>
                <a:cubicBezTo>
                  <a:pt x="3707235" y="3783253"/>
                  <a:pt x="3706659" y="3787361"/>
                  <a:pt x="3706659" y="3790976"/>
                </a:cubicBezTo>
                <a:cubicBezTo>
                  <a:pt x="3702879" y="3790812"/>
                  <a:pt x="3699552" y="3788429"/>
                  <a:pt x="3696676" y="3783828"/>
                </a:cubicBezTo>
                <a:cubicBezTo>
                  <a:pt x="3693800" y="3779227"/>
                  <a:pt x="3692362" y="3772736"/>
                  <a:pt x="3692362" y="3764355"/>
                </a:cubicBezTo>
                <a:cubicBezTo>
                  <a:pt x="3692362" y="3757617"/>
                  <a:pt x="3693307" y="3751907"/>
                  <a:pt x="3695198" y="3747223"/>
                </a:cubicBezTo>
                <a:cubicBezTo>
                  <a:pt x="3697087" y="3742540"/>
                  <a:pt x="3700004" y="3738390"/>
                  <a:pt x="3703948" y="3734775"/>
                </a:cubicBezTo>
                <a:cubicBezTo>
                  <a:pt x="3707891" y="3731160"/>
                  <a:pt x="3712904" y="3728243"/>
                  <a:pt x="3718984" y="3726024"/>
                </a:cubicBezTo>
                <a:cubicBezTo>
                  <a:pt x="3725064" y="3723806"/>
                  <a:pt x="3732212" y="3722697"/>
                  <a:pt x="3740429" y="3722697"/>
                </a:cubicBezTo>
                <a:cubicBezTo>
                  <a:pt x="3748481" y="3722697"/>
                  <a:pt x="3756411" y="3724381"/>
                  <a:pt x="3764217" y="3727750"/>
                </a:cubicBezTo>
                <a:cubicBezTo>
                  <a:pt x="3772022" y="3731119"/>
                  <a:pt x="3779335" y="3735638"/>
                  <a:pt x="3786155" y="3741307"/>
                </a:cubicBezTo>
                <a:cubicBezTo>
                  <a:pt x="3792974" y="3746977"/>
                  <a:pt x="3799260" y="3753509"/>
                  <a:pt x="3805012" y="3760904"/>
                </a:cubicBezTo>
                <a:cubicBezTo>
                  <a:pt x="3810763" y="3768299"/>
                  <a:pt x="3815693" y="3775981"/>
                  <a:pt x="3819801" y="3783951"/>
                </a:cubicBezTo>
                <a:cubicBezTo>
                  <a:pt x="3823910" y="3791921"/>
                  <a:pt x="3827114" y="3799891"/>
                  <a:pt x="3829415" y="3807861"/>
                </a:cubicBezTo>
                <a:cubicBezTo>
                  <a:pt x="3831716" y="3815831"/>
                  <a:pt x="3832865" y="3823267"/>
                  <a:pt x="3832865" y="3830169"/>
                </a:cubicBezTo>
                <a:lnTo>
                  <a:pt x="3832865" y="3913485"/>
                </a:lnTo>
                <a:lnTo>
                  <a:pt x="3890053" y="3913485"/>
                </a:lnTo>
                <a:lnTo>
                  <a:pt x="3890053" y="3639874"/>
                </a:lnTo>
                <a:lnTo>
                  <a:pt x="3946277" y="3639874"/>
                </a:lnTo>
                <a:lnTo>
                  <a:pt x="3959072" y="3639874"/>
                </a:lnTo>
                <a:lnTo>
                  <a:pt x="3990647" y="3639874"/>
                </a:lnTo>
                <a:lnTo>
                  <a:pt x="3990647" y="3935670"/>
                </a:lnTo>
                <a:lnTo>
                  <a:pt x="4048327" y="3935670"/>
                </a:lnTo>
                <a:lnTo>
                  <a:pt x="4048327" y="3639874"/>
                </a:lnTo>
                <a:lnTo>
                  <a:pt x="4117346" y="3639874"/>
                </a:lnTo>
                <a:lnTo>
                  <a:pt x="4117346" y="3588110"/>
                </a:lnTo>
                <a:lnTo>
                  <a:pt x="4063117" y="3588110"/>
                </a:lnTo>
                <a:cubicBezTo>
                  <a:pt x="4054079" y="3588110"/>
                  <a:pt x="4047177" y="3584659"/>
                  <a:pt x="4042411" y="3577757"/>
                </a:cubicBezTo>
                <a:cubicBezTo>
                  <a:pt x="4037645" y="3570855"/>
                  <a:pt x="4035262" y="3561488"/>
                  <a:pt x="4035262" y="3549656"/>
                </a:cubicBezTo>
                <a:cubicBezTo>
                  <a:pt x="4035262" y="3541768"/>
                  <a:pt x="4037152" y="3534949"/>
                  <a:pt x="4040932" y="3529197"/>
                </a:cubicBezTo>
                <a:cubicBezTo>
                  <a:pt x="4044711" y="3523445"/>
                  <a:pt x="4049929" y="3518721"/>
                  <a:pt x="4056585" y="3515023"/>
                </a:cubicBezTo>
                <a:cubicBezTo>
                  <a:pt x="4063240" y="3511326"/>
                  <a:pt x="4071086" y="3508614"/>
                  <a:pt x="4080125" y="3506889"/>
                </a:cubicBezTo>
                <a:cubicBezTo>
                  <a:pt x="4089163" y="3505164"/>
                  <a:pt x="4098941" y="3504301"/>
                  <a:pt x="4109458" y="3504301"/>
                </a:cubicBezTo>
                <a:cubicBezTo>
                  <a:pt x="4121618" y="3504301"/>
                  <a:pt x="4133985" y="3505410"/>
                  <a:pt x="4146556" y="3507629"/>
                </a:cubicBezTo>
                <a:cubicBezTo>
                  <a:pt x="4159127" y="3509847"/>
                  <a:pt x="4171698" y="3513339"/>
                  <a:pt x="4184269" y="3518105"/>
                </a:cubicBezTo>
                <a:cubicBezTo>
                  <a:pt x="4196840" y="3522870"/>
                  <a:pt x="4209288" y="3529156"/>
                  <a:pt x="4221613" y="3536962"/>
                </a:cubicBezTo>
                <a:cubicBezTo>
                  <a:pt x="4233938" y="3544767"/>
                  <a:pt x="4246017" y="3554175"/>
                  <a:pt x="4257848" y="3565185"/>
                </a:cubicBezTo>
                <a:lnTo>
                  <a:pt x="4294083" y="3525993"/>
                </a:lnTo>
                <a:cubicBezTo>
                  <a:pt x="4278307" y="3512024"/>
                  <a:pt x="4263024" y="3500316"/>
                  <a:pt x="4248234" y="3490867"/>
                </a:cubicBezTo>
                <a:cubicBezTo>
                  <a:pt x="4233445" y="3481418"/>
                  <a:pt x="4218614" y="3473858"/>
                  <a:pt x="4203742" y="3468189"/>
                </a:cubicBezTo>
                <a:cubicBezTo>
                  <a:pt x="4188871" y="3462520"/>
                  <a:pt x="4173630" y="3458494"/>
                  <a:pt x="4158018" y="3456111"/>
                </a:cubicBezTo>
                <a:cubicBezTo>
                  <a:pt x="4142406" y="3453728"/>
                  <a:pt x="4125891" y="3452537"/>
                  <a:pt x="4108472" y="3452537"/>
                </a:cubicBezTo>
                <a:cubicBezTo>
                  <a:pt x="4089902" y="3452537"/>
                  <a:pt x="4072607" y="3454632"/>
                  <a:pt x="4056585" y="3458822"/>
                </a:cubicBezTo>
                <a:cubicBezTo>
                  <a:pt x="4040562" y="3463013"/>
                  <a:pt x="4026635" y="3469134"/>
                  <a:pt x="4014803" y="3477186"/>
                </a:cubicBezTo>
                <a:cubicBezTo>
                  <a:pt x="4002971" y="3485238"/>
                  <a:pt x="3993645" y="3495221"/>
                  <a:pt x="3986826" y="3507136"/>
                </a:cubicBezTo>
                <a:cubicBezTo>
                  <a:pt x="3980006" y="3519050"/>
                  <a:pt x="3976596" y="3532648"/>
                  <a:pt x="3976596" y="3547931"/>
                </a:cubicBezTo>
                <a:cubicBezTo>
                  <a:pt x="3976596" y="3557133"/>
                  <a:pt x="3977418" y="3564816"/>
                  <a:pt x="3979061" y="3570978"/>
                </a:cubicBezTo>
                <a:cubicBezTo>
                  <a:pt x="3980704" y="3577141"/>
                  <a:pt x="3983005" y="3582851"/>
                  <a:pt x="3985963" y="3588110"/>
                </a:cubicBezTo>
                <a:lnTo>
                  <a:pt x="3959072" y="3588110"/>
                </a:lnTo>
                <a:lnTo>
                  <a:pt x="3946277" y="3588110"/>
                </a:lnTo>
                <a:lnTo>
                  <a:pt x="3622046" y="3588110"/>
                </a:lnTo>
                <a:lnTo>
                  <a:pt x="3603377" y="3588110"/>
                </a:lnTo>
                <a:lnTo>
                  <a:pt x="3567817" y="3588110"/>
                </a:lnTo>
                <a:cubicBezTo>
                  <a:pt x="3558779" y="3588110"/>
                  <a:pt x="3551877" y="3584659"/>
                  <a:pt x="3547111" y="3577757"/>
                </a:cubicBezTo>
                <a:cubicBezTo>
                  <a:pt x="3542345" y="3570855"/>
                  <a:pt x="3539963" y="3561488"/>
                  <a:pt x="3539963" y="3549656"/>
                </a:cubicBezTo>
                <a:cubicBezTo>
                  <a:pt x="3539963" y="3541768"/>
                  <a:pt x="3541852" y="3534949"/>
                  <a:pt x="3545632" y="3529197"/>
                </a:cubicBezTo>
                <a:cubicBezTo>
                  <a:pt x="3549411" y="3523445"/>
                  <a:pt x="3554629" y="3518721"/>
                  <a:pt x="3561285" y="3515023"/>
                </a:cubicBezTo>
                <a:cubicBezTo>
                  <a:pt x="3567940" y="3511326"/>
                  <a:pt x="3575787" y="3508614"/>
                  <a:pt x="3584825" y="3506889"/>
                </a:cubicBezTo>
                <a:cubicBezTo>
                  <a:pt x="3593863" y="3505164"/>
                  <a:pt x="3603640" y="3504301"/>
                  <a:pt x="3614158" y="3504301"/>
                </a:cubicBezTo>
                <a:cubicBezTo>
                  <a:pt x="3626319" y="3504301"/>
                  <a:pt x="3638684" y="3505410"/>
                  <a:pt x="3651255" y="3507629"/>
                </a:cubicBezTo>
                <a:cubicBezTo>
                  <a:pt x="3663827" y="3509847"/>
                  <a:pt x="3676398" y="3513339"/>
                  <a:pt x="3688970" y="3518105"/>
                </a:cubicBezTo>
                <a:cubicBezTo>
                  <a:pt x="3701541" y="3522870"/>
                  <a:pt x="3713989" y="3529156"/>
                  <a:pt x="3726314" y="3536962"/>
                </a:cubicBezTo>
                <a:cubicBezTo>
                  <a:pt x="3738639" y="3544767"/>
                  <a:pt x="3750717" y="3554175"/>
                  <a:pt x="3762549" y="3565185"/>
                </a:cubicBezTo>
                <a:lnTo>
                  <a:pt x="3798784" y="3525993"/>
                </a:lnTo>
                <a:cubicBezTo>
                  <a:pt x="3783008" y="3512024"/>
                  <a:pt x="3767725" y="3500316"/>
                  <a:pt x="3752935" y="3490867"/>
                </a:cubicBezTo>
                <a:cubicBezTo>
                  <a:pt x="3738145" y="3481418"/>
                  <a:pt x="3723315" y="3473858"/>
                  <a:pt x="3708443" y="3468189"/>
                </a:cubicBezTo>
                <a:cubicBezTo>
                  <a:pt x="3693571" y="3462520"/>
                  <a:pt x="3678329" y="3458494"/>
                  <a:pt x="3662718" y="3456111"/>
                </a:cubicBezTo>
                <a:cubicBezTo>
                  <a:pt x="3647106" y="3453728"/>
                  <a:pt x="3630591" y="3452537"/>
                  <a:pt x="3613172" y="3452537"/>
                </a:cubicBezTo>
                <a:close/>
                <a:moveTo>
                  <a:pt x="9427764" y="3452230"/>
                </a:moveTo>
                <a:cubicBezTo>
                  <a:pt x="9379767" y="3471875"/>
                  <a:pt x="9346169" y="3485604"/>
                  <a:pt x="9326971" y="3493418"/>
                </a:cubicBezTo>
                <a:cubicBezTo>
                  <a:pt x="9317818" y="3502124"/>
                  <a:pt x="9313241" y="3511500"/>
                  <a:pt x="9313241" y="3521546"/>
                </a:cubicBezTo>
                <a:cubicBezTo>
                  <a:pt x="9357890" y="3503464"/>
                  <a:pt x="9390483" y="3490292"/>
                  <a:pt x="9411021" y="3482032"/>
                </a:cubicBezTo>
                <a:cubicBezTo>
                  <a:pt x="9422183" y="3472433"/>
                  <a:pt x="9427764" y="3462499"/>
                  <a:pt x="9427764" y="3452230"/>
                </a:cubicBezTo>
                <a:close/>
                <a:moveTo>
                  <a:pt x="10874076" y="3447281"/>
                </a:moveTo>
                <a:lnTo>
                  <a:pt x="10829056" y="3531369"/>
                </a:lnTo>
                <a:lnTo>
                  <a:pt x="10916120" y="3576762"/>
                </a:lnTo>
                <a:lnTo>
                  <a:pt x="10960769" y="3493418"/>
                </a:lnTo>
                <a:close/>
                <a:moveTo>
                  <a:pt x="4395026" y="3442184"/>
                </a:moveTo>
                <a:lnTo>
                  <a:pt x="4277447" y="3591068"/>
                </a:lnTo>
                <a:lnTo>
                  <a:pt x="4297845" y="3600475"/>
                </a:lnTo>
                <a:lnTo>
                  <a:pt x="4297845" y="3627796"/>
                </a:lnTo>
                <a:cubicBezTo>
                  <a:pt x="4294231" y="3623687"/>
                  <a:pt x="4289793" y="3620072"/>
                  <a:pt x="4284535" y="3616950"/>
                </a:cubicBezTo>
                <a:cubicBezTo>
                  <a:pt x="4279276" y="3613827"/>
                  <a:pt x="4273730" y="3611157"/>
                  <a:pt x="4267896" y="3608939"/>
                </a:cubicBezTo>
                <a:cubicBezTo>
                  <a:pt x="4262062" y="3606720"/>
                  <a:pt x="4256105" y="3605036"/>
                  <a:pt x="4250025" y="3603885"/>
                </a:cubicBezTo>
                <a:cubicBezTo>
                  <a:pt x="4243945" y="3602735"/>
                  <a:pt x="4238193" y="3602160"/>
                  <a:pt x="4232770" y="3602160"/>
                </a:cubicBezTo>
                <a:cubicBezTo>
                  <a:pt x="4214530" y="3602160"/>
                  <a:pt x="4198548" y="3604912"/>
                  <a:pt x="4184828" y="3610418"/>
                </a:cubicBezTo>
                <a:cubicBezTo>
                  <a:pt x="4171106" y="3615923"/>
                  <a:pt x="4159685" y="3623277"/>
                  <a:pt x="4150565" y="3632479"/>
                </a:cubicBezTo>
                <a:cubicBezTo>
                  <a:pt x="4141445" y="3641682"/>
                  <a:pt x="4134625" y="3652363"/>
                  <a:pt x="4130105" y="3664524"/>
                </a:cubicBezTo>
                <a:cubicBezTo>
                  <a:pt x="4125587" y="3676684"/>
                  <a:pt x="4123327" y="3689502"/>
                  <a:pt x="4123327" y="3702977"/>
                </a:cubicBezTo>
                <a:cubicBezTo>
                  <a:pt x="4123327" y="3714809"/>
                  <a:pt x="4125504" y="3725696"/>
                  <a:pt x="4129860" y="3735638"/>
                </a:cubicBezTo>
                <a:cubicBezTo>
                  <a:pt x="4134214" y="3745580"/>
                  <a:pt x="4140048" y="3754125"/>
                  <a:pt x="4147361" y="3761274"/>
                </a:cubicBezTo>
                <a:cubicBezTo>
                  <a:pt x="4154673" y="3768422"/>
                  <a:pt x="4163177" y="3773968"/>
                  <a:pt x="4172873" y="3777912"/>
                </a:cubicBezTo>
                <a:cubicBezTo>
                  <a:pt x="4182569" y="3781856"/>
                  <a:pt x="4192757" y="3783828"/>
                  <a:pt x="4203437" y="3783828"/>
                </a:cubicBezTo>
                <a:cubicBezTo>
                  <a:pt x="4211982" y="3783828"/>
                  <a:pt x="4220158" y="3782801"/>
                  <a:pt x="4227964" y="3780747"/>
                </a:cubicBezTo>
                <a:cubicBezTo>
                  <a:pt x="4235770" y="3778693"/>
                  <a:pt x="4242630" y="3775529"/>
                  <a:pt x="4248547" y="3771257"/>
                </a:cubicBezTo>
                <a:cubicBezTo>
                  <a:pt x="4254462" y="3766984"/>
                  <a:pt x="4259145" y="3761561"/>
                  <a:pt x="4262596" y="3754988"/>
                </a:cubicBezTo>
                <a:cubicBezTo>
                  <a:pt x="4266047" y="3748415"/>
                  <a:pt x="4267773" y="3740609"/>
                  <a:pt x="4267773" y="3731571"/>
                </a:cubicBezTo>
                <a:cubicBezTo>
                  <a:pt x="4267773" y="3726969"/>
                  <a:pt x="4266828" y="3722368"/>
                  <a:pt x="4264939" y="3717767"/>
                </a:cubicBezTo>
                <a:cubicBezTo>
                  <a:pt x="4263048" y="3713166"/>
                  <a:pt x="4260337" y="3709016"/>
                  <a:pt x="4256804" y="3705319"/>
                </a:cubicBezTo>
                <a:cubicBezTo>
                  <a:pt x="4253271" y="3701621"/>
                  <a:pt x="4248998" y="3698622"/>
                  <a:pt x="4243986" y="3696322"/>
                </a:cubicBezTo>
                <a:cubicBezTo>
                  <a:pt x="4238974" y="3694021"/>
                  <a:pt x="4233428" y="3692871"/>
                  <a:pt x="4227347" y="3692871"/>
                </a:cubicBezTo>
                <a:cubicBezTo>
                  <a:pt x="4221431" y="3692871"/>
                  <a:pt x="4216050" y="3693980"/>
                  <a:pt x="4211203" y="3696198"/>
                </a:cubicBezTo>
                <a:cubicBezTo>
                  <a:pt x="4206355" y="3698417"/>
                  <a:pt x="4202246" y="3701293"/>
                  <a:pt x="4198877" y="3704826"/>
                </a:cubicBezTo>
                <a:cubicBezTo>
                  <a:pt x="4195509" y="3708359"/>
                  <a:pt x="4192880" y="3712426"/>
                  <a:pt x="4190990" y="3717027"/>
                </a:cubicBezTo>
                <a:cubicBezTo>
                  <a:pt x="4189100" y="3721629"/>
                  <a:pt x="4188073" y="3726230"/>
                  <a:pt x="4187909" y="3730831"/>
                </a:cubicBezTo>
                <a:cubicBezTo>
                  <a:pt x="4186759" y="3729517"/>
                  <a:pt x="4185814" y="3727709"/>
                  <a:pt x="4185075" y="3725408"/>
                </a:cubicBezTo>
                <a:cubicBezTo>
                  <a:pt x="4184335" y="3723108"/>
                  <a:pt x="4183719" y="3720725"/>
                  <a:pt x="4183226" y="3718260"/>
                </a:cubicBezTo>
                <a:cubicBezTo>
                  <a:pt x="4182733" y="3715795"/>
                  <a:pt x="4182404" y="3713330"/>
                  <a:pt x="4182240" y="3710865"/>
                </a:cubicBezTo>
                <a:cubicBezTo>
                  <a:pt x="4182076" y="3708400"/>
                  <a:pt x="4181993" y="3706428"/>
                  <a:pt x="4181993" y="3704949"/>
                </a:cubicBezTo>
                <a:cubicBezTo>
                  <a:pt x="4181993" y="3697883"/>
                  <a:pt x="4183061" y="3691186"/>
                  <a:pt x="4185198" y="3684860"/>
                </a:cubicBezTo>
                <a:cubicBezTo>
                  <a:pt x="4187334" y="3678533"/>
                  <a:pt x="4190456" y="3672987"/>
                  <a:pt x="4194563" y="3668221"/>
                </a:cubicBezTo>
                <a:cubicBezTo>
                  <a:pt x="4198672" y="3663455"/>
                  <a:pt x="4203766" y="3659717"/>
                  <a:pt x="4209846" y="3657005"/>
                </a:cubicBezTo>
                <a:cubicBezTo>
                  <a:pt x="4215926" y="3654294"/>
                  <a:pt x="4222993" y="3652938"/>
                  <a:pt x="4231045" y="3652938"/>
                </a:cubicBezTo>
                <a:cubicBezTo>
                  <a:pt x="4242712" y="3652938"/>
                  <a:pt x="4252778" y="3654787"/>
                  <a:pt x="4261241" y="3658484"/>
                </a:cubicBezTo>
                <a:cubicBezTo>
                  <a:pt x="4269704" y="3662182"/>
                  <a:pt x="4276647" y="3666906"/>
                  <a:pt x="4282070" y="3672658"/>
                </a:cubicBezTo>
                <a:cubicBezTo>
                  <a:pt x="4287493" y="3678410"/>
                  <a:pt x="4291477" y="3684860"/>
                  <a:pt x="4294025" y="3692008"/>
                </a:cubicBezTo>
                <a:cubicBezTo>
                  <a:pt x="4296572" y="3699156"/>
                  <a:pt x="4297845" y="3706264"/>
                  <a:pt x="4297845" y="3713330"/>
                </a:cubicBezTo>
                <a:lnTo>
                  <a:pt x="4297845" y="3913485"/>
                </a:lnTo>
                <a:lnTo>
                  <a:pt x="4355033" y="3913485"/>
                </a:lnTo>
                <a:lnTo>
                  <a:pt x="4355033" y="3639874"/>
                </a:lnTo>
                <a:lnTo>
                  <a:pt x="4403476" y="3639874"/>
                </a:lnTo>
                <a:lnTo>
                  <a:pt x="4424052" y="3639874"/>
                </a:lnTo>
                <a:lnTo>
                  <a:pt x="4426400" y="3639874"/>
                </a:lnTo>
                <a:cubicBezTo>
                  <a:pt x="4434617" y="3639874"/>
                  <a:pt x="4442957" y="3640860"/>
                  <a:pt x="4451420" y="3642832"/>
                </a:cubicBezTo>
                <a:cubicBezTo>
                  <a:pt x="4459883" y="3644804"/>
                  <a:pt x="4467565" y="3647926"/>
                  <a:pt x="4474468" y="3652199"/>
                </a:cubicBezTo>
                <a:cubicBezTo>
                  <a:pt x="4481370" y="3656471"/>
                  <a:pt x="4487039" y="3661977"/>
                  <a:pt x="4491475" y="3668714"/>
                </a:cubicBezTo>
                <a:cubicBezTo>
                  <a:pt x="4495912" y="3675452"/>
                  <a:pt x="4498131" y="3683586"/>
                  <a:pt x="4498131" y="3693117"/>
                </a:cubicBezTo>
                <a:cubicBezTo>
                  <a:pt x="4498131" y="3699362"/>
                  <a:pt x="4496570" y="3705278"/>
                  <a:pt x="4493447" y="3710865"/>
                </a:cubicBezTo>
                <a:cubicBezTo>
                  <a:pt x="4490325" y="3716452"/>
                  <a:pt x="4486381" y="3721300"/>
                  <a:pt x="4481616" y="3725408"/>
                </a:cubicBezTo>
                <a:cubicBezTo>
                  <a:pt x="4476850" y="3729517"/>
                  <a:pt x="4471592" y="3732762"/>
                  <a:pt x="4465840" y="3735145"/>
                </a:cubicBezTo>
                <a:cubicBezTo>
                  <a:pt x="4460088" y="3737528"/>
                  <a:pt x="4454501" y="3738719"/>
                  <a:pt x="4449078" y="3738719"/>
                </a:cubicBezTo>
                <a:lnTo>
                  <a:pt x="4433795" y="3738719"/>
                </a:lnTo>
                <a:lnTo>
                  <a:pt x="4433795" y="3789990"/>
                </a:lnTo>
                <a:cubicBezTo>
                  <a:pt x="4457788" y="3790483"/>
                  <a:pt x="4479192" y="3792373"/>
                  <a:pt x="4498008" y="3795660"/>
                </a:cubicBezTo>
                <a:cubicBezTo>
                  <a:pt x="4516824" y="3798946"/>
                  <a:pt x="4534119" y="3804369"/>
                  <a:pt x="4549895" y="3811929"/>
                </a:cubicBezTo>
                <a:cubicBezTo>
                  <a:pt x="4565671" y="3819488"/>
                  <a:pt x="4580337" y="3829512"/>
                  <a:pt x="4593895" y="3842001"/>
                </a:cubicBezTo>
                <a:cubicBezTo>
                  <a:pt x="4607452" y="3854490"/>
                  <a:pt x="4620886" y="3870020"/>
                  <a:pt x="4634197" y="3888589"/>
                </a:cubicBezTo>
                <a:lnTo>
                  <a:pt x="4634197" y="3913485"/>
                </a:lnTo>
                <a:lnTo>
                  <a:pt x="4691384" y="3913485"/>
                </a:lnTo>
                <a:lnTo>
                  <a:pt x="4691384" y="3639874"/>
                </a:lnTo>
                <a:lnTo>
                  <a:pt x="4760403" y="3639874"/>
                </a:lnTo>
                <a:lnTo>
                  <a:pt x="4760403" y="3588110"/>
                </a:lnTo>
                <a:lnTo>
                  <a:pt x="4424052" y="3588110"/>
                </a:lnTo>
                <a:lnTo>
                  <a:pt x="4403476" y="3588110"/>
                </a:lnTo>
                <a:lnTo>
                  <a:pt x="4346374" y="3588110"/>
                </a:lnTo>
                <a:lnTo>
                  <a:pt x="4446790" y="3442184"/>
                </a:lnTo>
                <a:close/>
                <a:moveTo>
                  <a:pt x="8784938" y="3435300"/>
                </a:moveTo>
                <a:cubicBezTo>
                  <a:pt x="8771990" y="3439319"/>
                  <a:pt x="8762280" y="3443784"/>
                  <a:pt x="8755806" y="3448695"/>
                </a:cubicBezTo>
                <a:cubicBezTo>
                  <a:pt x="8749332" y="3453606"/>
                  <a:pt x="8742969" y="3461196"/>
                  <a:pt x="8736718" y="3471466"/>
                </a:cubicBezTo>
                <a:cubicBezTo>
                  <a:pt x="8727119" y="3488209"/>
                  <a:pt x="8719696" y="3504784"/>
                  <a:pt x="8714450" y="3521193"/>
                </a:cubicBezTo>
                <a:cubicBezTo>
                  <a:pt x="8709204" y="3537601"/>
                  <a:pt x="8706580" y="3552503"/>
                  <a:pt x="8706580" y="3565897"/>
                </a:cubicBezTo>
                <a:cubicBezTo>
                  <a:pt x="8706580" y="3584649"/>
                  <a:pt x="8717296" y="3594026"/>
                  <a:pt x="8738728" y="3594026"/>
                </a:cubicBezTo>
                <a:cubicBezTo>
                  <a:pt x="8745424" y="3594695"/>
                  <a:pt x="8749890" y="3595644"/>
                  <a:pt x="8752122" y="3596872"/>
                </a:cubicBezTo>
                <a:cubicBezTo>
                  <a:pt x="8754354" y="3598100"/>
                  <a:pt x="8755470" y="3600276"/>
                  <a:pt x="8755470" y="3603402"/>
                </a:cubicBezTo>
                <a:cubicBezTo>
                  <a:pt x="8755470" y="3611662"/>
                  <a:pt x="8746150" y="3618861"/>
                  <a:pt x="8727510" y="3625000"/>
                </a:cubicBezTo>
                <a:cubicBezTo>
                  <a:pt x="8708869" y="3631140"/>
                  <a:pt x="8688498" y="3634209"/>
                  <a:pt x="8666397" y="3634209"/>
                </a:cubicBezTo>
                <a:lnTo>
                  <a:pt x="8660370" y="3634209"/>
                </a:lnTo>
                <a:lnTo>
                  <a:pt x="8656351" y="3655640"/>
                </a:lnTo>
                <a:cubicBezTo>
                  <a:pt x="8668406" y="3657873"/>
                  <a:pt x="8677057" y="3659212"/>
                  <a:pt x="8682303" y="3659659"/>
                </a:cubicBezTo>
                <a:cubicBezTo>
                  <a:pt x="8687549" y="3660105"/>
                  <a:pt x="8694526" y="3660329"/>
                  <a:pt x="8703232" y="3660329"/>
                </a:cubicBezTo>
                <a:cubicBezTo>
                  <a:pt x="8734709" y="3660329"/>
                  <a:pt x="8759210" y="3652013"/>
                  <a:pt x="8776734" y="3635381"/>
                </a:cubicBezTo>
                <a:cubicBezTo>
                  <a:pt x="8794259" y="3618750"/>
                  <a:pt x="8803021" y="3595588"/>
                  <a:pt x="8803021" y="3565897"/>
                </a:cubicBezTo>
                <a:cubicBezTo>
                  <a:pt x="8803021" y="3552503"/>
                  <a:pt x="8800231" y="3543015"/>
                  <a:pt x="8794650" y="3537434"/>
                </a:cubicBezTo>
                <a:cubicBezTo>
                  <a:pt x="8789069" y="3531853"/>
                  <a:pt x="8779358" y="3529062"/>
                  <a:pt x="8765516" y="3529062"/>
                </a:cubicBezTo>
                <a:cubicBezTo>
                  <a:pt x="8750336" y="3527053"/>
                  <a:pt x="8742746" y="3523704"/>
                  <a:pt x="8742746" y="3519016"/>
                </a:cubicBezTo>
                <a:cubicBezTo>
                  <a:pt x="8742746" y="3514998"/>
                  <a:pt x="8746318" y="3510310"/>
                  <a:pt x="8753462" y="3504952"/>
                </a:cubicBezTo>
                <a:cubicBezTo>
                  <a:pt x="8761498" y="3498924"/>
                  <a:pt x="8771544" y="3494236"/>
                  <a:pt x="8783599" y="3490888"/>
                </a:cubicBezTo>
                <a:cubicBezTo>
                  <a:pt x="8783599" y="3483074"/>
                  <a:pt x="8783710" y="3474033"/>
                  <a:pt x="8783934" y="3463764"/>
                </a:cubicBezTo>
                <a:cubicBezTo>
                  <a:pt x="8784157" y="3453495"/>
                  <a:pt x="8784492" y="3444007"/>
                  <a:pt x="8784938" y="3435300"/>
                </a:cubicBezTo>
                <a:close/>
                <a:moveTo>
                  <a:pt x="7341790" y="3423655"/>
                </a:moveTo>
                <a:cubicBezTo>
                  <a:pt x="7293793" y="3443300"/>
                  <a:pt x="7260195" y="3457029"/>
                  <a:pt x="7240996" y="3464843"/>
                </a:cubicBezTo>
                <a:cubicBezTo>
                  <a:pt x="7231843" y="3473549"/>
                  <a:pt x="7227266" y="3482925"/>
                  <a:pt x="7227266" y="3492971"/>
                </a:cubicBezTo>
                <a:cubicBezTo>
                  <a:pt x="7271915" y="3474889"/>
                  <a:pt x="7304509" y="3461717"/>
                  <a:pt x="7325047" y="3453457"/>
                </a:cubicBezTo>
                <a:cubicBezTo>
                  <a:pt x="7336209" y="3443858"/>
                  <a:pt x="7341790" y="3433924"/>
                  <a:pt x="7341790" y="3423655"/>
                </a:cubicBezTo>
                <a:close/>
                <a:moveTo>
                  <a:pt x="10385176" y="3408846"/>
                </a:moveTo>
                <a:cubicBezTo>
                  <a:pt x="10372674" y="3432510"/>
                  <a:pt x="10362963" y="3452657"/>
                  <a:pt x="10356043" y="3469289"/>
                </a:cubicBezTo>
                <a:cubicBezTo>
                  <a:pt x="10349122" y="3485921"/>
                  <a:pt x="10345662" y="3497697"/>
                  <a:pt x="10345662" y="3504617"/>
                </a:cubicBezTo>
                <a:cubicBezTo>
                  <a:pt x="10345662" y="3509305"/>
                  <a:pt x="10347001" y="3517900"/>
                  <a:pt x="10349680" y="3530402"/>
                </a:cubicBezTo>
                <a:cubicBezTo>
                  <a:pt x="10357270" y="3566120"/>
                  <a:pt x="10362740" y="3596872"/>
                  <a:pt x="10366089" y="3622656"/>
                </a:cubicBezTo>
                <a:cubicBezTo>
                  <a:pt x="10369437" y="3648441"/>
                  <a:pt x="10372228" y="3674504"/>
                  <a:pt x="10374460" y="3700847"/>
                </a:cubicBezTo>
                <a:cubicBezTo>
                  <a:pt x="10376693" y="3727190"/>
                  <a:pt x="10377809" y="3747170"/>
                  <a:pt x="10377809" y="3760787"/>
                </a:cubicBezTo>
                <a:cubicBezTo>
                  <a:pt x="10377809" y="3778647"/>
                  <a:pt x="10375130" y="3801864"/>
                  <a:pt x="10369772" y="3830439"/>
                </a:cubicBezTo>
                <a:lnTo>
                  <a:pt x="10389864" y="3838476"/>
                </a:lnTo>
                <a:cubicBezTo>
                  <a:pt x="10403258" y="3810794"/>
                  <a:pt x="10412300" y="3788749"/>
                  <a:pt x="10416988" y="3772340"/>
                </a:cubicBezTo>
                <a:cubicBezTo>
                  <a:pt x="10421676" y="3755932"/>
                  <a:pt x="10424020" y="3737794"/>
                  <a:pt x="10424020" y="3717925"/>
                </a:cubicBezTo>
                <a:cubicBezTo>
                  <a:pt x="10424020" y="3694485"/>
                  <a:pt x="10422904" y="3670040"/>
                  <a:pt x="10420671" y="3644590"/>
                </a:cubicBezTo>
                <a:cubicBezTo>
                  <a:pt x="10417769" y="3611550"/>
                  <a:pt x="10412635" y="3572483"/>
                  <a:pt x="10405268" y="3527388"/>
                </a:cubicBezTo>
                <a:close/>
                <a:moveTo>
                  <a:pt x="9125122" y="3408846"/>
                </a:moveTo>
                <a:lnTo>
                  <a:pt x="9088957" y="3492562"/>
                </a:lnTo>
                <a:cubicBezTo>
                  <a:pt x="9099450" y="3503501"/>
                  <a:pt x="9106147" y="3511872"/>
                  <a:pt x="9109049" y="3517677"/>
                </a:cubicBezTo>
                <a:cubicBezTo>
                  <a:pt x="9115077" y="3529732"/>
                  <a:pt x="9118090" y="3546587"/>
                  <a:pt x="9118090" y="3568241"/>
                </a:cubicBezTo>
                <a:lnTo>
                  <a:pt x="9118090" y="3663677"/>
                </a:lnTo>
                <a:cubicBezTo>
                  <a:pt x="9118090" y="3719711"/>
                  <a:pt x="9124564" y="3759560"/>
                  <a:pt x="9137512" y="3783223"/>
                </a:cubicBezTo>
                <a:cubicBezTo>
                  <a:pt x="9149121" y="3804655"/>
                  <a:pt x="9167985" y="3815370"/>
                  <a:pt x="9194104" y="3815370"/>
                </a:cubicBezTo>
                <a:lnTo>
                  <a:pt x="9218735" y="3815370"/>
                </a:lnTo>
                <a:lnTo>
                  <a:pt x="9240985" y="3815370"/>
                </a:lnTo>
                <a:lnTo>
                  <a:pt x="9285038" y="3815370"/>
                </a:lnTo>
                <a:cubicBezTo>
                  <a:pt x="9300888" y="3815370"/>
                  <a:pt x="9313390" y="3813919"/>
                  <a:pt x="9322543" y="3811017"/>
                </a:cubicBezTo>
                <a:cubicBezTo>
                  <a:pt x="9341519" y="3804989"/>
                  <a:pt x="9357480" y="3792265"/>
                  <a:pt x="9370428" y="3772843"/>
                </a:cubicBezTo>
                <a:cubicBezTo>
                  <a:pt x="9391636" y="3783781"/>
                  <a:pt x="9416193" y="3793269"/>
                  <a:pt x="9444098" y="3801306"/>
                </a:cubicBezTo>
                <a:cubicBezTo>
                  <a:pt x="9475799" y="3810459"/>
                  <a:pt x="9503369" y="3815035"/>
                  <a:pt x="9526810" y="3815035"/>
                </a:cubicBezTo>
                <a:lnTo>
                  <a:pt x="9526810" y="3742035"/>
                </a:lnTo>
                <a:cubicBezTo>
                  <a:pt x="9526810" y="3711451"/>
                  <a:pt x="9517991" y="3677965"/>
                  <a:pt x="9500355" y="3641576"/>
                </a:cubicBezTo>
                <a:cubicBezTo>
                  <a:pt x="9483612" y="3607197"/>
                  <a:pt x="9469548" y="3590007"/>
                  <a:pt x="9458163" y="3590007"/>
                </a:cubicBezTo>
                <a:cubicBezTo>
                  <a:pt x="9445884" y="3590007"/>
                  <a:pt x="9430927" y="3598156"/>
                  <a:pt x="9413291" y="3614452"/>
                </a:cubicBezTo>
                <a:cubicBezTo>
                  <a:pt x="9393422" y="3632758"/>
                  <a:pt x="9377126" y="3656087"/>
                  <a:pt x="9364401" y="3684439"/>
                </a:cubicBezTo>
                <a:cubicBezTo>
                  <a:pt x="9358597" y="3699842"/>
                  <a:pt x="9348104" y="3710670"/>
                  <a:pt x="9332924" y="3716920"/>
                </a:cubicBezTo>
                <a:cubicBezTo>
                  <a:pt x="9321092" y="3721832"/>
                  <a:pt x="9305130" y="3724287"/>
                  <a:pt x="9285038" y="3724287"/>
                </a:cubicBezTo>
                <a:lnTo>
                  <a:pt x="9240985" y="3724287"/>
                </a:lnTo>
                <a:lnTo>
                  <a:pt x="9218735" y="3724287"/>
                </a:lnTo>
                <a:lnTo>
                  <a:pt x="9194104" y="3724287"/>
                </a:lnTo>
                <a:cubicBezTo>
                  <a:pt x="9183389" y="3724287"/>
                  <a:pt x="9175575" y="3717032"/>
                  <a:pt x="9170664" y="3702521"/>
                </a:cubicBezTo>
                <a:cubicBezTo>
                  <a:pt x="9164413" y="3684439"/>
                  <a:pt x="9161288" y="3652069"/>
                  <a:pt x="9161288" y="3605411"/>
                </a:cubicBezTo>
                <a:lnTo>
                  <a:pt x="9161288" y="3539443"/>
                </a:lnTo>
                <a:cubicBezTo>
                  <a:pt x="9161288" y="3507966"/>
                  <a:pt x="9158274" y="3482070"/>
                  <a:pt x="9152246" y="3461755"/>
                </a:cubicBezTo>
                <a:cubicBezTo>
                  <a:pt x="9147112" y="3444342"/>
                  <a:pt x="9138070" y="3426706"/>
                  <a:pt x="9125122" y="3408846"/>
                </a:cubicBezTo>
                <a:close/>
                <a:moveTo>
                  <a:pt x="8298531" y="3408846"/>
                </a:moveTo>
                <a:cubicBezTo>
                  <a:pt x="8286030" y="3432510"/>
                  <a:pt x="8276319" y="3452657"/>
                  <a:pt x="8269398" y="3469289"/>
                </a:cubicBezTo>
                <a:cubicBezTo>
                  <a:pt x="8262478" y="3485921"/>
                  <a:pt x="8259017" y="3497697"/>
                  <a:pt x="8259017" y="3504617"/>
                </a:cubicBezTo>
                <a:cubicBezTo>
                  <a:pt x="8259017" y="3509305"/>
                  <a:pt x="8260357" y="3517900"/>
                  <a:pt x="8263036" y="3530402"/>
                </a:cubicBezTo>
                <a:cubicBezTo>
                  <a:pt x="8270626" y="3566120"/>
                  <a:pt x="8276095" y="3596872"/>
                  <a:pt x="8279444" y="3622656"/>
                </a:cubicBezTo>
                <a:cubicBezTo>
                  <a:pt x="8282793" y="3648441"/>
                  <a:pt x="8285583" y="3674504"/>
                  <a:pt x="8287816" y="3700847"/>
                </a:cubicBezTo>
                <a:cubicBezTo>
                  <a:pt x="8290048" y="3727190"/>
                  <a:pt x="8291164" y="3747170"/>
                  <a:pt x="8291164" y="3760787"/>
                </a:cubicBezTo>
                <a:cubicBezTo>
                  <a:pt x="8291164" y="3778647"/>
                  <a:pt x="8288485" y="3801864"/>
                  <a:pt x="8283128" y="3830439"/>
                </a:cubicBezTo>
                <a:lnTo>
                  <a:pt x="8303219" y="3838476"/>
                </a:lnTo>
                <a:cubicBezTo>
                  <a:pt x="8316614" y="3810794"/>
                  <a:pt x="8325655" y="3788749"/>
                  <a:pt x="8330343" y="3772340"/>
                </a:cubicBezTo>
                <a:cubicBezTo>
                  <a:pt x="8335031" y="3755932"/>
                  <a:pt x="8337375" y="3737794"/>
                  <a:pt x="8337375" y="3717925"/>
                </a:cubicBezTo>
                <a:cubicBezTo>
                  <a:pt x="8337375" y="3694485"/>
                  <a:pt x="8336259" y="3670040"/>
                  <a:pt x="8334027" y="3644590"/>
                </a:cubicBezTo>
                <a:cubicBezTo>
                  <a:pt x="8331125" y="3611550"/>
                  <a:pt x="8325990" y="3572483"/>
                  <a:pt x="8318623" y="3527388"/>
                </a:cubicBezTo>
                <a:close/>
                <a:moveTo>
                  <a:pt x="8125221" y="3406502"/>
                </a:moveTo>
                <a:cubicBezTo>
                  <a:pt x="8118524" y="3421683"/>
                  <a:pt x="8113724" y="3436193"/>
                  <a:pt x="8110822" y="3450034"/>
                </a:cubicBezTo>
                <a:cubicBezTo>
                  <a:pt x="8107920" y="3463875"/>
                  <a:pt x="8106469" y="3477493"/>
                  <a:pt x="8106469" y="3490888"/>
                </a:cubicBezTo>
                <a:cubicBezTo>
                  <a:pt x="8106469" y="3497138"/>
                  <a:pt x="8107920" y="3502106"/>
                  <a:pt x="8110822" y="3505789"/>
                </a:cubicBezTo>
                <a:cubicBezTo>
                  <a:pt x="8113724" y="3509473"/>
                  <a:pt x="8119193" y="3513212"/>
                  <a:pt x="8127230" y="3517007"/>
                </a:cubicBezTo>
                <a:cubicBezTo>
                  <a:pt x="8127230" y="3541787"/>
                  <a:pt x="8126114" y="3563107"/>
                  <a:pt x="8123881" y="3580966"/>
                </a:cubicBezTo>
                <a:cubicBezTo>
                  <a:pt x="8120086" y="3610434"/>
                  <a:pt x="8113166" y="3634656"/>
                  <a:pt x="8103120" y="3653631"/>
                </a:cubicBezTo>
                <a:cubicBezTo>
                  <a:pt x="8081242" y="3620368"/>
                  <a:pt x="8065169" y="3596928"/>
                  <a:pt x="8054900" y="3583310"/>
                </a:cubicBezTo>
                <a:cubicBezTo>
                  <a:pt x="8043514" y="3567906"/>
                  <a:pt x="8030789" y="3552503"/>
                  <a:pt x="8016725" y="3537099"/>
                </a:cubicBezTo>
                <a:cubicBezTo>
                  <a:pt x="7998866" y="3515668"/>
                  <a:pt x="7978551" y="3494236"/>
                  <a:pt x="7955780" y="3472805"/>
                </a:cubicBezTo>
                <a:cubicBezTo>
                  <a:pt x="7929214" y="3447802"/>
                  <a:pt x="7911578" y="3435300"/>
                  <a:pt x="7902872" y="3435300"/>
                </a:cubicBezTo>
                <a:cubicBezTo>
                  <a:pt x="7898184" y="3435300"/>
                  <a:pt x="7895114" y="3437644"/>
                  <a:pt x="7893663" y="3442332"/>
                </a:cubicBezTo>
                <a:cubicBezTo>
                  <a:pt x="7892212" y="3447021"/>
                  <a:pt x="7891486" y="3455392"/>
                  <a:pt x="7891486" y="3467447"/>
                </a:cubicBezTo>
                <a:cubicBezTo>
                  <a:pt x="7891486" y="3494906"/>
                  <a:pt x="7893328" y="3517509"/>
                  <a:pt x="7897012" y="3535257"/>
                </a:cubicBezTo>
                <a:cubicBezTo>
                  <a:pt x="7900695" y="3553005"/>
                  <a:pt x="7906109" y="3565116"/>
                  <a:pt x="7913252" y="3571590"/>
                </a:cubicBezTo>
                <a:cubicBezTo>
                  <a:pt x="7920396" y="3578064"/>
                  <a:pt x="7930554" y="3585431"/>
                  <a:pt x="7943725" y="3593691"/>
                </a:cubicBezTo>
                <a:cubicBezTo>
                  <a:pt x="7958459" y="3602844"/>
                  <a:pt x="7968505" y="3607420"/>
                  <a:pt x="7973863" y="3607420"/>
                </a:cubicBezTo>
                <a:cubicBezTo>
                  <a:pt x="7975425" y="3607420"/>
                  <a:pt x="7977044" y="3606248"/>
                  <a:pt x="7978718" y="3603904"/>
                </a:cubicBezTo>
                <a:cubicBezTo>
                  <a:pt x="7980393" y="3601560"/>
                  <a:pt x="7983016" y="3596704"/>
                  <a:pt x="7986588" y="3589337"/>
                </a:cubicBezTo>
                <a:cubicBezTo>
                  <a:pt x="8001322" y="3603402"/>
                  <a:pt x="8013377" y="3615792"/>
                  <a:pt x="8022753" y="3626507"/>
                </a:cubicBezTo>
                <a:cubicBezTo>
                  <a:pt x="8034361" y="3639679"/>
                  <a:pt x="8052890" y="3662338"/>
                  <a:pt x="8078340" y="3694485"/>
                </a:cubicBezTo>
                <a:cubicBezTo>
                  <a:pt x="8062713" y="3713907"/>
                  <a:pt x="8050044" y="3727580"/>
                  <a:pt x="8040333" y="3735505"/>
                </a:cubicBezTo>
                <a:cubicBezTo>
                  <a:pt x="8030622" y="3743430"/>
                  <a:pt x="8014493" y="3753197"/>
                  <a:pt x="7991945" y="3764806"/>
                </a:cubicBezTo>
                <a:lnTo>
                  <a:pt x="7991945" y="3863925"/>
                </a:lnTo>
                <a:cubicBezTo>
                  <a:pt x="8031459" y="3863925"/>
                  <a:pt x="8061206" y="3862139"/>
                  <a:pt x="8081186" y="3858568"/>
                </a:cubicBezTo>
                <a:cubicBezTo>
                  <a:pt x="8101167" y="3854996"/>
                  <a:pt x="8123881" y="3847182"/>
                  <a:pt x="8149331" y="3835127"/>
                </a:cubicBezTo>
                <a:cubicBezTo>
                  <a:pt x="8152903" y="3795167"/>
                  <a:pt x="8154689" y="3772396"/>
                  <a:pt x="8154689" y="3766815"/>
                </a:cubicBezTo>
                <a:lnTo>
                  <a:pt x="8154689" y="3756434"/>
                </a:lnTo>
                <a:cubicBezTo>
                  <a:pt x="8154689" y="3748174"/>
                  <a:pt x="8152010" y="3738910"/>
                  <a:pt x="8146652" y="3728641"/>
                </a:cubicBezTo>
                <a:cubicBezTo>
                  <a:pt x="8144643" y="3724846"/>
                  <a:pt x="8137499" y="3711897"/>
                  <a:pt x="8125221" y="3689796"/>
                </a:cubicBezTo>
                <a:cubicBezTo>
                  <a:pt x="8139062" y="3664347"/>
                  <a:pt x="8149108" y="3638562"/>
                  <a:pt x="8155359" y="3612443"/>
                </a:cubicBezTo>
                <a:cubicBezTo>
                  <a:pt x="8161609" y="3586324"/>
                  <a:pt x="8164735" y="3560093"/>
                  <a:pt x="8164735" y="3533750"/>
                </a:cubicBezTo>
                <a:lnTo>
                  <a:pt x="8188845" y="3543126"/>
                </a:lnTo>
                <a:cubicBezTo>
                  <a:pt x="8193756" y="3525490"/>
                  <a:pt x="8196882" y="3513324"/>
                  <a:pt x="8198221" y="3506626"/>
                </a:cubicBezTo>
                <a:cubicBezTo>
                  <a:pt x="8201347" y="3490776"/>
                  <a:pt x="8202909" y="3475037"/>
                  <a:pt x="8202909" y="3459411"/>
                </a:cubicBezTo>
                <a:cubicBezTo>
                  <a:pt x="8172548" y="3450034"/>
                  <a:pt x="8154689" y="3443449"/>
                  <a:pt x="8149331" y="3439654"/>
                </a:cubicBezTo>
                <a:cubicBezTo>
                  <a:pt x="8142634" y="3434966"/>
                  <a:pt x="8139285" y="3425478"/>
                  <a:pt x="8139285" y="3411190"/>
                </a:cubicBezTo>
                <a:close/>
                <a:moveTo>
                  <a:pt x="7712148" y="3382727"/>
                </a:moveTo>
                <a:lnTo>
                  <a:pt x="7677992" y="3451039"/>
                </a:lnTo>
                <a:lnTo>
                  <a:pt x="7740947" y="3484525"/>
                </a:lnTo>
                <a:lnTo>
                  <a:pt x="7774433" y="3414874"/>
                </a:lnTo>
                <a:close/>
                <a:moveTo>
                  <a:pt x="8847893" y="3382392"/>
                </a:moveTo>
                <a:cubicBezTo>
                  <a:pt x="8835615" y="3405832"/>
                  <a:pt x="8826908" y="3426036"/>
                  <a:pt x="8821774" y="3443002"/>
                </a:cubicBezTo>
                <a:cubicBezTo>
                  <a:pt x="8817755" y="3456397"/>
                  <a:pt x="8815746" y="3469680"/>
                  <a:pt x="8815746" y="3482851"/>
                </a:cubicBezTo>
                <a:lnTo>
                  <a:pt x="8837177" y="3496915"/>
                </a:lnTo>
                <a:lnTo>
                  <a:pt x="8877696" y="3724287"/>
                </a:lnTo>
                <a:lnTo>
                  <a:pt x="8716626" y="3724287"/>
                </a:lnTo>
                <a:cubicBezTo>
                  <a:pt x="8671978" y="3724287"/>
                  <a:pt x="8641728" y="3720325"/>
                  <a:pt x="8625878" y="3712400"/>
                </a:cubicBezTo>
                <a:cubicBezTo>
                  <a:pt x="8610028" y="3704475"/>
                  <a:pt x="8602103" y="3689796"/>
                  <a:pt x="8602103" y="3668365"/>
                </a:cubicBezTo>
                <a:cubicBezTo>
                  <a:pt x="8602103" y="3658989"/>
                  <a:pt x="8603387" y="3650115"/>
                  <a:pt x="8605954" y="3641744"/>
                </a:cubicBezTo>
                <a:cubicBezTo>
                  <a:pt x="8608522" y="3633372"/>
                  <a:pt x="8614158" y="3620591"/>
                  <a:pt x="8622864" y="3603402"/>
                </a:cubicBezTo>
                <a:lnTo>
                  <a:pt x="8602773" y="3589337"/>
                </a:lnTo>
                <a:cubicBezTo>
                  <a:pt x="8587369" y="3617020"/>
                  <a:pt x="8576486" y="3640851"/>
                  <a:pt x="8570124" y="3660831"/>
                </a:cubicBezTo>
                <a:cubicBezTo>
                  <a:pt x="8563762" y="3680811"/>
                  <a:pt x="8560580" y="3701182"/>
                  <a:pt x="8560580" y="3721943"/>
                </a:cubicBezTo>
                <a:cubicBezTo>
                  <a:pt x="8560580" y="3752974"/>
                  <a:pt x="8570068" y="3775856"/>
                  <a:pt x="8589044" y="3790590"/>
                </a:cubicBezTo>
                <a:cubicBezTo>
                  <a:pt x="8610252" y="3807110"/>
                  <a:pt x="8644966" y="3815370"/>
                  <a:pt x="8693186" y="3815370"/>
                </a:cubicBezTo>
                <a:lnTo>
                  <a:pt x="8894885" y="3815370"/>
                </a:lnTo>
                <a:lnTo>
                  <a:pt x="8917879" y="3815370"/>
                </a:lnTo>
                <a:lnTo>
                  <a:pt x="9079060" y="3815370"/>
                </a:lnTo>
                <a:lnTo>
                  <a:pt x="9079060" y="3724287"/>
                </a:lnTo>
                <a:lnTo>
                  <a:pt x="9042560" y="3517007"/>
                </a:lnTo>
                <a:lnTo>
                  <a:pt x="9054615" y="3521695"/>
                </a:lnTo>
                <a:cubicBezTo>
                  <a:pt x="9059526" y="3510979"/>
                  <a:pt x="9063935" y="3498813"/>
                  <a:pt x="9067842" y="3485195"/>
                </a:cubicBezTo>
                <a:cubicBezTo>
                  <a:pt x="9071749" y="3471577"/>
                  <a:pt x="9074707" y="3457625"/>
                  <a:pt x="9076716" y="3443337"/>
                </a:cubicBezTo>
                <a:cubicBezTo>
                  <a:pt x="9058633" y="3435747"/>
                  <a:pt x="9045462" y="3428827"/>
                  <a:pt x="9037202" y="3422576"/>
                </a:cubicBezTo>
                <a:cubicBezTo>
                  <a:pt x="9027826" y="3415655"/>
                  <a:pt x="9023138" y="3408512"/>
                  <a:pt x="9023138" y="3401144"/>
                </a:cubicBezTo>
                <a:cubicBezTo>
                  <a:pt x="9024031" y="3395340"/>
                  <a:pt x="9024477" y="3391768"/>
                  <a:pt x="9024477" y="3390429"/>
                </a:cubicBezTo>
                <a:lnTo>
                  <a:pt x="9009074" y="3382392"/>
                </a:lnTo>
                <a:cubicBezTo>
                  <a:pt x="8996795" y="3405832"/>
                  <a:pt x="8988089" y="3426036"/>
                  <a:pt x="8982954" y="3443002"/>
                </a:cubicBezTo>
                <a:cubicBezTo>
                  <a:pt x="8978936" y="3456397"/>
                  <a:pt x="8976927" y="3469680"/>
                  <a:pt x="8976927" y="3482851"/>
                </a:cubicBezTo>
                <a:lnTo>
                  <a:pt x="8998358" y="3496915"/>
                </a:lnTo>
                <a:lnTo>
                  <a:pt x="9038877" y="3724287"/>
                </a:lnTo>
                <a:lnTo>
                  <a:pt x="8917879" y="3724287"/>
                </a:lnTo>
                <a:lnTo>
                  <a:pt x="8881379" y="3517007"/>
                </a:lnTo>
                <a:lnTo>
                  <a:pt x="8893434" y="3521695"/>
                </a:lnTo>
                <a:cubicBezTo>
                  <a:pt x="8898346" y="3510979"/>
                  <a:pt x="8902755" y="3498813"/>
                  <a:pt x="8906661" y="3485195"/>
                </a:cubicBezTo>
                <a:cubicBezTo>
                  <a:pt x="8910568" y="3471577"/>
                  <a:pt x="8913526" y="3457625"/>
                  <a:pt x="8915535" y="3443337"/>
                </a:cubicBezTo>
                <a:cubicBezTo>
                  <a:pt x="8897453" y="3435747"/>
                  <a:pt x="8884281" y="3428827"/>
                  <a:pt x="8876021" y="3422576"/>
                </a:cubicBezTo>
                <a:cubicBezTo>
                  <a:pt x="8866645" y="3415655"/>
                  <a:pt x="8861957" y="3408512"/>
                  <a:pt x="8861957" y="3401144"/>
                </a:cubicBezTo>
                <a:cubicBezTo>
                  <a:pt x="8862850" y="3395340"/>
                  <a:pt x="8863297" y="3391768"/>
                  <a:pt x="8863297" y="3390429"/>
                </a:cubicBezTo>
                <a:close/>
                <a:moveTo>
                  <a:pt x="7556698" y="3359138"/>
                </a:moveTo>
                <a:cubicBezTo>
                  <a:pt x="7562725" y="3359138"/>
                  <a:pt x="7570092" y="3362933"/>
                  <a:pt x="7578798" y="3370523"/>
                </a:cubicBezTo>
                <a:cubicBezTo>
                  <a:pt x="7587505" y="3378113"/>
                  <a:pt x="7591858" y="3385034"/>
                  <a:pt x="7591858" y="3391284"/>
                </a:cubicBezTo>
                <a:cubicBezTo>
                  <a:pt x="7591858" y="3395526"/>
                  <a:pt x="7589961" y="3398428"/>
                  <a:pt x="7586165" y="3399991"/>
                </a:cubicBezTo>
                <a:cubicBezTo>
                  <a:pt x="7582370" y="3401554"/>
                  <a:pt x="7577682" y="3402335"/>
                  <a:pt x="7572101" y="3402335"/>
                </a:cubicBezTo>
                <a:cubicBezTo>
                  <a:pt x="7561162" y="3402335"/>
                  <a:pt x="7552791" y="3401107"/>
                  <a:pt x="7546986" y="3398652"/>
                </a:cubicBezTo>
                <a:cubicBezTo>
                  <a:pt x="7539619" y="3395526"/>
                  <a:pt x="7535936" y="3390057"/>
                  <a:pt x="7535936" y="3382243"/>
                </a:cubicBezTo>
                <a:cubicBezTo>
                  <a:pt x="7535936" y="3376885"/>
                  <a:pt x="7537945" y="3371695"/>
                  <a:pt x="7541964" y="3366672"/>
                </a:cubicBezTo>
                <a:cubicBezTo>
                  <a:pt x="7545982" y="3361649"/>
                  <a:pt x="7550893" y="3359138"/>
                  <a:pt x="7556698" y="3359138"/>
                </a:cubicBezTo>
                <a:close/>
                <a:moveTo>
                  <a:pt x="7569087" y="3332014"/>
                </a:moveTo>
                <a:cubicBezTo>
                  <a:pt x="7555916" y="3332014"/>
                  <a:pt x="7544866" y="3338655"/>
                  <a:pt x="7535936" y="3351938"/>
                </a:cubicBezTo>
                <a:cubicBezTo>
                  <a:pt x="7527006" y="3365221"/>
                  <a:pt x="7522541" y="3380457"/>
                  <a:pt x="7522541" y="3397647"/>
                </a:cubicBezTo>
                <a:cubicBezTo>
                  <a:pt x="7522541" y="3409702"/>
                  <a:pt x="7525555" y="3419078"/>
                  <a:pt x="7531583" y="3425775"/>
                </a:cubicBezTo>
                <a:cubicBezTo>
                  <a:pt x="7537610" y="3432473"/>
                  <a:pt x="7546652" y="3435821"/>
                  <a:pt x="7558707" y="3435821"/>
                </a:cubicBezTo>
                <a:cubicBezTo>
                  <a:pt x="7573664" y="3435821"/>
                  <a:pt x="7586277" y="3430352"/>
                  <a:pt x="7596546" y="3419413"/>
                </a:cubicBezTo>
                <a:cubicBezTo>
                  <a:pt x="7606815" y="3408474"/>
                  <a:pt x="7611950" y="3396084"/>
                  <a:pt x="7611950" y="3382243"/>
                </a:cubicBezTo>
                <a:cubicBezTo>
                  <a:pt x="7611950" y="3368849"/>
                  <a:pt x="7607820" y="3357128"/>
                  <a:pt x="7599560" y="3347082"/>
                </a:cubicBezTo>
                <a:cubicBezTo>
                  <a:pt x="7591300" y="3337037"/>
                  <a:pt x="7581143" y="3332014"/>
                  <a:pt x="7569087" y="3332014"/>
                </a:cubicBezTo>
                <a:close/>
                <a:moveTo>
                  <a:pt x="11252844" y="3316313"/>
                </a:moveTo>
                <a:cubicBezTo>
                  <a:pt x="11199514" y="3338140"/>
                  <a:pt x="11162183" y="3353395"/>
                  <a:pt x="11140851" y="3362077"/>
                </a:cubicBezTo>
                <a:cubicBezTo>
                  <a:pt x="11130681" y="3371751"/>
                  <a:pt x="11125596" y="3382169"/>
                  <a:pt x="11125596" y="3393331"/>
                </a:cubicBezTo>
                <a:cubicBezTo>
                  <a:pt x="11175205" y="3373239"/>
                  <a:pt x="11211421" y="3358604"/>
                  <a:pt x="11234240" y="3349427"/>
                </a:cubicBezTo>
                <a:cubicBezTo>
                  <a:pt x="11246643" y="3338761"/>
                  <a:pt x="11252844" y="3327722"/>
                  <a:pt x="11252844" y="3316313"/>
                </a:cubicBezTo>
                <a:close/>
                <a:moveTo>
                  <a:pt x="7965491" y="3313075"/>
                </a:moveTo>
                <a:cubicBezTo>
                  <a:pt x="7951204" y="3313075"/>
                  <a:pt x="7936805" y="3322786"/>
                  <a:pt x="7922294" y="3342209"/>
                </a:cubicBezTo>
                <a:cubicBezTo>
                  <a:pt x="7919392" y="3345780"/>
                  <a:pt x="7917048" y="3349408"/>
                  <a:pt x="7915262" y="3353091"/>
                </a:cubicBezTo>
                <a:cubicBezTo>
                  <a:pt x="7913476" y="3356775"/>
                  <a:pt x="7912583" y="3360068"/>
                  <a:pt x="7912583" y="3362970"/>
                </a:cubicBezTo>
                <a:cubicBezTo>
                  <a:pt x="7912583" y="3366319"/>
                  <a:pt x="7913978" y="3369723"/>
                  <a:pt x="7916769" y="3373183"/>
                </a:cubicBezTo>
                <a:cubicBezTo>
                  <a:pt x="7919559" y="3376644"/>
                  <a:pt x="7924080" y="3380383"/>
                  <a:pt x="7930331" y="3384401"/>
                </a:cubicBezTo>
                <a:cubicBezTo>
                  <a:pt x="7921624" y="3386857"/>
                  <a:pt x="7915597" y="3389592"/>
                  <a:pt x="7912248" y="3392606"/>
                </a:cubicBezTo>
                <a:cubicBezTo>
                  <a:pt x="7908899" y="3395619"/>
                  <a:pt x="7904993" y="3401144"/>
                  <a:pt x="7900528" y="3409181"/>
                </a:cubicBezTo>
                <a:lnTo>
                  <a:pt x="7972858" y="3387080"/>
                </a:lnTo>
                <a:cubicBezTo>
                  <a:pt x="7977993" y="3385517"/>
                  <a:pt x="7981788" y="3383508"/>
                  <a:pt x="7984243" y="3381053"/>
                </a:cubicBezTo>
                <a:cubicBezTo>
                  <a:pt x="7987592" y="3377704"/>
                  <a:pt x="7990494" y="3372793"/>
                  <a:pt x="7992950" y="3366319"/>
                </a:cubicBezTo>
                <a:cubicBezTo>
                  <a:pt x="7979779" y="3369667"/>
                  <a:pt x="7971742" y="3371341"/>
                  <a:pt x="7968840" y="3371341"/>
                </a:cubicBezTo>
                <a:cubicBezTo>
                  <a:pt x="7964152" y="3371341"/>
                  <a:pt x="7956450" y="3368328"/>
                  <a:pt x="7945734" y="3362300"/>
                </a:cubicBezTo>
                <a:cubicBezTo>
                  <a:pt x="7935019" y="3356273"/>
                  <a:pt x="7929661" y="3351808"/>
                  <a:pt x="7929661" y="3348906"/>
                </a:cubicBezTo>
                <a:cubicBezTo>
                  <a:pt x="7931893" y="3346673"/>
                  <a:pt x="7934349" y="3344887"/>
                  <a:pt x="7937028" y="3343548"/>
                </a:cubicBezTo>
                <a:cubicBezTo>
                  <a:pt x="7941046" y="3341539"/>
                  <a:pt x="7945064" y="3340534"/>
                  <a:pt x="7949083" y="3340534"/>
                </a:cubicBezTo>
                <a:cubicBezTo>
                  <a:pt x="7953101" y="3340534"/>
                  <a:pt x="7960691" y="3343325"/>
                  <a:pt x="7971854" y="3348906"/>
                </a:cubicBezTo>
                <a:cubicBezTo>
                  <a:pt x="7974979" y="3343771"/>
                  <a:pt x="7977044" y="3339920"/>
                  <a:pt x="7978049" y="3337353"/>
                </a:cubicBezTo>
                <a:cubicBezTo>
                  <a:pt x="7979053" y="3334786"/>
                  <a:pt x="7979555" y="3331716"/>
                  <a:pt x="7979555" y="3328144"/>
                </a:cubicBezTo>
                <a:cubicBezTo>
                  <a:pt x="7979555" y="3323679"/>
                  <a:pt x="7978272" y="3320052"/>
                  <a:pt x="7975704" y="3317261"/>
                </a:cubicBezTo>
                <a:cubicBezTo>
                  <a:pt x="7973137" y="3314471"/>
                  <a:pt x="7969733" y="3313075"/>
                  <a:pt x="7965491" y="3313075"/>
                </a:cubicBezTo>
                <a:close/>
                <a:moveTo>
                  <a:pt x="10395891" y="3312740"/>
                </a:moveTo>
                <a:cubicBezTo>
                  <a:pt x="10381604" y="3312740"/>
                  <a:pt x="10367205" y="3322452"/>
                  <a:pt x="10352694" y="3341874"/>
                </a:cubicBezTo>
                <a:cubicBezTo>
                  <a:pt x="10349792" y="3345445"/>
                  <a:pt x="10347448" y="3349073"/>
                  <a:pt x="10345662" y="3352757"/>
                </a:cubicBezTo>
                <a:cubicBezTo>
                  <a:pt x="10343876" y="3356440"/>
                  <a:pt x="10342983" y="3359733"/>
                  <a:pt x="10342983" y="3362635"/>
                </a:cubicBezTo>
                <a:cubicBezTo>
                  <a:pt x="10342983" y="3365984"/>
                  <a:pt x="10344378" y="3369388"/>
                  <a:pt x="10347169" y="3372848"/>
                </a:cubicBezTo>
                <a:cubicBezTo>
                  <a:pt x="10349959" y="3376309"/>
                  <a:pt x="10354480" y="3380048"/>
                  <a:pt x="10360731" y="3384066"/>
                </a:cubicBezTo>
                <a:cubicBezTo>
                  <a:pt x="10352024" y="3386522"/>
                  <a:pt x="10345997" y="3389257"/>
                  <a:pt x="10342648" y="3392271"/>
                </a:cubicBezTo>
                <a:cubicBezTo>
                  <a:pt x="10339299" y="3395284"/>
                  <a:pt x="10335393" y="3400809"/>
                  <a:pt x="10330928" y="3408846"/>
                </a:cubicBezTo>
                <a:lnTo>
                  <a:pt x="10403258" y="3386745"/>
                </a:lnTo>
                <a:cubicBezTo>
                  <a:pt x="10408393" y="3385182"/>
                  <a:pt x="10412188" y="3383173"/>
                  <a:pt x="10414644" y="3380718"/>
                </a:cubicBezTo>
                <a:cubicBezTo>
                  <a:pt x="10417992" y="3377369"/>
                  <a:pt x="10420895" y="3372458"/>
                  <a:pt x="10423350" y="3365984"/>
                </a:cubicBezTo>
                <a:cubicBezTo>
                  <a:pt x="10410179" y="3369332"/>
                  <a:pt x="10402142" y="3371007"/>
                  <a:pt x="10399240" y="3371007"/>
                </a:cubicBezTo>
                <a:cubicBezTo>
                  <a:pt x="10394552" y="3371007"/>
                  <a:pt x="10386850" y="3367993"/>
                  <a:pt x="10376134" y="3361965"/>
                </a:cubicBezTo>
                <a:cubicBezTo>
                  <a:pt x="10365419" y="3355938"/>
                  <a:pt x="10360061" y="3351473"/>
                  <a:pt x="10360061" y="3348571"/>
                </a:cubicBezTo>
                <a:cubicBezTo>
                  <a:pt x="10362293" y="3346339"/>
                  <a:pt x="10364749" y="3344553"/>
                  <a:pt x="10367428" y="3343213"/>
                </a:cubicBezTo>
                <a:cubicBezTo>
                  <a:pt x="10371446" y="3341204"/>
                  <a:pt x="10375465" y="3340199"/>
                  <a:pt x="10379483" y="3340199"/>
                </a:cubicBezTo>
                <a:cubicBezTo>
                  <a:pt x="10383501" y="3340199"/>
                  <a:pt x="10391092" y="3342990"/>
                  <a:pt x="10402254" y="3348571"/>
                </a:cubicBezTo>
                <a:cubicBezTo>
                  <a:pt x="10405379" y="3343436"/>
                  <a:pt x="10407444" y="3339585"/>
                  <a:pt x="10408449" y="3337018"/>
                </a:cubicBezTo>
                <a:cubicBezTo>
                  <a:pt x="10409453" y="3334451"/>
                  <a:pt x="10409956" y="3331381"/>
                  <a:pt x="10409956" y="3327809"/>
                </a:cubicBezTo>
                <a:cubicBezTo>
                  <a:pt x="10409956" y="3323344"/>
                  <a:pt x="10408672" y="3319717"/>
                  <a:pt x="10406105" y="3316926"/>
                </a:cubicBezTo>
                <a:cubicBezTo>
                  <a:pt x="10403537" y="3314136"/>
                  <a:pt x="10400133" y="3312740"/>
                  <a:pt x="10395891" y="3312740"/>
                </a:cubicBezTo>
                <a:close/>
                <a:moveTo>
                  <a:pt x="8109148" y="3292463"/>
                </a:moveTo>
                <a:cubicBezTo>
                  <a:pt x="8115175" y="3292463"/>
                  <a:pt x="8122542" y="3296258"/>
                  <a:pt x="8131248" y="3303848"/>
                </a:cubicBezTo>
                <a:cubicBezTo>
                  <a:pt x="8139955" y="3311438"/>
                  <a:pt x="8144308" y="3318359"/>
                  <a:pt x="8144308" y="3324610"/>
                </a:cubicBezTo>
                <a:cubicBezTo>
                  <a:pt x="8144308" y="3328851"/>
                  <a:pt x="8142411" y="3331753"/>
                  <a:pt x="8138615" y="3333316"/>
                </a:cubicBezTo>
                <a:cubicBezTo>
                  <a:pt x="8134820" y="3334879"/>
                  <a:pt x="8130132" y="3335660"/>
                  <a:pt x="8124551" y="3335660"/>
                </a:cubicBezTo>
                <a:cubicBezTo>
                  <a:pt x="8113612" y="3335660"/>
                  <a:pt x="8105241" y="3334432"/>
                  <a:pt x="8099436" y="3331976"/>
                </a:cubicBezTo>
                <a:cubicBezTo>
                  <a:pt x="8092069" y="3328851"/>
                  <a:pt x="8088386" y="3323382"/>
                  <a:pt x="8088386" y="3315568"/>
                </a:cubicBezTo>
                <a:cubicBezTo>
                  <a:pt x="8088386" y="3310211"/>
                  <a:pt x="8090395" y="3305020"/>
                  <a:pt x="8094414" y="3299997"/>
                </a:cubicBezTo>
                <a:cubicBezTo>
                  <a:pt x="8098432" y="3294974"/>
                  <a:pt x="8103343" y="3292463"/>
                  <a:pt x="8109148" y="3292463"/>
                </a:cubicBezTo>
                <a:close/>
                <a:moveTo>
                  <a:pt x="8121537" y="3265339"/>
                </a:moveTo>
                <a:cubicBezTo>
                  <a:pt x="8108366" y="3265339"/>
                  <a:pt x="8097316" y="3271980"/>
                  <a:pt x="8088386" y="3285263"/>
                </a:cubicBezTo>
                <a:cubicBezTo>
                  <a:pt x="8079456" y="3298546"/>
                  <a:pt x="8074991" y="3313782"/>
                  <a:pt x="8074991" y="3330972"/>
                </a:cubicBezTo>
                <a:cubicBezTo>
                  <a:pt x="8074991" y="3343027"/>
                  <a:pt x="8078005" y="3352403"/>
                  <a:pt x="8084033" y="3359100"/>
                </a:cubicBezTo>
                <a:cubicBezTo>
                  <a:pt x="8090060" y="3365798"/>
                  <a:pt x="8099102" y="3369146"/>
                  <a:pt x="8111157" y="3369146"/>
                </a:cubicBezTo>
                <a:cubicBezTo>
                  <a:pt x="8126114" y="3369146"/>
                  <a:pt x="8138727" y="3363677"/>
                  <a:pt x="8148996" y="3352738"/>
                </a:cubicBezTo>
                <a:cubicBezTo>
                  <a:pt x="8159265" y="3341799"/>
                  <a:pt x="8164400" y="3329409"/>
                  <a:pt x="8164400" y="3315568"/>
                </a:cubicBezTo>
                <a:cubicBezTo>
                  <a:pt x="8164400" y="3302174"/>
                  <a:pt x="8160270" y="3290454"/>
                  <a:pt x="8152010" y="3280408"/>
                </a:cubicBezTo>
                <a:cubicBezTo>
                  <a:pt x="8143750" y="3270362"/>
                  <a:pt x="8133593" y="3265339"/>
                  <a:pt x="8121537" y="3265339"/>
                </a:cubicBezTo>
                <a:close/>
                <a:moveTo>
                  <a:pt x="7989490" y="3252205"/>
                </a:moveTo>
                <a:cubicBezTo>
                  <a:pt x="7941493" y="3271850"/>
                  <a:pt x="7907895" y="3285579"/>
                  <a:pt x="7888696" y="3293393"/>
                </a:cubicBezTo>
                <a:cubicBezTo>
                  <a:pt x="7879543" y="3302099"/>
                  <a:pt x="7874966" y="3311475"/>
                  <a:pt x="7874966" y="3321521"/>
                </a:cubicBezTo>
                <a:cubicBezTo>
                  <a:pt x="7919615" y="3303439"/>
                  <a:pt x="7952208" y="3290268"/>
                  <a:pt x="7972747" y="3282007"/>
                </a:cubicBezTo>
                <a:cubicBezTo>
                  <a:pt x="7983909" y="3272408"/>
                  <a:pt x="7989490" y="3262474"/>
                  <a:pt x="7989490" y="3252205"/>
                </a:cubicBezTo>
                <a:close/>
                <a:moveTo>
                  <a:pt x="10408839" y="3242680"/>
                </a:moveTo>
                <a:cubicBezTo>
                  <a:pt x="10360842" y="3262325"/>
                  <a:pt x="10327244" y="3276054"/>
                  <a:pt x="10308046" y="3283868"/>
                </a:cubicBezTo>
                <a:cubicBezTo>
                  <a:pt x="10298893" y="3292574"/>
                  <a:pt x="10294316" y="3301950"/>
                  <a:pt x="10294316" y="3311996"/>
                </a:cubicBezTo>
                <a:cubicBezTo>
                  <a:pt x="10338965" y="3293914"/>
                  <a:pt x="10371558" y="3280742"/>
                  <a:pt x="10392096" y="3272483"/>
                </a:cubicBezTo>
                <a:cubicBezTo>
                  <a:pt x="10403258" y="3262883"/>
                  <a:pt x="10408839" y="3252949"/>
                  <a:pt x="10408839" y="3242680"/>
                </a:cubicBezTo>
                <a:close/>
                <a:moveTo>
                  <a:pt x="5733534" y="2880663"/>
                </a:moveTo>
                <a:cubicBezTo>
                  <a:pt x="5674872" y="2905220"/>
                  <a:pt x="5634217" y="2922136"/>
                  <a:pt x="5611571" y="2931413"/>
                </a:cubicBezTo>
                <a:cubicBezTo>
                  <a:pt x="5599565" y="2942327"/>
                  <a:pt x="5593561" y="2953651"/>
                  <a:pt x="5593561" y="2965383"/>
                </a:cubicBezTo>
                <a:cubicBezTo>
                  <a:pt x="5648132" y="2943555"/>
                  <a:pt x="5687695" y="2927866"/>
                  <a:pt x="5712252" y="2918316"/>
                </a:cubicBezTo>
                <a:cubicBezTo>
                  <a:pt x="5726441" y="2906311"/>
                  <a:pt x="5733534" y="2893760"/>
                  <a:pt x="5733534" y="2880663"/>
                </a:cubicBezTo>
                <a:close/>
                <a:moveTo>
                  <a:pt x="6990835" y="2861613"/>
                </a:moveTo>
                <a:cubicBezTo>
                  <a:pt x="6932172" y="2886169"/>
                  <a:pt x="6891517" y="2903086"/>
                  <a:pt x="6868870" y="2912363"/>
                </a:cubicBezTo>
                <a:cubicBezTo>
                  <a:pt x="6856865" y="2923277"/>
                  <a:pt x="6850862" y="2934601"/>
                  <a:pt x="6850862" y="2946333"/>
                </a:cubicBezTo>
                <a:cubicBezTo>
                  <a:pt x="6905432" y="2924505"/>
                  <a:pt x="6944996" y="2908816"/>
                  <a:pt x="6969552" y="2899267"/>
                </a:cubicBezTo>
                <a:cubicBezTo>
                  <a:pt x="6983741" y="2887261"/>
                  <a:pt x="6990835" y="2874710"/>
                  <a:pt x="6990835" y="2861613"/>
                </a:cubicBezTo>
                <a:close/>
                <a:moveTo>
                  <a:pt x="4764217" y="2772167"/>
                </a:moveTo>
                <a:cubicBezTo>
                  <a:pt x="4755535" y="2772167"/>
                  <a:pt x="4747474" y="2773718"/>
                  <a:pt x="4740033" y="2776818"/>
                </a:cubicBezTo>
                <a:cubicBezTo>
                  <a:pt x="4732591" y="2779919"/>
                  <a:pt x="4726142" y="2784259"/>
                  <a:pt x="4720685" y="2789841"/>
                </a:cubicBezTo>
                <a:cubicBezTo>
                  <a:pt x="4715228" y="2795422"/>
                  <a:pt x="4710887" y="2801933"/>
                  <a:pt x="4707662" y="2809374"/>
                </a:cubicBezTo>
                <a:cubicBezTo>
                  <a:pt x="4704437" y="2816816"/>
                  <a:pt x="4702825" y="2824753"/>
                  <a:pt x="4702825" y="2833187"/>
                </a:cubicBezTo>
                <a:cubicBezTo>
                  <a:pt x="4702825" y="2841372"/>
                  <a:pt x="4704437" y="2849124"/>
                  <a:pt x="4707662" y="2856441"/>
                </a:cubicBezTo>
                <a:cubicBezTo>
                  <a:pt x="4710887" y="2863759"/>
                  <a:pt x="4715228" y="2870208"/>
                  <a:pt x="4720685" y="2875789"/>
                </a:cubicBezTo>
                <a:cubicBezTo>
                  <a:pt x="4726142" y="2881370"/>
                  <a:pt x="4732591" y="2885773"/>
                  <a:pt x="4740033" y="2888997"/>
                </a:cubicBezTo>
                <a:cubicBezTo>
                  <a:pt x="4747474" y="2892222"/>
                  <a:pt x="4755535" y="2893834"/>
                  <a:pt x="4764217" y="2893834"/>
                </a:cubicBezTo>
                <a:cubicBezTo>
                  <a:pt x="4772652" y="2893834"/>
                  <a:pt x="4780526" y="2892222"/>
                  <a:pt x="4787843" y="2888997"/>
                </a:cubicBezTo>
                <a:cubicBezTo>
                  <a:pt x="4795161" y="2885773"/>
                  <a:pt x="4801611" y="2881432"/>
                  <a:pt x="4807191" y="2875975"/>
                </a:cubicBezTo>
                <a:cubicBezTo>
                  <a:pt x="4812772" y="2870518"/>
                  <a:pt x="4817176" y="2864131"/>
                  <a:pt x="4820400" y="2856813"/>
                </a:cubicBezTo>
                <a:cubicBezTo>
                  <a:pt x="4823624" y="2849496"/>
                  <a:pt x="4825236" y="2841620"/>
                  <a:pt x="4825236" y="2833187"/>
                </a:cubicBezTo>
                <a:cubicBezTo>
                  <a:pt x="4825236" y="2824753"/>
                  <a:pt x="4823686" y="2816816"/>
                  <a:pt x="4820586" y="2809374"/>
                </a:cubicBezTo>
                <a:cubicBezTo>
                  <a:pt x="4817485" y="2801933"/>
                  <a:pt x="4813145" y="2795422"/>
                  <a:pt x="4807563" y="2789841"/>
                </a:cubicBezTo>
                <a:cubicBezTo>
                  <a:pt x="4801982" y="2784259"/>
                  <a:pt x="4795471" y="2779919"/>
                  <a:pt x="4788029" y="2776818"/>
                </a:cubicBezTo>
                <a:cubicBezTo>
                  <a:pt x="4780588" y="2773718"/>
                  <a:pt x="4772652" y="2772167"/>
                  <a:pt x="4764217" y="2772167"/>
                </a:cubicBezTo>
                <a:close/>
                <a:moveTo>
                  <a:pt x="2097217" y="2772167"/>
                </a:moveTo>
                <a:cubicBezTo>
                  <a:pt x="2088536" y="2772167"/>
                  <a:pt x="2080474" y="2773718"/>
                  <a:pt x="2073033" y="2776818"/>
                </a:cubicBezTo>
                <a:cubicBezTo>
                  <a:pt x="2065591" y="2779919"/>
                  <a:pt x="2059142" y="2784259"/>
                  <a:pt x="2053685" y="2789841"/>
                </a:cubicBezTo>
                <a:cubicBezTo>
                  <a:pt x="2048228" y="2795422"/>
                  <a:pt x="2043887" y="2801933"/>
                  <a:pt x="2040663" y="2809374"/>
                </a:cubicBezTo>
                <a:cubicBezTo>
                  <a:pt x="2037438" y="2816816"/>
                  <a:pt x="2035826" y="2824753"/>
                  <a:pt x="2035826" y="2833187"/>
                </a:cubicBezTo>
                <a:cubicBezTo>
                  <a:pt x="2035826" y="2841372"/>
                  <a:pt x="2037438" y="2849124"/>
                  <a:pt x="2040663" y="2856441"/>
                </a:cubicBezTo>
                <a:cubicBezTo>
                  <a:pt x="2043887" y="2863759"/>
                  <a:pt x="2048228" y="2870208"/>
                  <a:pt x="2053685" y="2875789"/>
                </a:cubicBezTo>
                <a:cubicBezTo>
                  <a:pt x="2059142" y="2881370"/>
                  <a:pt x="2065591" y="2885773"/>
                  <a:pt x="2073033" y="2888997"/>
                </a:cubicBezTo>
                <a:cubicBezTo>
                  <a:pt x="2080474" y="2892222"/>
                  <a:pt x="2088536" y="2893834"/>
                  <a:pt x="2097217" y="2893834"/>
                </a:cubicBezTo>
                <a:cubicBezTo>
                  <a:pt x="2105651" y="2893834"/>
                  <a:pt x="2113526" y="2892222"/>
                  <a:pt x="2120844" y="2888997"/>
                </a:cubicBezTo>
                <a:cubicBezTo>
                  <a:pt x="2128161" y="2885773"/>
                  <a:pt x="2134611" y="2881432"/>
                  <a:pt x="2140192" y="2875975"/>
                </a:cubicBezTo>
                <a:cubicBezTo>
                  <a:pt x="2145773" y="2870518"/>
                  <a:pt x="2150176" y="2864131"/>
                  <a:pt x="2153400" y="2856813"/>
                </a:cubicBezTo>
                <a:cubicBezTo>
                  <a:pt x="2156625" y="2849496"/>
                  <a:pt x="2158237" y="2841620"/>
                  <a:pt x="2158237" y="2833187"/>
                </a:cubicBezTo>
                <a:cubicBezTo>
                  <a:pt x="2158237" y="2824753"/>
                  <a:pt x="2156686" y="2816816"/>
                  <a:pt x="2153586" y="2809374"/>
                </a:cubicBezTo>
                <a:cubicBezTo>
                  <a:pt x="2150485" y="2801933"/>
                  <a:pt x="2146145" y="2795422"/>
                  <a:pt x="2140563" y="2789841"/>
                </a:cubicBezTo>
                <a:cubicBezTo>
                  <a:pt x="2134983" y="2784259"/>
                  <a:pt x="2128471" y="2779919"/>
                  <a:pt x="2121030" y="2776818"/>
                </a:cubicBezTo>
                <a:cubicBezTo>
                  <a:pt x="2113589" y="2773718"/>
                  <a:pt x="2105651" y="2772167"/>
                  <a:pt x="2097217" y="2772167"/>
                </a:cubicBezTo>
                <a:close/>
                <a:moveTo>
                  <a:pt x="6938224" y="2754159"/>
                </a:moveTo>
                <a:cubicBezTo>
                  <a:pt x="6920761" y="2754159"/>
                  <a:pt x="6903162" y="2766028"/>
                  <a:pt x="6885427" y="2789766"/>
                </a:cubicBezTo>
                <a:cubicBezTo>
                  <a:pt x="6881880" y="2794132"/>
                  <a:pt x="6879015" y="2798566"/>
                  <a:pt x="6876832" y="2803068"/>
                </a:cubicBezTo>
                <a:cubicBezTo>
                  <a:pt x="6874650" y="2807570"/>
                  <a:pt x="6873558" y="2811594"/>
                  <a:pt x="6873558" y="2815141"/>
                </a:cubicBezTo>
                <a:cubicBezTo>
                  <a:pt x="6873558" y="2819234"/>
                  <a:pt x="6875263" y="2823395"/>
                  <a:pt x="6878674" y="2827624"/>
                </a:cubicBezTo>
                <a:cubicBezTo>
                  <a:pt x="6882085" y="2831854"/>
                  <a:pt x="6887610" y="2836424"/>
                  <a:pt x="6895250" y="2841335"/>
                </a:cubicBezTo>
                <a:cubicBezTo>
                  <a:pt x="6884608" y="2844336"/>
                  <a:pt x="6877241" y="2847679"/>
                  <a:pt x="6873148" y="2851362"/>
                </a:cubicBezTo>
                <a:cubicBezTo>
                  <a:pt x="6869056" y="2855046"/>
                  <a:pt x="6864281" y="2861799"/>
                  <a:pt x="6858824" y="2871622"/>
                </a:cubicBezTo>
                <a:lnTo>
                  <a:pt x="6947228" y="2844609"/>
                </a:lnTo>
                <a:cubicBezTo>
                  <a:pt x="6953503" y="2842699"/>
                  <a:pt x="6958142" y="2840244"/>
                  <a:pt x="6961144" y="2837242"/>
                </a:cubicBezTo>
                <a:cubicBezTo>
                  <a:pt x="6965236" y="2833150"/>
                  <a:pt x="6968783" y="2827147"/>
                  <a:pt x="6971784" y="2819234"/>
                </a:cubicBezTo>
                <a:cubicBezTo>
                  <a:pt x="6955686" y="2823327"/>
                  <a:pt x="6945864" y="2825373"/>
                  <a:pt x="6942317" y="2825373"/>
                </a:cubicBezTo>
                <a:cubicBezTo>
                  <a:pt x="6936587" y="2825373"/>
                  <a:pt x="6927173" y="2821690"/>
                  <a:pt x="6914076" y="2814323"/>
                </a:cubicBezTo>
                <a:cubicBezTo>
                  <a:pt x="6900980" y="2806956"/>
                  <a:pt x="6894431" y="2801499"/>
                  <a:pt x="6894431" y="2797952"/>
                </a:cubicBezTo>
                <a:cubicBezTo>
                  <a:pt x="6897160" y="2795223"/>
                  <a:pt x="6900161" y="2793041"/>
                  <a:pt x="6903436" y="2791403"/>
                </a:cubicBezTo>
                <a:cubicBezTo>
                  <a:pt x="6908347" y="2788948"/>
                  <a:pt x="6913258" y="2787720"/>
                  <a:pt x="6918169" y="2787720"/>
                </a:cubicBezTo>
                <a:cubicBezTo>
                  <a:pt x="6923080" y="2787720"/>
                  <a:pt x="6932358" y="2791130"/>
                  <a:pt x="6946000" y="2797952"/>
                </a:cubicBezTo>
                <a:cubicBezTo>
                  <a:pt x="6949820" y="2791676"/>
                  <a:pt x="6952344" y="2786969"/>
                  <a:pt x="6953571" y="2783832"/>
                </a:cubicBezTo>
                <a:cubicBezTo>
                  <a:pt x="6954800" y="2780694"/>
                  <a:pt x="6955413" y="2776942"/>
                  <a:pt x="6955413" y="2772576"/>
                </a:cubicBezTo>
                <a:cubicBezTo>
                  <a:pt x="6955413" y="2767119"/>
                  <a:pt x="6953845" y="2762686"/>
                  <a:pt x="6950707" y="2759275"/>
                </a:cubicBezTo>
                <a:cubicBezTo>
                  <a:pt x="6947569" y="2755864"/>
                  <a:pt x="6943408" y="2754159"/>
                  <a:pt x="6938224" y="2754159"/>
                </a:cubicBezTo>
                <a:close/>
                <a:moveTo>
                  <a:pt x="6614671" y="2682536"/>
                </a:moveTo>
                <a:lnTo>
                  <a:pt x="6581929" y="2747201"/>
                </a:lnTo>
                <a:lnTo>
                  <a:pt x="6523812" y="2714459"/>
                </a:lnTo>
                <a:lnTo>
                  <a:pt x="6478791" y="2797952"/>
                </a:lnTo>
                <a:lnTo>
                  <a:pt x="6553280" y="2839698"/>
                </a:lnTo>
                <a:lnTo>
                  <a:pt x="6587659" y="2773395"/>
                </a:lnTo>
                <a:lnTo>
                  <a:pt x="6648232" y="2803682"/>
                </a:lnTo>
                <a:lnTo>
                  <a:pt x="6690797" y="2724282"/>
                </a:lnTo>
                <a:close/>
                <a:moveTo>
                  <a:pt x="9905335" y="2659207"/>
                </a:moveTo>
                <a:cubicBezTo>
                  <a:pt x="9944899" y="2667392"/>
                  <a:pt x="9975186" y="2679671"/>
                  <a:pt x="9996195" y="2696042"/>
                </a:cubicBezTo>
                <a:cubicBezTo>
                  <a:pt x="10013658" y="2709684"/>
                  <a:pt x="10022389" y="2724145"/>
                  <a:pt x="10022389" y="2739425"/>
                </a:cubicBezTo>
                <a:cubicBezTo>
                  <a:pt x="10022389" y="2745428"/>
                  <a:pt x="10018296" y="2748429"/>
                  <a:pt x="10010110" y="2748429"/>
                </a:cubicBezTo>
                <a:cubicBezTo>
                  <a:pt x="9986099" y="2748429"/>
                  <a:pt x="9963726" y="2739562"/>
                  <a:pt x="9942989" y="2721826"/>
                </a:cubicBezTo>
                <a:cubicBezTo>
                  <a:pt x="9922252" y="2704091"/>
                  <a:pt x="9909701" y="2683218"/>
                  <a:pt x="9905335" y="2659207"/>
                </a:cubicBezTo>
                <a:close/>
                <a:moveTo>
                  <a:pt x="5311235" y="2633013"/>
                </a:moveTo>
                <a:cubicBezTo>
                  <a:pt x="5315203" y="2633013"/>
                  <a:pt x="5318986" y="2633819"/>
                  <a:pt x="5322583" y="2635431"/>
                </a:cubicBezTo>
                <a:cubicBezTo>
                  <a:pt x="5326180" y="2637044"/>
                  <a:pt x="5329342" y="2639276"/>
                  <a:pt x="5332071" y="2642129"/>
                </a:cubicBezTo>
                <a:cubicBezTo>
                  <a:pt x="5334799" y="2644981"/>
                  <a:pt x="5336970" y="2648206"/>
                  <a:pt x="5338582" y="2651802"/>
                </a:cubicBezTo>
                <a:cubicBezTo>
                  <a:pt x="5340194" y="2655399"/>
                  <a:pt x="5341000" y="2659182"/>
                  <a:pt x="5341000" y="2663151"/>
                </a:cubicBezTo>
                <a:cubicBezTo>
                  <a:pt x="5341000" y="2667367"/>
                  <a:pt x="5340194" y="2671274"/>
                  <a:pt x="5338582" y="2674871"/>
                </a:cubicBezTo>
                <a:cubicBezTo>
                  <a:pt x="5336970" y="2678467"/>
                  <a:pt x="5334799" y="2681692"/>
                  <a:pt x="5332071" y="2684545"/>
                </a:cubicBezTo>
                <a:cubicBezTo>
                  <a:pt x="5329342" y="2687397"/>
                  <a:pt x="5326180" y="2689630"/>
                  <a:pt x="5322583" y="2691242"/>
                </a:cubicBezTo>
                <a:cubicBezTo>
                  <a:pt x="5318986" y="2692854"/>
                  <a:pt x="5315205" y="2693660"/>
                  <a:pt x="5311235" y="2693660"/>
                </a:cubicBezTo>
                <a:cubicBezTo>
                  <a:pt x="5307018" y="2693660"/>
                  <a:pt x="5303049" y="2692854"/>
                  <a:pt x="5299329" y="2691242"/>
                </a:cubicBezTo>
                <a:cubicBezTo>
                  <a:pt x="5295609" y="2689630"/>
                  <a:pt x="5292321" y="2687397"/>
                  <a:pt x="5289469" y="2684545"/>
                </a:cubicBezTo>
                <a:cubicBezTo>
                  <a:pt x="5286617" y="2681692"/>
                  <a:pt x="5284384" y="2678467"/>
                  <a:pt x="5282771" y="2674871"/>
                </a:cubicBezTo>
                <a:cubicBezTo>
                  <a:pt x="5281159" y="2671274"/>
                  <a:pt x="5280353" y="2667367"/>
                  <a:pt x="5280353" y="2663151"/>
                </a:cubicBezTo>
                <a:cubicBezTo>
                  <a:pt x="5280353" y="2659182"/>
                  <a:pt x="5281159" y="2655399"/>
                  <a:pt x="5282771" y="2651802"/>
                </a:cubicBezTo>
                <a:cubicBezTo>
                  <a:pt x="5284384" y="2648206"/>
                  <a:pt x="5286617" y="2644981"/>
                  <a:pt x="5289469" y="2642129"/>
                </a:cubicBezTo>
                <a:cubicBezTo>
                  <a:pt x="5292321" y="2639276"/>
                  <a:pt x="5295609" y="2637044"/>
                  <a:pt x="5299329" y="2635431"/>
                </a:cubicBezTo>
                <a:cubicBezTo>
                  <a:pt x="5303049" y="2633819"/>
                  <a:pt x="5307018" y="2633013"/>
                  <a:pt x="5311235" y="2633013"/>
                </a:cubicBezTo>
                <a:close/>
                <a:moveTo>
                  <a:pt x="2761065" y="2621107"/>
                </a:moveTo>
                <a:lnTo>
                  <a:pt x="2761065" y="2688824"/>
                </a:lnTo>
                <a:cubicBezTo>
                  <a:pt x="2753624" y="2682126"/>
                  <a:pt x="2745872" y="2676359"/>
                  <a:pt x="2737811" y="2671522"/>
                </a:cubicBezTo>
                <a:cubicBezTo>
                  <a:pt x="2729749" y="2666685"/>
                  <a:pt x="2721936" y="2662716"/>
                  <a:pt x="2714371" y="2659616"/>
                </a:cubicBezTo>
                <a:cubicBezTo>
                  <a:pt x="2706805" y="2656515"/>
                  <a:pt x="2699674" y="2654097"/>
                  <a:pt x="2692977" y="2652361"/>
                </a:cubicBezTo>
                <a:cubicBezTo>
                  <a:pt x="2686279" y="2650624"/>
                  <a:pt x="2680326" y="2649508"/>
                  <a:pt x="2675117" y="2649012"/>
                </a:cubicBezTo>
                <a:cubicBezTo>
                  <a:pt x="2683551" y="2642067"/>
                  <a:pt x="2694961" y="2635803"/>
                  <a:pt x="2709347" y="2630222"/>
                </a:cubicBezTo>
                <a:cubicBezTo>
                  <a:pt x="2723734" y="2624641"/>
                  <a:pt x="2740973" y="2621603"/>
                  <a:pt x="2761065" y="2621107"/>
                </a:cubicBezTo>
                <a:close/>
                <a:moveTo>
                  <a:pt x="5311235" y="2574970"/>
                </a:moveTo>
                <a:cubicBezTo>
                  <a:pt x="5299081" y="2574970"/>
                  <a:pt x="5287608" y="2577326"/>
                  <a:pt x="5276818" y="2582039"/>
                </a:cubicBezTo>
                <a:cubicBezTo>
                  <a:pt x="5266028" y="2586752"/>
                  <a:pt x="5256603" y="2593078"/>
                  <a:pt x="5248541" y="2601015"/>
                </a:cubicBezTo>
                <a:cubicBezTo>
                  <a:pt x="5240479" y="2608952"/>
                  <a:pt x="5234092" y="2618316"/>
                  <a:pt x="5229379" y="2629106"/>
                </a:cubicBezTo>
                <a:cubicBezTo>
                  <a:pt x="5224666" y="2639896"/>
                  <a:pt x="5222310" y="2651244"/>
                  <a:pt x="5222310" y="2663151"/>
                </a:cubicBezTo>
                <a:cubicBezTo>
                  <a:pt x="5222310" y="2675305"/>
                  <a:pt x="5224666" y="2686777"/>
                  <a:pt x="5229379" y="2697567"/>
                </a:cubicBezTo>
                <a:cubicBezTo>
                  <a:pt x="5234092" y="2708357"/>
                  <a:pt x="5240479" y="2717783"/>
                  <a:pt x="5248541" y="2725844"/>
                </a:cubicBezTo>
                <a:cubicBezTo>
                  <a:pt x="5256602" y="2733906"/>
                  <a:pt x="5266028" y="2740293"/>
                  <a:pt x="5276818" y="2745006"/>
                </a:cubicBezTo>
                <a:cubicBezTo>
                  <a:pt x="5287608" y="2749719"/>
                  <a:pt x="5299081" y="2752075"/>
                  <a:pt x="5311235" y="2752075"/>
                </a:cubicBezTo>
                <a:cubicBezTo>
                  <a:pt x="5323141" y="2752075"/>
                  <a:pt x="5334427" y="2749657"/>
                  <a:pt x="5345094" y="2744820"/>
                </a:cubicBezTo>
                <a:cubicBezTo>
                  <a:pt x="5355759" y="2739983"/>
                  <a:pt x="5365061" y="2733534"/>
                  <a:pt x="5372998" y="2725472"/>
                </a:cubicBezTo>
                <a:cubicBezTo>
                  <a:pt x="5380937" y="2717411"/>
                  <a:pt x="5387199" y="2707985"/>
                  <a:pt x="5391789" y="2697195"/>
                </a:cubicBezTo>
                <a:cubicBezTo>
                  <a:pt x="5396377" y="2686405"/>
                  <a:pt x="5398671" y="2675057"/>
                  <a:pt x="5398671" y="2663151"/>
                </a:cubicBezTo>
                <a:cubicBezTo>
                  <a:pt x="5398671" y="2651244"/>
                  <a:pt x="5396377" y="2639896"/>
                  <a:pt x="5391789" y="2629106"/>
                </a:cubicBezTo>
                <a:cubicBezTo>
                  <a:pt x="5387199" y="2618316"/>
                  <a:pt x="5380937" y="2608952"/>
                  <a:pt x="5372998" y="2601015"/>
                </a:cubicBezTo>
                <a:cubicBezTo>
                  <a:pt x="5365061" y="2593078"/>
                  <a:pt x="5355759" y="2586752"/>
                  <a:pt x="5345094" y="2582039"/>
                </a:cubicBezTo>
                <a:cubicBezTo>
                  <a:pt x="5334427" y="2577326"/>
                  <a:pt x="5323141" y="2574970"/>
                  <a:pt x="5311235" y="2574970"/>
                </a:cubicBezTo>
                <a:close/>
                <a:moveTo>
                  <a:pt x="6966055" y="2542972"/>
                </a:moveTo>
                <a:lnTo>
                  <a:pt x="6985700" y="2573258"/>
                </a:lnTo>
                <a:cubicBezTo>
                  <a:pt x="6970148" y="2581717"/>
                  <a:pt x="6957937" y="2587242"/>
                  <a:pt x="6949069" y="2589834"/>
                </a:cubicBezTo>
                <a:cubicBezTo>
                  <a:pt x="6940202" y="2592426"/>
                  <a:pt x="6925400" y="2594814"/>
                  <a:pt x="6904663" y="2596996"/>
                </a:cubicBezTo>
                <a:cubicBezTo>
                  <a:pt x="6920761" y="2585537"/>
                  <a:pt x="6932016" y="2577010"/>
                  <a:pt x="6938429" y="2571417"/>
                </a:cubicBezTo>
                <a:cubicBezTo>
                  <a:pt x="6944841" y="2565823"/>
                  <a:pt x="6954049" y="2556342"/>
                  <a:pt x="6966055" y="2542972"/>
                </a:cubicBezTo>
                <a:close/>
                <a:moveTo>
                  <a:pt x="4323166" y="2480836"/>
                </a:moveTo>
                <a:lnTo>
                  <a:pt x="4323166" y="2611805"/>
                </a:lnTo>
                <a:cubicBezTo>
                  <a:pt x="4315971" y="2605356"/>
                  <a:pt x="4307601" y="2598472"/>
                  <a:pt x="4298050" y="2591155"/>
                </a:cubicBezTo>
                <a:cubicBezTo>
                  <a:pt x="4288500" y="2583838"/>
                  <a:pt x="4278330" y="2576830"/>
                  <a:pt x="4267540" y="2570133"/>
                </a:cubicBezTo>
                <a:cubicBezTo>
                  <a:pt x="4256750" y="2563436"/>
                  <a:pt x="4245526" y="2557359"/>
                  <a:pt x="4233868" y="2551902"/>
                </a:cubicBezTo>
                <a:cubicBezTo>
                  <a:pt x="4222210" y="2546444"/>
                  <a:pt x="4210675" y="2542228"/>
                  <a:pt x="4199265" y="2539251"/>
                </a:cubicBezTo>
                <a:cubicBezTo>
                  <a:pt x="4204722" y="2532058"/>
                  <a:pt x="4211916" y="2525236"/>
                  <a:pt x="4220845" y="2518787"/>
                </a:cubicBezTo>
                <a:cubicBezTo>
                  <a:pt x="4229775" y="2512338"/>
                  <a:pt x="4239759" y="2506509"/>
                  <a:pt x="4250797" y="2501300"/>
                </a:cubicBezTo>
                <a:cubicBezTo>
                  <a:pt x="4261835" y="2496091"/>
                  <a:pt x="4273493" y="2491750"/>
                  <a:pt x="4285772" y="2488278"/>
                </a:cubicBezTo>
                <a:cubicBezTo>
                  <a:pt x="4298050" y="2484805"/>
                  <a:pt x="4310514" y="2482325"/>
                  <a:pt x="4323166" y="2480836"/>
                </a:cubicBezTo>
                <a:close/>
                <a:moveTo>
                  <a:pt x="4990064" y="2477115"/>
                </a:moveTo>
                <a:lnTo>
                  <a:pt x="4990064" y="2615154"/>
                </a:lnTo>
                <a:cubicBezTo>
                  <a:pt x="4977910" y="2605480"/>
                  <a:pt x="4964082" y="2596302"/>
                  <a:pt x="4948578" y="2587620"/>
                </a:cubicBezTo>
                <a:cubicBezTo>
                  <a:pt x="4933075" y="2578939"/>
                  <a:pt x="4916890" y="2571001"/>
                  <a:pt x="4900023" y="2563808"/>
                </a:cubicBezTo>
                <a:cubicBezTo>
                  <a:pt x="4883156" y="2556614"/>
                  <a:pt x="4866288" y="2550351"/>
                  <a:pt x="4849421" y="2545018"/>
                </a:cubicBezTo>
                <a:cubicBezTo>
                  <a:pt x="4832554" y="2539685"/>
                  <a:pt x="4816803" y="2535530"/>
                  <a:pt x="4802168" y="2532554"/>
                </a:cubicBezTo>
                <a:cubicBezTo>
                  <a:pt x="4814818" y="2520400"/>
                  <a:pt x="4828771" y="2510726"/>
                  <a:pt x="4844026" y="2503532"/>
                </a:cubicBezTo>
                <a:cubicBezTo>
                  <a:pt x="4859281" y="2496339"/>
                  <a:pt x="4875094" y="2490758"/>
                  <a:pt x="4891465" y="2486789"/>
                </a:cubicBezTo>
                <a:cubicBezTo>
                  <a:pt x="4907836" y="2482820"/>
                  <a:pt x="4924455" y="2480216"/>
                  <a:pt x="4941322" y="2478976"/>
                </a:cubicBezTo>
                <a:cubicBezTo>
                  <a:pt x="4958189" y="2477736"/>
                  <a:pt x="4974437" y="2477115"/>
                  <a:pt x="4990064" y="2477115"/>
                </a:cubicBezTo>
                <a:close/>
                <a:moveTo>
                  <a:pt x="3656564" y="2477115"/>
                </a:moveTo>
                <a:lnTo>
                  <a:pt x="3656564" y="2615154"/>
                </a:lnTo>
                <a:cubicBezTo>
                  <a:pt x="3644410" y="2605480"/>
                  <a:pt x="3630581" y="2596302"/>
                  <a:pt x="3615078" y="2587620"/>
                </a:cubicBezTo>
                <a:cubicBezTo>
                  <a:pt x="3599575" y="2578939"/>
                  <a:pt x="3583391" y="2571001"/>
                  <a:pt x="3566523" y="2563808"/>
                </a:cubicBezTo>
                <a:cubicBezTo>
                  <a:pt x="3549656" y="2556614"/>
                  <a:pt x="3532789" y="2550351"/>
                  <a:pt x="3515922" y="2545018"/>
                </a:cubicBezTo>
                <a:cubicBezTo>
                  <a:pt x="3499054" y="2539685"/>
                  <a:pt x="3483303" y="2535530"/>
                  <a:pt x="3468669" y="2532554"/>
                </a:cubicBezTo>
                <a:cubicBezTo>
                  <a:pt x="3481319" y="2520400"/>
                  <a:pt x="3495272" y="2510726"/>
                  <a:pt x="3510526" y="2503532"/>
                </a:cubicBezTo>
                <a:cubicBezTo>
                  <a:pt x="3525782" y="2496339"/>
                  <a:pt x="3541595" y="2490758"/>
                  <a:pt x="3557965" y="2486789"/>
                </a:cubicBezTo>
                <a:cubicBezTo>
                  <a:pt x="3574337" y="2482820"/>
                  <a:pt x="3590956" y="2480216"/>
                  <a:pt x="3607823" y="2478976"/>
                </a:cubicBezTo>
                <a:cubicBezTo>
                  <a:pt x="3624690" y="2477736"/>
                  <a:pt x="3640937" y="2477115"/>
                  <a:pt x="3656564" y="2477115"/>
                </a:cubicBezTo>
                <a:close/>
                <a:moveTo>
                  <a:pt x="2323064" y="2477115"/>
                </a:moveTo>
                <a:lnTo>
                  <a:pt x="2323064" y="2615154"/>
                </a:lnTo>
                <a:cubicBezTo>
                  <a:pt x="2310909" y="2605480"/>
                  <a:pt x="2297081" y="2596302"/>
                  <a:pt x="2281578" y="2587620"/>
                </a:cubicBezTo>
                <a:cubicBezTo>
                  <a:pt x="2266075" y="2578939"/>
                  <a:pt x="2249890" y="2571001"/>
                  <a:pt x="2233023" y="2563808"/>
                </a:cubicBezTo>
                <a:cubicBezTo>
                  <a:pt x="2216156" y="2556614"/>
                  <a:pt x="2199288" y="2550351"/>
                  <a:pt x="2182422" y="2545018"/>
                </a:cubicBezTo>
                <a:cubicBezTo>
                  <a:pt x="2165555" y="2539685"/>
                  <a:pt x="2149803" y="2535530"/>
                  <a:pt x="2135168" y="2532554"/>
                </a:cubicBezTo>
                <a:cubicBezTo>
                  <a:pt x="2147819" y="2520400"/>
                  <a:pt x="2161772" y="2510726"/>
                  <a:pt x="2177027" y="2503532"/>
                </a:cubicBezTo>
                <a:cubicBezTo>
                  <a:pt x="2192281" y="2496339"/>
                  <a:pt x="2208095" y="2490758"/>
                  <a:pt x="2224466" y="2486789"/>
                </a:cubicBezTo>
                <a:cubicBezTo>
                  <a:pt x="2240837" y="2482820"/>
                  <a:pt x="2257456" y="2480216"/>
                  <a:pt x="2274323" y="2478976"/>
                </a:cubicBezTo>
                <a:cubicBezTo>
                  <a:pt x="2291190" y="2477736"/>
                  <a:pt x="2307437" y="2477115"/>
                  <a:pt x="2323064" y="2477115"/>
                </a:cubicBezTo>
                <a:close/>
                <a:moveTo>
                  <a:pt x="9695413" y="2475032"/>
                </a:moveTo>
                <a:cubicBezTo>
                  <a:pt x="9718879" y="2475032"/>
                  <a:pt x="9734431" y="2496996"/>
                  <a:pt x="9742071" y="2540925"/>
                </a:cubicBezTo>
                <a:lnTo>
                  <a:pt x="9726518" y="2540925"/>
                </a:lnTo>
                <a:cubicBezTo>
                  <a:pt x="9708783" y="2540925"/>
                  <a:pt x="9694527" y="2537720"/>
                  <a:pt x="9683749" y="2531307"/>
                </a:cubicBezTo>
                <a:cubicBezTo>
                  <a:pt x="9672971" y="2524895"/>
                  <a:pt x="9667582" y="2516778"/>
                  <a:pt x="9667582" y="2506955"/>
                </a:cubicBezTo>
                <a:cubicBezTo>
                  <a:pt x="9667582" y="2499043"/>
                  <a:pt x="9670107" y="2491744"/>
                  <a:pt x="9675154" y="2485059"/>
                </a:cubicBezTo>
                <a:cubicBezTo>
                  <a:pt x="9680202" y="2478374"/>
                  <a:pt x="9686955" y="2475032"/>
                  <a:pt x="9695413" y="2475032"/>
                </a:cubicBezTo>
                <a:close/>
                <a:moveTo>
                  <a:pt x="6337144" y="2472576"/>
                </a:moveTo>
                <a:cubicBezTo>
                  <a:pt x="6346694" y="2472576"/>
                  <a:pt x="6358017" y="2480762"/>
                  <a:pt x="6371114" y="2497133"/>
                </a:cubicBezTo>
                <a:cubicBezTo>
                  <a:pt x="6382847" y="2511867"/>
                  <a:pt x="6388713" y="2522235"/>
                  <a:pt x="6388713" y="2528238"/>
                </a:cubicBezTo>
                <a:cubicBezTo>
                  <a:pt x="6388713" y="2532058"/>
                  <a:pt x="6385712" y="2533968"/>
                  <a:pt x="6379709" y="2533968"/>
                </a:cubicBezTo>
                <a:cubicBezTo>
                  <a:pt x="6376980" y="2533968"/>
                  <a:pt x="6364566" y="2529875"/>
                  <a:pt x="6342465" y="2521689"/>
                </a:cubicBezTo>
                <a:cubicBezTo>
                  <a:pt x="6335098" y="2518961"/>
                  <a:pt x="6324320" y="2514868"/>
                  <a:pt x="6310132" y="2509411"/>
                </a:cubicBezTo>
                <a:cubicBezTo>
                  <a:pt x="6317499" y="2484854"/>
                  <a:pt x="6326503" y="2472576"/>
                  <a:pt x="6337144" y="2472576"/>
                </a:cubicBezTo>
                <a:close/>
                <a:moveTo>
                  <a:pt x="2761065" y="2463349"/>
                </a:moveTo>
                <a:lnTo>
                  <a:pt x="2761065" y="2529949"/>
                </a:lnTo>
                <a:cubicBezTo>
                  <a:pt x="2753624" y="2523252"/>
                  <a:pt x="2745438" y="2517361"/>
                  <a:pt x="2736508" y="2512276"/>
                </a:cubicBezTo>
                <a:cubicBezTo>
                  <a:pt x="2727579" y="2507191"/>
                  <a:pt x="2718773" y="2502912"/>
                  <a:pt x="2710092" y="2499440"/>
                </a:cubicBezTo>
                <a:cubicBezTo>
                  <a:pt x="2701410" y="2495967"/>
                  <a:pt x="2693287" y="2493238"/>
                  <a:pt x="2685721" y="2491254"/>
                </a:cubicBezTo>
                <a:cubicBezTo>
                  <a:pt x="2678156" y="2489270"/>
                  <a:pt x="2671769" y="2488030"/>
                  <a:pt x="2666560" y="2487533"/>
                </a:cubicBezTo>
                <a:cubicBezTo>
                  <a:pt x="2670776" y="2484061"/>
                  <a:pt x="2676171" y="2480898"/>
                  <a:pt x="2682745" y="2478046"/>
                </a:cubicBezTo>
                <a:cubicBezTo>
                  <a:pt x="2689318" y="2475193"/>
                  <a:pt x="2696759" y="2472713"/>
                  <a:pt x="2705068" y="2470604"/>
                </a:cubicBezTo>
                <a:cubicBezTo>
                  <a:pt x="2713378" y="2468496"/>
                  <a:pt x="2722246" y="2466821"/>
                  <a:pt x="2731672" y="2465581"/>
                </a:cubicBezTo>
                <a:cubicBezTo>
                  <a:pt x="2741098" y="2464341"/>
                  <a:pt x="2750896" y="2463597"/>
                  <a:pt x="2761065" y="2463349"/>
                </a:cubicBezTo>
                <a:close/>
                <a:moveTo>
                  <a:pt x="10473375" y="2459889"/>
                </a:moveTo>
                <a:cubicBezTo>
                  <a:pt x="10488655" y="2459889"/>
                  <a:pt x="10506390" y="2464050"/>
                  <a:pt x="10526581" y="2472372"/>
                </a:cubicBezTo>
                <a:cubicBezTo>
                  <a:pt x="10546773" y="2480693"/>
                  <a:pt x="10556868" y="2489630"/>
                  <a:pt x="10556868" y="2499179"/>
                </a:cubicBezTo>
                <a:cubicBezTo>
                  <a:pt x="10556868" y="2527010"/>
                  <a:pt x="10511847" y="2540925"/>
                  <a:pt x="10421807" y="2540925"/>
                </a:cubicBezTo>
                <a:lnTo>
                  <a:pt x="10314576" y="2540925"/>
                </a:lnTo>
                <a:cubicBezTo>
                  <a:pt x="10357413" y="2510093"/>
                  <a:pt x="10390088" y="2488879"/>
                  <a:pt x="10412598" y="2477283"/>
                </a:cubicBezTo>
                <a:cubicBezTo>
                  <a:pt x="10435108" y="2465687"/>
                  <a:pt x="10455367" y="2459889"/>
                  <a:pt x="10473375" y="2459889"/>
                </a:cubicBezTo>
                <a:close/>
                <a:moveTo>
                  <a:pt x="8177850" y="2459889"/>
                </a:moveTo>
                <a:cubicBezTo>
                  <a:pt x="8193130" y="2459889"/>
                  <a:pt x="8210866" y="2464050"/>
                  <a:pt x="8231056" y="2472372"/>
                </a:cubicBezTo>
                <a:cubicBezTo>
                  <a:pt x="8251247" y="2480693"/>
                  <a:pt x="8261343" y="2489630"/>
                  <a:pt x="8261343" y="2499179"/>
                </a:cubicBezTo>
                <a:cubicBezTo>
                  <a:pt x="8261343" y="2527010"/>
                  <a:pt x="8216323" y="2540925"/>
                  <a:pt x="8126281" y="2540925"/>
                </a:cubicBezTo>
                <a:lnTo>
                  <a:pt x="8019051" y="2540925"/>
                </a:lnTo>
                <a:cubicBezTo>
                  <a:pt x="8061889" y="2510093"/>
                  <a:pt x="8094563" y="2488879"/>
                  <a:pt x="8117073" y="2477283"/>
                </a:cubicBezTo>
                <a:cubicBezTo>
                  <a:pt x="8139583" y="2465687"/>
                  <a:pt x="8159842" y="2459889"/>
                  <a:pt x="8177850" y="2459889"/>
                </a:cubicBezTo>
                <a:close/>
                <a:moveTo>
                  <a:pt x="9981461" y="2423463"/>
                </a:moveTo>
                <a:cubicBezTo>
                  <a:pt x="9986918" y="2423463"/>
                  <a:pt x="9992239" y="2428647"/>
                  <a:pt x="9997423" y="2439015"/>
                </a:cubicBezTo>
                <a:cubicBezTo>
                  <a:pt x="10002607" y="2449384"/>
                  <a:pt x="10005199" y="2458115"/>
                  <a:pt x="10005199" y="2465209"/>
                </a:cubicBezTo>
                <a:cubicBezTo>
                  <a:pt x="10005199" y="2474759"/>
                  <a:pt x="9999264" y="2483422"/>
                  <a:pt x="9987395" y="2491198"/>
                </a:cubicBezTo>
                <a:cubicBezTo>
                  <a:pt x="9975526" y="2498975"/>
                  <a:pt x="9953903" y="2508320"/>
                  <a:pt x="9922525" y="2519234"/>
                </a:cubicBezTo>
                <a:cubicBezTo>
                  <a:pt x="9935895" y="2486219"/>
                  <a:pt x="9947286" y="2462003"/>
                  <a:pt x="9956700" y="2446587"/>
                </a:cubicBezTo>
                <a:cubicBezTo>
                  <a:pt x="9966113" y="2431171"/>
                  <a:pt x="9974367" y="2423463"/>
                  <a:pt x="9981461" y="2423463"/>
                </a:cubicBezTo>
                <a:close/>
                <a:moveTo>
                  <a:pt x="5311235" y="2393400"/>
                </a:moveTo>
                <a:cubicBezTo>
                  <a:pt x="5315203" y="2393400"/>
                  <a:pt x="5318986" y="2394206"/>
                  <a:pt x="5322583" y="2395818"/>
                </a:cubicBezTo>
                <a:cubicBezTo>
                  <a:pt x="5326180" y="2397431"/>
                  <a:pt x="5329342" y="2399663"/>
                  <a:pt x="5332071" y="2402515"/>
                </a:cubicBezTo>
                <a:cubicBezTo>
                  <a:pt x="5334799" y="2405368"/>
                  <a:pt x="5336970" y="2408592"/>
                  <a:pt x="5338582" y="2412189"/>
                </a:cubicBezTo>
                <a:cubicBezTo>
                  <a:pt x="5340194" y="2415786"/>
                  <a:pt x="5341000" y="2419569"/>
                  <a:pt x="5341000" y="2423537"/>
                </a:cubicBezTo>
                <a:cubicBezTo>
                  <a:pt x="5341000" y="2427754"/>
                  <a:pt x="5340194" y="2431661"/>
                  <a:pt x="5338582" y="2435257"/>
                </a:cubicBezTo>
                <a:cubicBezTo>
                  <a:pt x="5336970" y="2438854"/>
                  <a:pt x="5334799" y="2442079"/>
                  <a:pt x="5332071" y="2444931"/>
                </a:cubicBezTo>
                <a:cubicBezTo>
                  <a:pt x="5329342" y="2447784"/>
                  <a:pt x="5326180" y="2450016"/>
                  <a:pt x="5322583" y="2451629"/>
                </a:cubicBezTo>
                <a:cubicBezTo>
                  <a:pt x="5318986" y="2453241"/>
                  <a:pt x="5315205" y="2454047"/>
                  <a:pt x="5311235" y="2454047"/>
                </a:cubicBezTo>
                <a:cubicBezTo>
                  <a:pt x="5307018" y="2454047"/>
                  <a:pt x="5303049" y="2453241"/>
                  <a:pt x="5299329" y="2451629"/>
                </a:cubicBezTo>
                <a:cubicBezTo>
                  <a:pt x="5295609" y="2450016"/>
                  <a:pt x="5292321" y="2447784"/>
                  <a:pt x="5289469" y="2444931"/>
                </a:cubicBezTo>
                <a:cubicBezTo>
                  <a:pt x="5286617" y="2442079"/>
                  <a:pt x="5284384" y="2438854"/>
                  <a:pt x="5282771" y="2435257"/>
                </a:cubicBezTo>
                <a:cubicBezTo>
                  <a:pt x="5281159" y="2431661"/>
                  <a:pt x="5280353" y="2427754"/>
                  <a:pt x="5280353" y="2423537"/>
                </a:cubicBezTo>
                <a:cubicBezTo>
                  <a:pt x="5280353" y="2419569"/>
                  <a:pt x="5281159" y="2415786"/>
                  <a:pt x="5282771" y="2412189"/>
                </a:cubicBezTo>
                <a:cubicBezTo>
                  <a:pt x="5284384" y="2408592"/>
                  <a:pt x="5286617" y="2405368"/>
                  <a:pt x="5289469" y="2402515"/>
                </a:cubicBezTo>
                <a:cubicBezTo>
                  <a:pt x="5292321" y="2399663"/>
                  <a:pt x="5295609" y="2397431"/>
                  <a:pt x="5299329" y="2395818"/>
                </a:cubicBezTo>
                <a:cubicBezTo>
                  <a:pt x="5303049" y="2394206"/>
                  <a:pt x="5307018" y="2393400"/>
                  <a:pt x="5311235" y="2393400"/>
                </a:cubicBezTo>
                <a:close/>
                <a:moveTo>
                  <a:pt x="1487766" y="2392655"/>
                </a:moveTo>
                <a:cubicBezTo>
                  <a:pt x="1464202" y="2392655"/>
                  <a:pt x="1443552" y="2396128"/>
                  <a:pt x="1425817" y="2403073"/>
                </a:cubicBezTo>
                <a:cubicBezTo>
                  <a:pt x="1408081" y="2410019"/>
                  <a:pt x="1393322" y="2419196"/>
                  <a:pt x="1381540" y="2430607"/>
                </a:cubicBezTo>
                <a:cubicBezTo>
                  <a:pt x="1369758" y="2442017"/>
                  <a:pt x="1360890" y="2455101"/>
                  <a:pt x="1354937" y="2469860"/>
                </a:cubicBezTo>
                <a:cubicBezTo>
                  <a:pt x="1348984" y="2484619"/>
                  <a:pt x="1346007" y="2499688"/>
                  <a:pt x="1346007" y="2515067"/>
                </a:cubicBezTo>
                <a:cubicBezTo>
                  <a:pt x="1346007" y="2530445"/>
                  <a:pt x="1348922" y="2544708"/>
                  <a:pt x="1354751" y="2557855"/>
                </a:cubicBezTo>
                <a:cubicBezTo>
                  <a:pt x="1360580" y="2571001"/>
                  <a:pt x="1368641" y="2582412"/>
                  <a:pt x="1378936" y="2592085"/>
                </a:cubicBezTo>
                <a:cubicBezTo>
                  <a:pt x="1389230" y="2601759"/>
                  <a:pt x="1401508" y="2609324"/>
                  <a:pt x="1415771" y="2614782"/>
                </a:cubicBezTo>
                <a:cubicBezTo>
                  <a:pt x="1430033" y="2620238"/>
                  <a:pt x="1445598" y="2622967"/>
                  <a:pt x="1462465" y="2622967"/>
                </a:cubicBezTo>
                <a:cubicBezTo>
                  <a:pt x="1472635" y="2622967"/>
                  <a:pt x="1481937" y="2621603"/>
                  <a:pt x="1490371" y="2618874"/>
                </a:cubicBezTo>
                <a:cubicBezTo>
                  <a:pt x="1498804" y="2616146"/>
                  <a:pt x="1506121" y="2612053"/>
                  <a:pt x="1512323" y="2606596"/>
                </a:cubicBezTo>
                <a:cubicBezTo>
                  <a:pt x="1518524" y="2601139"/>
                  <a:pt x="1523299" y="2594566"/>
                  <a:pt x="1526647" y="2586876"/>
                </a:cubicBezTo>
                <a:cubicBezTo>
                  <a:pt x="1529996" y="2579187"/>
                  <a:pt x="1531671" y="2570257"/>
                  <a:pt x="1531671" y="2560087"/>
                </a:cubicBezTo>
                <a:cubicBezTo>
                  <a:pt x="1531671" y="2553142"/>
                  <a:pt x="1530244" y="2546134"/>
                  <a:pt x="1527392" y="2539065"/>
                </a:cubicBezTo>
                <a:cubicBezTo>
                  <a:pt x="1524539" y="2531996"/>
                  <a:pt x="1520446" y="2525671"/>
                  <a:pt x="1515113" y="2520090"/>
                </a:cubicBezTo>
                <a:cubicBezTo>
                  <a:pt x="1509780" y="2514509"/>
                  <a:pt x="1503331" y="2509982"/>
                  <a:pt x="1495765" y="2506509"/>
                </a:cubicBezTo>
                <a:cubicBezTo>
                  <a:pt x="1488200" y="2503036"/>
                  <a:pt x="1479829" y="2501300"/>
                  <a:pt x="1470651" y="2501300"/>
                </a:cubicBezTo>
                <a:cubicBezTo>
                  <a:pt x="1464202" y="2501300"/>
                  <a:pt x="1458373" y="2502106"/>
                  <a:pt x="1453164" y="2503718"/>
                </a:cubicBezTo>
                <a:cubicBezTo>
                  <a:pt x="1447955" y="2505331"/>
                  <a:pt x="1443428" y="2507191"/>
                  <a:pt x="1439583" y="2509299"/>
                </a:cubicBezTo>
                <a:cubicBezTo>
                  <a:pt x="1435738" y="2511408"/>
                  <a:pt x="1432638" y="2513516"/>
                  <a:pt x="1430281" y="2515625"/>
                </a:cubicBezTo>
                <a:cubicBezTo>
                  <a:pt x="1427925" y="2517733"/>
                  <a:pt x="1426374" y="2519283"/>
                  <a:pt x="1425631" y="2520276"/>
                </a:cubicBezTo>
                <a:cubicBezTo>
                  <a:pt x="1425631" y="2513578"/>
                  <a:pt x="1426870" y="2507315"/>
                  <a:pt x="1429351" y="2501486"/>
                </a:cubicBezTo>
                <a:cubicBezTo>
                  <a:pt x="1431831" y="2495657"/>
                  <a:pt x="1435428" y="2490572"/>
                  <a:pt x="1440141" y="2486231"/>
                </a:cubicBezTo>
                <a:cubicBezTo>
                  <a:pt x="1444854" y="2481890"/>
                  <a:pt x="1450745" y="2478480"/>
                  <a:pt x="1457814" y="2475999"/>
                </a:cubicBezTo>
                <a:cubicBezTo>
                  <a:pt x="1464884" y="2473519"/>
                  <a:pt x="1472883" y="2472279"/>
                  <a:pt x="1481813" y="2472279"/>
                </a:cubicBezTo>
                <a:cubicBezTo>
                  <a:pt x="1499424" y="2472279"/>
                  <a:pt x="1514369" y="2475565"/>
                  <a:pt x="1526647" y="2482138"/>
                </a:cubicBezTo>
                <a:cubicBezTo>
                  <a:pt x="1538926" y="2488712"/>
                  <a:pt x="1548910" y="2497455"/>
                  <a:pt x="1556599" y="2508369"/>
                </a:cubicBezTo>
                <a:cubicBezTo>
                  <a:pt x="1564288" y="2519283"/>
                  <a:pt x="1569870" y="2531748"/>
                  <a:pt x="1573342" y="2545762"/>
                </a:cubicBezTo>
                <a:cubicBezTo>
                  <a:pt x="1576815" y="2559777"/>
                  <a:pt x="1578551" y="2574226"/>
                  <a:pt x="1578551" y="2589109"/>
                </a:cubicBezTo>
                <a:cubicBezTo>
                  <a:pt x="1578551" y="2610689"/>
                  <a:pt x="1574520" y="2628920"/>
                  <a:pt x="1566459" y="2643803"/>
                </a:cubicBezTo>
                <a:cubicBezTo>
                  <a:pt x="1558397" y="2658686"/>
                  <a:pt x="1547794" y="2670716"/>
                  <a:pt x="1534647" y="2679894"/>
                </a:cubicBezTo>
                <a:cubicBezTo>
                  <a:pt x="1521501" y="2689071"/>
                  <a:pt x="1506494" y="2695707"/>
                  <a:pt x="1489626" y="2699800"/>
                </a:cubicBezTo>
                <a:cubicBezTo>
                  <a:pt x="1472759" y="2703892"/>
                  <a:pt x="1455644" y="2705939"/>
                  <a:pt x="1438281" y="2705939"/>
                </a:cubicBezTo>
                <a:cubicBezTo>
                  <a:pt x="1420173" y="2705939"/>
                  <a:pt x="1403740" y="2703582"/>
                  <a:pt x="1388981" y="2698870"/>
                </a:cubicBezTo>
                <a:cubicBezTo>
                  <a:pt x="1374223" y="2694157"/>
                  <a:pt x="1360828" y="2687335"/>
                  <a:pt x="1348798" y="2678405"/>
                </a:cubicBezTo>
                <a:cubicBezTo>
                  <a:pt x="1336768" y="2669476"/>
                  <a:pt x="1325916" y="2658562"/>
                  <a:pt x="1316242" y="2645663"/>
                </a:cubicBezTo>
                <a:cubicBezTo>
                  <a:pt x="1306568" y="2632765"/>
                  <a:pt x="1297886" y="2618006"/>
                  <a:pt x="1290197" y="2601387"/>
                </a:cubicBezTo>
                <a:cubicBezTo>
                  <a:pt x="1286724" y="2594442"/>
                  <a:pt x="1283003" y="2586380"/>
                  <a:pt x="1279035" y="2577202"/>
                </a:cubicBezTo>
                <a:cubicBezTo>
                  <a:pt x="1275066" y="2568025"/>
                  <a:pt x="1270725" y="2557048"/>
                  <a:pt x="1266012" y="2544274"/>
                </a:cubicBezTo>
                <a:cubicBezTo>
                  <a:pt x="1261299" y="2531500"/>
                  <a:pt x="1256338" y="2516617"/>
                  <a:pt x="1251129" y="2499626"/>
                </a:cubicBezTo>
                <a:cubicBezTo>
                  <a:pt x="1245921" y="2482634"/>
                  <a:pt x="1240463" y="2462605"/>
                  <a:pt x="1234758" y="2439536"/>
                </a:cubicBezTo>
                <a:lnTo>
                  <a:pt x="1151415" y="2457768"/>
                </a:lnTo>
                <a:cubicBezTo>
                  <a:pt x="1157368" y="2483317"/>
                  <a:pt x="1163383" y="2506075"/>
                  <a:pt x="1169460" y="2526043"/>
                </a:cubicBezTo>
                <a:cubicBezTo>
                  <a:pt x="1175537" y="2546010"/>
                  <a:pt x="1181552" y="2563808"/>
                  <a:pt x="1187505" y="2579435"/>
                </a:cubicBezTo>
                <a:cubicBezTo>
                  <a:pt x="1193459" y="2595062"/>
                  <a:pt x="1199349" y="2609014"/>
                  <a:pt x="1205179" y="2621293"/>
                </a:cubicBezTo>
                <a:cubicBezTo>
                  <a:pt x="1211008" y="2633571"/>
                  <a:pt x="1216775" y="2644919"/>
                  <a:pt x="1222480" y="2655337"/>
                </a:cubicBezTo>
                <a:cubicBezTo>
                  <a:pt x="1235874" y="2679398"/>
                  <a:pt x="1250695" y="2699737"/>
                  <a:pt x="1266943" y="2716357"/>
                </a:cubicBezTo>
                <a:cubicBezTo>
                  <a:pt x="1283190" y="2732976"/>
                  <a:pt x="1300429" y="2746494"/>
                  <a:pt x="1318660" y="2756912"/>
                </a:cubicBezTo>
                <a:cubicBezTo>
                  <a:pt x="1336892" y="2767330"/>
                  <a:pt x="1356053" y="2774834"/>
                  <a:pt x="1376145" y="2779423"/>
                </a:cubicBezTo>
                <a:cubicBezTo>
                  <a:pt x="1396237" y="2784012"/>
                  <a:pt x="1416949" y="2786306"/>
                  <a:pt x="1438281" y="2786306"/>
                </a:cubicBezTo>
                <a:cubicBezTo>
                  <a:pt x="1476728" y="2786306"/>
                  <a:pt x="1510276" y="2780973"/>
                  <a:pt x="1538926" y="2770307"/>
                </a:cubicBezTo>
                <a:cubicBezTo>
                  <a:pt x="1567575" y="2759641"/>
                  <a:pt x="1591388" y="2745254"/>
                  <a:pt x="1610363" y="2727147"/>
                </a:cubicBezTo>
                <a:cubicBezTo>
                  <a:pt x="1629339" y="2709039"/>
                  <a:pt x="1643539" y="2688079"/>
                  <a:pt x="1652965" y="2664267"/>
                </a:cubicBezTo>
                <a:cubicBezTo>
                  <a:pt x="1662391" y="2640454"/>
                  <a:pt x="1667104" y="2615402"/>
                  <a:pt x="1667104" y="2589109"/>
                </a:cubicBezTo>
                <a:cubicBezTo>
                  <a:pt x="1667104" y="2562816"/>
                  <a:pt x="1663383" y="2537763"/>
                  <a:pt x="1655942" y="2513950"/>
                </a:cubicBezTo>
                <a:cubicBezTo>
                  <a:pt x="1648500" y="2490138"/>
                  <a:pt x="1637338" y="2469240"/>
                  <a:pt x="1622456" y="2451256"/>
                </a:cubicBezTo>
                <a:cubicBezTo>
                  <a:pt x="1607573" y="2433273"/>
                  <a:pt x="1588907" y="2419010"/>
                  <a:pt x="1566459" y="2408469"/>
                </a:cubicBezTo>
                <a:cubicBezTo>
                  <a:pt x="1544011" y="2397926"/>
                  <a:pt x="1517780" y="2392655"/>
                  <a:pt x="1487766" y="2392655"/>
                </a:cubicBezTo>
                <a:close/>
                <a:moveTo>
                  <a:pt x="5866140" y="2388265"/>
                </a:moveTo>
                <a:lnTo>
                  <a:pt x="5830124" y="2498770"/>
                </a:lnTo>
                <a:cubicBezTo>
                  <a:pt x="5849496" y="2535332"/>
                  <a:pt x="5862116" y="2561935"/>
                  <a:pt x="5867982" y="2578579"/>
                </a:cubicBezTo>
                <a:cubicBezTo>
                  <a:pt x="5873848" y="2595223"/>
                  <a:pt x="5876781" y="2612003"/>
                  <a:pt x="5876781" y="2628920"/>
                </a:cubicBezTo>
                <a:cubicBezTo>
                  <a:pt x="5876781" y="2656205"/>
                  <a:pt x="5860001" y="2679261"/>
                  <a:pt x="5826440" y="2698088"/>
                </a:cubicBezTo>
                <a:cubicBezTo>
                  <a:pt x="5792880" y="2716915"/>
                  <a:pt x="5751542" y="2726328"/>
                  <a:pt x="5702429" y="2726328"/>
                </a:cubicBezTo>
                <a:cubicBezTo>
                  <a:pt x="5652497" y="2726328"/>
                  <a:pt x="5612184" y="2717256"/>
                  <a:pt x="5581488" y="2699111"/>
                </a:cubicBezTo>
                <a:cubicBezTo>
                  <a:pt x="5550792" y="2680967"/>
                  <a:pt x="5535444" y="2657570"/>
                  <a:pt x="5535444" y="2628920"/>
                </a:cubicBezTo>
                <a:cubicBezTo>
                  <a:pt x="5535444" y="2606819"/>
                  <a:pt x="5539605" y="2585400"/>
                  <a:pt x="5547927" y="2564664"/>
                </a:cubicBezTo>
                <a:cubicBezTo>
                  <a:pt x="5556249" y="2543927"/>
                  <a:pt x="5573916" y="2510503"/>
                  <a:pt x="5600928" y="2464391"/>
                </a:cubicBezTo>
                <a:lnTo>
                  <a:pt x="5576372" y="2447201"/>
                </a:lnTo>
                <a:cubicBezTo>
                  <a:pt x="5539810" y="2502590"/>
                  <a:pt x="5515253" y="2547610"/>
                  <a:pt x="5502702" y="2582262"/>
                </a:cubicBezTo>
                <a:cubicBezTo>
                  <a:pt x="5491242" y="2613640"/>
                  <a:pt x="5485513" y="2648293"/>
                  <a:pt x="5485513" y="2686219"/>
                </a:cubicBezTo>
                <a:cubicBezTo>
                  <a:pt x="5485513" y="2730694"/>
                  <a:pt x="5503452" y="2765005"/>
                  <a:pt x="5539332" y="2789152"/>
                </a:cubicBezTo>
                <a:cubicBezTo>
                  <a:pt x="5575213" y="2813300"/>
                  <a:pt x="5626304" y="2825373"/>
                  <a:pt x="5692607" y="2825373"/>
                </a:cubicBezTo>
                <a:cubicBezTo>
                  <a:pt x="5726986" y="2825373"/>
                  <a:pt x="5760343" y="2820939"/>
                  <a:pt x="5792675" y="2812072"/>
                </a:cubicBezTo>
                <a:cubicBezTo>
                  <a:pt x="5825008" y="2803204"/>
                  <a:pt x="5849564" y="2791812"/>
                  <a:pt x="5866345" y="2777897"/>
                </a:cubicBezTo>
                <a:cubicBezTo>
                  <a:pt x="5883125" y="2763982"/>
                  <a:pt x="5895199" y="2745632"/>
                  <a:pt x="5902566" y="2722849"/>
                </a:cubicBezTo>
                <a:cubicBezTo>
                  <a:pt x="5909933" y="2700066"/>
                  <a:pt x="5913616" y="2669848"/>
                  <a:pt x="5913616" y="2632194"/>
                </a:cubicBezTo>
                <a:lnTo>
                  <a:pt x="5913616" y="2550339"/>
                </a:lnTo>
                <a:cubicBezTo>
                  <a:pt x="5913616" y="2513777"/>
                  <a:pt x="5909524" y="2483627"/>
                  <a:pt x="5901338" y="2459889"/>
                </a:cubicBezTo>
                <a:cubicBezTo>
                  <a:pt x="5896974" y="2446792"/>
                  <a:pt x="5885240" y="2422917"/>
                  <a:pt x="5866140" y="2388265"/>
                </a:cubicBezTo>
                <a:close/>
                <a:moveTo>
                  <a:pt x="9355564" y="2385809"/>
                </a:moveTo>
                <a:lnTo>
                  <a:pt x="9332645" y="2496314"/>
                </a:lnTo>
                <a:cubicBezTo>
                  <a:pt x="9346833" y="2509684"/>
                  <a:pt x="9358838" y="2526464"/>
                  <a:pt x="9368661" y="2546656"/>
                </a:cubicBezTo>
                <a:cubicBezTo>
                  <a:pt x="9377392" y="2564391"/>
                  <a:pt x="9381758" y="2578715"/>
                  <a:pt x="9381758" y="2589629"/>
                </a:cubicBezTo>
                <a:cubicBezTo>
                  <a:pt x="9381758" y="2611458"/>
                  <a:pt x="9359112" y="2642563"/>
                  <a:pt x="9313818" y="2682945"/>
                </a:cubicBezTo>
                <a:cubicBezTo>
                  <a:pt x="9281349" y="2711867"/>
                  <a:pt x="9255700" y="2731649"/>
                  <a:pt x="9236874" y="2742290"/>
                </a:cubicBezTo>
                <a:cubicBezTo>
                  <a:pt x="9218047" y="2752931"/>
                  <a:pt x="9199220" y="2758252"/>
                  <a:pt x="9180393" y="2758252"/>
                </a:cubicBezTo>
                <a:cubicBezTo>
                  <a:pt x="9162931" y="2758252"/>
                  <a:pt x="9146697" y="2755387"/>
                  <a:pt x="9131689" y="2749657"/>
                </a:cubicBezTo>
                <a:cubicBezTo>
                  <a:pt x="9116683" y="2743927"/>
                  <a:pt x="9096901" y="2732877"/>
                  <a:pt x="9072344" y="2716505"/>
                </a:cubicBezTo>
                <a:lnTo>
                  <a:pt x="9055154" y="2741881"/>
                </a:lnTo>
                <a:cubicBezTo>
                  <a:pt x="9106178" y="2777079"/>
                  <a:pt x="9143695" y="2800544"/>
                  <a:pt x="9167706" y="2812276"/>
                </a:cubicBezTo>
                <a:cubicBezTo>
                  <a:pt x="9195264" y="2825919"/>
                  <a:pt x="9221048" y="2832740"/>
                  <a:pt x="9245059" y="2832740"/>
                </a:cubicBezTo>
                <a:cubicBezTo>
                  <a:pt x="9265250" y="2832740"/>
                  <a:pt x="9289534" y="2821553"/>
                  <a:pt x="9317911" y="2799180"/>
                </a:cubicBezTo>
                <a:cubicBezTo>
                  <a:pt x="9343559" y="2778988"/>
                  <a:pt x="9365933" y="2755182"/>
                  <a:pt x="9385032" y="2727761"/>
                </a:cubicBezTo>
                <a:cubicBezTo>
                  <a:pt x="9404132" y="2700339"/>
                  <a:pt x="9413681" y="2678306"/>
                  <a:pt x="9413681" y="2661662"/>
                </a:cubicBezTo>
                <a:lnTo>
                  <a:pt x="9413681" y="2536424"/>
                </a:lnTo>
                <a:cubicBezTo>
                  <a:pt x="9413681" y="2504773"/>
                  <a:pt x="9408634" y="2476532"/>
                  <a:pt x="9398538" y="2451703"/>
                </a:cubicBezTo>
                <a:cubicBezTo>
                  <a:pt x="9388443" y="2426874"/>
                  <a:pt x="9374118" y="2404909"/>
                  <a:pt x="9355564" y="2385809"/>
                </a:cubicBezTo>
                <a:close/>
                <a:moveTo>
                  <a:pt x="5311235" y="2335357"/>
                </a:moveTo>
                <a:cubicBezTo>
                  <a:pt x="5299081" y="2335357"/>
                  <a:pt x="5287608" y="2337713"/>
                  <a:pt x="5276818" y="2342426"/>
                </a:cubicBezTo>
                <a:cubicBezTo>
                  <a:pt x="5266028" y="2347139"/>
                  <a:pt x="5256603" y="2353464"/>
                  <a:pt x="5248541" y="2361402"/>
                </a:cubicBezTo>
                <a:cubicBezTo>
                  <a:pt x="5240479" y="2369339"/>
                  <a:pt x="5234092" y="2378703"/>
                  <a:pt x="5229379" y="2389493"/>
                </a:cubicBezTo>
                <a:cubicBezTo>
                  <a:pt x="5224666" y="2400283"/>
                  <a:pt x="5222310" y="2411631"/>
                  <a:pt x="5222310" y="2423537"/>
                </a:cubicBezTo>
                <a:cubicBezTo>
                  <a:pt x="5222310" y="2435692"/>
                  <a:pt x="5224666" y="2447164"/>
                  <a:pt x="5229379" y="2457954"/>
                </a:cubicBezTo>
                <a:cubicBezTo>
                  <a:pt x="5234092" y="2468744"/>
                  <a:pt x="5240479" y="2478170"/>
                  <a:pt x="5248541" y="2486231"/>
                </a:cubicBezTo>
                <a:cubicBezTo>
                  <a:pt x="5256602" y="2494293"/>
                  <a:pt x="5266028" y="2500680"/>
                  <a:pt x="5276818" y="2505393"/>
                </a:cubicBezTo>
                <a:cubicBezTo>
                  <a:pt x="5287608" y="2510106"/>
                  <a:pt x="5299081" y="2512462"/>
                  <a:pt x="5311235" y="2512462"/>
                </a:cubicBezTo>
                <a:cubicBezTo>
                  <a:pt x="5323141" y="2512462"/>
                  <a:pt x="5334427" y="2510044"/>
                  <a:pt x="5345094" y="2505207"/>
                </a:cubicBezTo>
                <a:cubicBezTo>
                  <a:pt x="5355759" y="2500370"/>
                  <a:pt x="5365061" y="2493921"/>
                  <a:pt x="5372998" y="2485859"/>
                </a:cubicBezTo>
                <a:cubicBezTo>
                  <a:pt x="5380937" y="2477798"/>
                  <a:pt x="5387199" y="2468372"/>
                  <a:pt x="5391789" y="2457582"/>
                </a:cubicBezTo>
                <a:cubicBezTo>
                  <a:pt x="5396377" y="2446792"/>
                  <a:pt x="5398671" y="2435444"/>
                  <a:pt x="5398671" y="2423537"/>
                </a:cubicBezTo>
                <a:cubicBezTo>
                  <a:pt x="5398671" y="2411631"/>
                  <a:pt x="5396377" y="2400283"/>
                  <a:pt x="5391789" y="2389493"/>
                </a:cubicBezTo>
                <a:cubicBezTo>
                  <a:pt x="5387199" y="2378703"/>
                  <a:pt x="5380937" y="2369339"/>
                  <a:pt x="5372998" y="2361402"/>
                </a:cubicBezTo>
                <a:cubicBezTo>
                  <a:pt x="5365061" y="2353464"/>
                  <a:pt x="5355759" y="2347139"/>
                  <a:pt x="5345094" y="2342426"/>
                </a:cubicBezTo>
                <a:cubicBezTo>
                  <a:pt x="5334427" y="2337713"/>
                  <a:pt x="5323141" y="2335357"/>
                  <a:pt x="5311235" y="2335357"/>
                </a:cubicBezTo>
                <a:close/>
                <a:moveTo>
                  <a:pt x="4050437" y="2281034"/>
                </a:moveTo>
                <a:lnTo>
                  <a:pt x="4050437" y="2359169"/>
                </a:lnTo>
                <a:lnTo>
                  <a:pt x="4323166" y="2359169"/>
                </a:lnTo>
                <a:lnTo>
                  <a:pt x="4323166" y="2403073"/>
                </a:lnTo>
                <a:cubicBezTo>
                  <a:pt x="4294143" y="2406050"/>
                  <a:pt x="4266982" y="2412251"/>
                  <a:pt x="4241681" y="2421677"/>
                </a:cubicBezTo>
                <a:cubicBezTo>
                  <a:pt x="4216382" y="2431103"/>
                  <a:pt x="4193809" y="2443567"/>
                  <a:pt x="4173965" y="2459070"/>
                </a:cubicBezTo>
                <a:cubicBezTo>
                  <a:pt x="4154121" y="2474573"/>
                  <a:pt x="4137254" y="2492991"/>
                  <a:pt x="4123364" y="2514323"/>
                </a:cubicBezTo>
                <a:cubicBezTo>
                  <a:pt x="4109473" y="2535655"/>
                  <a:pt x="4099303" y="2559715"/>
                  <a:pt x="4092854" y="2586504"/>
                </a:cubicBezTo>
                <a:cubicBezTo>
                  <a:pt x="4101287" y="2587992"/>
                  <a:pt x="4111829" y="2590597"/>
                  <a:pt x="4124479" y="2594318"/>
                </a:cubicBezTo>
                <a:cubicBezTo>
                  <a:pt x="4137130" y="2598038"/>
                  <a:pt x="4150711" y="2602937"/>
                  <a:pt x="4165222" y="2609014"/>
                </a:cubicBezTo>
                <a:cubicBezTo>
                  <a:pt x="4179732" y="2615091"/>
                  <a:pt x="4194676" y="2622223"/>
                  <a:pt x="4210055" y="2630408"/>
                </a:cubicBezTo>
                <a:cubicBezTo>
                  <a:pt x="4225434" y="2638594"/>
                  <a:pt x="4240255" y="2647648"/>
                  <a:pt x="4254518" y="2657570"/>
                </a:cubicBezTo>
                <a:cubicBezTo>
                  <a:pt x="4268781" y="2667492"/>
                  <a:pt x="4281865" y="2678281"/>
                  <a:pt x="4293771" y="2689940"/>
                </a:cubicBezTo>
                <a:cubicBezTo>
                  <a:pt x="4305677" y="2701598"/>
                  <a:pt x="4315475" y="2714000"/>
                  <a:pt x="4323166" y="2727147"/>
                </a:cubicBezTo>
                <a:lnTo>
                  <a:pt x="4323166" y="2772167"/>
                </a:lnTo>
                <a:lnTo>
                  <a:pt x="4409485" y="2772167"/>
                </a:lnTo>
                <a:lnTo>
                  <a:pt x="4409485" y="2480464"/>
                </a:lnTo>
                <a:cubicBezTo>
                  <a:pt x="4419655" y="2481208"/>
                  <a:pt x="4430197" y="2483193"/>
                  <a:pt x="4441111" y="2486417"/>
                </a:cubicBezTo>
                <a:cubicBezTo>
                  <a:pt x="4452025" y="2489642"/>
                  <a:pt x="4462195" y="2493797"/>
                  <a:pt x="4471621" y="2498882"/>
                </a:cubicBezTo>
                <a:cubicBezTo>
                  <a:pt x="4481047" y="2503966"/>
                  <a:pt x="4489294" y="2509796"/>
                  <a:pt x="4496364" y="2516369"/>
                </a:cubicBezTo>
                <a:cubicBezTo>
                  <a:pt x="4503433" y="2522942"/>
                  <a:pt x="4508332" y="2529825"/>
                  <a:pt x="4511060" y="2537019"/>
                </a:cubicBezTo>
                <a:cubicBezTo>
                  <a:pt x="4505604" y="2537267"/>
                  <a:pt x="4499526" y="2538569"/>
                  <a:pt x="4492829" y="2540925"/>
                </a:cubicBezTo>
                <a:cubicBezTo>
                  <a:pt x="4486132" y="2543282"/>
                  <a:pt x="4479806" y="2546879"/>
                  <a:pt x="4473853" y="2551715"/>
                </a:cubicBezTo>
                <a:cubicBezTo>
                  <a:pt x="4467900" y="2556553"/>
                  <a:pt x="4462940" y="2562754"/>
                  <a:pt x="4458970" y="2570319"/>
                </a:cubicBezTo>
                <a:cubicBezTo>
                  <a:pt x="4455002" y="2577885"/>
                  <a:pt x="4453018" y="2587124"/>
                  <a:pt x="4453018" y="2598038"/>
                </a:cubicBezTo>
                <a:cubicBezTo>
                  <a:pt x="4453018" y="2605480"/>
                  <a:pt x="4454444" y="2612797"/>
                  <a:pt x="4457296" y="2619990"/>
                </a:cubicBezTo>
                <a:cubicBezTo>
                  <a:pt x="4460150" y="2627184"/>
                  <a:pt x="4464241" y="2633633"/>
                  <a:pt x="4469574" y="2639338"/>
                </a:cubicBezTo>
                <a:cubicBezTo>
                  <a:pt x="4474908" y="2645043"/>
                  <a:pt x="4481357" y="2649694"/>
                  <a:pt x="4488922" y="2653291"/>
                </a:cubicBezTo>
                <a:cubicBezTo>
                  <a:pt x="4496489" y="2656887"/>
                  <a:pt x="4504983" y="2658686"/>
                  <a:pt x="4514409" y="2658686"/>
                </a:cubicBezTo>
                <a:cubicBezTo>
                  <a:pt x="4522594" y="2658686"/>
                  <a:pt x="4531648" y="2656826"/>
                  <a:pt x="4541570" y="2653105"/>
                </a:cubicBezTo>
                <a:cubicBezTo>
                  <a:pt x="4551492" y="2649384"/>
                  <a:pt x="4560732" y="2643307"/>
                  <a:pt x="4569289" y="2634873"/>
                </a:cubicBezTo>
                <a:cubicBezTo>
                  <a:pt x="4577847" y="2626440"/>
                  <a:pt x="4585041" y="2615464"/>
                  <a:pt x="4590869" y="2601945"/>
                </a:cubicBezTo>
                <a:cubicBezTo>
                  <a:pt x="4596698" y="2588426"/>
                  <a:pt x="4599613" y="2571993"/>
                  <a:pt x="4599613" y="2552646"/>
                </a:cubicBezTo>
                <a:cubicBezTo>
                  <a:pt x="4599613" y="2531810"/>
                  <a:pt x="4594652" y="2512586"/>
                  <a:pt x="4584730" y="2494975"/>
                </a:cubicBezTo>
                <a:cubicBezTo>
                  <a:pt x="4574808" y="2477364"/>
                  <a:pt x="4561228" y="2461985"/>
                  <a:pt x="4543989" y="2448838"/>
                </a:cubicBezTo>
                <a:cubicBezTo>
                  <a:pt x="4526749" y="2435692"/>
                  <a:pt x="4506595" y="2425150"/>
                  <a:pt x="4483527" y="2417212"/>
                </a:cubicBezTo>
                <a:cubicBezTo>
                  <a:pt x="4460459" y="2409275"/>
                  <a:pt x="4435778" y="2404562"/>
                  <a:pt x="4409485" y="2403073"/>
                </a:cubicBezTo>
                <a:lnTo>
                  <a:pt x="4409485" y="2359169"/>
                </a:lnTo>
                <a:lnTo>
                  <a:pt x="4660037" y="2359169"/>
                </a:lnTo>
                <a:lnTo>
                  <a:pt x="4681468" y="2359169"/>
                </a:lnTo>
                <a:lnTo>
                  <a:pt x="4990064" y="2359169"/>
                </a:lnTo>
                <a:lnTo>
                  <a:pt x="4990064" y="2398981"/>
                </a:lnTo>
                <a:cubicBezTo>
                  <a:pt x="4970220" y="2399477"/>
                  <a:pt x="4950004" y="2400903"/>
                  <a:pt x="4929416" y="2403259"/>
                </a:cubicBezTo>
                <a:cubicBezTo>
                  <a:pt x="4908829" y="2405616"/>
                  <a:pt x="4888676" y="2409523"/>
                  <a:pt x="4868955" y="2414980"/>
                </a:cubicBezTo>
                <a:cubicBezTo>
                  <a:pt x="4849236" y="2420437"/>
                  <a:pt x="4830383" y="2427754"/>
                  <a:pt x="4812400" y="2436932"/>
                </a:cubicBezTo>
                <a:cubicBezTo>
                  <a:pt x="4794417" y="2446110"/>
                  <a:pt x="4778107" y="2457520"/>
                  <a:pt x="4763473" y="2471162"/>
                </a:cubicBezTo>
                <a:cubicBezTo>
                  <a:pt x="4748838" y="2484805"/>
                  <a:pt x="4736312" y="2501114"/>
                  <a:pt x="4725894" y="2520090"/>
                </a:cubicBezTo>
                <a:cubicBezTo>
                  <a:pt x="4715476" y="2539065"/>
                  <a:pt x="4708034" y="2561203"/>
                  <a:pt x="4703569" y="2586504"/>
                </a:cubicBezTo>
                <a:cubicBezTo>
                  <a:pt x="4718204" y="2587744"/>
                  <a:pt x="4734203" y="2589977"/>
                  <a:pt x="4751567" y="2593201"/>
                </a:cubicBezTo>
                <a:cubicBezTo>
                  <a:pt x="4768930" y="2596426"/>
                  <a:pt x="4786665" y="2600643"/>
                  <a:pt x="4804773" y="2605852"/>
                </a:cubicBezTo>
                <a:cubicBezTo>
                  <a:pt x="4822880" y="2611061"/>
                  <a:pt x="4840987" y="2617262"/>
                  <a:pt x="4859095" y="2624455"/>
                </a:cubicBezTo>
                <a:cubicBezTo>
                  <a:pt x="4877203" y="2631649"/>
                  <a:pt x="4894442" y="2639834"/>
                  <a:pt x="4910814" y="2649012"/>
                </a:cubicBezTo>
                <a:cubicBezTo>
                  <a:pt x="4927184" y="2658190"/>
                  <a:pt x="4942190" y="2668236"/>
                  <a:pt x="4955833" y="2679150"/>
                </a:cubicBezTo>
                <a:cubicBezTo>
                  <a:pt x="4969476" y="2690064"/>
                  <a:pt x="4980886" y="2701846"/>
                  <a:pt x="4990064" y="2714496"/>
                </a:cubicBezTo>
                <a:lnTo>
                  <a:pt x="4990064" y="2772167"/>
                </a:lnTo>
                <a:lnTo>
                  <a:pt x="5076384" y="2772167"/>
                </a:lnTo>
                <a:lnTo>
                  <a:pt x="5076384" y="2359169"/>
                </a:lnTo>
                <a:lnTo>
                  <a:pt x="5180564" y="2359169"/>
                </a:lnTo>
                <a:lnTo>
                  <a:pt x="5180564" y="2281034"/>
                </a:lnTo>
                <a:lnTo>
                  <a:pt x="4681468" y="2281034"/>
                </a:lnTo>
                <a:lnTo>
                  <a:pt x="4660037" y="2281034"/>
                </a:lnTo>
                <a:close/>
                <a:moveTo>
                  <a:pt x="5683602" y="2259343"/>
                </a:moveTo>
                <a:lnTo>
                  <a:pt x="5634080" y="2351839"/>
                </a:lnTo>
                <a:lnTo>
                  <a:pt x="5729851" y="2401771"/>
                </a:lnTo>
                <a:lnTo>
                  <a:pt x="5778964" y="2310093"/>
                </a:lnTo>
                <a:close/>
                <a:moveTo>
                  <a:pt x="8705632" y="2218006"/>
                </a:moveTo>
                <a:lnTo>
                  <a:pt x="8671253" y="2284309"/>
                </a:lnTo>
                <a:lnTo>
                  <a:pt x="8610680" y="2254022"/>
                </a:lnTo>
                <a:lnTo>
                  <a:pt x="8568114" y="2333422"/>
                </a:lnTo>
                <a:lnTo>
                  <a:pt x="8644240" y="2375168"/>
                </a:lnTo>
                <a:lnTo>
                  <a:pt x="8676982" y="2310503"/>
                </a:lnTo>
                <a:lnTo>
                  <a:pt x="8735100" y="2343245"/>
                </a:lnTo>
                <a:lnTo>
                  <a:pt x="8780120" y="2259752"/>
                </a:lnTo>
                <a:close/>
                <a:moveTo>
                  <a:pt x="6352659" y="2201002"/>
                </a:moveTo>
                <a:cubicBezTo>
                  <a:pt x="6293997" y="2225013"/>
                  <a:pt x="6252932" y="2241793"/>
                  <a:pt x="6229467" y="2251343"/>
                </a:cubicBezTo>
                <a:cubicBezTo>
                  <a:pt x="6218280" y="2261985"/>
                  <a:pt x="6212686" y="2273444"/>
                  <a:pt x="6212686" y="2285722"/>
                </a:cubicBezTo>
                <a:cubicBezTo>
                  <a:pt x="6267257" y="2263621"/>
                  <a:pt x="6307093" y="2247523"/>
                  <a:pt x="6332195" y="2237428"/>
                </a:cubicBezTo>
                <a:cubicBezTo>
                  <a:pt x="6345838" y="2225695"/>
                  <a:pt x="6352659" y="2213553"/>
                  <a:pt x="6352659" y="2201002"/>
                </a:cubicBezTo>
                <a:close/>
                <a:moveTo>
                  <a:pt x="10917143" y="2155386"/>
                </a:moveTo>
                <a:cubicBezTo>
                  <a:pt x="10901864" y="2184308"/>
                  <a:pt x="10889995" y="2208934"/>
                  <a:pt x="10881536" y="2229261"/>
                </a:cubicBezTo>
                <a:cubicBezTo>
                  <a:pt x="10873077" y="2249588"/>
                  <a:pt x="10868848" y="2263981"/>
                  <a:pt x="10868848" y="2272439"/>
                </a:cubicBezTo>
                <a:cubicBezTo>
                  <a:pt x="10868848" y="2278170"/>
                  <a:pt x="10870486" y="2288674"/>
                  <a:pt x="10873760" y="2303954"/>
                </a:cubicBezTo>
                <a:cubicBezTo>
                  <a:pt x="10883037" y="2347610"/>
                  <a:pt x="10889722" y="2385195"/>
                  <a:pt x="10893814" y="2416710"/>
                </a:cubicBezTo>
                <a:cubicBezTo>
                  <a:pt x="10897907" y="2448224"/>
                  <a:pt x="10901317" y="2480080"/>
                  <a:pt x="10904046" y="2512276"/>
                </a:cubicBezTo>
                <a:cubicBezTo>
                  <a:pt x="10906775" y="2544473"/>
                  <a:pt x="10908139" y="2568893"/>
                  <a:pt x="10908139" y="2585537"/>
                </a:cubicBezTo>
                <a:cubicBezTo>
                  <a:pt x="10908139" y="2607365"/>
                  <a:pt x="10904865" y="2635741"/>
                  <a:pt x="10898316" y="2670667"/>
                </a:cubicBezTo>
                <a:lnTo>
                  <a:pt x="10922873" y="2680489"/>
                </a:lnTo>
                <a:cubicBezTo>
                  <a:pt x="10939244" y="2646655"/>
                  <a:pt x="10950295" y="2619711"/>
                  <a:pt x="10956025" y="2599657"/>
                </a:cubicBezTo>
                <a:cubicBezTo>
                  <a:pt x="10961754" y="2579602"/>
                  <a:pt x="10964619" y="2557433"/>
                  <a:pt x="10964619" y="2533149"/>
                </a:cubicBezTo>
                <a:cubicBezTo>
                  <a:pt x="10964619" y="2504500"/>
                  <a:pt x="10963256" y="2474623"/>
                  <a:pt x="10960527" y="2443517"/>
                </a:cubicBezTo>
                <a:cubicBezTo>
                  <a:pt x="10956979" y="2403136"/>
                  <a:pt x="10950704" y="2355387"/>
                  <a:pt x="10941700" y="2300271"/>
                </a:cubicBezTo>
                <a:close/>
                <a:moveTo>
                  <a:pt x="7211919" y="2155386"/>
                </a:moveTo>
                <a:cubicBezTo>
                  <a:pt x="7196639" y="2184308"/>
                  <a:pt x="7184770" y="2208934"/>
                  <a:pt x="7176312" y="2229261"/>
                </a:cubicBezTo>
                <a:cubicBezTo>
                  <a:pt x="7167853" y="2249588"/>
                  <a:pt x="7163624" y="2263981"/>
                  <a:pt x="7163624" y="2272439"/>
                </a:cubicBezTo>
                <a:cubicBezTo>
                  <a:pt x="7163624" y="2278170"/>
                  <a:pt x="7165261" y="2288674"/>
                  <a:pt x="7168535" y="2303954"/>
                </a:cubicBezTo>
                <a:cubicBezTo>
                  <a:pt x="7177812" y="2347610"/>
                  <a:pt x="7184497" y="2385195"/>
                  <a:pt x="7188590" y="2416710"/>
                </a:cubicBezTo>
                <a:cubicBezTo>
                  <a:pt x="7192683" y="2448224"/>
                  <a:pt x="7196093" y="2480080"/>
                  <a:pt x="7198822" y="2512276"/>
                </a:cubicBezTo>
                <a:cubicBezTo>
                  <a:pt x="7201550" y="2544473"/>
                  <a:pt x="7202914" y="2568893"/>
                  <a:pt x="7202914" y="2585537"/>
                </a:cubicBezTo>
                <a:cubicBezTo>
                  <a:pt x="7202914" y="2607365"/>
                  <a:pt x="7199641" y="2635741"/>
                  <a:pt x="7193092" y="2670667"/>
                </a:cubicBezTo>
                <a:lnTo>
                  <a:pt x="7217649" y="2680489"/>
                </a:lnTo>
                <a:cubicBezTo>
                  <a:pt x="7234020" y="2646655"/>
                  <a:pt x="7245071" y="2619711"/>
                  <a:pt x="7250800" y="2599657"/>
                </a:cubicBezTo>
                <a:cubicBezTo>
                  <a:pt x="7256530" y="2579602"/>
                  <a:pt x="7259395" y="2557433"/>
                  <a:pt x="7259395" y="2533149"/>
                </a:cubicBezTo>
                <a:cubicBezTo>
                  <a:pt x="7259395" y="2504500"/>
                  <a:pt x="7258031" y="2474623"/>
                  <a:pt x="7255302" y="2443517"/>
                </a:cubicBezTo>
                <a:cubicBezTo>
                  <a:pt x="7251755" y="2403136"/>
                  <a:pt x="7245480" y="2355387"/>
                  <a:pt x="7236476" y="2300271"/>
                </a:cubicBezTo>
                <a:close/>
                <a:moveTo>
                  <a:pt x="5972180" y="2155386"/>
                </a:moveTo>
                <a:lnTo>
                  <a:pt x="5927978" y="2257706"/>
                </a:lnTo>
                <a:cubicBezTo>
                  <a:pt x="5940802" y="2271075"/>
                  <a:pt x="5948989" y="2281307"/>
                  <a:pt x="5952535" y="2288402"/>
                </a:cubicBezTo>
                <a:cubicBezTo>
                  <a:pt x="5959902" y="2303135"/>
                  <a:pt x="5963585" y="2323736"/>
                  <a:pt x="5963585" y="2350202"/>
                </a:cubicBezTo>
                <a:lnTo>
                  <a:pt x="5963585" y="2466846"/>
                </a:lnTo>
                <a:cubicBezTo>
                  <a:pt x="5963585" y="2535332"/>
                  <a:pt x="5971498" y="2584036"/>
                  <a:pt x="5987323" y="2612958"/>
                </a:cubicBezTo>
                <a:cubicBezTo>
                  <a:pt x="6001512" y="2639152"/>
                  <a:pt x="6024568" y="2652249"/>
                  <a:pt x="6056491" y="2652249"/>
                </a:cubicBezTo>
                <a:lnTo>
                  <a:pt x="6088713" y="2652249"/>
                </a:lnTo>
                <a:lnTo>
                  <a:pt x="6113790" y="2652249"/>
                </a:lnTo>
                <a:lnTo>
                  <a:pt x="6169750" y="2652249"/>
                </a:lnTo>
                <a:cubicBezTo>
                  <a:pt x="6189122" y="2652249"/>
                  <a:pt x="6204402" y="2650475"/>
                  <a:pt x="6215589" y="2646929"/>
                </a:cubicBezTo>
                <a:cubicBezTo>
                  <a:pt x="6238781" y="2639561"/>
                  <a:pt x="6258290" y="2624009"/>
                  <a:pt x="6274115" y="2600271"/>
                </a:cubicBezTo>
                <a:cubicBezTo>
                  <a:pt x="6300036" y="2613640"/>
                  <a:pt x="6330050" y="2625237"/>
                  <a:pt x="6364156" y="2635059"/>
                </a:cubicBezTo>
                <a:cubicBezTo>
                  <a:pt x="6383529" y="2640653"/>
                  <a:pt x="6401639" y="2644848"/>
                  <a:pt x="6418488" y="2647644"/>
                </a:cubicBezTo>
                <a:lnTo>
                  <a:pt x="6441138" y="2650574"/>
                </a:lnTo>
                <a:lnTo>
                  <a:pt x="6441138" y="2652249"/>
                </a:lnTo>
                <a:lnTo>
                  <a:pt x="6697345" y="2652249"/>
                </a:lnTo>
                <a:lnTo>
                  <a:pt x="6697345" y="2545428"/>
                </a:lnTo>
                <a:cubicBezTo>
                  <a:pt x="6697345" y="2495496"/>
                  <a:pt x="6693594" y="2457842"/>
                  <a:pt x="6686090" y="2432467"/>
                </a:cubicBezTo>
                <a:cubicBezTo>
                  <a:pt x="6678587" y="2407092"/>
                  <a:pt x="6664603" y="2382808"/>
                  <a:pt x="6644139" y="2359616"/>
                </a:cubicBezTo>
                <a:lnTo>
                  <a:pt x="6611397" y="2457024"/>
                </a:lnTo>
                <a:cubicBezTo>
                  <a:pt x="6626404" y="2474486"/>
                  <a:pt x="6635954" y="2486764"/>
                  <a:pt x="6640046" y="2493859"/>
                </a:cubicBezTo>
                <a:cubicBezTo>
                  <a:pt x="6647959" y="2506683"/>
                  <a:pt x="6653417" y="2522372"/>
                  <a:pt x="6656417" y="2540925"/>
                </a:cubicBezTo>
                <a:lnTo>
                  <a:pt x="6463721" y="2540925"/>
                </a:lnTo>
                <a:lnTo>
                  <a:pt x="6463227" y="2533917"/>
                </a:lnTo>
                <a:cubicBezTo>
                  <a:pt x="6459185" y="2504551"/>
                  <a:pt x="6449081" y="2473190"/>
                  <a:pt x="6432915" y="2439834"/>
                </a:cubicBezTo>
                <a:cubicBezTo>
                  <a:pt x="6412451" y="2397815"/>
                  <a:pt x="6395261" y="2376805"/>
                  <a:pt x="6381346" y="2376805"/>
                </a:cubicBezTo>
                <a:cubicBezTo>
                  <a:pt x="6366339" y="2376805"/>
                  <a:pt x="6348058" y="2386764"/>
                  <a:pt x="6326503" y="2406682"/>
                </a:cubicBezTo>
                <a:cubicBezTo>
                  <a:pt x="6302219" y="2429056"/>
                  <a:pt x="6282301" y="2457569"/>
                  <a:pt x="6266748" y="2492222"/>
                </a:cubicBezTo>
                <a:cubicBezTo>
                  <a:pt x="6259654" y="2511048"/>
                  <a:pt x="6246830" y="2524282"/>
                  <a:pt x="6228276" y="2531921"/>
                </a:cubicBezTo>
                <a:cubicBezTo>
                  <a:pt x="6213815" y="2537924"/>
                  <a:pt x="6194306" y="2540925"/>
                  <a:pt x="6169750" y="2540925"/>
                </a:cubicBezTo>
                <a:lnTo>
                  <a:pt x="6113790" y="2540925"/>
                </a:lnTo>
                <a:lnTo>
                  <a:pt x="6088713" y="2540925"/>
                </a:lnTo>
                <a:lnTo>
                  <a:pt x="6056491" y="2540925"/>
                </a:lnTo>
                <a:cubicBezTo>
                  <a:pt x="6043394" y="2540925"/>
                  <a:pt x="6033845" y="2532058"/>
                  <a:pt x="6027842" y="2514323"/>
                </a:cubicBezTo>
                <a:cubicBezTo>
                  <a:pt x="6020202" y="2492222"/>
                  <a:pt x="6016382" y="2452658"/>
                  <a:pt x="6016382" y="2395632"/>
                </a:cubicBezTo>
                <a:lnTo>
                  <a:pt x="6016382" y="2315004"/>
                </a:lnTo>
                <a:cubicBezTo>
                  <a:pt x="6016382" y="2276532"/>
                  <a:pt x="6012699" y="2244881"/>
                  <a:pt x="6005332" y="2220052"/>
                </a:cubicBezTo>
                <a:cubicBezTo>
                  <a:pt x="5999056" y="2198770"/>
                  <a:pt x="5988006" y="2177214"/>
                  <a:pt x="5972180" y="2155386"/>
                </a:cubicBezTo>
                <a:close/>
                <a:moveTo>
                  <a:pt x="6997978" y="2152521"/>
                </a:moveTo>
                <a:cubicBezTo>
                  <a:pt x="6989792" y="2171075"/>
                  <a:pt x="6983927" y="2188810"/>
                  <a:pt x="6980379" y="2205727"/>
                </a:cubicBezTo>
                <a:cubicBezTo>
                  <a:pt x="6976832" y="2222644"/>
                  <a:pt x="6975059" y="2239288"/>
                  <a:pt x="6975059" y="2255659"/>
                </a:cubicBezTo>
                <a:cubicBezTo>
                  <a:pt x="6975059" y="2263299"/>
                  <a:pt x="6976832" y="2269370"/>
                  <a:pt x="6980379" y="2273872"/>
                </a:cubicBezTo>
                <a:cubicBezTo>
                  <a:pt x="6983927" y="2278374"/>
                  <a:pt x="6990612" y="2282944"/>
                  <a:pt x="7000434" y="2287583"/>
                </a:cubicBezTo>
                <a:cubicBezTo>
                  <a:pt x="7000434" y="2317869"/>
                  <a:pt x="6999070" y="2343927"/>
                  <a:pt x="6996341" y="2365755"/>
                </a:cubicBezTo>
                <a:cubicBezTo>
                  <a:pt x="6991703" y="2401771"/>
                  <a:pt x="6983245" y="2431376"/>
                  <a:pt x="6970966" y="2454568"/>
                </a:cubicBezTo>
                <a:cubicBezTo>
                  <a:pt x="6944227" y="2413913"/>
                  <a:pt x="6924581" y="2385264"/>
                  <a:pt x="6912030" y="2368620"/>
                </a:cubicBezTo>
                <a:cubicBezTo>
                  <a:pt x="6898114" y="2349793"/>
                  <a:pt x="6882562" y="2330966"/>
                  <a:pt x="6865372" y="2312140"/>
                </a:cubicBezTo>
                <a:cubicBezTo>
                  <a:pt x="6843544" y="2285946"/>
                  <a:pt x="6818715" y="2259752"/>
                  <a:pt x="6790884" y="2233558"/>
                </a:cubicBezTo>
                <a:cubicBezTo>
                  <a:pt x="6758415" y="2202999"/>
                  <a:pt x="6736859" y="2187719"/>
                  <a:pt x="6726218" y="2187719"/>
                </a:cubicBezTo>
                <a:cubicBezTo>
                  <a:pt x="6720488" y="2187719"/>
                  <a:pt x="6716736" y="2190584"/>
                  <a:pt x="6714963" y="2196314"/>
                </a:cubicBezTo>
                <a:cubicBezTo>
                  <a:pt x="6713190" y="2202044"/>
                  <a:pt x="6712302" y="2212276"/>
                  <a:pt x="6712302" y="2227010"/>
                </a:cubicBezTo>
                <a:cubicBezTo>
                  <a:pt x="6712302" y="2260570"/>
                  <a:pt x="6714553" y="2288197"/>
                  <a:pt x="6719056" y="2309888"/>
                </a:cubicBezTo>
                <a:cubicBezTo>
                  <a:pt x="6723558" y="2331580"/>
                  <a:pt x="6730175" y="2346382"/>
                  <a:pt x="6738906" y="2354295"/>
                </a:cubicBezTo>
                <a:cubicBezTo>
                  <a:pt x="6747637" y="2362208"/>
                  <a:pt x="6760052" y="2371212"/>
                  <a:pt x="6776150" y="2381307"/>
                </a:cubicBezTo>
                <a:cubicBezTo>
                  <a:pt x="6794158" y="2392494"/>
                  <a:pt x="6806436" y="2398088"/>
                  <a:pt x="6812985" y="2398088"/>
                </a:cubicBezTo>
                <a:cubicBezTo>
                  <a:pt x="6814895" y="2398088"/>
                  <a:pt x="6816873" y="2396655"/>
                  <a:pt x="6818920" y="2393790"/>
                </a:cubicBezTo>
                <a:cubicBezTo>
                  <a:pt x="6820966" y="2390925"/>
                  <a:pt x="6824172" y="2384991"/>
                  <a:pt x="6828537" y="2375987"/>
                </a:cubicBezTo>
                <a:cubicBezTo>
                  <a:pt x="6846546" y="2393176"/>
                  <a:pt x="6861279" y="2408320"/>
                  <a:pt x="6872739" y="2421416"/>
                </a:cubicBezTo>
                <a:cubicBezTo>
                  <a:pt x="6886928" y="2437515"/>
                  <a:pt x="6909574" y="2465209"/>
                  <a:pt x="6940680" y="2504500"/>
                </a:cubicBezTo>
                <a:cubicBezTo>
                  <a:pt x="6921580" y="2528238"/>
                  <a:pt x="6906096" y="2544950"/>
                  <a:pt x="6894227" y="2554636"/>
                </a:cubicBezTo>
                <a:cubicBezTo>
                  <a:pt x="6882358" y="2564322"/>
                  <a:pt x="6862644" y="2576260"/>
                  <a:pt x="6835086" y="2590448"/>
                </a:cubicBezTo>
                <a:lnTo>
                  <a:pt x="6835086" y="2711594"/>
                </a:lnTo>
                <a:cubicBezTo>
                  <a:pt x="6883381" y="2711594"/>
                  <a:pt x="6919738" y="2709411"/>
                  <a:pt x="6944159" y="2705046"/>
                </a:cubicBezTo>
                <a:cubicBezTo>
                  <a:pt x="6968579" y="2700680"/>
                  <a:pt x="6996341" y="2691130"/>
                  <a:pt x="7027447" y="2676396"/>
                </a:cubicBezTo>
                <a:cubicBezTo>
                  <a:pt x="7031812" y="2627556"/>
                  <a:pt x="7033994" y="2599725"/>
                  <a:pt x="7033994" y="2592904"/>
                </a:cubicBezTo>
                <a:lnTo>
                  <a:pt x="7033994" y="2580216"/>
                </a:lnTo>
                <a:cubicBezTo>
                  <a:pt x="7033994" y="2570121"/>
                  <a:pt x="7030720" y="2558797"/>
                  <a:pt x="7024172" y="2546246"/>
                </a:cubicBezTo>
                <a:cubicBezTo>
                  <a:pt x="7021716" y="2541608"/>
                  <a:pt x="7012985" y="2525782"/>
                  <a:pt x="6997978" y="2498770"/>
                </a:cubicBezTo>
                <a:cubicBezTo>
                  <a:pt x="7014895" y="2467665"/>
                  <a:pt x="7027173" y="2436151"/>
                  <a:pt x="7034813" y="2404227"/>
                </a:cubicBezTo>
                <a:cubicBezTo>
                  <a:pt x="7042453" y="2372303"/>
                  <a:pt x="7046273" y="2340243"/>
                  <a:pt x="7046273" y="2308047"/>
                </a:cubicBezTo>
                <a:lnTo>
                  <a:pt x="7075741" y="2319506"/>
                </a:lnTo>
                <a:cubicBezTo>
                  <a:pt x="7081744" y="2297951"/>
                  <a:pt x="7085564" y="2283081"/>
                  <a:pt x="7087201" y="2274895"/>
                </a:cubicBezTo>
                <a:cubicBezTo>
                  <a:pt x="7091021" y="2255523"/>
                  <a:pt x="7092930" y="2236287"/>
                  <a:pt x="7092930" y="2217187"/>
                </a:cubicBezTo>
                <a:cubicBezTo>
                  <a:pt x="7055823" y="2205727"/>
                  <a:pt x="7033994" y="2197678"/>
                  <a:pt x="7027447" y="2193040"/>
                </a:cubicBezTo>
                <a:cubicBezTo>
                  <a:pt x="7019261" y="2187310"/>
                  <a:pt x="7015168" y="2175714"/>
                  <a:pt x="7015168" y="2158251"/>
                </a:cubicBezTo>
                <a:close/>
                <a:moveTo>
                  <a:pt x="9258751" y="2151182"/>
                </a:moveTo>
                <a:cubicBezTo>
                  <a:pt x="9263663" y="2151182"/>
                  <a:pt x="9268711" y="2154320"/>
                  <a:pt x="9273895" y="2160595"/>
                </a:cubicBezTo>
                <a:cubicBezTo>
                  <a:pt x="9279079" y="2166871"/>
                  <a:pt x="9281671" y="2173692"/>
                  <a:pt x="9281671" y="2181059"/>
                </a:cubicBezTo>
                <a:cubicBezTo>
                  <a:pt x="9281671" y="2183242"/>
                  <a:pt x="9280580" y="2187062"/>
                  <a:pt x="9278397" y="2192519"/>
                </a:cubicBezTo>
                <a:lnTo>
                  <a:pt x="9260389" y="2178603"/>
                </a:lnTo>
                <a:cubicBezTo>
                  <a:pt x="9253567" y="2172055"/>
                  <a:pt x="9250157" y="2165779"/>
                  <a:pt x="9250157" y="2159777"/>
                </a:cubicBezTo>
                <a:cubicBezTo>
                  <a:pt x="9250157" y="2157867"/>
                  <a:pt x="9250907" y="2155957"/>
                  <a:pt x="9252408" y="2154047"/>
                </a:cubicBezTo>
                <a:cubicBezTo>
                  <a:pt x="9253909" y="2152137"/>
                  <a:pt x="9256023" y="2151182"/>
                  <a:pt x="9258751" y="2151182"/>
                </a:cubicBezTo>
                <a:close/>
                <a:moveTo>
                  <a:pt x="7725227" y="2151182"/>
                </a:moveTo>
                <a:cubicBezTo>
                  <a:pt x="7730139" y="2151182"/>
                  <a:pt x="7735186" y="2154320"/>
                  <a:pt x="7740371" y="2160595"/>
                </a:cubicBezTo>
                <a:cubicBezTo>
                  <a:pt x="7745554" y="2166871"/>
                  <a:pt x="7748147" y="2173692"/>
                  <a:pt x="7748147" y="2181059"/>
                </a:cubicBezTo>
                <a:cubicBezTo>
                  <a:pt x="7748147" y="2183242"/>
                  <a:pt x="7747055" y="2187062"/>
                  <a:pt x="7744873" y="2192519"/>
                </a:cubicBezTo>
                <a:lnTo>
                  <a:pt x="7726864" y="2178603"/>
                </a:lnTo>
                <a:cubicBezTo>
                  <a:pt x="7720043" y="2172055"/>
                  <a:pt x="7716632" y="2165779"/>
                  <a:pt x="7716632" y="2159777"/>
                </a:cubicBezTo>
                <a:cubicBezTo>
                  <a:pt x="7716632" y="2157867"/>
                  <a:pt x="7717382" y="2155957"/>
                  <a:pt x="7718883" y="2154047"/>
                </a:cubicBezTo>
                <a:cubicBezTo>
                  <a:pt x="7720384" y="2152137"/>
                  <a:pt x="7722498" y="2151182"/>
                  <a:pt x="7725227" y="2151182"/>
                </a:cubicBezTo>
                <a:close/>
                <a:moveTo>
                  <a:pt x="8505310" y="2124802"/>
                </a:moveTo>
                <a:cubicBezTo>
                  <a:pt x="8446646" y="2148813"/>
                  <a:pt x="8405582" y="2165594"/>
                  <a:pt x="8382117" y="2175143"/>
                </a:cubicBezTo>
                <a:cubicBezTo>
                  <a:pt x="8370930" y="2185784"/>
                  <a:pt x="8365336" y="2197244"/>
                  <a:pt x="8365336" y="2209522"/>
                </a:cubicBezTo>
                <a:cubicBezTo>
                  <a:pt x="8419906" y="2187421"/>
                  <a:pt x="8459743" y="2171323"/>
                  <a:pt x="8484846" y="2161228"/>
                </a:cubicBezTo>
                <a:cubicBezTo>
                  <a:pt x="8498488" y="2149495"/>
                  <a:pt x="8505310" y="2137353"/>
                  <a:pt x="8505310" y="2124802"/>
                </a:cubicBezTo>
                <a:close/>
                <a:moveTo>
                  <a:pt x="8624596" y="2123463"/>
                </a:moveTo>
                <a:lnTo>
                  <a:pt x="8582848" y="2206955"/>
                </a:lnTo>
                <a:lnTo>
                  <a:pt x="8659792" y="2247883"/>
                </a:lnTo>
                <a:lnTo>
                  <a:pt x="8700720" y="2162753"/>
                </a:lnTo>
                <a:close/>
                <a:moveTo>
                  <a:pt x="9279215" y="2117212"/>
                </a:moveTo>
                <a:cubicBezTo>
                  <a:pt x="9266937" y="2117212"/>
                  <a:pt x="9255546" y="2124101"/>
                  <a:pt x="9245041" y="2137880"/>
                </a:cubicBezTo>
                <a:cubicBezTo>
                  <a:pt x="9234536" y="2151659"/>
                  <a:pt x="9229283" y="2167553"/>
                  <a:pt x="9229283" y="2185561"/>
                </a:cubicBezTo>
                <a:cubicBezTo>
                  <a:pt x="9229283" y="2194019"/>
                  <a:pt x="9232012" y="2201796"/>
                  <a:pt x="9237469" y="2208890"/>
                </a:cubicBezTo>
                <a:cubicBezTo>
                  <a:pt x="9241835" y="2214620"/>
                  <a:pt x="9248247" y="2220077"/>
                  <a:pt x="9256705" y="2225261"/>
                </a:cubicBezTo>
                <a:cubicBezTo>
                  <a:pt x="9247701" y="2235902"/>
                  <a:pt x="9234468" y="2248181"/>
                  <a:pt x="9217005" y="2262096"/>
                </a:cubicBezTo>
                <a:cubicBezTo>
                  <a:pt x="9197633" y="2277376"/>
                  <a:pt x="9180716" y="2288426"/>
                  <a:pt x="9166255" y="2295247"/>
                </a:cubicBezTo>
                <a:lnTo>
                  <a:pt x="9196132" y="2295247"/>
                </a:lnTo>
                <a:cubicBezTo>
                  <a:pt x="9209775" y="2295247"/>
                  <a:pt x="9226692" y="2285425"/>
                  <a:pt x="9246882" y="2265779"/>
                </a:cubicBezTo>
                <a:cubicBezTo>
                  <a:pt x="9251794" y="2260868"/>
                  <a:pt x="9261071" y="2250909"/>
                  <a:pt x="9274713" y="2235902"/>
                </a:cubicBezTo>
                <a:lnTo>
                  <a:pt x="9308683" y="2256366"/>
                </a:lnTo>
                <a:cubicBezTo>
                  <a:pt x="9309502" y="2251455"/>
                  <a:pt x="9310320" y="2246543"/>
                  <a:pt x="9311139" y="2241632"/>
                </a:cubicBezTo>
                <a:cubicBezTo>
                  <a:pt x="9311957" y="2236721"/>
                  <a:pt x="9312367" y="2231946"/>
                  <a:pt x="9312367" y="2227307"/>
                </a:cubicBezTo>
                <a:cubicBezTo>
                  <a:pt x="9312367" y="2221850"/>
                  <a:pt x="9310866" y="2217621"/>
                  <a:pt x="9307865" y="2214620"/>
                </a:cubicBezTo>
                <a:cubicBezTo>
                  <a:pt x="9303227" y="2211073"/>
                  <a:pt x="9298725" y="2207389"/>
                  <a:pt x="9294359" y="2203569"/>
                </a:cubicBezTo>
                <a:cubicBezTo>
                  <a:pt x="9299816" y="2188563"/>
                  <a:pt x="9303295" y="2178262"/>
                  <a:pt x="9304795" y="2172669"/>
                </a:cubicBezTo>
                <a:cubicBezTo>
                  <a:pt x="9306296" y="2167075"/>
                  <a:pt x="9307046" y="2161687"/>
                  <a:pt x="9307046" y="2156502"/>
                </a:cubicBezTo>
                <a:cubicBezTo>
                  <a:pt x="9307046" y="2145588"/>
                  <a:pt x="9304181" y="2136311"/>
                  <a:pt x="9298451" y="2128672"/>
                </a:cubicBezTo>
                <a:cubicBezTo>
                  <a:pt x="9292721" y="2121032"/>
                  <a:pt x="9286310" y="2117212"/>
                  <a:pt x="9279215" y="2117212"/>
                </a:cubicBezTo>
                <a:close/>
                <a:moveTo>
                  <a:pt x="7745691" y="2117212"/>
                </a:moveTo>
                <a:cubicBezTo>
                  <a:pt x="7733413" y="2117212"/>
                  <a:pt x="7722021" y="2124101"/>
                  <a:pt x="7711516" y="2137880"/>
                </a:cubicBezTo>
                <a:cubicBezTo>
                  <a:pt x="7701011" y="2151659"/>
                  <a:pt x="7695759" y="2167553"/>
                  <a:pt x="7695759" y="2185561"/>
                </a:cubicBezTo>
                <a:cubicBezTo>
                  <a:pt x="7695759" y="2194019"/>
                  <a:pt x="7698488" y="2201796"/>
                  <a:pt x="7703945" y="2208890"/>
                </a:cubicBezTo>
                <a:cubicBezTo>
                  <a:pt x="7708310" y="2214620"/>
                  <a:pt x="7714722" y="2220077"/>
                  <a:pt x="7723181" y="2225261"/>
                </a:cubicBezTo>
                <a:cubicBezTo>
                  <a:pt x="7714176" y="2235902"/>
                  <a:pt x="7700943" y="2248181"/>
                  <a:pt x="7683481" y="2262096"/>
                </a:cubicBezTo>
                <a:cubicBezTo>
                  <a:pt x="7664108" y="2277376"/>
                  <a:pt x="7647191" y="2288426"/>
                  <a:pt x="7632731" y="2295247"/>
                </a:cubicBezTo>
                <a:lnTo>
                  <a:pt x="7662608" y="2295247"/>
                </a:lnTo>
                <a:cubicBezTo>
                  <a:pt x="7676250" y="2295247"/>
                  <a:pt x="7693167" y="2285425"/>
                  <a:pt x="7713358" y="2265779"/>
                </a:cubicBezTo>
                <a:cubicBezTo>
                  <a:pt x="7718269" y="2260868"/>
                  <a:pt x="7727546" y="2250909"/>
                  <a:pt x="7741189" y="2235902"/>
                </a:cubicBezTo>
                <a:lnTo>
                  <a:pt x="7775159" y="2256366"/>
                </a:lnTo>
                <a:cubicBezTo>
                  <a:pt x="7775978" y="2251455"/>
                  <a:pt x="7776796" y="2246543"/>
                  <a:pt x="7777615" y="2241632"/>
                </a:cubicBezTo>
                <a:cubicBezTo>
                  <a:pt x="7778433" y="2236721"/>
                  <a:pt x="7778843" y="2231946"/>
                  <a:pt x="7778843" y="2227307"/>
                </a:cubicBezTo>
                <a:cubicBezTo>
                  <a:pt x="7778843" y="2221850"/>
                  <a:pt x="7777342" y="2217621"/>
                  <a:pt x="7774341" y="2214620"/>
                </a:cubicBezTo>
                <a:cubicBezTo>
                  <a:pt x="7769702" y="2211073"/>
                  <a:pt x="7765200" y="2207389"/>
                  <a:pt x="7760834" y="2203569"/>
                </a:cubicBezTo>
                <a:cubicBezTo>
                  <a:pt x="7766291" y="2188563"/>
                  <a:pt x="7769770" y="2178262"/>
                  <a:pt x="7771271" y="2172669"/>
                </a:cubicBezTo>
                <a:cubicBezTo>
                  <a:pt x="7772771" y="2167075"/>
                  <a:pt x="7773522" y="2161687"/>
                  <a:pt x="7773522" y="2156502"/>
                </a:cubicBezTo>
                <a:cubicBezTo>
                  <a:pt x="7773522" y="2145588"/>
                  <a:pt x="7770657" y="2136311"/>
                  <a:pt x="7764927" y="2128672"/>
                </a:cubicBezTo>
                <a:cubicBezTo>
                  <a:pt x="7759197" y="2121032"/>
                  <a:pt x="7752785" y="2117212"/>
                  <a:pt x="7745691" y="2117212"/>
                </a:cubicBezTo>
                <a:close/>
                <a:moveTo>
                  <a:pt x="2958784" y="2107650"/>
                </a:moveTo>
                <a:cubicBezTo>
                  <a:pt x="2976643" y="2107650"/>
                  <a:pt x="2994192" y="2108394"/>
                  <a:pt x="3011431" y="2109882"/>
                </a:cubicBezTo>
                <a:cubicBezTo>
                  <a:pt x="3028671" y="2111370"/>
                  <a:pt x="3044918" y="2114223"/>
                  <a:pt x="3060173" y="2118440"/>
                </a:cubicBezTo>
                <a:cubicBezTo>
                  <a:pt x="3075428" y="2122656"/>
                  <a:pt x="3089442" y="2128672"/>
                  <a:pt x="3102216" y="2136485"/>
                </a:cubicBezTo>
                <a:cubicBezTo>
                  <a:pt x="3114991" y="2144298"/>
                  <a:pt x="3126029" y="2154654"/>
                  <a:pt x="3135331" y="2167553"/>
                </a:cubicBezTo>
                <a:cubicBezTo>
                  <a:pt x="3144632" y="2180452"/>
                  <a:pt x="3151888" y="2196203"/>
                  <a:pt x="3157097" y="2214806"/>
                </a:cubicBezTo>
                <a:cubicBezTo>
                  <a:pt x="3162306" y="2233409"/>
                  <a:pt x="3164911" y="2255486"/>
                  <a:pt x="3164911" y="2281034"/>
                </a:cubicBezTo>
                <a:lnTo>
                  <a:pt x="3119369" y="2281034"/>
                </a:lnTo>
                <a:lnTo>
                  <a:pt x="3097938" y="2281034"/>
                </a:lnTo>
                <a:lnTo>
                  <a:pt x="3019803" y="2281034"/>
                </a:lnTo>
                <a:lnTo>
                  <a:pt x="3019803" y="2242711"/>
                </a:lnTo>
                <a:cubicBezTo>
                  <a:pt x="3019803" y="2216914"/>
                  <a:pt x="3012734" y="2198001"/>
                  <a:pt x="2998595" y="2185971"/>
                </a:cubicBezTo>
                <a:cubicBezTo>
                  <a:pt x="2984457" y="2173940"/>
                  <a:pt x="2965357" y="2167925"/>
                  <a:pt x="2941296" y="2167925"/>
                </a:cubicBezTo>
                <a:lnTo>
                  <a:pt x="2848278" y="2167925"/>
                </a:lnTo>
                <a:cubicBezTo>
                  <a:pt x="2834388" y="2167925"/>
                  <a:pt x="2824466" y="2167057"/>
                  <a:pt x="2818512" y="2165320"/>
                </a:cubicBezTo>
                <a:cubicBezTo>
                  <a:pt x="2812560" y="2163584"/>
                  <a:pt x="2809583" y="2158747"/>
                  <a:pt x="2809583" y="2150810"/>
                </a:cubicBezTo>
                <a:cubicBezTo>
                  <a:pt x="2809583" y="2142872"/>
                  <a:pt x="2813614" y="2136113"/>
                  <a:pt x="2821676" y="2130532"/>
                </a:cubicBezTo>
                <a:cubicBezTo>
                  <a:pt x="2829737" y="2124951"/>
                  <a:pt x="2840589" y="2120486"/>
                  <a:pt x="2854232" y="2117137"/>
                </a:cubicBezTo>
                <a:cubicBezTo>
                  <a:pt x="2867874" y="2113789"/>
                  <a:pt x="2883750" y="2111370"/>
                  <a:pt x="2901857" y="2109882"/>
                </a:cubicBezTo>
                <a:cubicBezTo>
                  <a:pt x="2919964" y="2108394"/>
                  <a:pt x="2938940" y="2107650"/>
                  <a:pt x="2958784" y="2107650"/>
                </a:cubicBezTo>
                <a:close/>
                <a:moveTo>
                  <a:pt x="9944551" y="2094032"/>
                </a:moveTo>
                <a:cubicBezTo>
                  <a:pt x="9949463" y="2094032"/>
                  <a:pt x="9954511" y="2097170"/>
                  <a:pt x="9959695" y="2103445"/>
                </a:cubicBezTo>
                <a:cubicBezTo>
                  <a:pt x="9964879" y="2109721"/>
                  <a:pt x="9967471" y="2116542"/>
                  <a:pt x="9967471" y="2123909"/>
                </a:cubicBezTo>
                <a:cubicBezTo>
                  <a:pt x="9967471" y="2126092"/>
                  <a:pt x="9966380" y="2129912"/>
                  <a:pt x="9964197" y="2135369"/>
                </a:cubicBezTo>
                <a:lnTo>
                  <a:pt x="9946189" y="2121453"/>
                </a:lnTo>
                <a:cubicBezTo>
                  <a:pt x="9939367" y="2114905"/>
                  <a:pt x="9935957" y="2108629"/>
                  <a:pt x="9935957" y="2102627"/>
                </a:cubicBezTo>
                <a:cubicBezTo>
                  <a:pt x="9935957" y="2100717"/>
                  <a:pt x="9936707" y="2098807"/>
                  <a:pt x="9938208" y="2096897"/>
                </a:cubicBezTo>
                <a:cubicBezTo>
                  <a:pt x="9939708" y="2094987"/>
                  <a:pt x="9941823" y="2094032"/>
                  <a:pt x="9944551" y="2094032"/>
                </a:cubicBezTo>
                <a:close/>
                <a:moveTo>
                  <a:pt x="10277741" y="2091130"/>
                </a:moveTo>
                <a:cubicBezTo>
                  <a:pt x="10266008" y="2117869"/>
                  <a:pt x="10258096" y="2137446"/>
                  <a:pt x="10254003" y="2149861"/>
                </a:cubicBezTo>
                <a:cubicBezTo>
                  <a:pt x="10249910" y="2162276"/>
                  <a:pt x="10244726" y="2182808"/>
                  <a:pt x="10238450" y="2211457"/>
                </a:cubicBezTo>
                <a:lnTo>
                  <a:pt x="10262188" y="2226191"/>
                </a:lnTo>
                <a:cubicBezTo>
                  <a:pt x="10275557" y="2279397"/>
                  <a:pt x="10282924" y="2309002"/>
                  <a:pt x="10284289" y="2315004"/>
                </a:cubicBezTo>
                <a:cubicBezTo>
                  <a:pt x="10289746" y="2340107"/>
                  <a:pt x="10293703" y="2364254"/>
                  <a:pt x="10296158" y="2387446"/>
                </a:cubicBezTo>
                <a:cubicBezTo>
                  <a:pt x="10298614" y="2410639"/>
                  <a:pt x="10299842" y="2439015"/>
                  <a:pt x="10299842" y="2472576"/>
                </a:cubicBezTo>
                <a:cubicBezTo>
                  <a:pt x="10280742" y="2488129"/>
                  <a:pt x="10266144" y="2499588"/>
                  <a:pt x="10256049" y="2506955"/>
                </a:cubicBezTo>
                <a:cubicBezTo>
                  <a:pt x="10225763" y="2529602"/>
                  <a:pt x="10207345" y="2540925"/>
                  <a:pt x="10200797" y="2540925"/>
                </a:cubicBezTo>
                <a:lnTo>
                  <a:pt x="10172184" y="2540925"/>
                </a:lnTo>
                <a:lnTo>
                  <a:pt x="10146363" y="2540925"/>
                </a:lnTo>
                <a:lnTo>
                  <a:pt x="10088691" y="2540925"/>
                </a:lnTo>
                <a:cubicBezTo>
                  <a:pt x="10074776" y="2540925"/>
                  <a:pt x="10059633" y="2541403"/>
                  <a:pt x="10043262" y="2542358"/>
                </a:cubicBezTo>
                <a:cubicBezTo>
                  <a:pt x="10026891" y="2543313"/>
                  <a:pt x="10008746" y="2545428"/>
                  <a:pt x="9988828" y="2548702"/>
                </a:cubicBezTo>
                <a:cubicBezTo>
                  <a:pt x="10016113" y="2537242"/>
                  <a:pt x="10036577" y="2519234"/>
                  <a:pt x="10050219" y="2494677"/>
                </a:cubicBezTo>
                <a:cubicBezTo>
                  <a:pt x="10062770" y="2472303"/>
                  <a:pt x="10069046" y="2445291"/>
                  <a:pt x="10069046" y="2413640"/>
                </a:cubicBezTo>
                <a:cubicBezTo>
                  <a:pt x="10069046" y="2390721"/>
                  <a:pt x="10064681" y="2367528"/>
                  <a:pt x="10055949" y="2344063"/>
                </a:cubicBezTo>
                <a:cubicBezTo>
                  <a:pt x="10045854" y="2316778"/>
                  <a:pt x="10033848" y="2303135"/>
                  <a:pt x="10019933" y="2303135"/>
                </a:cubicBezTo>
                <a:cubicBezTo>
                  <a:pt x="10002743" y="2303135"/>
                  <a:pt x="9983916" y="2319097"/>
                  <a:pt x="9963453" y="2351021"/>
                </a:cubicBezTo>
                <a:cubicBezTo>
                  <a:pt x="9940260" y="2387583"/>
                  <a:pt x="9913521" y="2446928"/>
                  <a:pt x="9883234" y="2529056"/>
                </a:cubicBezTo>
                <a:cubicBezTo>
                  <a:pt x="9876413" y="2530421"/>
                  <a:pt x="9864407" y="2533013"/>
                  <a:pt x="9847218" y="2536833"/>
                </a:cubicBezTo>
                <a:cubicBezTo>
                  <a:pt x="9831939" y="2539561"/>
                  <a:pt x="9816931" y="2540925"/>
                  <a:pt x="9802197" y="2540925"/>
                </a:cubicBezTo>
                <a:lnTo>
                  <a:pt x="9791184" y="2540925"/>
                </a:lnTo>
                <a:lnTo>
                  <a:pt x="9791184" y="2518415"/>
                </a:lnTo>
                <a:cubicBezTo>
                  <a:pt x="9791184" y="2476396"/>
                  <a:pt x="9783544" y="2440516"/>
                  <a:pt x="9768265" y="2410775"/>
                </a:cubicBezTo>
                <a:cubicBezTo>
                  <a:pt x="9752985" y="2381035"/>
                  <a:pt x="9734431" y="2366164"/>
                  <a:pt x="9712603" y="2366164"/>
                </a:cubicBezTo>
                <a:cubicBezTo>
                  <a:pt x="9686409" y="2366164"/>
                  <a:pt x="9663080" y="2386764"/>
                  <a:pt x="9642616" y="2427965"/>
                </a:cubicBezTo>
                <a:cubicBezTo>
                  <a:pt x="9623790" y="2465891"/>
                  <a:pt x="9614376" y="2505318"/>
                  <a:pt x="9614376" y="2546246"/>
                </a:cubicBezTo>
                <a:cubicBezTo>
                  <a:pt x="9614376" y="2576533"/>
                  <a:pt x="9622357" y="2600476"/>
                  <a:pt x="9638319" y="2618074"/>
                </a:cubicBezTo>
                <a:cubicBezTo>
                  <a:pt x="9654281" y="2635673"/>
                  <a:pt x="9675768" y="2644473"/>
                  <a:pt x="9702780" y="2644473"/>
                </a:cubicBezTo>
                <a:cubicBezTo>
                  <a:pt x="9710420" y="2644473"/>
                  <a:pt x="9719970" y="2643654"/>
                  <a:pt x="9731430" y="2642017"/>
                </a:cubicBezTo>
                <a:cubicBezTo>
                  <a:pt x="9698687" y="2680762"/>
                  <a:pt x="9667037" y="2708866"/>
                  <a:pt x="9636477" y="2726328"/>
                </a:cubicBezTo>
                <a:cubicBezTo>
                  <a:pt x="9610557" y="2741062"/>
                  <a:pt x="9584363" y="2748429"/>
                  <a:pt x="9557896" y="2748429"/>
                </a:cubicBezTo>
                <a:cubicBezTo>
                  <a:pt x="9538251" y="2748429"/>
                  <a:pt x="9520652" y="2745701"/>
                  <a:pt x="9505099" y="2740244"/>
                </a:cubicBezTo>
                <a:cubicBezTo>
                  <a:pt x="9486272" y="2733695"/>
                  <a:pt x="9462125" y="2720598"/>
                  <a:pt x="9432657" y="2700953"/>
                </a:cubicBezTo>
                <a:lnTo>
                  <a:pt x="9415467" y="2724691"/>
                </a:lnTo>
                <a:cubicBezTo>
                  <a:pt x="9471129" y="2767256"/>
                  <a:pt x="9512398" y="2795769"/>
                  <a:pt x="9539274" y="2810230"/>
                </a:cubicBezTo>
                <a:cubicBezTo>
                  <a:pt x="9566150" y="2824691"/>
                  <a:pt x="9590911" y="2831922"/>
                  <a:pt x="9613558" y="2831922"/>
                </a:cubicBezTo>
                <a:cubicBezTo>
                  <a:pt x="9652303" y="2831922"/>
                  <a:pt x="9691594" y="2809002"/>
                  <a:pt x="9731430" y="2763163"/>
                </a:cubicBezTo>
                <a:cubicBezTo>
                  <a:pt x="9761307" y="2728784"/>
                  <a:pt x="9779980" y="2694098"/>
                  <a:pt x="9787449" y="2659104"/>
                </a:cubicBezTo>
                <a:lnTo>
                  <a:pt x="9788179" y="2652249"/>
                </a:lnTo>
                <a:lnTo>
                  <a:pt x="9858678" y="2652249"/>
                </a:lnTo>
                <a:cubicBezTo>
                  <a:pt x="9858678" y="2708456"/>
                  <a:pt x="9872388" y="2756546"/>
                  <a:pt x="9899810" y="2796519"/>
                </a:cubicBezTo>
                <a:cubicBezTo>
                  <a:pt x="9927232" y="2836492"/>
                  <a:pt x="9959906" y="2856478"/>
                  <a:pt x="9997832" y="2856478"/>
                </a:cubicBezTo>
                <a:cubicBezTo>
                  <a:pt x="10013112" y="2856478"/>
                  <a:pt x="10025663" y="2850408"/>
                  <a:pt x="10035485" y="2838265"/>
                </a:cubicBezTo>
                <a:cubicBezTo>
                  <a:pt x="10045308" y="2826124"/>
                  <a:pt x="10055949" y="2802999"/>
                  <a:pt x="10067409" y="2768893"/>
                </a:cubicBezTo>
                <a:cubicBezTo>
                  <a:pt x="10073685" y="2751431"/>
                  <a:pt x="10077641" y="2739289"/>
                  <a:pt x="10079278" y="2732467"/>
                </a:cubicBezTo>
                <a:cubicBezTo>
                  <a:pt x="10082280" y="2720462"/>
                  <a:pt x="10083780" y="2709138"/>
                  <a:pt x="10083780" y="2698497"/>
                </a:cubicBezTo>
                <a:cubicBezTo>
                  <a:pt x="10083780" y="2687310"/>
                  <a:pt x="10079141" y="2678170"/>
                  <a:pt x="10069865" y="2671076"/>
                </a:cubicBezTo>
                <a:cubicBezTo>
                  <a:pt x="10060042" y="2665619"/>
                  <a:pt x="10050219" y="2660025"/>
                  <a:pt x="10040397" y="2654295"/>
                </a:cubicBezTo>
                <a:cubicBezTo>
                  <a:pt x="10053221" y="2653204"/>
                  <a:pt x="10062907" y="2652590"/>
                  <a:pt x="10069455" y="2652454"/>
                </a:cubicBezTo>
                <a:cubicBezTo>
                  <a:pt x="10076004" y="2652317"/>
                  <a:pt x="10082416" y="2652249"/>
                  <a:pt x="10088691" y="2652249"/>
                </a:cubicBezTo>
                <a:lnTo>
                  <a:pt x="10146363" y="2652249"/>
                </a:lnTo>
                <a:lnTo>
                  <a:pt x="10172184" y="2652249"/>
                </a:lnTo>
                <a:lnTo>
                  <a:pt x="10584512" y="2652249"/>
                </a:lnTo>
                <a:lnTo>
                  <a:pt x="10613757" y="2652249"/>
                </a:lnTo>
                <a:lnTo>
                  <a:pt x="10809615" y="2652249"/>
                </a:lnTo>
                <a:lnTo>
                  <a:pt x="10809615" y="2540925"/>
                </a:lnTo>
                <a:lnTo>
                  <a:pt x="10765004" y="2287583"/>
                </a:lnTo>
                <a:lnTo>
                  <a:pt x="10779738" y="2293313"/>
                </a:lnTo>
                <a:cubicBezTo>
                  <a:pt x="10785741" y="2280216"/>
                  <a:pt x="10791129" y="2265346"/>
                  <a:pt x="10795904" y="2248701"/>
                </a:cubicBezTo>
                <a:cubicBezTo>
                  <a:pt x="10800679" y="2232057"/>
                  <a:pt x="10804294" y="2215004"/>
                  <a:pt x="10806750" y="2197542"/>
                </a:cubicBezTo>
                <a:cubicBezTo>
                  <a:pt x="10784649" y="2188265"/>
                  <a:pt x="10768551" y="2179806"/>
                  <a:pt x="10758455" y="2172167"/>
                </a:cubicBezTo>
                <a:cubicBezTo>
                  <a:pt x="10746995" y="2163708"/>
                  <a:pt x="10741266" y="2154977"/>
                  <a:pt x="10741266" y="2145973"/>
                </a:cubicBezTo>
                <a:cubicBezTo>
                  <a:pt x="10742357" y="2138879"/>
                  <a:pt x="10742903" y="2134513"/>
                  <a:pt x="10742903" y="2132876"/>
                </a:cubicBezTo>
                <a:lnTo>
                  <a:pt x="10724076" y="2123053"/>
                </a:lnTo>
                <a:cubicBezTo>
                  <a:pt x="10709069" y="2151703"/>
                  <a:pt x="10698427" y="2176396"/>
                  <a:pt x="10692152" y="2197132"/>
                </a:cubicBezTo>
                <a:cubicBezTo>
                  <a:pt x="10687241" y="2213504"/>
                  <a:pt x="10684785" y="2229738"/>
                  <a:pt x="10684785" y="2245837"/>
                </a:cubicBezTo>
                <a:lnTo>
                  <a:pt x="10710979" y="2263026"/>
                </a:lnTo>
                <a:lnTo>
                  <a:pt x="10760502" y="2540925"/>
                </a:lnTo>
                <a:lnTo>
                  <a:pt x="10613757" y="2540925"/>
                </a:lnTo>
                <a:lnTo>
                  <a:pt x="10613757" y="2456205"/>
                </a:lnTo>
                <a:cubicBezTo>
                  <a:pt x="10613757" y="2420734"/>
                  <a:pt x="10602844" y="2393586"/>
                  <a:pt x="10581015" y="2374759"/>
                </a:cubicBezTo>
                <a:cubicBezTo>
                  <a:pt x="10561643" y="2358115"/>
                  <a:pt x="10535858" y="2349793"/>
                  <a:pt x="10503661" y="2349793"/>
                </a:cubicBezTo>
                <a:cubicBezTo>
                  <a:pt x="10491656" y="2349793"/>
                  <a:pt x="10474194" y="2356069"/>
                  <a:pt x="10451274" y="2368620"/>
                </a:cubicBezTo>
                <a:cubicBezTo>
                  <a:pt x="10433812" y="2378169"/>
                  <a:pt x="10414030" y="2390721"/>
                  <a:pt x="10391929" y="2406273"/>
                </a:cubicBezTo>
                <a:cubicBezTo>
                  <a:pt x="10377467" y="2416642"/>
                  <a:pt x="10363143" y="2427010"/>
                  <a:pt x="10348955" y="2437378"/>
                </a:cubicBezTo>
                <a:cubicBezTo>
                  <a:pt x="10350864" y="2427829"/>
                  <a:pt x="10352025" y="2420803"/>
                  <a:pt x="10352434" y="2416301"/>
                </a:cubicBezTo>
                <a:cubicBezTo>
                  <a:pt x="10352843" y="2411798"/>
                  <a:pt x="10353048" y="2405591"/>
                  <a:pt x="10353048" y="2397678"/>
                </a:cubicBezTo>
                <a:lnTo>
                  <a:pt x="10353048" y="2393176"/>
                </a:lnTo>
                <a:cubicBezTo>
                  <a:pt x="10353048" y="2378715"/>
                  <a:pt x="10351616" y="2362276"/>
                  <a:pt x="10348751" y="2343858"/>
                </a:cubicBezTo>
                <a:cubicBezTo>
                  <a:pt x="10345886" y="2325441"/>
                  <a:pt x="10340223" y="2296860"/>
                  <a:pt x="10331766" y="2258115"/>
                </a:cubicBezTo>
                <a:lnTo>
                  <a:pt x="10346500" y="2263026"/>
                </a:lnTo>
                <a:cubicBezTo>
                  <a:pt x="10354412" y="2243381"/>
                  <a:pt x="10359869" y="2228920"/>
                  <a:pt x="10362871" y="2219643"/>
                </a:cubicBezTo>
                <a:cubicBezTo>
                  <a:pt x="10368873" y="2201089"/>
                  <a:pt x="10373239" y="2181171"/>
                  <a:pt x="10375968" y="2159888"/>
                </a:cubicBezTo>
                <a:cubicBezTo>
                  <a:pt x="10357959" y="2153067"/>
                  <a:pt x="10344453" y="2147474"/>
                  <a:pt x="10335449" y="2143108"/>
                </a:cubicBezTo>
                <a:cubicBezTo>
                  <a:pt x="10308437" y="2130011"/>
                  <a:pt x="10294931" y="2118688"/>
                  <a:pt x="10294931" y="2109138"/>
                </a:cubicBezTo>
                <a:cubicBezTo>
                  <a:pt x="10296021" y="2103681"/>
                  <a:pt x="10296568" y="2100134"/>
                  <a:pt x="10296568" y="2098497"/>
                </a:cubicBezTo>
                <a:close/>
                <a:moveTo>
                  <a:pt x="7982216" y="2091130"/>
                </a:moveTo>
                <a:cubicBezTo>
                  <a:pt x="7970483" y="2117869"/>
                  <a:pt x="7962570" y="2137446"/>
                  <a:pt x="7958478" y="2149861"/>
                </a:cubicBezTo>
                <a:cubicBezTo>
                  <a:pt x="7954385" y="2162276"/>
                  <a:pt x="7949201" y="2182808"/>
                  <a:pt x="7942926" y="2211457"/>
                </a:cubicBezTo>
                <a:lnTo>
                  <a:pt x="7966663" y="2226191"/>
                </a:lnTo>
                <a:cubicBezTo>
                  <a:pt x="7980033" y="2279397"/>
                  <a:pt x="7987400" y="2309002"/>
                  <a:pt x="7988765" y="2315004"/>
                </a:cubicBezTo>
                <a:cubicBezTo>
                  <a:pt x="7994221" y="2340107"/>
                  <a:pt x="7998177" y="2364254"/>
                  <a:pt x="8000634" y="2387446"/>
                </a:cubicBezTo>
                <a:cubicBezTo>
                  <a:pt x="8003089" y="2410639"/>
                  <a:pt x="8004317" y="2439015"/>
                  <a:pt x="8004317" y="2472576"/>
                </a:cubicBezTo>
                <a:cubicBezTo>
                  <a:pt x="7985217" y="2488129"/>
                  <a:pt x="7970620" y="2499588"/>
                  <a:pt x="7960524" y="2506955"/>
                </a:cubicBezTo>
                <a:cubicBezTo>
                  <a:pt x="7930238" y="2529602"/>
                  <a:pt x="7911821" y="2540925"/>
                  <a:pt x="7905272" y="2540925"/>
                </a:cubicBezTo>
                <a:lnTo>
                  <a:pt x="7880157" y="2540925"/>
                </a:lnTo>
                <a:lnTo>
                  <a:pt x="7880157" y="2536424"/>
                </a:lnTo>
                <a:cubicBezTo>
                  <a:pt x="7880157" y="2504773"/>
                  <a:pt x="7875109" y="2476532"/>
                  <a:pt x="7865014" y="2451703"/>
                </a:cubicBezTo>
                <a:cubicBezTo>
                  <a:pt x="7854918" y="2426874"/>
                  <a:pt x="7840593" y="2404909"/>
                  <a:pt x="7822040" y="2385809"/>
                </a:cubicBezTo>
                <a:lnTo>
                  <a:pt x="7799120" y="2496314"/>
                </a:lnTo>
                <a:cubicBezTo>
                  <a:pt x="7813309" y="2509684"/>
                  <a:pt x="7825314" y="2526464"/>
                  <a:pt x="7835137" y="2546656"/>
                </a:cubicBezTo>
                <a:cubicBezTo>
                  <a:pt x="7843868" y="2564391"/>
                  <a:pt x="7848234" y="2578715"/>
                  <a:pt x="7848234" y="2589629"/>
                </a:cubicBezTo>
                <a:cubicBezTo>
                  <a:pt x="7848234" y="2611458"/>
                  <a:pt x="7825587" y="2642563"/>
                  <a:pt x="7780294" y="2682945"/>
                </a:cubicBezTo>
                <a:cubicBezTo>
                  <a:pt x="7747824" y="2711867"/>
                  <a:pt x="7722176" y="2731649"/>
                  <a:pt x="7703350" y="2742290"/>
                </a:cubicBezTo>
                <a:cubicBezTo>
                  <a:pt x="7684523" y="2752931"/>
                  <a:pt x="7665696" y="2758252"/>
                  <a:pt x="7646869" y="2758252"/>
                </a:cubicBezTo>
                <a:cubicBezTo>
                  <a:pt x="7629406" y="2758252"/>
                  <a:pt x="7613172" y="2755387"/>
                  <a:pt x="7598165" y="2749657"/>
                </a:cubicBezTo>
                <a:cubicBezTo>
                  <a:pt x="7583158" y="2743927"/>
                  <a:pt x="7563377" y="2732877"/>
                  <a:pt x="7538820" y="2716505"/>
                </a:cubicBezTo>
                <a:lnTo>
                  <a:pt x="7521630" y="2741881"/>
                </a:lnTo>
                <a:cubicBezTo>
                  <a:pt x="7572653" y="2777079"/>
                  <a:pt x="7610170" y="2800544"/>
                  <a:pt x="7634182" y="2812276"/>
                </a:cubicBezTo>
                <a:cubicBezTo>
                  <a:pt x="7661739" y="2825919"/>
                  <a:pt x="7687524" y="2832740"/>
                  <a:pt x="7711535" y="2832740"/>
                </a:cubicBezTo>
                <a:cubicBezTo>
                  <a:pt x="7731726" y="2832740"/>
                  <a:pt x="7756010" y="2821553"/>
                  <a:pt x="7784386" y="2799180"/>
                </a:cubicBezTo>
                <a:cubicBezTo>
                  <a:pt x="7810034" y="2778988"/>
                  <a:pt x="7832408" y="2755182"/>
                  <a:pt x="7851508" y="2727761"/>
                </a:cubicBezTo>
                <a:cubicBezTo>
                  <a:pt x="7870607" y="2700339"/>
                  <a:pt x="7880157" y="2678306"/>
                  <a:pt x="7880157" y="2661662"/>
                </a:cubicBezTo>
                <a:lnTo>
                  <a:pt x="7880157" y="2652249"/>
                </a:lnTo>
                <a:lnTo>
                  <a:pt x="8288988" y="2652249"/>
                </a:lnTo>
                <a:lnTo>
                  <a:pt x="8318232" y="2652249"/>
                </a:lnTo>
                <a:lnTo>
                  <a:pt x="8347515" y="2652249"/>
                </a:lnTo>
                <a:cubicBezTo>
                  <a:pt x="8369615" y="2652249"/>
                  <a:pt x="8388579" y="2648020"/>
                  <a:pt x="8404404" y="2639561"/>
                </a:cubicBezTo>
                <a:cubicBezTo>
                  <a:pt x="8422958" y="2629739"/>
                  <a:pt x="8439738" y="2613368"/>
                  <a:pt x="8454744" y="2590448"/>
                </a:cubicBezTo>
                <a:cubicBezTo>
                  <a:pt x="8463204" y="2612549"/>
                  <a:pt x="8472754" y="2628374"/>
                  <a:pt x="8483394" y="2637924"/>
                </a:cubicBezTo>
                <a:cubicBezTo>
                  <a:pt x="8494036" y="2647474"/>
                  <a:pt x="8508496" y="2652249"/>
                  <a:pt x="8526778" y="2652249"/>
                </a:cubicBezTo>
                <a:lnTo>
                  <a:pt x="8593490" y="2652249"/>
                </a:lnTo>
                <a:cubicBezTo>
                  <a:pt x="8618320" y="2652249"/>
                  <a:pt x="8636942" y="2650475"/>
                  <a:pt x="8649356" y="2646928"/>
                </a:cubicBezTo>
                <a:cubicBezTo>
                  <a:pt x="8661771" y="2643381"/>
                  <a:pt x="8675891" y="2636014"/>
                  <a:pt x="8691717" y="2624828"/>
                </a:cubicBezTo>
                <a:cubicBezTo>
                  <a:pt x="8711362" y="2634377"/>
                  <a:pt x="8731280" y="2641335"/>
                  <a:pt x="8751471" y="2645700"/>
                </a:cubicBezTo>
                <a:cubicBezTo>
                  <a:pt x="8771662" y="2650066"/>
                  <a:pt x="8797037" y="2652249"/>
                  <a:pt x="8827597" y="2652249"/>
                </a:cubicBezTo>
                <a:lnTo>
                  <a:pt x="8827597" y="2497542"/>
                </a:lnTo>
                <a:cubicBezTo>
                  <a:pt x="8827597" y="2476532"/>
                  <a:pt x="8826028" y="2459002"/>
                  <a:pt x="8822890" y="2444950"/>
                </a:cubicBezTo>
                <a:cubicBezTo>
                  <a:pt x="8819752" y="2430898"/>
                  <a:pt x="8814500" y="2415277"/>
                  <a:pt x="8807133" y="2398088"/>
                </a:cubicBezTo>
                <a:lnTo>
                  <a:pt x="8772344" y="2445155"/>
                </a:lnTo>
                <a:cubicBezTo>
                  <a:pt x="8766888" y="2452249"/>
                  <a:pt x="8763886" y="2456478"/>
                  <a:pt x="8763340" y="2457842"/>
                </a:cubicBezTo>
                <a:cubicBezTo>
                  <a:pt x="8761430" y="2461662"/>
                  <a:pt x="8760475" y="2467119"/>
                  <a:pt x="8760475" y="2474213"/>
                </a:cubicBezTo>
                <a:cubicBezTo>
                  <a:pt x="8760475" y="2479397"/>
                  <a:pt x="8763886" y="2489357"/>
                  <a:pt x="8770707" y="2504090"/>
                </a:cubicBezTo>
                <a:cubicBezTo>
                  <a:pt x="8777528" y="2518824"/>
                  <a:pt x="8780938" y="2530830"/>
                  <a:pt x="8780938" y="2540107"/>
                </a:cubicBezTo>
                <a:cubicBezTo>
                  <a:pt x="8767024" y="2538197"/>
                  <a:pt x="8753790" y="2535468"/>
                  <a:pt x="8741240" y="2531921"/>
                </a:cubicBezTo>
                <a:cubicBezTo>
                  <a:pt x="8728688" y="2528374"/>
                  <a:pt x="8717364" y="2524145"/>
                  <a:pt x="8707270" y="2519234"/>
                </a:cubicBezTo>
                <a:cubicBezTo>
                  <a:pt x="8711635" y="2494404"/>
                  <a:pt x="8713817" y="2474486"/>
                  <a:pt x="8713817" y="2459479"/>
                </a:cubicBezTo>
                <a:cubicBezTo>
                  <a:pt x="8713817" y="2456751"/>
                  <a:pt x="8713681" y="2450953"/>
                  <a:pt x="8713408" y="2442085"/>
                </a:cubicBezTo>
                <a:cubicBezTo>
                  <a:pt x="8713136" y="2433217"/>
                  <a:pt x="8712726" y="2426191"/>
                  <a:pt x="8712180" y="2421007"/>
                </a:cubicBezTo>
                <a:lnTo>
                  <a:pt x="8696628" y="2433285"/>
                </a:lnTo>
                <a:cubicBezTo>
                  <a:pt x="8688988" y="2439288"/>
                  <a:pt x="8683940" y="2443791"/>
                  <a:pt x="8681484" y="2446792"/>
                </a:cubicBezTo>
                <a:cubicBezTo>
                  <a:pt x="8677392" y="2451976"/>
                  <a:pt x="8675346" y="2457842"/>
                  <a:pt x="8675346" y="2464391"/>
                </a:cubicBezTo>
                <a:cubicBezTo>
                  <a:pt x="8675346" y="2494950"/>
                  <a:pt x="8666751" y="2515823"/>
                  <a:pt x="8649562" y="2527010"/>
                </a:cubicBezTo>
                <a:cubicBezTo>
                  <a:pt x="8635372" y="2536287"/>
                  <a:pt x="8611634" y="2540925"/>
                  <a:pt x="8578346" y="2540925"/>
                </a:cubicBezTo>
                <a:lnTo>
                  <a:pt x="8528006" y="2540925"/>
                </a:lnTo>
                <a:cubicBezTo>
                  <a:pt x="8515727" y="2540925"/>
                  <a:pt x="8504813" y="2536287"/>
                  <a:pt x="8495263" y="2527010"/>
                </a:cubicBezTo>
                <a:cubicBezTo>
                  <a:pt x="8485714" y="2517733"/>
                  <a:pt x="8480939" y="2506137"/>
                  <a:pt x="8480939" y="2492222"/>
                </a:cubicBezTo>
                <a:cubicBezTo>
                  <a:pt x="8480939" y="2478579"/>
                  <a:pt x="8481212" y="2466164"/>
                  <a:pt x="8481757" y="2454977"/>
                </a:cubicBezTo>
                <a:cubicBezTo>
                  <a:pt x="8482303" y="2443791"/>
                  <a:pt x="8482849" y="2433831"/>
                  <a:pt x="8483394" y="2425100"/>
                </a:cubicBezTo>
                <a:lnTo>
                  <a:pt x="8456382" y="2421007"/>
                </a:lnTo>
                <a:cubicBezTo>
                  <a:pt x="8456382" y="2463845"/>
                  <a:pt x="8443968" y="2495769"/>
                  <a:pt x="8419138" y="2516778"/>
                </a:cubicBezTo>
                <a:cubicBezTo>
                  <a:pt x="8400038" y="2532876"/>
                  <a:pt x="8376164" y="2540925"/>
                  <a:pt x="8347515" y="2540925"/>
                </a:cubicBezTo>
                <a:lnTo>
                  <a:pt x="8318232" y="2540925"/>
                </a:lnTo>
                <a:lnTo>
                  <a:pt x="8318232" y="2456205"/>
                </a:lnTo>
                <a:cubicBezTo>
                  <a:pt x="8318232" y="2420734"/>
                  <a:pt x="8307318" y="2393586"/>
                  <a:pt x="8285490" y="2374759"/>
                </a:cubicBezTo>
                <a:cubicBezTo>
                  <a:pt x="8266118" y="2358115"/>
                  <a:pt x="8240334" y="2349793"/>
                  <a:pt x="8208137" y="2349793"/>
                </a:cubicBezTo>
                <a:cubicBezTo>
                  <a:pt x="8196132" y="2349793"/>
                  <a:pt x="8178669" y="2356069"/>
                  <a:pt x="8155749" y="2368620"/>
                </a:cubicBezTo>
                <a:cubicBezTo>
                  <a:pt x="8138287" y="2378169"/>
                  <a:pt x="8118505" y="2390721"/>
                  <a:pt x="8096405" y="2406273"/>
                </a:cubicBezTo>
                <a:cubicBezTo>
                  <a:pt x="8081943" y="2416642"/>
                  <a:pt x="8067619" y="2427010"/>
                  <a:pt x="8053430" y="2437378"/>
                </a:cubicBezTo>
                <a:cubicBezTo>
                  <a:pt x="8055340" y="2427829"/>
                  <a:pt x="8056500" y="2420803"/>
                  <a:pt x="8056909" y="2416301"/>
                </a:cubicBezTo>
                <a:cubicBezTo>
                  <a:pt x="8057319" y="2411798"/>
                  <a:pt x="8057523" y="2405591"/>
                  <a:pt x="8057523" y="2397678"/>
                </a:cubicBezTo>
                <a:lnTo>
                  <a:pt x="8057523" y="2393176"/>
                </a:lnTo>
                <a:cubicBezTo>
                  <a:pt x="8057523" y="2378715"/>
                  <a:pt x="8056090" y="2362276"/>
                  <a:pt x="8053226" y="2343858"/>
                </a:cubicBezTo>
                <a:cubicBezTo>
                  <a:pt x="8050360" y="2325441"/>
                  <a:pt x="8044699" y="2296860"/>
                  <a:pt x="8036240" y="2258115"/>
                </a:cubicBezTo>
                <a:lnTo>
                  <a:pt x="8050975" y="2263026"/>
                </a:lnTo>
                <a:cubicBezTo>
                  <a:pt x="8058887" y="2243381"/>
                  <a:pt x="8064344" y="2228920"/>
                  <a:pt x="8067346" y="2219643"/>
                </a:cubicBezTo>
                <a:cubicBezTo>
                  <a:pt x="8073348" y="2201089"/>
                  <a:pt x="8077714" y="2181171"/>
                  <a:pt x="8080442" y="2159888"/>
                </a:cubicBezTo>
                <a:cubicBezTo>
                  <a:pt x="8062435" y="2153067"/>
                  <a:pt x="8048928" y="2147474"/>
                  <a:pt x="8039924" y="2143108"/>
                </a:cubicBezTo>
                <a:cubicBezTo>
                  <a:pt x="8012912" y="2130011"/>
                  <a:pt x="7999405" y="2118688"/>
                  <a:pt x="7999405" y="2109138"/>
                </a:cubicBezTo>
                <a:cubicBezTo>
                  <a:pt x="8000497" y="2103681"/>
                  <a:pt x="8001043" y="2100134"/>
                  <a:pt x="8001043" y="2098497"/>
                </a:cubicBezTo>
                <a:close/>
                <a:moveTo>
                  <a:pt x="9965015" y="2060062"/>
                </a:moveTo>
                <a:cubicBezTo>
                  <a:pt x="9952737" y="2060062"/>
                  <a:pt x="9941345" y="2066951"/>
                  <a:pt x="9930841" y="2080730"/>
                </a:cubicBezTo>
                <a:cubicBezTo>
                  <a:pt x="9920336" y="2094509"/>
                  <a:pt x="9915083" y="2110403"/>
                  <a:pt x="9915083" y="2128411"/>
                </a:cubicBezTo>
                <a:cubicBezTo>
                  <a:pt x="9915083" y="2136869"/>
                  <a:pt x="9917812" y="2144646"/>
                  <a:pt x="9923269" y="2151740"/>
                </a:cubicBezTo>
                <a:cubicBezTo>
                  <a:pt x="9927634" y="2157470"/>
                  <a:pt x="9934047" y="2162927"/>
                  <a:pt x="9942505" y="2168111"/>
                </a:cubicBezTo>
                <a:cubicBezTo>
                  <a:pt x="9933501" y="2178752"/>
                  <a:pt x="9920267" y="2191031"/>
                  <a:pt x="9902805" y="2204946"/>
                </a:cubicBezTo>
                <a:cubicBezTo>
                  <a:pt x="9883432" y="2220226"/>
                  <a:pt x="9866516" y="2231276"/>
                  <a:pt x="9852055" y="2238098"/>
                </a:cubicBezTo>
                <a:lnTo>
                  <a:pt x="9881932" y="2238098"/>
                </a:lnTo>
                <a:cubicBezTo>
                  <a:pt x="9895575" y="2238098"/>
                  <a:pt x="9912491" y="2228275"/>
                  <a:pt x="9932682" y="2208629"/>
                </a:cubicBezTo>
                <a:cubicBezTo>
                  <a:pt x="9937594" y="2203718"/>
                  <a:pt x="9946870" y="2193759"/>
                  <a:pt x="9960513" y="2178752"/>
                </a:cubicBezTo>
                <a:lnTo>
                  <a:pt x="9994483" y="2199216"/>
                </a:lnTo>
                <a:cubicBezTo>
                  <a:pt x="9995302" y="2194305"/>
                  <a:pt x="9996120" y="2189393"/>
                  <a:pt x="9996939" y="2184482"/>
                </a:cubicBezTo>
                <a:cubicBezTo>
                  <a:pt x="9997757" y="2179571"/>
                  <a:pt x="9998167" y="2174796"/>
                  <a:pt x="9998167" y="2170158"/>
                </a:cubicBezTo>
                <a:cubicBezTo>
                  <a:pt x="9998167" y="2164700"/>
                  <a:pt x="9996666" y="2160471"/>
                  <a:pt x="9993665" y="2157470"/>
                </a:cubicBezTo>
                <a:cubicBezTo>
                  <a:pt x="9989026" y="2153923"/>
                  <a:pt x="9984524" y="2150239"/>
                  <a:pt x="9980159" y="2146419"/>
                </a:cubicBezTo>
                <a:cubicBezTo>
                  <a:pt x="9985616" y="2131412"/>
                  <a:pt x="9989095" y="2121113"/>
                  <a:pt x="9990595" y="2115519"/>
                </a:cubicBezTo>
                <a:cubicBezTo>
                  <a:pt x="9992096" y="2109925"/>
                  <a:pt x="9992846" y="2104537"/>
                  <a:pt x="9992846" y="2099352"/>
                </a:cubicBezTo>
                <a:cubicBezTo>
                  <a:pt x="9992846" y="2088438"/>
                  <a:pt x="9989981" y="2079161"/>
                  <a:pt x="9984251" y="2071522"/>
                </a:cubicBezTo>
                <a:cubicBezTo>
                  <a:pt x="9978521" y="2063882"/>
                  <a:pt x="9972110" y="2060062"/>
                  <a:pt x="9965015" y="2060062"/>
                </a:cubicBezTo>
                <a:close/>
                <a:moveTo>
                  <a:pt x="2958784" y="2033236"/>
                </a:moveTo>
                <a:cubicBezTo>
                  <a:pt x="2925545" y="2033236"/>
                  <a:pt x="2894602" y="2036026"/>
                  <a:pt x="2865952" y="2041607"/>
                </a:cubicBezTo>
                <a:cubicBezTo>
                  <a:pt x="2837303" y="2047188"/>
                  <a:pt x="2812374" y="2055312"/>
                  <a:pt x="2791166" y="2065978"/>
                </a:cubicBezTo>
                <a:cubicBezTo>
                  <a:pt x="2769958" y="2076644"/>
                  <a:pt x="2753339" y="2089728"/>
                  <a:pt x="2741309" y="2105231"/>
                </a:cubicBezTo>
                <a:cubicBezTo>
                  <a:pt x="2729278" y="2120734"/>
                  <a:pt x="2723263" y="2138283"/>
                  <a:pt x="2723263" y="2157879"/>
                </a:cubicBezTo>
                <a:cubicBezTo>
                  <a:pt x="2723263" y="2171522"/>
                  <a:pt x="2725248" y="2183800"/>
                  <a:pt x="2729216" y="2194714"/>
                </a:cubicBezTo>
                <a:cubicBezTo>
                  <a:pt x="2733185" y="2205628"/>
                  <a:pt x="2739758" y="2214868"/>
                  <a:pt x="2748936" y="2222433"/>
                </a:cubicBezTo>
                <a:cubicBezTo>
                  <a:pt x="2758114" y="2229999"/>
                  <a:pt x="2770268" y="2235828"/>
                  <a:pt x="2785398" y="2239921"/>
                </a:cubicBezTo>
                <a:cubicBezTo>
                  <a:pt x="2800529" y="2244014"/>
                  <a:pt x="2819133" y="2246060"/>
                  <a:pt x="2841209" y="2246060"/>
                </a:cubicBezTo>
                <a:lnTo>
                  <a:pt x="2902601" y="2246060"/>
                </a:lnTo>
                <a:cubicBezTo>
                  <a:pt x="2910042" y="2246060"/>
                  <a:pt x="2915871" y="2247114"/>
                  <a:pt x="2920088" y="2249222"/>
                </a:cubicBezTo>
                <a:cubicBezTo>
                  <a:pt x="2924305" y="2251331"/>
                  <a:pt x="2927406" y="2254121"/>
                  <a:pt x="2929390" y="2257594"/>
                </a:cubicBezTo>
                <a:cubicBezTo>
                  <a:pt x="2931374" y="2261067"/>
                  <a:pt x="2932553" y="2264911"/>
                  <a:pt x="2932925" y="2269128"/>
                </a:cubicBezTo>
                <a:lnTo>
                  <a:pt x="2933466" y="2281034"/>
                </a:lnTo>
                <a:lnTo>
                  <a:pt x="2513564" y="2281034"/>
                </a:lnTo>
                <a:lnTo>
                  <a:pt x="2488337" y="2281034"/>
                </a:lnTo>
                <a:lnTo>
                  <a:pt x="2021018" y="2281034"/>
                </a:lnTo>
                <a:lnTo>
                  <a:pt x="1993038" y="2281034"/>
                </a:lnTo>
                <a:lnTo>
                  <a:pt x="1934697" y="2281034"/>
                </a:lnTo>
                <a:cubicBezTo>
                  <a:pt x="1917086" y="2281034"/>
                  <a:pt x="1902699" y="2283515"/>
                  <a:pt x="1891537" y="2288476"/>
                </a:cubicBezTo>
                <a:cubicBezTo>
                  <a:pt x="1880375" y="2293437"/>
                  <a:pt x="1870825" y="2299762"/>
                  <a:pt x="1862887" y="2307451"/>
                </a:cubicBezTo>
                <a:cubicBezTo>
                  <a:pt x="1854454" y="2300506"/>
                  <a:pt x="1843974" y="2294367"/>
                  <a:pt x="1831447" y="2289034"/>
                </a:cubicBezTo>
                <a:cubicBezTo>
                  <a:pt x="1818921" y="2283701"/>
                  <a:pt x="1804844" y="2281034"/>
                  <a:pt x="1789218" y="2281034"/>
                </a:cubicBezTo>
                <a:lnTo>
                  <a:pt x="1750448" y="2281034"/>
                </a:lnTo>
                <a:lnTo>
                  <a:pt x="1726337" y="2281034"/>
                </a:lnTo>
                <a:lnTo>
                  <a:pt x="1135788" y="2281034"/>
                </a:lnTo>
                <a:lnTo>
                  <a:pt x="1135788" y="2359169"/>
                </a:lnTo>
                <a:lnTo>
                  <a:pt x="1726337" y="2359169"/>
                </a:lnTo>
                <a:lnTo>
                  <a:pt x="1750448" y="2359169"/>
                </a:lnTo>
                <a:lnTo>
                  <a:pt x="1769498" y="2359169"/>
                </a:lnTo>
                <a:cubicBezTo>
                  <a:pt x="1778924" y="2359169"/>
                  <a:pt x="1787419" y="2360720"/>
                  <a:pt x="1794984" y="2363820"/>
                </a:cubicBezTo>
                <a:cubicBezTo>
                  <a:pt x="1802550" y="2366921"/>
                  <a:pt x="1808937" y="2371261"/>
                  <a:pt x="1814146" y="2376842"/>
                </a:cubicBezTo>
                <a:cubicBezTo>
                  <a:pt x="1819355" y="2382424"/>
                  <a:pt x="1823386" y="2388997"/>
                  <a:pt x="1826239" y="2396562"/>
                </a:cubicBezTo>
                <a:cubicBezTo>
                  <a:pt x="1829091" y="2404128"/>
                  <a:pt x="1830517" y="2412375"/>
                  <a:pt x="1830517" y="2421305"/>
                </a:cubicBezTo>
                <a:lnTo>
                  <a:pt x="1830517" y="2809374"/>
                </a:lnTo>
                <a:lnTo>
                  <a:pt x="1916837" y="2809374"/>
                </a:lnTo>
                <a:lnTo>
                  <a:pt x="1916837" y="2398237"/>
                </a:lnTo>
                <a:cubicBezTo>
                  <a:pt x="1916837" y="2394516"/>
                  <a:pt x="1917148" y="2390423"/>
                  <a:pt x="1917768" y="2385958"/>
                </a:cubicBezTo>
                <a:cubicBezTo>
                  <a:pt x="1918388" y="2381493"/>
                  <a:pt x="1919814" y="2377276"/>
                  <a:pt x="1922047" y="2373308"/>
                </a:cubicBezTo>
                <a:cubicBezTo>
                  <a:pt x="1924279" y="2369339"/>
                  <a:pt x="1927690" y="2365990"/>
                  <a:pt x="1932279" y="2363262"/>
                </a:cubicBezTo>
                <a:cubicBezTo>
                  <a:pt x="1936867" y="2360533"/>
                  <a:pt x="1943131" y="2359169"/>
                  <a:pt x="1951068" y="2359169"/>
                </a:cubicBezTo>
                <a:lnTo>
                  <a:pt x="1993038" y="2359169"/>
                </a:lnTo>
                <a:lnTo>
                  <a:pt x="2021018" y="2359169"/>
                </a:lnTo>
                <a:lnTo>
                  <a:pt x="2323064" y="2359169"/>
                </a:lnTo>
                <a:lnTo>
                  <a:pt x="2323064" y="2398981"/>
                </a:lnTo>
                <a:cubicBezTo>
                  <a:pt x="2303221" y="2399477"/>
                  <a:pt x="2283004" y="2400903"/>
                  <a:pt x="2262417" y="2403259"/>
                </a:cubicBezTo>
                <a:cubicBezTo>
                  <a:pt x="2241829" y="2405616"/>
                  <a:pt x="2221675" y="2409523"/>
                  <a:pt x="2201955" y="2414980"/>
                </a:cubicBezTo>
                <a:cubicBezTo>
                  <a:pt x="2182236" y="2420437"/>
                  <a:pt x="2163384" y="2427754"/>
                  <a:pt x="2145401" y="2436932"/>
                </a:cubicBezTo>
                <a:cubicBezTo>
                  <a:pt x="2127417" y="2446110"/>
                  <a:pt x="2111108" y="2457520"/>
                  <a:pt x="2096473" y="2471162"/>
                </a:cubicBezTo>
                <a:cubicBezTo>
                  <a:pt x="2081838" y="2484805"/>
                  <a:pt x="2069312" y="2501114"/>
                  <a:pt x="2058894" y="2520090"/>
                </a:cubicBezTo>
                <a:cubicBezTo>
                  <a:pt x="2048476" y="2539065"/>
                  <a:pt x="2041035" y="2561203"/>
                  <a:pt x="2036570" y="2586504"/>
                </a:cubicBezTo>
                <a:cubicBezTo>
                  <a:pt x="2051204" y="2587744"/>
                  <a:pt x="2067203" y="2589977"/>
                  <a:pt x="2084567" y="2593201"/>
                </a:cubicBezTo>
                <a:cubicBezTo>
                  <a:pt x="2101930" y="2596426"/>
                  <a:pt x="2119666" y="2600643"/>
                  <a:pt x="2137773" y="2605852"/>
                </a:cubicBezTo>
                <a:cubicBezTo>
                  <a:pt x="2155881" y="2611061"/>
                  <a:pt x="2173988" y="2617262"/>
                  <a:pt x="2192095" y="2624455"/>
                </a:cubicBezTo>
                <a:cubicBezTo>
                  <a:pt x="2210203" y="2631649"/>
                  <a:pt x="2227442" y="2639834"/>
                  <a:pt x="2243813" y="2649012"/>
                </a:cubicBezTo>
                <a:cubicBezTo>
                  <a:pt x="2260184" y="2658190"/>
                  <a:pt x="2275191" y="2668236"/>
                  <a:pt x="2288834" y="2679150"/>
                </a:cubicBezTo>
                <a:cubicBezTo>
                  <a:pt x="2302476" y="2690064"/>
                  <a:pt x="2313886" y="2701846"/>
                  <a:pt x="2323064" y="2714496"/>
                </a:cubicBezTo>
                <a:lnTo>
                  <a:pt x="2323064" y="2772167"/>
                </a:lnTo>
                <a:lnTo>
                  <a:pt x="2409384" y="2772167"/>
                </a:lnTo>
                <a:lnTo>
                  <a:pt x="2409384" y="2359169"/>
                </a:lnTo>
                <a:lnTo>
                  <a:pt x="2488337" y="2359169"/>
                </a:lnTo>
                <a:lnTo>
                  <a:pt x="2513564" y="2359169"/>
                </a:lnTo>
                <a:lnTo>
                  <a:pt x="2761065" y="2359169"/>
                </a:lnTo>
                <a:lnTo>
                  <a:pt x="2761065" y="2393027"/>
                </a:lnTo>
                <a:cubicBezTo>
                  <a:pt x="2738245" y="2395012"/>
                  <a:pt x="2716231" y="2399043"/>
                  <a:pt x="2695023" y="2405120"/>
                </a:cubicBezTo>
                <a:cubicBezTo>
                  <a:pt x="2673815" y="2411197"/>
                  <a:pt x="2654343" y="2419879"/>
                  <a:pt x="2636608" y="2431165"/>
                </a:cubicBezTo>
                <a:cubicBezTo>
                  <a:pt x="2618873" y="2442451"/>
                  <a:pt x="2603431" y="2456652"/>
                  <a:pt x="2590285" y="2473767"/>
                </a:cubicBezTo>
                <a:cubicBezTo>
                  <a:pt x="2577139" y="2490882"/>
                  <a:pt x="2567093" y="2511346"/>
                  <a:pt x="2560147" y="2535158"/>
                </a:cubicBezTo>
                <a:cubicBezTo>
                  <a:pt x="2587185" y="2535655"/>
                  <a:pt x="2612919" y="2537949"/>
                  <a:pt x="2637352" y="2542042"/>
                </a:cubicBezTo>
                <a:cubicBezTo>
                  <a:pt x="2661785" y="2546134"/>
                  <a:pt x="2684295" y="2553638"/>
                  <a:pt x="2704883" y="2564552"/>
                </a:cubicBezTo>
                <a:cubicBezTo>
                  <a:pt x="2689255" y="2569017"/>
                  <a:pt x="2674435" y="2574970"/>
                  <a:pt x="2660420" y="2582412"/>
                </a:cubicBezTo>
                <a:cubicBezTo>
                  <a:pt x="2646406" y="2589853"/>
                  <a:pt x="2633569" y="2599031"/>
                  <a:pt x="2621911" y="2609945"/>
                </a:cubicBezTo>
                <a:cubicBezTo>
                  <a:pt x="2610253" y="2620859"/>
                  <a:pt x="2599897" y="2633757"/>
                  <a:pt x="2590843" y="2648640"/>
                </a:cubicBezTo>
                <a:cubicBezTo>
                  <a:pt x="2581789" y="2663523"/>
                  <a:pt x="2574286" y="2680762"/>
                  <a:pt x="2568333" y="2700358"/>
                </a:cubicBezTo>
                <a:cubicBezTo>
                  <a:pt x="2588673" y="2700606"/>
                  <a:pt x="2608144" y="2702218"/>
                  <a:pt x="2626748" y="2705195"/>
                </a:cubicBezTo>
                <a:cubicBezTo>
                  <a:pt x="2645352" y="2708171"/>
                  <a:pt x="2662838" y="2713070"/>
                  <a:pt x="2679210" y="2719891"/>
                </a:cubicBezTo>
                <a:cubicBezTo>
                  <a:pt x="2695581" y="2726713"/>
                  <a:pt x="2710588" y="2735704"/>
                  <a:pt x="2724230" y="2746867"/>
                </a:cubicBezTo>
                <a:cubicBezTo>
                  <a:pt x="2737873" y="2758029"/>
                  <a:pt x="2750151" y="2771795"/>
                  <a:pt x="2761065" y="2788166"/>
                </a:cubicBezTo>
                <a:lnTo>
                  <a:pt x="2761065" y="2805654"/>
                </a:lnTo>
                <a:lnTo>
                  <a:pt x="2847385" y="2805654"/>
                </a:lnTo>
                <a:lnTo>
                  <a:pt x="2847385" y="2470418"/>
                </a:lnTo>
                <a:cubicBezTo>
                  <a:pt x="2857556" y="2471162"/>
                  <a:pt x="2868098" y="2473147"/>
                  <a:pt x="2879012" y="2476371"/>
                </a:cubicBezTo>
                <a:cubicBezTo>
                  <a:pt x="2889926" y="2479596"/>
                  <a:pt x="2900096" y="2483751"/>
                  <a:pt x="2909521" y="2488836"/>
                </a:cubicBezTo>
                <a:cubicBezTo>
                  <a:pt x="2918947" y="2493921"/>
                  <a:pt x="2927195" y="2499750"/>
                  <a:pt x="2934264" y="2506323"/>
                </a:cubicBezTo>
                <a:cubicBezTo>
                  <a:pt x="2941333" y="2512896"/>
                  <a:pt x="2946233" y="2519779"/>
                  <a:pt x="2948961" y="2526973"/>
                </a:cubicBezTo>
                <a:cubicBezTo>
                  <a:pt x="2943504" y="2527221"/>
                  <a:pt x="2937426" y="2528523"/>
                  <a:pt x="2930729" y="2530880"/>
                </a:cubicBezTo>
                <a:cubicBezTo>
                  <a:pt x="2924032" y="2533236"/>
                  <a:pt x="2917707" y="2536833"/>
                  <a:pt x="2911753" y="2541670"/>
                </a:cubicBezTo>
                <a:cubicBezTo>
                  <a:pt x="2905801" y="2546507"/>
                  <a:pt x="2900840" y="2552708"/>
                  <a:pt x="2896871" y="2560273"/>
                </a:cubicBezTo>
                <a:cubicBezTo>
                  <a:pt x="2892902" y="2567839"/>
                  <a:pt x="2890918" y="2577078"/>
                  <a:pt x="2890918" y="2587992"/>
                </a:cubicBezTo>
                <a:cubicBezTo>
                  <a:pt x="2890918" y="2595434"/>
                  <a:pt x="2892344" y="2602751"/>
                  <a:pt x="2895197" y="2609945"/>
                </a:cubicBezTo>
                <a:cubicBezTo>
                  <a:pt x="2898049" y="2617138"/>
                  <a:pt x="2902142" y="2623587"/>
                  <a:pt x="2907475" y="2629292"/>
                </a:cubicBezTo>
                <a:cubicBezTo>
                  <a:pt x="2912808" y="2634997"/>
                  <a:pt x="2919257" y="2639648"/>
                  <a:pt x="2926823" y="2643245"/>
                </a:cubicBezTo>
                <a:cubicBezTo>
                  <a:pt x="2934388" y="2646841"/>
                  <a:pt x="2942884" y="2648640"/>
                  <a:pt x="2952310" y="2648640"/>
                </a:cubicBezTo>
                <a:cubicBezTo>
                  <a:pt x="2960495" y="2648640"/>
                  <a:pt x="2969549" y="2646780"/>
                  <a:pt x="2979471" y="2643059"/>
                </a:cubicBezTo>
                <a:cubicBezTo>
                  <a:pt x="2989393" y="2639338"/>
                  <a:pt x="2998632" y="2633261"/>
                  <a:pt x="3007190" y="2624828"/>
                </a:cubicBezTo>
                <a:cubicBezTo>
                  <a:pt x="3015747" y="2616394"/>
                  <a:pt x="3022941" y="2605418"/>
                  <a:pt x="3028770" y="2591899"/>
                </a:cubicBezTo>
                <a:cubicBezTo>
                  <a:pt x="3034599" y="2578381"/>
                  <a:pt x="3037513" y="2561947"/>
                  <a:pt x="3037513" y="2542600"/>
                </a:cubicBezTo>
                <a:cubicBezTo>
                  <a:pt x="3037513" y="2521764"/>
                  <a:pt x="3032552" y="2502540"/>
                  <a:pt x="3022630" y="2484929"/>
                </a:cubicBezTo>
                <a:cubicBezTo>
                  <a:pt x="3012708" y="2467318"/>
                  <a:pt x="2999128" y="2451939"/>
                  <a:pt x="2981889" y="2438792"/>
                </a:cubicBezTo>
                <a:cubicBezTo>
                  <a:pt x="2964649" y="2425646"/>
                  <a:pt x="2944496" y="2415104"/>
                  <a:pt x="2921428" y="2407166"/>
                </a:cubicBezTo>
                <a:cubicBezTo>
                  <a:pt x="2898359" y="2399229"/>
                  <a:pt x="2873679" y="2394516"/>
                  <a:pt x="2847385" y="2393027"/>
                </a:cubicBezTo>
                <a:lnTo>
                  <a:pt x="2847385" y="2359169"/>
                </a:lnTo>
                <a:lnTo>
                  <a:pt x="3097938" y="2359169"/>
                </a:lnTo>
                <a:lnTo>
                  <a:pt x="3119369" y="2359169"/>
                </a:lnTo>
                <a:lnTo>
                  <a:pt x="3164911" y="2359169"/>
                </a:lnTo>
                <a:lnTo>
                  <a:pt x="3164911" y="2805654"/>
                </a:lnTo>
                <a:lnTo>
                  <a:pt x="3251231" y="2805654"/>
                </a:lnTo>
                <a:lnTo>
                  <a:pt x="3251231" y="2359169"/>
                </a:lnTo>
                <a:lnTo>
                  <a:pt x="3326538" y="2359169"/>
                </a:lnTo>
                <a:lnTo>
                  <a:pt x="3355411" y="2359169"/>
                </a:lnTo>
                <a:lnTo>
                  <a:pt x="3656564" y="2359169"/>
                </a:lnTo>
                <a:lnTo>
                  <a:pt x="3656564" y="2398981"/>
                </a:lnTo>
                <a:cubicBezTo>
                  <a:pt x="3636720" y="2399477"/>
                  <a:pt x="3616505" y="2400903"/>
                  <a:pt x="3595917" y="2403259"/>
                </a:cubicBezTo>
                <a:cubicBezTo>
                  <a:pt x="3575329" y="2405616"/>
                  <a:pt x="3555175" y="2409523"/>
                  <a:pt x="3535455" y="2414980"/>
                </a:cubicBezTo>
                <a:cubicBezTo>
                  <a:pt x="3515736" y="2420437"/>
                  <a:pt x="3496884" y="2427754"/>
                  <a:pt x="3478901" y="2436932"/>
                </a:cubicBezTo>
                <a:cubicBezTo>
                  <a:pt x="3460917" y="2446110"/>
                  <a:pt x="3444608" y="2457520"/>
                  <a:pt x="3429973" y="2471162"/>
                </a:cubicBezTo>
                <a:cubicBezTo>
                  <a:pt x="3415339" y="2484805"/>
                  <a:pt x="3402812" y="2501114"/>
                  <a:pt x="3392394" y="2520090"/>
                </a:cubicBezTo>
                <a:cubicBezTo>
                  <a:pt x="3381976" y="2539065"/>
                  <a:pt x="3374535" y="2561203"/>
                  <a:pt x="3370070" y="2586504"/>
                </a:cubicBezTo>
                <a:cubicBezTo>
                  <a:pt x="3384705" y="2587744"/>
                  <a:pt x="3400704" y="2589977"/>
                  <a:pt x="3418067" y="2593201"/>
                </a:cubicBezTo>
                <a:cubicBezTo>
                  <a:pt x="3435430" y="2596426"/>
                  <a:pt x="3453166" y="2600643"/>
                  <a:pt x="3471273" y="2605852"/>
                </a:cubicBezTo>
                <a:cubicBezTo>
                  <a:pt x="3489381" y="2611061"/>
                  <a:pt x="3507488" y="2617262"/>
                  <a:pt x="3525596" y="2624455"/>
                </a:cubicBezTo>
                <a:cubicBezTo>
                  <a:pt x="3543703" y="2631649"/>
                  <a:pt x="3560942" y="2639834"/>
                  <a:pt x="3577313" y="2649012"/>
                </a:cubicBezTo>
                <a:cubicBezTo>
                  <a:pt x="3593684" y="2658190"/>
                  <a:pt x="3608691" y="2668236"/>
                  <a:pt x="3622334" y="2679150"/>
                </a:cubicBezTo>
                <a:cubicBezTo>
                  <a:pt x="3635976" y="2690064"/>
                  <a:pt x="3647387" y="2701846"/>
                  <a:pt x="3656564" y="2714496"/>
                </a:cubicBezTo>
                <a:lnTo>
                  <a:pt x="3656564" y="2772167"/>
                </a:lnTo>
                <a:lnTo>
                  <a:pt x="3742884" y="2772167"/>
                </a:lnTo>
                <a:lnTo>
                  <a:pt x="3742884" y="2359169"/>
                </a:lnTo>
                <a:lnTo>
                  <a:pt x="3847064" y="2359169"/>
                </a:lnTo>
                <a:lnTo>
                  <a:pt x="3847064" y="2281034"/>
                </a:lnTo>
                <a:lnTo>
                  <a:pt x="3355411" y="2281034"/>
                </a:lnTo>
                <a:lnTo>
                  <a:pt x="3326538" y="2281034"/>
                </a:lnTo>
                <a:lnTo>
                  <a:pt x="3251602" y="2281034"/>
                </a:lnTo>
                <a:cubicBezTo>
                  <a:pt x="3251602" y="2232417"/>
                  <a:pt x="3244720" y="2192544"/>
                  <a:pt x="3230953" y="2161414"/>
                </a:cubicBezTo>
                <a:cubicBezTo>
                  <a:pt x="3217186" y="2130284"/>
                  <a:pt x="3197591" y="2105231"/>
                  <a:pt x="3172166" y="2086256"/>
                </a:cubicBezTo>
                <a:cubicBezTo>
                  <a:pt x="3146741" y="2067280"/>
                  <a:pt x="3115983" y="2053699"/>
                  <a:pt x="3079893" y="2045514"/>
                </a:cubicBezTo>
                <a:cubicBezTo>
                  <a:pt x="3043802" y="2037328"/>
                  <a:pt x="3003432" y="2033236"/>
                  <a:pt x="2958784" y="2033236"/>
                </a:cubicBezTo>
                <a:close/>
                <a:moveTo>
                  <a:pt x="6978333" y="2020548"/>
                </a:moveTo>
                <a:cubicBezTo>
                  <a:pt x="6985700" y="2020548"/>
                  <a:pt x="6994704" y="2025186"/>
                  <a:pt x="7005345" y="2034463"/>
                </a:cubicBezTo>
                <a:cubicBezTo>
                  <a:pt x="7015987" y="2043740"/>
                  <a:pt x="7021307" y="2052199"/>
                  <a:pt x="7021307" y="2059839"/>
                </a:cubicBezTo>
                <a:cubicBezTo>
                  <a:pt x="7021307" y="2065023"/>
                  <a:pt x="7018988" y="2068570"/>
                  <a:pt x="7014349" y="2070480"/>
                </a:cubicBezTo>
                <a:cubicBezTo>
                  <a:pt x="7009711" y="2072390"/>
                  <a:pt x="7003981" y="2073345"/>
                  <a:pt x="6997159" y="2073345"/>
                </a:cubicBezTo>
                <a:cubicBezTo>
                  <a:pt x="6983790" y="2073345"/>
                  <a:pt x="6973558" y="2071844"/>
                  <a:pt x="6966464" y="2068843"/>
                </a:cubicBezTo>
                <a:cubicBezTo>
                  <a:pt x="6957460" y="2065023"/>
                  <a:pt x="6952958" y="2058338"/>
                  <a:pt x="6952958" y="2048788"/>
                </a:cubicBezTo>
                <a:cubicBezTo>
                  <a:pt x="6952958" y="2042240"/>
                  <a:pt x="6955413" y="2035896"/>
                  <a:pt x="6960325" y="2029757"/>
                </a:cubicBezTo>
                <a:cubicBezTo>
                  <a:pt x="6965236" y="2023618"/>
                  <a:pt x="6971239" y="2020548"/>
                  <a:pt x="6978333" y="2020548"/>
                </a:cubicBezTo>
                <a:close/>
                <a:moveTo>
                  <a:pt x="6993476" y="1987396"/>
                </a:moveTo>
                <a:cubicBezTo>
                  <a:pt x="6977378" y="1987396"/>
                  <a:pt x="6963872" y="1995514"/>
                  <a:pt x="6952958" y="2011748"/>
                </a:cubicBezTo>
                <a:cubicBezTo>
                  <a:pt x="6942044" y="2027983"/>
                  <a:pt x="6936587" y="2046605"/>
                  <a:pt x="6936587" y="2067615"/>
                </a:cubicBezTo>
                <a:cubicBezTo>
                  <a:pt x="6936587" y="2082349"/>
                  <a:pt x="6940270" y="2093809"/>
                  <a:pt x="6947637" y="2101994"/>
                </a:cubicBezTo>
                <a:cubicBezTo>
                  <a:pt x="6955004" y="2110180"/>
                  <a:pt x="6966055" y="2114272"/>
                  <a:pt x="6980788" y="2114272"/>
                </a:cubicBezTo>
                <a:cubicBezTo>
                  <a:pt x="6999070" y="2114272"/>
                  <a:pt x="7014486" y="2107588"/>
                  <a:pt x="7027037" y="2094218"/>
                </a:cubicBezTo>
                <a:cubicBezTo>
                  <a:pt x="7039588" y="2080848"/>
                  <a:pt x="7045864" y="2065705"/>
                  <a:pt x="7045864" y="2048788"/>
                </a:cubicBezTo>
                <a:cubicBezTo>
                  <a:pt x="7045864" y="2032417"/>
                  <a:pt x="7040816" y="2018092"/>
                  <a:pt x="7030720" y="2005814"/>
                </a:cubicBezTo>
                <a:cubicBezTo>
                  <a:pt x="7020625" y="1993536"/>
                  <a:pt x="7008211" y="1987396"/>
                  <a:pt x="6993476" y="1987396"/>
                </a:cubicBezTo>
                <a:close/>
                <a:moveTo>
                  <a:pt x="7997508" y="1963398"/>
                </a:moveTo>
                <a:cubicBezTo>
                  <a:pt x="8004875" y="1963398"/>
                  <a:pt x="8013879" y="1968036"/>
                  <a:pt x="8024520" y="1977313"/>
                </a:cubicBezTo>
                <a:cubicBezTo>
                  <a:pt x="8035162" y="1986590"/>
                  <a:pt x="8040482" y="1995049"/>
                  <a:pt x="8040482" y="2002689"/>
                </a:cubicBezTo>
                <a:cubicBezTo>
                  <a:pt x="8040482" y="2007873"/>
                  <a:pt x="8038163" y="2011420"/>
                  <a:pt x="8033524" y="2013330"/>
                </a:cubicBezTo>
                <a:cubicBezTo>
                  <a:pt x="8028886" y="2015240"/>
                  <a:pt x="8023156" y="2016195"/>
                  <a:pt x="8016334" y="2016195"/>
                </a:cubicBezTo>
                <a:cubicBezTo>
                  <a:pt x="8002965" y="2016195"/>
                  <a:pt x="7992733" y="2014694"/>
                  <a:pt x="7985639" y="2011693"/>
                </a:cubicBezTo>
                <a:cubicBezTo>
                  <a:pt x="7976635" y="2007873"/>
                  <a:pt x="7972133" y="2001188"/>
                  <a:pt x="7972133" y="1991638"/>
                </a:cubicBezTo>
                <a:cubicBezTo>
                  <a:pt x="7972133" y="1985090"/>
                  <a:pt x="7974588" y="1978746"/>
                  <a:pt x="7979500" y="1972607"/>
                </a:cubicBezTo>
                <a:cubicBezTo>
                  <a:pt x="7984411" y="1966468"/>
                  <a:pt x="7990414" y="1963398"/>
                  <a:pt x="7997508" y="1963398"/>
                </a:cubicBezTo>
                <a:close/>
                <a:moveTo>
                  <a:pt x="10366777" y="1943976"/>
                </a:moveTo>
                <a:lnTo>
                  <a:pt x="10358182" y="1946432"/>
                </a:lnTo>
                <a:cubicBezTo>
                  <a:pt x="10358182" y="1958710"/>
                  <a:pt x="10355726" y="1970443"/>
                  <a:pt x="10350815" y="1981629"/>
                </a:cubicBezTo>
                <a:cubicBezTo>
                  <a:pt x="10344812" y="1995272"/>
                  <a:pt x="10336627" y="2002093"/>
                  <a:pt x="10326258" y="2002093"/>
                </a:cubicBezTo>
                <a:cubicBezTo>
                  <a:pt x="10318619" y="2002093"/>
                  <a:pt x="10313161" y="1997864"/>
                  <a:pt x="10309887" y="1989406"/>
                </a:cubicBezTo>
                <a:cubicBezTo>
                  <a:pt x="10308796" y="1986404"/>
                  <a:pt x="10307022" y="1978082"/>
                  <a:pt x="10304567" y="1964440"/>
                </a:cubicBezTo>
                <a:lnTo>
                  <a:pt x="10295972" y="1967305"/>
                </a:lnTo>
                <a:cubicBezTo>
                  <a:pt x="10291061" y="1987769"/>
                  <a:pt x="10286968" y="2001411"/>
                  <a:pt x="10283694" y="2008232"/>
                </a:cubicBezTo>
                <a:cubicBezTo>
                  <a:pt x="10276600" y="2023512"/>
                  <a:pt x="10267186" y="2031152"/>
                  <a:pt x="10255453" y="2031152"/>
                </a:cubicBezTo>
                <a:cubicBezTo>
                  <a:pt x="10250542" y="2031152"/>
                  <a:pt x="10246859" y="2028765"/>
                  <a:pt x="10244403" y="2023990"/>
                </a:cubicBezTo>
                <a:cubicBezTo>
                  <a:pt x="10241947" y="2019215"/>
                  <a:pt x="10240719" y="2013826"/>
                  <a:pt x="10240719" y="2007823"/>
                </a:cubicBezTo>
                <a:cubicBezTo>
                  <a:pt x="10240719" y="2004549"/>
                  <a:pt x="10240993" y="2000456"/>
                  <a:pt x="10241538" y="1995545"/>
                </a:cubicBezTo>
                <a:cubicBezTo>
                  <a:pt x="10242084" y="1990633"/>
                  <a:pt x="10242356" y="1987086"/>
                  <a:pt x="10242356" y="1984903"/>
                </a:cubicBezTo>
                <a:lnTo>
                  <a:pt x="10233762" y="1988178"/>
                </a:lnTo>
                <a:cubicBezTo>
                  <a:pt x="10229942" y="1998000"/>
                  <a:pt x="10227350" y="2005367"/>
                  <a:pt x="10225985" y="2010279"/>
                </a:cubicBezTo>
                <a:cubicBezTo>
                  <a:pt x="10223803" y="2018191"/>
                  <a:pt x="10222711" y="2025695"/>
                  <a:pt x="10222711" y="2032789"/>
                </a:cubicBezTo>
                <a:cubicBezTo>
                  <a:pt x="10222711" y="2046432"/>
                  <a:pt x="10225576" y="2057073"/>
                  <a:pt x="10231306" y="2064713"/>
                </a:cubicBezTo>
                <a:cubicBezTo>
                  <a:pt x="10237036" y="2072352"/>
                  <a:pt x="10245631" y="2076172"/>
                  <a:pt x="10257090" y="2076172"/>
                </a:cubicBezTo>
                <a:cubicBezTo>
                  <a:pt x="10266640" y="2076172"/>
                  <a:pt x="10275781" y="2071807"/>
                  <a:pt x="10284512" y="2063076"/>
                </a:cubicBezTo>
                <a:cubicBezTo>
                  <a:pt x="10289697" y="2057891"/>
                  <a:pt x="10295017" y="2050661"/>
                  <a:pt x="10300474" y="2041384"/>
                </a:cubicBezTo>
                <a:cubicBezTo>
                  <a:pt x="10305113" y="2044658"/>
                  <a:pt x="10309683" y="2047182"/>
                  <a:pt x="10314185" y="2048955"/>
                </a:cubicBezTo>
                <a:cubicBezTo>
                  <a:pt x="10318687" y="2050729"/>
                  <a:pt x="10323257" y="2051616"/>
                  <a:pt x="10327895" y="2051616"/>
                </a:cubicBezTo>
                <a:cubicBezTo>
                  <a:pt x="10341811" y="2051616"/>
                  <a:pt x="10352725" y="2044249"/>
                  <a:pt x="10360638" y="2029515"/>
                </a:cubicBezTo>
                <a:cubicBezTo>
                  <a:pt x="10367732" y="2016418"/>
                  <a:pt x="10371279" y="1999638"/>
                  <a:pt x="10371279" y="1979174"/>
                </a:cubicBezTo>
                <a:cubicBezTo>
                  <a:pt x="10371279" y="1974535"/>
                  <a:pt x="10370802" y="1968874"/>
                  <a:pt x="10369846" y="1962189"/>
                </a:cubicBezTo>
                <a:cubicBezTo>
                  <a:pt x="10368892" y="1955504"/>
                  <a:pt x="10367869" y="1949433"/>
                  <a:pt x="10366777" y="1943976"/>
                </a:cubicBezTo>
                <a:close/>
                <a:moveTo>
                  <a:pt x="8012651" y="1930246"/>
                </a:moveTo>
                <a:cubicBezTo>
                  <a:pt x="7996553" y="1930246"/>
                  <a:pt x="7983047" y="1938364"/>
                  <a:pt x="7972133" y="1954598"/>
                </a:cubicBezTo>
                <a:cubicBezTo>
                  <a:pt x="7961219" y="1970833"/>
                  <a:pt x="7955761" y="1989455"/>
                  <a:pt x="7955761" y="2010465"/>
                </a:cubicBezTo>
                <a:cubicBezTo>
                  <a:pt x="7955761" y="2025199"/>
                  <a:pt x="7959445" y="2036659"/>
                  <a:pt x="7966812" y="2044844"/>
                </a:cubicBezTo>
                <a:cubicBezTo>
                  <a:pt x="7974179" y="2053030"/>
                  <a:pt x="7985230" y="2057122"/>
                  <a:pt x="7999963" y="2057122"/>
                </a:cubicBezTo>
                <a:cubicBezTo>
                  <a:pt x="8018245" y="2057122"/>
                  <a:pt x="8033661" y="2050438"/>
                  <a:pt x="8046212" y="2037068"/>
                </a:cubicBezTo>
                <a:cubicBezTo>
                  <a:pt x="8058763" y="2023698"/>
                  <a:pt x="8065038" y="2008555"/>
                  <a:pt x="8065038" y="1991638"/>
                </a:cubicBezTo>
                <a:cubicBezTo>
                  <a:pt x="8065038" y="1975267"/>
                  <a:pt x="8059991" y="1960942"/>
                  <a:pt x="8049895" y="1948664"/>
                </a:cubicBezTo>
                <a:cubicBezTo>
                  <a:pt x="8039800" y="1936386"/>
                  <a:pt x="8027386" y="1930246"/>
                  <a:pt x="8012651" y="1930246"/>
                </a:cubicBezTo>
                <a:close/>
                <a:moveTo>
                  <a:pt x="10316845" y="1848205"/>
                </a:moveTo>
                <a:cubicBezTo>
                  <a:pt x="10322848" y="1848205"/>
                  <a:pt x="10327895" y="1850934"/>
                  <a:pt x="10331988" y="1856391"/>
                </a:cubicBezTo>
                <a:cubicBezTo>
                  <a:pt x="10336081" y="1861848"/>
                  <a:pt x="10338127" y="1867441"/>
                  <a:pt x="10338127" y="1873171"/>
                </a:cubicBezTo>
                <a:cubicBezTo>
                  <a:pt x="10338127" y="1874808"/>
                  <a:pt x="10337650" y="1876854"/>
                  <a:pt x="10336695" y="1879310"/>
                </a:cubicBezTo>
                <a:cubicBezTo>
                  <a:pt x="10335740" y="1881766"/>
                  <a:pt x="10334853" y="1883949"/>
                  <a:pt x="10334035" y="1885858"/>
                </a:cubicBezTo>
                <a:cubicBezTo>
                  <a:pt x="10324485" y="1880674"/>
                  <a:pt x="10318346" y="1876104"/>
                  <a:pt x="10315617" y="1872148"/>
                </a:cubicBezTo>
                <a:cubicBezTo>
                  <a:pt x="10312889" y="1868191"/>
                  <a:pt x="10311524" y="1863348"/>
                  <a:pt x="10311524" y="1857618"/>
                </a:cubicBezTo>
                <a:cubicBezTo>
                  <a:pt x="10311524" y="1855163"/>
                  <a:pt x="10311934" y="1852980"/>
                  <a:pt x="10312752" y="1851070"/>
                </a:cubicBezTo>
                <a:cubicBezTo>
                  <a:pt x="10313571" y="1849160"/>
                  <a:pt x="10314935" y="1848205"/>
                  <a:pt x="10316845" y="1848205"/>
                </a:cubicBezTo>
                <a:close/>
                <a:moveTo>
                  <a:pt x="10334035" y="1831834"/>
                </a:moveTo>
                <a:cubicBezTo>
                  <a:pt x="10321756" y="1831834"/>
                  <a:pt x="10310774" y="1837632"/>
                  <a:pt x="10301088" y="1849228"/>
                </a:cubicBezTo>
                <a:cubicBezTo>
                  <a:pt x="10291402" y="1860824"/>
                  <a:pt x="10286558" y="1872489"/>
                  <a:pt x="10286558" y="1884221"/>
                </a:cubicBezTo>
                <a:cubicBezTo>
                  <a:pt x="10286558" y="1890497"/>
                  <a:pt x="10288878" y="1896773"/>
                  <a:pt x="10293516" y="1903048"/>
                </a:cubicBezTo>
                <a:cubicBezTo>
                  <a:pt x="10296518" y="1907141"/>
                  <a:pt x="10301156" y="1912189"/>
                  <a:pt x="10307432" y="1918191"/>
                </a:cubicBezTo>
                <a:cubicBezTo>
                  <a:pt x="10291606" y="1927196"/>
                  <a:pt x="10277145" y="1934835"/>
                  <a:pt x="10264048" y="1941111"/>
                </a:cubicBezTo>
                <a:cubicBezTo>
                  <a:pt x="10255590" y="1945204"/>
                  <a:pt x="10240993" y="1951889"/>
                  <a:pt x="10220256" y="1961166"/>
                </a:cubicBezTo>
                <a:cubicBezTo>
                  <a:pt x="10224348" y="1963348"/>
                  <a:pt x="10228236" y="1965054"/>
                  <a:pt x="10231920" y="1966281"/>
                </a:cubicBezTo>
                <a:cubicBezTo>
                  <a:pt x="10235603" y="1967509"/>
                  <a:pt x="10239356" y="1968123"/>
                  <a:pt x="10243175" y="1968123"/>
                </a:cubicBezTo>
                <a:cubicBezTo>
                  <a:pt x="10258455" y="1968123"/>
                  <a:pt x="10274280" y="1962939"/>
                  <a:pt x="10290651" y="1952571"/>
                </a:cubicBezTo>
                <a:cubicBezTo>
                  <a:pt x="10296927" y="1948751"/>
                  <a:pt x="10307841" y="1940156"/>
                  <a:pt x="10323393" y="1926786"/>
                </a:cubicBezTo>
                <a:cubicBezTo>
                  <a:pt x="10332943" y="1929515"/>
                  <a:pt x="10338810" y="1931152"/>
                  <a:pt x="10340992" y="1931698"/>
                </a:cubicBezTo>
                <a:cubicBezTo>
                  <a:pt x="10351634" y="1934153"/>
                  <a:pt x="10361729" y="1935381"/>
                  <a:pt x="10371279" y="1935381"/>
                </a:cubicBezTo>
                <a:cubicBezTo>
                  <a:pt x="10371279" y="1920647"/>
                  <a:pt x="10369915" y="1910961"/>
                  <a:pt x="10367186" y="1906322"/>
                </a:cubicBezTo>
                <a:cubicBezTo>
                  <a:pt x="10365549" y="1903321"/>
                  <a:pt x="10360365" y="1899774"/>
                  <a:pt x="10351634" y="1895681"/>
                </a:cubicBezTo>
                <a:cubicBezTo>
                  <a:pt x="10357091" y="1886131"/>
                  <a:pt x="10360228" y="1880401"/>
                  <a:pt x="10361047" y="1878492"/>
                </a:cubicBezTo>
                <a:cubicBezTo>
                  <a:pt x="10363776" y="1872216"/>
                  <a:pt x="10365140" y="1866213"/>
                  <a:pt x="10365140" y="1860483"/>
                </a:cubicBezTo>
                <a:cubicBezTo>
                  <a:pt x="10365140" y="1852571"/>
                  <a:pt x="10361934" y="1845818"/>
                  <a:pt x="10355522" y="1840224"/>
                </a:cubicBezTo>
                <a:cubicBezTo>
                  <a:pt x="10349110" y="1834631"/>
                  <a:pt x="10341948" y="1831834"/>
                  <a:pt x="10334035" y="1831834"/>
                </a:cubicBezTo>
                <a:close/>
                <a:moveTo>
                  <a:pt x="6891171" y="1002783"/>
                </a:moveTo>
                <a:lnTo>
                  <a:pt x="6891171" y="1212333"/>
                </a:lnTo>
                <a:cubicBezTo>
                  <a:pt x="6879661" y="1202015"/>
                  <a:pt x="6866267" y="1191001"/>
                  <a:pt x="6850987" y="1179294"/>
                </a:cubicBezTo>
                <a:cubicBezTo>
                  <a:pt x="6835708" y="1167586"/>
                  <a:pt x="6819435" y="1156374"/>
                  <a:pt x="6802171" y="1145658"/>
                </a:cubicBezTo>
                <a:cubicBezTo>
                  <a:pt x="6784907" y="1134943"/>
                  <a:pt x="6766949" y="1125219"/>
                  <a:pt x="6748296" y="1116488"/>
                </a:cubicBezTo>
                <a:cubicBezTo>
                  <a:pt x="6729643" y="1107757"/>
                  <a:pt x="6711188" y="1101010"/>
                  <a:pt x="6692931" y="1096248"/>
                </a:cubicBezTo>
                <a:cubicBezTo>
                  <a:pt x="6701663" y="1084738"/>
                  <a:pt x="6713172" y="1073824"/>
                  <a:pt x="6727460" y="1063505"/>
                </a:cubicBezTo>
                <a:cubicBezTo>
                  <a:pt x="6741747" y="1053187"/>
                  <a:pt x="6757722" y="1043860"/>
                  <a:pt x="6775382" y="1035526"/>
                </a:cubicBezTo>
                <a:cubicBezTo>
                  <a:pt x="6793043" y="1027191"/>
                  <a:pt x="6811696" y="1020246"/>
                  <a:pt x="6831342" y="1014690"/>
                </a:cubicBezTo>
                <a:cubicBezTo>
                  <a:pt x="6850987" y="1009133"/>
                  <a:pt x="6870930" y="1005165"/>
                  <a:pt x="6891171" y="1002783"/>
                </a:cubicBezTo>
                <a:close/>
                <a:moveTo>
                  <a:pt x="5548147" y="1002783"/>
                </a:moveTo>
                <a:lnTo>
                  <a:pt x="5548147" y="1212333"/>
                </a:lnTo>
                <a:cubicBezTo>
                  <a:pt x="5536637" y="1202015"/>
                  <a:pt x="5523243" y="1191001"/>
                  <a:pt x="5507962" y="1179294"/>
                </a:cubicBezTo>
                <a:cubicBezTo>
                  <a:pt x="5492684" y="1167586"/>
                  <a:pt x="5476411" y="1156374"/>
                  <a:pt x="5459147" y="1145658"/>
                </a:cubicBezTo>
                <a:cubicBezTo>
                  <a:pt x="5441883" y="1134943"/>
                  <a:pt x="5423924" y="1125219"/>
                  <a:pt x="5405272" y="1116488"/>
                </a:cubicBezTo>
                <a:cubicBezTo>
                  <a:pt x="5386618" y="1107757"/>
                  <a:pt x="5368163" y="1101010"/>
                  <a:pt x="5349907" y="1096248"/>
                </a:cubicBezTo>
                <a:cubicBezTo>
                  <a:pt x="5358638" y="1084738"/>
                  <a:pt x="5370147" y="1073824"/>
                  <a:pt x="5384435" y="1063505"/>
                </a:cubicBezTo>
                <a:cubicBezTo>
                  <a:pt x="5398722" y="1053187"/>
                  <a:pt x="5414696" y="1043860"/>
                  <a:pt x="5432358" y="1035526"/>
                </a:cubicBezTo>
                <a:cubicBezTo>
                  <a:pt x="5450020" y="1027191"/>
                  <a:pt x="5468672" y="1020246"/>
                  <a:pt x="5488318" y="1014690"/>
                </a:cubicBezTo>
                <a:cubicBezTo>
                  <a:pt x="5507962" y="1009133"/>
                  <a:pt x="5527905" y="1005165"/>
                  <a:pt x="5548147" y="1002783"/>
                </a:cubicBezTo>
                <a:close/>
                <a:moveTo>
                  <a:pt x="4576596" y="1002783"/>
                </a:moveTo>
                <a:lnTo>
                  <a:pt x="4576596" y="1212333"/>
                </a:lnTo>
                <a:cubicBezTo>
                  <a:pt x="4565086" y="1202015"/>
                  <a:pt x="4551692" y="1191001"/>
                  <a:pt x="4536412" y="1179294"/>
                </a:cubicBezTo>
                <a:cubicBezTo>
                  <a:pt x="4521133" y="1167586"/>
                  <a:pt x="4504861" y="1156374"/>
                  <a:pt x="4487598" y="1145658"/>
                </a:cubicBezTo>
                <a:cubicBezTo>
                  <a:pt x="4470332" y="1134943"/>
                  <a:pt x="4452374" y="1125219"/>
                  <a:pt x="4433721" y="1116488"/>
                </a:cubicBezTo>
                <a:cubicBezTo>
                  <a:pt x="4415069" y="1107757"/>
                  <a:pt x="4396613" y="1101010"/>
                  <a:pt x="4378357" y="1096248"/>
                </a:cubicBezTo>
                <a:cubicBezTo>
                  <a:pt x="4387088" y="1084738"/>
                  <a:pt x="4398597" y="1073824"/>
                  <a:pt x="4412886" y="1063505"/>
                </a:cubicBezTo>
                <a:cubicBezTo>
                  <a:pt x="4427172" y="1053187"/>
                  <a:pt x="4443147" y="1043860"/>
                  <a:pt x="4460807" y="1035526"/>
                </a:cubicBezTo>
                <a:cubicBezTo>
                  <a:pt x="4478468" y="1027191"/>
                  <a:pt x="4497122" y="1020246"/>
                  <a:pt x="4516767" y="1014690"/>
                </a:cubicBezTo>
                <a:cubicBezTo>
                  <a:pt x="4536412" y="1009133"/>
                  <a:pt x="4556355" y="1005165"/>
                  <a:pt x="4576596" y="1002783"/>
                </a:cubicBezTo>
                <a:close/>
                <a:moveTo>
                  <a:pt x="6454806" y="683101"/>
                </a:moveTo>
                <a:lnTo>
                  <a:pt x="6454806" y="808116"/>
                </a:lnTo>
                <a:lnTo>
                  <a:pt x="6891171" y="808116"/>
                </a:lnTo>
                <a:lnTo>
                  <a:pt x="6891171" y="878363"/>
                </a:lnTo>
                <a:cubicBezTo>
                  <a:pt x="6844736" y="883126"/>
                  <a:pt x="6801278" y="893048"/>
                  <a:pt x="6760797" y="908129"/>
                </a:cubicBezTo>
                <a:cubicBezTo>
                  <a:pt x="6720316" y="923210"/>
                  <a:pt x="6684201" y="943153"/>
                  <a:pt x="6652450" y="967958"/>
                </a:cubicBezTo>
                <a:cubicBezTo>
                  <a:pt x="6620700" y="992762"/>
                  <a:pt x="6593713" y="1022230"/>
                  <a:pt x="6571488" y="1056362"/>
                </a:cubicBezTo>
                <a:cubicBezTo>
                  <a:pt x="6549263" y="1090493"/>
                  <a:pt x="6532991" y="1128990"/>
                  <a:pt x="6522672" y="1171852"/>
                </a:cubicBezTo>
                <a:cubicBezTo>
                  <a:pt x="6536166" y="1174233"/>
                  <a:pt x="6553033" y="1178401"/>
                  <a:pt x="6573274" y="1184354"/>
                </a:cubicBezTo>
                <a:cubicBezTo>
                  <a:pt x="6593514" y="1190307"/>
                  <a:pt x="6615243" y="1198145"/>
                  <a:pt x="6638460" y="1207869"/>
                </a:cubicBezTo>
                <a:cubicBezTo>
                  <a:pt x="6661678" y="1217592"/>
                  <a:pt x="6685590" y="1229002"/>
                  <a:pt x="6710196" y="1242099"/>
                </a:cubicBezTo>
                <a:cubicBezTo>
                  <a:pt x="6734802" y="1255196"/>
                  <a:pt x="6758515" y="1269682"/>
                  <a:pt x="6781335" y="1285557"/>
                </a:cubicBezTo>
                <a:cubicBezTo>
                  <a:pt x="6804156" y="1301432"/>
                  <a:pt x="6825091" y="1318696"/>
                  <a:pt x="6844141" y="1337349"/>
                </a:cubicBezTo>
                <a:cubicBezTo>
                  <a:pt x="6863191" y="1356002"/>
                  <a:pt x="6878868" y="1375846"/>
                  <a:pt x="6891171" y="1396880"/>
                </a:cubicBezTo>
                <a:lnTo>
                  <a:pt x="6891171" y="1468913"/>
                </a:lnTo>
                <a:lnTo>
                  <a:pt x="7029283" y="1468913"/>
                </a:lnTo>
                <a:lnTo>
                  <a:pt x="7029283" y="1002188"/>
                </a:lnTo>
                <a:cubicBezTo>
                  <a:pt x="7045555" y="1003379"/>
                  <a:pt x="7062422" y="1006554"/>
                  <a:pt x="7079885" y="1011713"/>
                </a:cubicBezTo>
                <a:cubicBezTo>
                  <a:pt x="7097348" y="1016873"/>
                  <a:pt x="7113619" y="1023520"/>
                  <a:pt x="7128700" y="1031656"/>
                </a:cubicBezTo>
                <a:cubicBezTo>
                  <a:pt x="7143782" y="1039792"/>
                  <a:pt x="7156978" y="1049119"/>
                  <a:pt x="7168289" y="1059636"/>
                </a:cubicBezTo>
                <a:cubicBezTo>
                  <a:pt x="7179599" y="1070153"/>
                  <a:pt x="7187438" y="1081166"/>
                  <a:pt x="7191803" y="1092676"/>
                </a:cubicBezTo>
                <a:cubicBezTo>
                  <a:pt x="7183073" y="1093073"/>
                  <a:pt x="7173349" y="1095156"/>
                  <a:pt x="7162633" y="1098926"/>
                </a:cubicBezTo>
                <a:cubicBezTo>
                  <a:pt x="7151917" y="1102697"/>
                  <a:pt x="7141797" y="1108451"/>
                  <a:pt x="7132272" y="1116190"/>
                </a:cubicBezTo>
                <a:cubicBezTo>
                  <a:pt x="7122747" y="1123930"/>
                  <a:pt x="7114810" y="1133851"/>
                  <a:pt x="7108460" y="1145956"/>
                </a:cubicBezTo>
                <a:cubicBezTo>
                  <a:pt x="7102110" y="1158061"/>
                  <a:pt x="7098935" y="1172844"/>
                  <a:pt x="7098935" y="1190307"/>
                </a:cubicBezTo>
                <a:cubicBezTo>
                  <a:pt x="7098935" y="1202213"/>
                  <a:pt x="7101217" y="1213921"/>
                  <a:pt x="7105781" y="1225430"/>
                </a:cubicBezTo>
                <a:cubicBezTo>
                  <a:pt x="7110345" y="1236940"/>
                  <a:pt x="7116893" y="1247258"/>
                  <a:pt x="7125426" y="1256387"/>
                </a:cubicBezTo>
                <a:cubicBezTo>
                  <a:pt x="7133959" y="1265515"/>
                  <a:pt x="7144278" y="1272956"/>
                  <a:pt x="7156382" y="1278711"/>
                </a:cubicBezTo>
                <a:cubicBezTo>
                  <a:pt x="7168487" y="1284466"/>
                  <a:pt x="7182080" y="1287343"/>
                  <a:pt x="7197161" y="1287343"/>
                </a:cubicBezTo>
                <a:cubicBezTo>
                  <a:pt x="7210258" y="1287343"/>
                  <a:pt x="7224744" y="1284366"/>
                  <a:pt x="7240619" y="1278413"/>
                </a:cubicBezTo>
                <a:cubicBezTo>
                  <a:pt x="7256494" y="1272460"/>
                  <a:pt x="7271278" y="1262737"/>
                  <a:pt x="7284970" y="1249243"/>
                </a:cubicBezTo>
                <a:cubicBezTo>
                  <a:pt x="7298662" y="1235749"/>
                  <a:pt x="7310172" y="1218187"/>
                  <a:pt x="7319498" y="1196558"/>
                </a:cubicBezTo>
                <a:cubicBezTo>
                  <a:pt x="7328825" y="1174928"/>
                  <a:pt x="7333488" y="1148635"/>
                  <a:pt x="7333488" y="1117679"/>
                </a:cubicBezTo>
                <a:cubicBezTo>
                  <a:pt x="7333488" y="1084341"/>
                  <a:pt x="7325550" y="1053583"/>
                  <a:pt x="7309675" y="1025405"/>
                </a:cubicBezTo>
                <a:cubicBezTo>
                  <a:pt x="7293801" y="997227"/>
                  <a:pt x="7272072" y="972621"/>
                  <a:pt x="7244489" y="951587"/>
                </a:cubicBezTo>
                <a:cubicBezTo>
                  <a:pt x="7216906" y="930552"/>
                  <a:pt x="7184660" y="913685"/>
                  <a:pt x="7147750" y="900985"/>
                </a:cubicBezTo>
                <a:cubicBezTo>
                  <a:pt x="7110841" y="888285"/>
                  <a:pt x="7071352" y="880744"/>
                  <a:pt x="7029283" y="878363"/>
                </a:cubicBezTo>
                <a:lnTo>
                  <a:pt x="7029283" y="808116"/>
                </a:lnTo>
                <a:lnTo>
                  <a:pt x="7426356" y="808116"/>
                </a:lnTo>
                <a:lnTo>
                  <a:pt x="7464456" y="808116"/>
                </a:lnTo>
                <a:lnTo>
                  <a:pt x="7495413" y="808116"/>
                </a:lnTo>
                <a:cubicBezTo>
                  <a:pt x="7510494" y="808116"/>
                  <a:pt x="7524087" y="810597"/>
                  <a:pt x="7536192" y="815558"/>
                </a:cubicBezTo>
                <a:cubicBezTo>
                  <a:pt x="7548297" y="820519"/>
                  <a:pt x="7558516" y="827464"/>
                  <a:pt x="7566850" y="836394"/>
                </a:cubicBezTo>
                <a:cubicBezTo>
                  <a:pt x="7575185" y="845323"/>
                  <a:pt x="7581634" y="855840"/>
                  <a:pt x="7586198" y="867945"/>
                </a:cubicBezTo>
                <a:cubicBezTo>
                  <a:pt x="7590762" y="880050"/>
                  <a:pt x="7593044" y="893246"/>
                  <a:pt x="7593044" y="907533"/>
                </a:cubicBezTo>
                <a:lnTo>
                  <a:pt x="7593044" y="1528444"/>
                </a:lnTo>
                <a:lnTo>
                  <a:pt x="7731156" y="1528444"/>
                </a:lnTo>
                <a:lnTo>
                  <a:pt x="7731156" y="870624"/>
                </a:lnTo>
                <a:cubicBezTo>
                  <a:pt x="7731156" y="864671"/>
                  <a:pt x="7731653" y="858123"/>
                  <a:pt x="7732645" y="850979"/>
                </a:cubicBezTo>
                <a:cubicBezTo>
                  <a:pt x="7733637" y="843835"/>
                  <a:pt x="7735919" y="837088"/>
                  <a:pt x="7739491" y="830738"/>
                </a:cubicBezTo>
                <a:cubicBezTo>
                  <a:pt x="7743063" y="824388"/>
                  <a:pt x="7748520" y="819030"/>
                  <a:pt x="7755862" y="814665"/>
                </a:cubicBezTo>
                <a:cubicBezTo>
                  <a:pt x="7763205" y="810299"/>
                  <a:pt x="7773225" y="808116"/>
                  <a:pt x="7785925" y="808116"/>
                </a:cubicBezTo>
                <a:lnTo>
                  <a:pt x="7854981" y="808116"/>
                </a:lnTo>
                <a:lnTo>
                  <a:pt x="7897844" y="808116"/>
                </a:lnTo>
                <a:lnTo>
                  <a:pt x="8188356" y="808116"/>
                </a:lnTo>
                <a:cubicBezTo>
                  <a:pt x="8151447" y="867251"/>
                  <a:pt x="8131802" y="949801"/>
                  <a:pt x="8129421" y="1055766"/>
                </a:cubicBezTo>
                <a:lnTo>
                  <a:pt x="8255627" y="1055766"/>
                </a:lnTo>
                <a:cubicBezTo>
                  <a:pt x="8277852" y="1055766"/>
                  <a:pt x="8296108" y="1058842"/>
                  <a:pt x="8310396" y="1064994"/>
                </a:cubicBezTo>
                <a:cubicBezTo>
                  <a:pt x="8324683" y="1071145"/>
                  <a:pt x="8335994" y="1079678"/>
                  <a:pt x="8344328" y="1090592"/>
                </a:cubicBezTo>
                <a:cubicBezTo>
                  <a:pt x="8352663" y="1101506"/>
                  <a:pt x="8358418" y="1114305"/>
                  <a:pt x="8361592" y="1128990"/>
                </a:cubicBezTo>
                <a:cubicBezTo>
                  <a:pt x="8364767" y="1143674"/>
                  <a:pt x="8366355" y="1159549"/>
                  <a:pt x="8366355" y="1176615"/>
                </a:cubicBezTo>
                <a:cubicBezTo>
                  <a:pt x="8366355" y="1199237"/>
                  <a:pt x="8363478" y="1218981"/>
                  <a:pt x="8357723" y="1235848"/>
                </a:cubicBezTo>
                <a:cubicBezTo>
                  <a:pt x="8351968" y="1252715"/>
                  <a:pt x="8344031" y="1266705"/>
                  <a:pt x="8333910" y="1277818"/>
                </a:cubicBezTo>
                <a:cubicBezTo>
                  <a:pt x="8323790" y="1288930"/>
                  <a:pt x="8311983" y="1297166"/>
                  <a:pt x="8298489" y="1302523"/>
                </a:cubicBezTo>
                <a:cubicBezTo>
                  <a:pt x="8284995" y="1307881"/>
                  <a:pt x="8270311" y="1310560"/>
                  <a:pt x="8254436" y="1310560"/>
                </a:cubicBezTo>
                <a:cubicBezTo>
                  <a:pt x="8222289" y="1310560"/>
                  <a:pt x="8193814" y="1302920"/>
                  <a:pt x="8169009" y="1287641"/>
                </a:cubicBezTo>
                <a:cubicBezTo>
                  <a:pt x="8144205" y="1272361"/>
                  <a:pt x="8121285" y="1247854"/>
                  <a:pt x="8100250" y="1214119"/>
                </a:cubicBezTo>
                <a:cubicBezTo>
                  <a:pt x="8081597" y="1184751"/>
                  <a:pt x="8066219" y="1153199"/>
                  <a:pt x="8054114" y="1119465"/>
                </a:cubicBezTo>
                <a:cubicBezTo>
                  <a:pt x="8042009" y="1085730"/>
                  <a:pt x="8033179" y="1049813"/>
                  <a:pt x="8027622" y="1011713"/>
                </a:cubicBezTo>
                <a:lnTo>
                  <a:pt x="7897249" y="1036121"/>
                </a:lnTo>
                <a:cubicBezTo>
                  <a:pt x="7907964" y="1092874"/>
                  <a:pt x="7922252" y="1143575"/>
                  <a:pt x="7940111" y="1188223"/>
                </a:cubicBezTo>
                <a:cubicBezTo>
                  <a:pt x="7957971" y="1232872"/>
                  <a:pt x="7979005" y="1272262"/>
                  <a:pt x="8003214" y="1306393"/>
                </a:cubicBezTo>
                <a:cubicBezTo>
                  <a:pt x="8018692" y="1328618"/>
                  <a:pt x="8036056" y="1347965"/>
                  <a:pt x="8055304" y="1364436"/>
                </a:cubicBezTo>
                <a:cubicBezTo>
                  <a:pt x="8074553" y="1380906"/>
                  <a:pt x="8094992" y="1394698"/>
                  <a:pt x="8116621" y="1405810"/>
                </a:cubicBezTo>
                <a:cubicBezTo>
                  <a:pt x="8138251" y="1416923"/>
                  <a:pt x="8160674" y="1425257"/>
                  <a:pt x="8183892" y="1430813"/>
                </a:cubicBezTo>
                <a:cubicBezTo>
                  <a:pt x="8207109" y="1436369"/>
                  <a:pt x="8230624" y="1439148"/>
                  <a:pt x="8254436" y="1439148"/>
                </a:cubicBezTo>
                <a:cubicBezTo>
                  <a:pt x="8287774" y="1439148"/>
                  <a:pt x="8319821" y="1433492"/>
                  <a:pt x="8350579" y="1422181"/>
                </a:cubicBezTo>
                <a:cubicBezTo>
                  <a:pt x="8381337" y="1410870"/>
                  <a:pt x="8408324" y="1394102"/>
                  <a:pt x="8431542" y="1371877"/>
                </a:cubicBezTo>
                <a:cubicBezTo>
                  <a:pt x="8454758" y="1349652"/>
                  <a:pt x="8473312" y="1322169"/>
                  <a:pt x="8487203" y="1289426"/>
                </a:cubicBezTo>
                <a:cubicBezTo>
                  <a:pt x="8501094" y="1256684"/>
                  <a:pt x="8508039" y="1219080"/>
                  <a:pt x="8508039" y="1176615"/>
                </a:cubicBezTo>
                <a:cubicBezTo>
                  <a:pt x="8508039" y="1140896"/>
                  <a:pt x="8502681" y="1107955"/>
                  <a:pt x="8491966" y="1077793"/>
                </a:cubicBezTo>
                <a:cubicBezTo>
                  <a:pt x="8481250" y="1047630"/>
                  <a:pt x="8466070" y="1021734"/>
                  <a:pt x="8446424" y="1000105"/>
                </a:cubicBezTo>
                <a:cubicBezTo>
                  <a:pt x="8426779" y="978475"/>
                  <a:pt x="8403066" y="961508"/>
                  <a:pt x="8375285" y="949205"/>
                </a:cubicBezTo>
                <a:cubicBezTo>
                  <a:pt x="8347503" y="936902"/>
                  <a:pt x="8316746" y="930751"/>
                  <a:pt x="8283011" y="930751"/>
                </a:cubicBezTo>
                <a:lnTo>
                  <a:pt x="8273486" y="930751"/>
                </a:lnTo>
                <a:cubicBezTo>
                  <a:pt x="8275470" y="918448"/>
                  <a:pt x="8278844" y="906343"/>
                  <a:pt x="8283606" y="894437"/>
                </a:cubicBezTo>
                <a:cubicBezTo>
                  <a:pt x="8288369" y="882530"/>
                  <a:pt x="8293925" y="871319"/>
                  <a:pt x="8300275" y="860801"/>
                </a:cubicBezTo>
                <a:cubicBezTo>
                  <a:pt x="8306625" y="850284"/>
                  <a:pt x="8313670" y="840561"/>
                  <a:pt x="8321409" y="831631"/>
                </a:cubicBezTo>
                <a:cubicBezTo>
                  <a:pt x="8329148" y="822701"/>
                  <a:pt x="8336986" y="814863"/>
                  <a:pt x="8344924" y="808116"/>
                </a:cubicBezTo>
                <a:lnTo>
                  <a:pt x="8432434" y="808116"/>
                </a:lnTo>
                <a:cubicBezTo>
                  <a:pt x="8436404" y="830738"/>
                  <a:pt x="8443646" y="854848"/>
                  <a:pt x="8454164" y="880447"/>
                </a:cubicBezTo>
                <a:cubicBezTo>
                  <a:pt x="8464680" y="906045"/>
                  <a:pt x="8477578" y="930453"/>
                  <a:pt x="8492858" y="953670"/>
                </a:cubicBezTo>
                <a:cubicBezTo>
                  <a:pt x="8508138" y="976887"/>
                  <a:pt x="8525204" y="997922"/>
                  <a:pt x="8544056" y="1016773"/>
                </a:cubicBezTo>
                <a:cubicBezTo>
                  <a:pt x="8562907" y="1035625"/>
                  <a:pt x="8583048" y="1049813"/>
                  <a:pt x="8604480" y="1059338"/>
                </a:cubicBezTo>
                <a:lnTo>
                  <a:pt x="8604480" y="1468913"/>
                </a:lnTo>
                <a:lnTo>
                  <a:pt x="8742592" y="1468913"/>
                </a:lnTo>
                <a:lnTo>
                  <a:pt x="8742592" y="954563"/>
                </a:lnTo>
                <a:lnTo>
                  <a:pt x="8687824" y="954563"/>
                </a:lnTo>
                <a:cubicBezTo>
                  <a:pt x="8673933" y="954563"/>
                  <a:pt x="8660638" y="949999"/>
                  <a:pt x="8647938" y="940871"/>
                </a:cubicBezTo>
                <a:cubicBezTo>
                  <a:pt x="8635238" y="931743"/>
                  <a:pt x="8623828" y="920134"/>
                  <a:pt x="8613707" y="906045"/>
                </a:cubicBezTo>
                <a:cubicBezTo>
                  <a:pt x="8603586" y="891956"/>
                  <a:pt x="8594856" y="876280"/>
                  <a:pt x="8587514" y="859016"/>
                </a:cubicBezTo>
                <a:cubicBezTo>
                  <a:pt x="8580172" y="841751"/>
                  <a:pt x="8574714" y="824785"/>
                  <a:pt x="8571142" y="808116"/>
                </a:cubicBezTo>
                <a:lnTo>
                  <a:pt x="8879514" y="808116"/>
                </a:lnTo>
                <a:lnTo>
                  <a:pt x="8879514" y="683101"/>
                </a:lnTo>
                <a:lnTo>
                  <a:pt x="7897844" y="683101"/>
                </a:lnTo>
                <a:lnTo>
                  <a:pt x="7854981" y="683101"/>
                </a:lnTo>
                <a:lnTo>
                  <a:pt x="7759731" y="683101"/>
                </a:lnTo>
                <a:cubicBezTo>
                  <a:pt x="7731554" y="683101"/>
                  <a:pt x="7708535" y="687069"/>
                  <a:pt x="7690675" y="695007"/>
                </a:cubicBezTo>
                <a:cubicBezTo>
                  <a:pt x="7672816" y="702944"/>
                  <a:pt x="7657537" y="713065"/>
                  <a:pt x="7644836" y="725368"/>
                </a:cubicBezTo>
                <a:cubicBezTo>
                  <a:pt x="7631343" y="714255"/>
                  <a:pt x="7614575" y="704433"/>
                  <a:pt x="7594532" y="695900"/>
                </a:cubicBezTo>
                <a:cubicBezTo>
                  <a:pt x="7574490" y="687367"/>
                  <a:pt x="7551967" y="683101"/>
                  <a:pt x="7526964" y="683101"/>
                </a:cubicBezTo>
                <a:lnTo>
                  <a:pt x="7464456" y="683101"/>
                </a:lnTo>
                <a:lnTo>
                  <a:pt x="7426356" y="683101"/>
                </a:lnTo>
                <a:close/>
                <a:moveTo>
                  <a:pt x="4140232" y="683101"/>
                </a:moveTo>
                <a:lnTo>
                  <a:pt x="4140232" y="808116"/>
                </a:lnTo>
                <a:lnTo>
                  <a:pt x="4576596" y="808116"/>
                </a:lnTo>
                <a:lnTo>
                  <a:pt x="4576596" y="878363"/>
                </a:lnTo>
                <a:cubicBezTo>
                  <a:pt x="4530161" y="883126"/>
                  <a:pt x="4486704" y="893048"/>
                  <a:pt x="4446222" y="908129"/>
                </a:cubicBezTo>
                <a:cubicBezTo>
                  <a:pt x="4405742" y="923210"/>
                  <a:pt x="4369627" y="943153"/>
                  <a:pt x="4337875" y="967958"/>
                </a:cubicBezTo>
                <a:cubicBezTo>
                  <a:pt x="4306125" y="992762"/>
                  <a:pt x="4279138" y="1022230"/>
                  <a:pt x="4256913" y="1056362"/>
                </a:cubicBezTo>
                <a:cubicBezTo>
                  <a:pt x="4234688" y="1090493"/>
                  <a:pt x="4218416" y="1128990"/>
                  <a:pt x="4208097" y="1171852"/>
                </a:cubicBezTo>
                <a:cubicBezTo>
                  <a:pt x="4221591" y="1174233"/>
                  <a:pt x="4238458" y="1178401"/>
                  <a:pt x="4258699" y="1184354"/>
                </a:cubicBezTo>
                <a:cubicBezTo>
                  <a:pt x="4278939" y="1190307"/>
                  <a:pt x="4300669" y="1198145"/>
                  <a:pt x="4323886" y="1207869"/>
                </a:cubicBezTo>
                <a:cubicBezTo>
                  <a:pt x="4347103" y="1217592"/>
                  <a:pt x="4371015" y="1229002"/>
                  <a:pt x="4395621" y="1242099"/>
                </a:cubicBezTo>
                <a:cubicBezTo>
                  <a:pt x="4420227" y="1255196"/>
                  <a:pt x="4443940" y="1269682"/>
                  <a:pt x="4466761" y="1285557"/>
                </a:cubicBezTo>
                <a:cubicBezTo>
                  <a:pt x="4489581" y="1301432"/>
                  <a:pt x="4510516" y="1318696"/>
                  <a:pt x="4529566" y="1337349"/>
                </a:cubicBezTo>
                <a:cubicBezTo>
                  <a:pt x="4548617" y="1356002"/>
                  <a:pt x="4564293" y="1375846"/>
                  <a:pt x="4576596" y="1396880"/>
                </a:cubicBezTo>
                <a:lnTo>
                  <a:pt x="4576596" y="1468913"/>
                </a:lnTo>
                <a:lnTo>
                  <a:pt x="4714708" y="1468913"/>
                </a:lnTo>
                <a:lnTo>
                  <a:pt x="4714708" y="1002188"/>
                </a:lnTo>
                <a:cubicBezTo>
                  <a:pt x="4730980" y="1003379"/>
                  <a:pt x="4747847" y="1006554"/>
                  <a:pt x="4765310" y="1011713"/>
                </a:cubicBezTo>
                <a:cubicBezTo>
                  <a:pt x="4782772" y="1016873"/>
                  <a:pt x="4799044" y="1023520"/>
                  <a:pt x="4814125" y="1031656"/>
                </a:cubicBezTo>
                <a:cubicBezTo>
                  <a:pt x="4829207" y="1039792"/>
                  <a:pt x="4842403" y="1049119"/>
                  <a:pt x="4853715" y="1059636"/>
                </a:cubicBezTo>
                <a:cubicBezTo>
                  <a:pt x="4865025" y="1070153"/>
                  <a:pt x="4872863" y="1081166"/>
                  <a:pt x="4877229" y="1092676"/>
                </a:cubicBezTo>
                <a:cubicBezTo>
                  <a:pt x="4868497" y="1093073"/>
                  <a:pt x="4858774" y="1095156"/>
                  <a:pt x="4848058" y="1098926"/>
                </a:cubicBezTo>
                <a:cubicBezTo>
                  <a:pt x="4837343" y="1102697"/>
                  <a:pt x="4827222" y="1108451"/>
                  <a:pt x="4817697" y="1116190"/>
                </a:cubicBezTo>
                <a:cubicBezTo>
                  <a:pt x="4808172" y="1123930"/>
                  <a:pt x="4800235" y="1133851"/>
                  <a:pt x="4793886" y="1145956"/>
                </a:cubicBezTo>
                <a:cubicBezTo>
                  <a:pt x="4787535" y="1158061"/>
                  <a:pt x="4784360" y="1172844"/>
                  <a:pt x="4784360" y="1190307"/>
                </a:cubicBezTo>
                <a:cubicBezTo>
                  <a:pt x="4784360" y="1202213"/>
                  <a:pt x="4786642" y="1213921"/>
                  <a:pt x="4791206" y="1225430"/>
                </a:cubicBezTo>
                <a:cubicBezTo>
                  <a:pt x="4795770" y="1236940"/>
                  <a:pt x="4802318" y="1247258"/>
                  <a:pt x="4810851" y="1256387"/>
                </a:cubicBezTo>
                <a:cubicBezTo>
                  <a:pt x="4819384" y="1265515"/>
                  <a:pt x="4829703" y="1272956"/>
                  <a:pt x="4841807" y="1278711"/>
                </a:cubicBezTo>
                <a:cubicBezTo>
                  <a:pt x="4853912" y="1284466"/>
                  <a:pt x="4867505" y="1287343"/>
                  <a:pt x="4882586" y="1287343"/>
                </a:cubicBezTo>
                <a:cubicBezTo>
                  <a:pt x="4895683" y="1287343"/>
                  <a:pt x="4910169" y="1284366"/>
                  <a:pt x="4926044" y="1278413"/>
                </a:cubicBezTo>
                <a:cubicBezTo>
                  <a:pt x="4941919" y="1272460"/>
                  <a:pt x="4956704" y="1262737"/>
                  <a:pt x="4970395" y="1249243"/>
                </a:cubicBezTo>
                <a:cubicBezTo>
                  <a:pt x="4984087" y="1235749"/>
                  <a:pt x="4995597" y="1218187"/>
                  <a:pt x="5004923" y="1196558"/>
                </a:cubicBezTo>
                <a:cubicBezTo>
                  <a:pt x="5014251" y="1174928"/>
                  <a:pt x="5018913" y="1148635"/>
                  <a:pt x="5018913" y="1117679"/>
                </a:cubicBezTo>
                <a:cubicBezTo>
                  <a:pt x="5018913" y="1084341"/>
                  <a:pt x="5010976" y="1053583"/>
                  <a:pt x="4995101" y="1025405"/>
                </a:cubicBezTo>
                <a:cubicBezTo>
                  <a:pt x="4979226" y="997227"/>
                  <a:pt x="4957497" y="972621"/>
                  <a:pt x="4929914" y="951587"/>
                </a:cubicBezTo>
                <a:cubicBezTo>
                  <a:pt x="4902331" y="930552"/>
                  <a:pt x="4870085" y="913685"/>
                  <a:pt x="4833175" y="900985"/>
                </a:cubicBezTo>
                <a:cubicBezTo>
                  <a:pt x="4796266" y="888285"/>
                  <a:pt x="4756777" y="880744"/>
                  <a:pt x="4714708" y="878363"/>
                </a:cubicBezTo>
                <a:lnTo>
                  <a:pt x="4714708" y="808116"/>
                </a:lnTo>
                <a:lnTo>
                  <a:pt x="5111782" y="808116"/>
                </a:lnTo>
                <a:lnTo>
                  <a:pt x="5149882" y="808116"/>
                </a:lnTo>
                <a:lnTo>
                  <a:pt x="5548147" y="808116"/>
                </a:lnTo>
                <a:lnTo>
                  <a:pt x="5548147" y="878363"/>
                </a:lnTo>
                <a:cubicBezTo>
                  <a:pt x="5501711" y="883126"/>
                  <a:pt x="5458254" y="893048"/>
                  <a:pt x="5417772" y="908129"/>
                </a:cubicBezTo>
                <a:cubicBezTo>
                  <a:pt x="5377291" y="923210"/>
                  <a:pt x="5341176" y="943153"/>
                  <a:pt x="5309426" y="967958"/>
                </a:cubicBezTo>
                <a:cubicBezTo>
                  <a:pt x="5277676" y="992762"/>
                  <a:pt x="5250688" y="1022230"/>
                  <a:pt x="5228463" y="1056362"/>
                </a:cubicBezTo>
                <a:cubicBezTo>
                  <a:pt x="5206238" y="1090493"/>
                  <a:pt x="5189966" y="1128990"/>
                  <a:pt x="5179647" y="1171852"/>
                </a:cubicBezTo>
                <a:cubicBezTo>
                  <a:pt x="5193141" y="1174233"/>
                  <a:pt x="5210008" y="1178401"/>
                  <a:pt x="5230249" y="1184354"/>
                </a:cubicBezTo>
                <a:cubicBezTo>
                  <a:pt x="5250490" y="1190307"/>
                  <a:pt x="5272220" y="1198145"/>
                  <a:pt x="5295436" y="1207869"/>
                </a:cubicBezTo>
                <a:cubicBezTo>
                  <a:pt x="5318653" y="1217592"/>
                  <a:pt x="5342565" y="1229002"/>
                  <a:pt x="5367171" y="1242099"/>
                </a:cubicBezTo>
                <a:cubicBezTo>
                  <a:pt x="5391777" y="1255196"/>
                  <a:pt x="5415491" y="1269682"/>
                  <a:pt x="5438311" y="1285557"/>
                </a:cubicBezTo>
                <a:cubicBezTo>
                  <a:pt x="5461131" y="1301432"/>
                  <a:pt x="5482066" y="1318696"/>
                  <a:pt x="5501117" y="1337349"/>
                </a:cubicBezTo>
                <a:cubicBezTo>
                  <a:pt x="5520166" y="1356002"/>
                  <a:pt x="5535843" y="1375846"/>
                  <a:pt x="5548147" y="1396880"/>
                </a:cubicBezTo>
                <a:lnTo>
                  <a:pt x="5548147" y="1468913"/>
                </a:lnTo>
                <a:lnTo>
                  <a:pt x="5686258" y="1468913"/>
                </a:lnTo>
                <a:lnTo>
                  <a:pt x="5686258" y="1002188"/>
                </a:lnTo>
                <a:cubicBezTo>
                  <a:pt x="5702530" y="1003379"/>
                  <a:pt x="5719398" y="1006554"/>
                  <a:pt x="5736860" y="1011713"/>
                </a:cubicBezTo>
                <a:cubicBezTo>
                  <a:pt x="5754323" y="1016873"/>
                  <a:pt x="5770594" y="1023520"/>
                  <a:pt x="5785676" y="1031656"/>
                </a:cubicBezTo>
                <a:cubicBezTo>
                  <a:pt x="5800757" y="1039792"/>
                  <a:pt x="5813954" y="1049119"/>
                  <a:pt x="5825264" y="1059636"/>
                </a:cubicBezTo>
                <a:cubicBezTo>
                  <a:pt x="5836575" y="1070153"/>
                  <a:pt x="5844413" y="1081166"/>
                  <a:pt x="5848780" y="1092676"/>
                </a:cubicBezTo>
                <a:cubicBezTo>
                  <a:pt x="5840048" y="1093073"/>
                  <a:pt x="5830324" y="1095156"/>
                  <a:pt x="5819609" y="1098926"/>
                </a:cubicBezTo>
                <a:cubicBezTo>
                  <a:pt x="5808894" y="1102697"/>
                  <a:pt x="5798772" y="1108451"/>
                  <a:pt x="5789247" y="1116190"/>
                </a:cubicBezTo>
                <a:cubicBezTo>
                  <a:pt x="5779722" y="1123930"/>
                  <a:pt x="5771785" y="1133851"/>
                  <a:pt x="5765435" y="1145956"/>
                </a:cubicBezTo>
                <a:cubicBezTo>
                  <a:pt x="5759085" y="1158061"/>
                  <a:pt x="5755910" y="1172844"/>
                  <a:pt x="5755910" y="1190307"/>
                </a:cubicBezTo>
                <a:cubicBezTo>
                  <a:pt x="5755910" y="1202213"/>
                  <a:pt x="5758192" y="1213921"/>
                  <a:pt x="5762756" y="1225430"/>
                </a:cubicBezTo>
                <a:cubicBezTo>
                  <a:pt x="5767320" y="1236940"/>
                  <a:pt x="5773869" y="1247258"/>
                  <a:pt x="5782401" y="1256387"/>
                </a:cubicBezTo>
                <a:cubicBezTo>
                  <a:pt x="5790934" y="1265515"/>
                  <a:pt x="5801253" y="1272956"/>
                  <a:pt x="5813358" y="1278711"/>
                </a:cubicBezTo>
                <a:cubicBezTo>
                  <a:pt x="5825462" y="1284466"/>
                  <a:pt x="5839055" y="1287343"/>
                  <a:pt x="5854136" y="1287343"/>
                </a:cubicBezTo>
                <a:cubicBezTo>
                  <a:pt x="5867234" y="1287343"/>
                  <a:pt x="5881719" y="1284366"/>
                  <a:pt x="5897594" y="1278413"/>
                </a:cubicBezTo>
                <a:cubicBezTo>
                  <a:pt x="5913469" y="1272460"/>
                  <a:pt x="5928253" y="1262737"/>
                  <a:pt x="5941946" y="1249243"/>
                </a:cubicBezTo>
                <a:cubicBezTo>
                  <a:pt x="5955637" y="1235749"/>
                  <a:pt x="5967147" y="1218187"/>
                  <a:pt x="5976473" y="1196558"/>
                </a:cubicBezTo>
                <a:cubicBezTo>
                  <a:pt x="5985800" y="1174928"/>
                  <a:pt x="5990463" y="1148635"/>
                  <a:pt x="5990463" y="1117679"/>
                </a:cubicBezTo>
                <a:cubicBezTo>
                  <a:pt x="5990463" y="1084341"/>
                  <a:pt x="5982525" y="1053583"/>
                  <a:pt x="5966650" y="1025405"/>
                </a:cubicBezTo>
                <a:cubicBezTo>
                  <a:pt x="5950776" y="997227"/>
                  <a:pt x="5929048" y="972621"/>
                  <a:pt x="5901465" y="951587"/>
                </a:cubicBezTo>
                <a:cubicBezTo>
                  <a:pt x="5873881" y="930552"/>
                  <a:pt x="5841636" y="913685"/>
                  <a:pt x="5804726" y="900985"/>
                </a:cubicBezTo>
                <a:cubicBezTo>
                  <a:pt x="5767816" y="888285"/>
                  <a:pt x="5728327" y="880744"/>
                  <a:pt x="5686258" y="878363"/>
                </a:cubicBezTo>
                <a:lnTo>
                  <a:pt x="5686258" y="808116"/>
                </a:lnTo>
                <a:lnTo>
                  <a:pt x="6121431" y="808116"/>
                </a:lnTo>
                <a:lnTo>
                  <a:pt x="6121431" y="683101"/>
                </a:lnTo>
                <a:lnTo>
                  <a:pt x="5149882" y="683101"/>
                </a:lnTo>
                <a:lnTo>
                  <a:pt x="5111782" y="683101"/>
                </a:lnTo>
                <a:close/>
                <a:moveTo>
                  <a:pt x="3793760" y="670004"/>
                </a:moveTo>
                <a:cubicBezTo>
                  <a:pt x="3754073" y="670004"/>
                  <a:pt x="3719743" y="676354"/>
                  <a:pt x="3690771" y="689054"/>
                </a:cubicBezTo>
                <a:cubicBezTo>
                  <a:pt x="3661799" y="701754"/>
                  <a:pt x="3637788" y="718919"/>
                  <a:pt x="3618738" y="740548"/>
                </a:cubicBezTo>
                <a:cubicBezTo>
                  <a:pt x="3599688" y="762178"/>
                  <a:pt x="3585599" y="787380"/>
                  <a:pt x="3576471" y="816153"/>
                </a:cubicBezTo>
                <a:cubicBezTo>
                  <a:pt x="3567343" y="844926"/>
                  <a:pt x="3562779" y="875188"/>
                  <a:pt x="3562779" y="906938"/>
                </a:cubicBezTo>
                <a:cubicBezTo>
                  <a:pt x="3562779" y="922019"/>
                  <a:pt x="3564862" y="938093"/>
                  <a:pt x="3569030" y="955158"/>
                </a:cubicBezTo>
                <a:cubicBezTo>
                  <a:pt x="3573197" y="972224"/>
                  <a:pt x="3579745" y="987901"/>
                  <a:pt x="3588675" y="1002188"/>
                </a:cubicBezTo>
                <a:cubicBezTo>
                  <a:pt x="3597604" y="1016476"/>
                  <a:pt x="3609015" y="1028382"/>
                  <a:pt x="3622905" y="1037907"/>
                </a:cubicBezTo>
                <a:cubicBezTo>
                  <a:pt x="3636796" y="1047432"/>
                  <a:pt x="3653663" y="1052194"/>
                  <a:pt x="3673507" y="1052194"/>
                </a:cubicBezTo>
                <a:cubicBezTo>
                  <a:pt x="3689382" y="1052194"/>
                  <a:pt x="3703471" y="1049317"/>
                  <a:pt x="3715774" y="1043562"/>
                </a:cubicBezTo>
                <a:cubicBezTo>
                  <a:pt x="3728077" y="1037808"/>
                  <a:pt x="3738495" y="1030366"/>
                  <a:pt x="3747028" y="1021238"/>
                </a:cubicBezTo>
                <a:cubicBezTo>
                  <a:pt x="3755561" y="1012110"/>
                  <a:pt x="3762010" y="1001692"/>
                  <a:pt x="3766376" y="989984"/>
                </a:cubicBezTo>
                <a:cubicBezTo>
                  <a:pt x="3770741" y="978276"/>
                  <a:pt x="3772924" y="966668"/>
                  <a:pt x="3772924" y="955158"/>
                </a:cubicBezTo>
                <a:cubicBezTo>
                  <a:pt x="3772924" y="935315"/>
                  <a:pt x="3767765" y="917058"/>
                  <a:pt x="3757446" y="900390"/>
                </a:cubicBezTo>
                <a:cubicBezTo>
                  <a:pt x="3747127" y="883721"/>
                  <a:pt x="3730062" y="871021"/>
                  <a:pt x="3706249" y="862290"/>
                </a:cubicBezTo>
                <a:cubicBezTo>
                  <a:pt x="3708234" y="853559"/>
                  <a:pt x="3711408" y="845125"/>
                  <a:pt x="3715774" y="836989"/>
                </a:cubicBezTo>
                <a:cubicBezTo>
                  <a:pt x="3720140" y="828853"/>
                  <a:pt x="3725894" y="821709"/>
                  <a:pt x="3733038" y="815558"/>
                </a:cubicBezTo>
                <a:cubicBezTo>
                  <a:pt x="3740182" y="809406"/>
                  <a:pt x="3748814" y="804445"/>
                  <a:pt x="3758934" y="800675"/>
                </a:cubicBezTo>
                <a:cubicBezTo>
                  <a:pt x="3769055" y="796905"/>
                  <a:pt x="3780663" y="795019"/>
                  <a:pt x="3793760" y="795019"/>
                </a:cubicBezTo>
                <a:cubicBezTo>
                  <a:pt x="3819954" y="795019"/>
                  <a:pt x="3839698" y="802560"/>
                  <a:pt x="3852994" y="817641"/>
                </a:cubicBezTo>
                <a:cubicBezTo>
                  <a:pt x="3866289" y="832722"/>
                  <a:pt x="3872937" y="852169"/>
                  <a:pt x="3872937" y="875982"/>
                </a:cubicBezTo>
                <a:lnTo>
                  <a:pt x="3872937" y="1266507"/>
                </a:lnTo>
                <a:cubicBezTo>
                  <a:pt x="3866190" y="1264523"/>
                  <a:pt x="3857955" y="1263034"/>
                  <a:pt x="3848231" y="1262042"/>
                </a:cubicBezTo>
                <a:cubicBezTo>
                  <a:pt x="3838508" y="1261050"/>
                  <a:pt x="3830273" y="1260554"/>
                  <a:pt x="3823526" y="1260554"/>
                </a:cubicBezTo>
                <a:cubicBezTo>
                  <a:pt x="3805666" y="1260554"/>
                  <a:pt x="3787708" y="1263828"/>
                  <a:pt x="3769650" y="1270376"/>
                </a:cubicBezTo>
                <a:cubicBezTo>
                  <a:pt x="3751592" y="1276925"/>
                  <a:pt x="3733733" y="1284168"/>
                  <a:pt x="3716072" y="1292105"/>
                </a:cubicBezTo>
                <a:cubicBezTo>
                  <a:pt x="3698411" y="1300043"/>
                  <a:pt x="3680849" y="1307286"/>
                  <a:pt x="3663387" y="1313834"/>
                </a:cubicBezTo>
                <a:cubicBezTo>
                  <a:pt x="3645924" y="1320383"/>
                  <a:pt x="3628858" y="1323657"/>
                  <a:pt x="3612190" y="1323657"/>
                </a:cubicBezTo>
                <a:cubicBezTo>
                  <a:pt x="3604252" y="1323657"/>
                  <a:pt x="3596315" y="1322367"/>
                  <a:pt x="3588377" y="1319787"/>
                </a:cubicBezTo>
                <a:cubicBezTo>
                  <a:pt x="3580440" y="1317208"/>
                  <a:pt x="3573098" y="1312941"/>
                  <a:pt x="3566351" y="1306988"/>
                </a:cubicBezTo>
                <a:cubicBezTo>
                  <a:pt x="3559604" y="1301035"/>
                  <a:pt x="3553452" y="1293197"/>
                  <a:pt x="3547896" y="1283473"/>
                </a:cubicBezTo>
                <a:cubicBezTo>
                  <a:pt x="3542340" y="1273750"/>
                  <a:pt x="3537776" y="1261744"/>
                  <a:pt x="3534204" y="1247457"/>
                </a:cubicBezTo>
                <a:lnTo>
                  <a:pt x="3397282" y="1265912"/>
                </a:lnTo>
                <a:cubicBezTo>
                  <a:pt x="3399663" y="1293296"/>
                  <a:pt x="3406410" y="1318001"/>
                  <a:pt x="3417523" y="1340028"/>
                </a:cubicBezTo>
                <a:cubicBezTo>
                  <a:pt x="3428635" y="1362055"/>
                  <a:pt x="3443320" y="1380807"/>
                  <a:pt x="3461576" y="1396285"/>
                </a:cubicBezTo>
                <a:cubicBezTo>
                  <a:pt x="3479832" y="1411763"/>
                  <a:pt x="3501065" y="1423669"/>
                  <a:pt x="3525274" y="1432004"/>
                </a:cubicBezTo>
                <a:cubicBezTo>
                  <a:pt x="3549483" y="1440338"/>
                  <a:pt x="3575876" y="1444505"/>
                  <a:pt x="3604451" y="1444505"/>
                </a:cubicBezTo>
                <a:cubicBezTo>
                  <a:pt x="3631041" y="1444505"/>
                  <a:pt x="3655449" y="1441132"/>
                  <a:pt x="3677674" y="1434385"/>
                </a:cubicBezTo>
                <a:cubicBezTo>
                  <a:pt x="3699899" y="1427638"/>
                  <a:pt x="3720140" y="1420197"/>
                  <a:pt x="3738396" y="1412061"/>
                </a:cubicBezTo>
                <a:cubicBezTo>
                  <a:pt x="3756652" y="1403925"/>
                  <a:pt x="3772825" y="1396483"/>
                  <a:pt x="3786914" y="1389737"/>
                </a:cubicBezTo>
                <a:cubicBezTo>
                  <a:pt x="3801003" y="1382990"/>
                  <a:pt x="3813207" y="1379616"/>
                  <a:pt x="3823526" y="1379616"/>
                </a:cubicBezTo>
                <a:cubicBezTo>
                  <a:pt x="3835829" y="1379616"/>
                  <a:pt x="3845552" y="1381204"/>
                  <a:pt x="3852696" y="1384379"/>
                </a:cubicBezTo>
                <a:cubicBezTo>
                  <a:pt x="3859840" y="1387554"/>
                  <a:pt x="3866587" y="1391324"/>
                  <a:pt x="3872937" y="1395690"/>
                </a:cubicBezTo>
                <a:lnTo>
                  <a:pt x="3872937" y="1445101"/>
                </a:lnTo>
                <a:lnTo>
                  <a:pt x="4011049" y="1445101"/>
                </a:lnTo>
                <a:lnTo>
                  <a:pt x="4011049" y="875982"/>
                </a:lnTo>
                <a:cubicBezTo>
                  <a:pt x="4011049" y="844232"/>
                  <a:pt x="4006783" y="815657"/>
                  <a:pt x="3998250" y="790257"/>
                </a:cubicBezTo>
                <a:cubicBezTo>
                  <a:pt x="3989717" y="764857"/>
                  <a:pt x="3976521" y="743227"/>
                  <a:pt x="3958661" y="725368"/>
                </a:cubicBezTo>
                <a:cubicBezTo>
                  <a:pt x="3940802" y="707508"/>
                  <a:pt x="3918180" y="693816"/>
                  <a:pt x="3890796" y="684291"/>
                </a:cubicBezTo>
                <a:cubicBezTo>
                  <a:pt x="3863411" y="674766"/>
                  <a:pt x="3831066" y="670004"/>
                  <a:pt x="3793760" y="67000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utoShape 4" descr="This contains an image of: ">
            <a:extLst>
              <a:ext uri="{FF2B5EF4-FFF2-40B4-BE49-F238E27FC236}">
                <a16:creationId xmlns:a16="http://schemas.microsoft.com/office/drawing/2014/main" id="{FAF85ADA-F707-8BC1-2668-A3E3901B1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This contains an image of: ">
            <a:extLst>
              <a:ext uri="{FF2B5EF4-FFF2-40B4-BE49-F238E27FC236}">
                <a16:creationId xmlns:a16="http://schemas.microsoft.com/office/drawing/2014/main" id="{39DC7816-831C-2295-494A-B9EAC19C19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086058" y="4968240"/>
            <a:ext cx="6779704" cy="67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This contains an image of: ">
            <a:extLst>
              <a:ext uri="{FF2B5EF4-FFF2-40B4-BE49-F238E27FC236}">
                <a16:creationId xmlns:a16="http://schemas.microsoft.com/office/drawing/2014/main" id="{C88990A1-E10D-4B45-5F5D-D0CE15A8FD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0" descr="This contains an image of: ">
            <a:extLst>
              <a:ext uri="{FF2B5EF4-FFF2-40B4-BE49-F238E27FC236}">
                <a16:creationId xmlns:a16="http://schemas.microsoft.com/office/drawing/2014/main" id="{C533F047-D0DE-C20D-5380-E75BDD6303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5390F1-23BE-2660-89E4-A11039C29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03" y="4571227"/>
            <a:ext cx="2641994" cy="18968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9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A828E6-653C-B99C-50F8-68065E938667}"/>
              </a:ext>
            </a:extLst>
          </p:cNvPr>
          <p:cNvGrpSpPr/>
          <p:nvPr/>
        </p:nvGrpSpPr>
        <p:grpSpPr>
          <a:xfrm>
            <a:off x="0" y="-2667000"/>
            <a:ext cx="12192002" cy="12192002"/>
            <a:chOff x="4038736" y="1371736"/>
            <a:chExt cx="4114530" cy="411453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5C1E66-0E28-799B-AEA7-92A16ADD49A8}"/>
                </a:ext>
              </a:extLst>
            </p:cNvPr>
            <p:cNvSpPr/>
            <p:nvPr/>
          </p:nvSpPr>
          <p:spPr>
            <a:xfrm>
              <a:off x="5070391" y="1371736"/>
              <a:ext cx="1022923" cy="2035174"/>
            </a:xfrm>
            <a:custGeom>
              <a:avLst/>
              <a:gdLst>
                <a:gd name="connsiteX0" fmla="*/ 1022923 w 1022923"/>
                <a:gd name="connsiteY0" fmla="*/ 0 h 2035174"/>
                <a:gd name="connsiteX1" fmla="*/ 1019691 w 1022923"/>
                <a:gd name="connsiteY1" fmla="*/ 2035174 h 2035174"/>
                <a:gd name="connsiteX2" fmla="*/ 0 w 1022923"/>
                <a:gd name="connsiteY2" fmla="*/ 275477 h 2035174"/>
                <a:gd name="connsiteX3" fmla="*/ 44931 w 1022923"/>
                <a:gd name="connsiteY3" fmla="*/ 248181 h 2035174"/>
                <a:gd name="connsiteX4" fmla="*/ 815253 w 1022923"/>
                <a:gd name="connsiteY4" fmla="*/ 10486 h 2035174"/>
                <a:gd name="connsiteX5" fmla="*/ 1022923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1022923" y="0"/>
                  </a:moveTo>
                  <a:lnTo>
                    <a:pt x="1019691" y="2035174"/>
                  </a:lnTo>
                  <a:lnTo>
                    <a:pt x="0" y="275477"/>
                  </a:lnTo>
                  <a:lnTo>
                    <a:pt x="44931" y="248181"/>
                  </a:lnTo>
                  <a:cubicBezTo>
                    <a:pt x="278147" y="121491"/>
                    <a:pt x="538598" y="38582"/>
                    <a:pt x="815253" y="10486"/>
                  </a:cubicBezTo>
                  <a:lnTo>
                    <a:pt x="1022923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06F118-DCA7-ACDA-4ED5-F55B2F93E4FE}"/>
                </a:ext>
              </a:extLst>
            </p:cNvPr>
            <p:cNvSpPr/>
            <p:nvPr/>
          </p:nvSpPr>
          <p:spPr>
            <a:xfrm>
              <a:off x="6098688" y="1371736"/>
              <a:ext cx="1022923" cy="2035174"/>
            </a:xfrm>
            <a:custGeom>
              <a:avLst/>
              <a:gdLst>
                <a:gd name="connsiteX0" fmla="*/ 0 w 1022923"/>
                <a:gd name="connsiteY0" fmla="*/ 0 h 2035174"/>
                <a:gd name="connsiteX1" fmla="*/ 207670 w 1022923"/>
                <a:gd name="connsiteY1" fmla="*/ 10486 h 2035174"/>
                <a:gd name="connsiteX2" fmla="*/ 977992 w 1022923"/>
                <a:gd name="connsiteY2" fmla="*/ 248181 h 2035174"/>
                <a:gd name="connsiteX3" fmla="*/ 1022923 w 1022923"/>
                <a:gd name="connsiteY3" fmla="*/ 275477 h 2035174"/>
                <a:gd name="connsiteX4" fmla="*/ 3232 w 1022923"/>
                <a:gd name="connsiteY4" fmla="*/ 2035174 h 2035174"/>
                <a:gd name="connsiteX5" fmla="*/ 0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0" y="0"/>
                  </a:moveTo>
                  <a:lnTo>
                    <a:pt x="207670" y="10486"/>
                  </a:lnTo>
                  <a:cubicBezTo>
                    <a:pt x="484326" y="38582"/>
                    <a:pt x="744777" y="121491"/>
                    <a:pt x="977992" y="248181"/>
                  </a:cubicBezTo>
                  <a:lnTo>
                    <a:pt x="1022923" y="275477"/>
                  </a:lnTo>
                  <a:lnTo>
                    <a:pt x="3232" y="203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11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0D719-1D85-A20F-7D99-82268F17EEBD}"/>
                </a:ext>
              </a:extLst>
            </p:cNvPr>
            <p:cNvSpPr/>
            <p:nvPr/>
          </p:nvSpPr>
          <p:spPr>
            <a:xfrm>
              <a:off x="4317007" y="1650007"/>
              <a:ext cx="1762822" cy="1762822"/>
            </a:xfrm>
            <a:custGeom>
              <a:avLst/>
              <a:gdLst>
                <a:gd name="connsiteX0" fmla="*/ 748786 w 1762822"/>
                <a:gd name="connsiteY0" fmla="*/ 0 h 1762822"/>
                <a:gd name="connsiteX1" fmla="*/ 1762822 w 1762822"/>
                <a:gd name="connsiteY1" fmla="*/ 1762822 h 1762822"/>
                <a:gd name="connsiteX2" fmla="*/ 0 w 1762822"/>
                <a:gd name="connsiteY2" fmla="*/ 748786 h 1762822"/>
                <a:gd name="connsiteX3" fmla="*/ 72965 w 1762822"/>
                <a:gd name="connsiteY3" fmla="*/ 628681 h 1762822"/>
                <a:gd name="connsiteX4" fmla="*/ 628681 w 1762822"/>
                <a:gd name="connsiteY4" fmla="*/ 72965 h 1762822"/>
                <a:gd name="connsiteX5" fmla="*/ 748786 w 1762822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2">
                  <a:moveTo>
                    <a:pt x="748786" y="0"/>
                  </a:moveTo>
                  <a:lnTo>
                    <a:pt x="1762822" y="1762822"/>
                  </a:lnTo>
                  <a:lnTo>
                    <a:pt x="0" y="748786"/>
                  </a:lnTo>
                  <a:lnTo>
                    <a:pt x="72965" y="628681"/>
                  </a:lnTo>
                  <a:cubicBezTo>
                    <a:pt x="220857" y="409772"/>
                    <a:pt x="409772" y="220856"/>
                    <a:pt x="628681" y="72965"/>
                  </a:cubicBezTo>
                  <a:lnTo>
                    <a:pt x="748786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DFC977-4311-0810-7C5A-BDBAB349D5B3}"/>
                </a:ext>
              </a:extLst>
            </p:cNvPr>
            <p:cNvSpPr/>
            <p:nvPr/>
          </p:nvSpPr>
          <p:spPr>
            <a:xfrm>
              <a:off x="6112172" y="1650007"/>
              <a:ext cx="1762823" cy="1762822"/>
            </a:xfrm>
            <a:custGeom>
              <a:avLst/>
              <a:gdLst>
                <a:gd name="connsiteX0" fmla="*/ 1014037 w 1762823"/>
                <a:gd name="connsiteY0" fmla="*/ 0 h 1762822"/>
                <a:gd name="connsiteX1" fmla="*/ 1134141 w 1762823"/>
                <a:gd name="connsiteY1" fmla="*/ 72965 h 1762822"/>
                <a:gd name="connsiteX2" fmla="*/ 1689857 w 1762823"/>
                <a:gd name="connsiteY2" fmla="*/ 628681 h 1762822"/>
                <a:gd name="connsiteX3" fmla="*/ 1762823 w 1762823"/>
                <a:gd name="connsiteY3" fmla="*/ 748786 h 1762822"/>
                <a:gd name="connsiteX4" fmla="*/ 0 w 1762823"/>
                <a:gd name="connsiteY4" fmla="*/ 1762822 h 1762822"/>
                <a:gd name="connsiteX5" fmla="*/ 1014037 w 1762823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2">
                  <a:moveTo>
                    <a:pt x="1014037" y="0"/>
                  </a:moveTo>
                  <a:lnTo>
                    <a:pt x="1134141" y="72965"/>
                  </a:lnTo>
                  <a:cubicBezTo>
                    <a:pt x="1353050" y="220856"/>
                    <a:pt x="1541966" y="409772"/>
                    <a:pt x="1689857" y="628681"/>
                  </a:cubicBezTo>
                  <a:lnTo>
                    <a:pt x="1762823" y="748786"/>
                  </a:lnTo>
                  <a:lnTo>
                    <a:pt x="0" y="1762822"/>
                  </a:lnTo>
                  <a:lnTo>
                    <a:pt x="1014037" y="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02442-2D13-4264-2542-694D498CA258}"/>
                </a:ext>
              </a:extLst>
            </p:cNvPr>
            <p:cNvSpPr/>
            <p:nvPr/>
          </p:nvSpPr>
          <p:spPr>
            <a:xfrm>
              <a:off x="4038736" y="2403391"/>
              <a:ext cx="2035174" cy="1022923"/>
            </a:xfrm>
            <a:custGeom>
              <a:avLst/>
              <a:gdLst>
                <a:gd name="connsiteX0" fmla="*/ 275478 w 2035174"/>
                <a:gd name="connsiteY0" fmla="*/ 0 h 1022923"/>
                <a:gd name="connsiteX1" fmla="*/ 2035174 w 2035174"/>
                <a:gd name="connsiteY1" fmla="*/ 1019691 h 1022923"/>
                <a:gd name="connsiteX2" fmla="*/ 0 w 2035174"/>
                <a:gd name="connsiteY2" fmla="*/ 1022923 h 1022923"/>
                <a:gd name="connsiteX3" fmla="*/ 10486 w 2035174"/>
                <a:gd name="connsiteY3" fmla="*/ 815253 h 1022923"/>
                <a:gd name="connsiteX4" fmla="*/ 248181 w 2035174"/>
                <a:gd name="connsiteY4" fmla="*/ 44931 h 1022923"/>
                <a:gd name="connsiteX5" fmla="*/ 275478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275478" y="0"/>
                  </a:moveTo>
                  <a:lnTo>
                    <a:pt x="2035174" y="1019691"/>
                  </a:lnTo>
                  <a:lnTo>
                    <a:pt x="0" y="1022923"/>
                  </a:lnTo>
                  <a:lnTo>
                    <a:pt x="10486" y="815253"/>
                  </a:lnTo>
                  <a:cubicBezTo>
                    <a:pt x="38582" y="538598"/>
                    <a:pt x="121491" y="278147"/>
                    <a:pt x="248181" y="44931"/>
                  </a:cubicBezTo>
                  <a:lnTo>
                    <a:pt x="275478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EB7801-50D9-5C6F-8D3B-6AD339C7B2C1}"/>
                </a:ext>
              </a:extLst>
            </p:cNvPr>
            <p:cNvSpPr/>
            <p:nvPr/>
          </p:nvSpPr>
          <p:spPr>
            <a:xfrm>
              <a:off x="6118091" y="2403391"/>
              <a:ext cx="2035175" cy="1022923"/>
            </a:xfrm>
            <a:custGeom>
              <a:avLst/>
              <a:gdLst>
                <a:gd name="connsiteX0" fmla="*/ 1759697 w 2035175"/>
                <a:gd name="connsiteY0" fmla="*/ 0 h 1022923"/>
                <a:gd name="connsiteX1" fmla="*/ 1786993 w 2035175"/>
                <a:gd name="connsiteY1" fmla="*/ 44931 h 1022923"/>
                <a:gd name="connsiteX2" fmla="*/ 2024688 w 2035175"/>
                <a:gd name="connsiteY2" fmla="*/ 815253 h 1022923"/>
                <a:gd name="connsiteX3" fmla="*/ 2035175 w 2035175"/>
                <a:gd name="connsiteY3" fmla="*/ 1022923 h 1022923"/>
                <a:gd name="connsiteX4" fmla="*/ 0 w 2035175"/>
                <a:gd name="connsiteY4" fmla="*/ 1019691 h 1022923"/>
                <a:gd name="connsiteX5" fmla="*/ 1759697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1759697" y="0"/>
                  </a:moveTo>
                  <a:lnTo>
                    <a:pt x="1786993" y="44931"/>
                  </a:lnTo>
                  <a:cubicBezTo>
                    <a:pt x="1913684" y="278147"/>
                    <a:pt x="1996592" y="538598"/>
                    <a:pt x="2024688" y="815253"/>
                  </a:cubicBezTo>
                  <a:lnTo>
                    <a:pt x="2035175" y="1022923"/>
                  </a:lnTo>
                  <a:lnTo>
                    <a:pt x="0" y="1019691"/>
                  </a:lnTo>
                  <a:lnTo>
                    <a:pt x="175969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33ADFE0-27C6-7ED4-3961-4FD49505F2CE}"/>
                </a:ext>
              </a:extLst>
            </p:cNvPr>
            <p:cNvSpPr/>
            <p:nvPr/>
          </p:nvSpPr>
          <p:spPr>
            <a:xfrm>
              <a:off x="4038736" y="3431688"/>
              <a:ext cx="2035174" cy="1022923"/>
            </a:xfrm>
            <a:custGeom>
              <a:avLst/>
              <a:gdLst>
                <a:gd name="connsiteX0" fmla="*/ 0 w 2035174"/>
                <a:gd name="connsiteY0" fmla="*/ 0 h 1022923"/>
                <a:gd name="connsiteX1" fmla="*/ 2035174 w 2035174"/>
                <a:gd name="connsiteY1" fmla="*/ 3232 h 1022923"/>
                <a:gd name="connsiteX2" fmla="*/ 275478 w 2035174"/>
                <a:gd name="connsiteY2" fmla="*/ 1022923 h 1022923"/>
                <a:gd name="connsiteX3" fmla="*/ 248181 w 2035174"/>
                <a:gd name="connsiteY3" fmla="*/ 977992 h 1022923"/>
                <a:gd name="connsiteX4" fmla="*/ 10486 w 2035174"/>
                <a:gd name="connsiteY4" fmla="*/ 207670 h 1022923"/>
                <a:gd name="connsiteX5" fmla="*/ 0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0" y="0"/>
                  </a:moveTo>
                  <a:lnTo>
                    <a:pt x="2035174" y="3232"/>
                  </a:lnTo>
                  <a:lnTo>
                    <a:pt x="275478" y="1022923"/>
                  </a:lnTo>
                  <a:lnTo>
                    <a:pt x="248181" y="977992"/>
                  </a:lnTo>
                  <a:cubicBezTo>
                    <a:pt x="121491" y="744776"/>
                    <a:pt x="38582" y="484326"/>
                    <a:pt x="10486" y="2076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9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5A1954-7B1C-36CF-DDA5-F1B4D1ABDE28}"/>
                </a:ext>
              </a:extLst>
            </p:cNvPr>
            <p:cNvSpPr/>
            <p:nvPr/>
          </p:nvSpPr>
          <p:spPr>
            <a:xfrm>
              <a:off x="6118091" y="3431688"/>
              <a:ext cx="2035175" cy="1022923"/>
            </a:xfrm>
            <a:custGeom>
              <a:avLst/>
              <a:gdLst>
                <a:gd name="connsiteX0" fmla="*/ 2035175 w 2035175"/>
                <a:gd name="connsiteY0" fmla="*/ 0 h 1022923"/>
                <a:gd name="connsiteX1" fmla="*/ 2024688 w 2035175"/>
                <a:gd name="connsiteY1" fmla="*/ 207670 h 1022923"/>
                <a:gd name="connsiteX2" fmla="*/ 1786993 w 2035175"/>
                <a:gd name="connsiteY2" fmla="*/ 977992 h 1022923"/>
                <a:gd name="connsiteX3" fmla="*/ 1759697 w 2035175"/>
                <a:gd name="connsiteY3" fmla="*/ 1022923 h 1022923"/>
                <a:gd name="connsiteX4" fmla="*/ 0 w 2035175"/>
                <a:gd name="connsiteY4" fmla="*/ 3232 h 1022923"/>
                <a:gd name="connsiteX5" fmla="*/ 2035175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2035175" y="0"/>
                  </a:moveTo>
                  <a:lnTo>
                    <a:pt x="2024688" y="207670"/>
                  </a:lnTo>
                  <a:cubicBezTo>
                    <a:pt x="1996592" y="484326"/>
                    <a:pt x="1913684" y="744776"/>
                    <a:pt x="1786993" y="977992"/>
                  </a:cubicBezTo>
                  <a:lnTo>
                    <a:pt x="1759697" y="1022923"/>
                  </a:lnTo>
                  <a:lnTo>
                    <a:pt x="0" y="3232"/>
                  </a:lnTo>
                  <a:lnTo>
                    <a:pt x="2035175" y="0"/>
                  </a:ln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A15265-CD7E-6453-58A3-50383CCBD3C0}"/>
                </a:ext>
              </a:extLst>
            </p:cNvPr>
            <p:cNvSpPr/>
            <p:nvPr/>
          </p:nvSpPr>
          <p:spPr>
            <a:xfrm>
              <a:off x="4317007" y="3445172"/>
              <a:ext cx="1762822" cy="1762823"/>
            </a:xfrm>
            <a:custGeom>
              <a:avLst/>
              <a:gdLst>
                <a:gd name="connsiteX0" fmla="*/ 1762822 w 1762822"/>
                <a:gd name="connsiteY0" fmla="*/ 0 h 1762823"/>
                <a:gd name="connsiteX1" fmla="*/ 748786 w 1762822"/>
                <a:gd name="connsiteY1" fmla="*/ 1762823 h 1762823"/>
                <a:gd name="connsiteX2" fmla="*/ 628681 w 1762822"/>
                <a:gd name="connsiteY2" fmla="*/ 1689857 h 1762823"/>
                <a:gd name="connsiteX3" fmla="*/ 72965 w 1762822"/>
                <a:gd name="connsiteY3" fmla="*/ 1134141 h 1762823"/>
                <a:gd name="connsiteX4" fmla="*/ 0 w 1762822"/>
                <a:gd name="connsiteY4" fmla="*/ 1014037 h 1762823"/>
                <a:gd name="connsiteX5" fmla="*/ 1762822 w 1762822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3">
                  <a:moveTo>
                    <a:pt x="1762822" y="0"/>
                  </a:moveTo>
                  <a:lnTo>
                    <a:pt x="748786" y="1762823"/>
                  </a:lnTo>
                  <a:lnTo>
                    <a:pt x="628681" y="1689857"/>
                  </a:lnTo>
                  <a:cubicBezTo>
                    <a:pt x="409772" y="1541966"/>
                    <a:pt x="220857" y="1353050"/>
                    <a:pt x="72965" y="1134141"/>
                  </a:cubicBezTo>
                  <a:lnTo>
                    <a:pt x="0" y="1014037"/>
                  </a:lnTo>
                  <a:lnTo>
                    <a:pt x="1762822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CA2D8F-9015-8E11-D664-3EC06B89CB28}"/>
                </a:ext>
              </a:extLst>
            </p:cNvPr>
            <p:cNvSpPr/>
            <p:nvPr/>
          </p:nvSpPr>
          <p:spPr>
            <a:xfrm>
              <a:off x="6112172" y="3445172"/>
              <a:ext cx="1762823" cy="1762823"/>
            </a:xfrm>
            <a:custGeom>
              <a:avLst/>
              <a:gdLst>
                <a:gd name="connsiteX0" fmla="*/ 0 w 1762823"/>
                <a:gd name="connsiteY0" fmla="*/ 0 h 1762823"/>
                <a:gd name="connsiteX1" fmla="*/ 1762823 w 1762823"/>
                <a:gd name="connsiteY1" fmla="*/ 1014037 h 1762823"/>
                <a:gd name="connsiteX2" fmla="*/ 1689857 w 1762823"/>
                <a:gd name="connsiteY2" fmla="*/ 1134141 h 1762823"/>
                <a:gd name="connsiteX3" fmla="*/ 1134141 w 1762823"/>
                <a:gd name="connsiteY3" fmla="*/ 1689857 h 1762823"/>
                <a:gd name="connsiteX4" fmla="*/ 1014037 w 1762823"/>
                <a:gd name="connsiteY4" fmla="*/ 1762823 h 1762823"/>
                <a:gd name="connsiteX5" fmla="*/ 0 w 1762823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3">
                  <a:moveTo>
                    <a:pt x="0" y="0"/>
                  </a:moveTo>
                  <a:lnTo>
                    <a:pt x="1762823" y="1014037"/>
                  </a:lnTo>
                  <a:lnTo>
                    <a:pt x="1689857" y="1134141"/>
                  </a:lnTo>
                  <a:cubicBezTo>
                    <a:pt x="1541966" y="1353050"/>
                    <a:pt x="1353050" y="1541966"/>
                    <a:pt x="1134141" y="1689857"/>
                  </a:cubicBezTo>
                  <a:lnTo>
                    <a:pt x="1014037" y="176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BB3E45-737A-492E-5EB3-4D375C0EE7E0}"/>
                </a:ext>
              </a:extLst>
            </p:cNvPr>
            <p:cNvSpPr/>
            <p:nvPr/>
          </p:nvSpPr>
          <p:spPr>
            <a:xfrm>
              <a:off x="5070391" y="3451091"/>
              <a:ext cx="1022923" cy="2035175"/>
            </a:xfrm>
            <a:custGeom>
              <a:avLst/>
              <a:gdLst>
                <a:gd name="connsiteX0" fmla="*/ 1019691 w 1022923"/>
                <a:gd name="connsiteY0" fmla="*/ 0 h 2035175"/>
                <a:gd name="connsiteX1" fmla="*/ 1022923 w 1022923"/>
                <a:gd name="connsiteY1" fmla="*/ 2035175 h 2035175"/>
                <a:gd name="connsiteX2" fmla="*/ 815253 w 1022923"/>
                <a:gd name="connsiteY2" fmla="*/ 2024688 h 2035175"/>
                <a:gd name="connsiteX3" fmla="*/ 44931 w 1022923"/>
                <a:gd name="connsiteY3" fmla="*/ 1786993 h 2035175"/>
                <a:gd name="connsiteX4" fmla="*/ 0 w 1022923"/>
                <a:gd name="connsiteY4" fmla="*/ 1759697 h 2035175"/>
                <a:gd name="connsiteX5" fmla="*/ 1019691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1019691" y="0"/>
                  </a:moveTo>
                  <a:lnTo>
                    <a:pt x="1022923" y="2035175"/>
                  </a:lnTo>
                  <a:lnTo>
                    <a:pt x="815253" y="2024688"/>
                  </a:lnTo>
                  <a:cubicBezTo>
                    <a:pt x="538598" y="1996592"/>
                    <a:pt x="278147" y="1913684"/>
                    <a:pt x="44931" y="1786993"/>
                  </a:cubicBezTo>
                  <a:lnTo>
                    <a:pt x="0" y="1759697"/>
                  </a:lnTo>
                  <a:lnTo>
                    <a:pt x="1019691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FF3580-D0CF-15E2-DCCB-DCA9B2CFA8FF}"/>
                </a:ext>
              </a:extLst>
            </p:cNvPr>
            <p:cNvSpPr/>
            <p:nvPr/>
          </p:nvSpPr>
          <p:spPr>
            <a:xfrm>
              <a:off x="6098688" y="3451091"/>
              <a:ext cx="1022923" cy="2035175"/>
            </a:xfrm>
            <a:custGeom>
              <a:avLst/>
              <a:gdLst>
                <a:gd name="connsiteX0" fmla="*/ 3232 w 1022923"/>
                <a:gd name="connsiteY0" fmla="*/ 0 h 2035175"/>
                <a:gd name="connsiteX1" fmla="*/ 1022923 w 1022923"/>
                <a:gd name="connsiteY1" fmla="*/ 1759697 h 2035175"/>
                <a:gd name="connsiteX2" fmla="*/ 977992 w 1022923"/>
                <a:gd name="connsiteY2" fmla="*/ 1786993 h 2035175"/>
                <a:gd name="connsiteX3" fmla="*/ 207670 w 1022923"/>
                <a:gd name="connsiteY3" fmla="*/ 2024688 h 2035175"/>
                <a:gd name="connsiteX4" fmla="*/ 0 w 1022923"/>
                <a:gd name="connsiteY4" fmla="*/ 2035175 h 2035175"/>
                <a:gd name="connsiteX5" fmla="*/ 3232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3232" y="0"/>
                  </a:moveTo>
                  <a:lnTo>
                    <a:pt x="1022923" y="1759697"/>
                  </a:lnTo>
                  <a:lnTo>
                    <a:pt x="977992" y="1786993"/>
                  </a:lnTo>
                  <a:cubicBezTo>
                    <a:pt x="744777" y="1913684"/>
                    <a:pt x="484326" y="1996592"/>
                    <a:pt x="207670" y="2024688"/>
                  </a:cubicBezTo>
                  <a:lnTo>
                    <a:pt x="0" y="2035175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 descr="concrete skin panel in liquid black (surface ferro)">
            <a:extLst>
              <a:ext uri="{FF2B5EF4-FFF2-40B4-BE49-F238E27FC236}">
                <a16:creationId xmlns:a16="http://schemas.microsoft.com/office/drawing/2014/main" id="{8A5EE7CD-008E-057B-96F7-B7EA6A47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248338"/>
            <a:ext cx="12257456" cy="7465064"/>
          </a:xfrm>
          <a:custGeom>
            <a:avLst/>
            <a:gdLst/>
            <a:ahLst/>
            <a:cxnLst/>
            <a:rect l="l" t="t" r="r" b="b"/>
            <a:pathLst>
              <a:path w="12257456" h="6857999">
                <a:moveTo>
                  <a:pt x="9557310" y="5798761"/>
                </a:moveTo>
                <a:cubicBezTo>
                  <a:pt x="9544809" y="5798761"/>
                  <a:pt x="9534539" y="5799878"/>
                  <a:pt x="9526503" y="5802110"/>
                </a:cubicBezTo>
                <a:cubicBezTo>
                  <a:pt x="9518466" y="5804342"/>
                  <a:pt x="9511992" y="5808063"/>
                  <a:pt x="9507081" y="5813272"/>
                </a:cubicBezTo>
                <a:cubicBezTo>
                  <a:pt x="9502169" y="5818481"/>
                  <a:pt x="9498746" y="5825327"/>
                  <a:pt x="9496811" y="5833810"/>
                </a:cubicBezTo>
                <a:cubicBezTo>
                  <a:pt x="9494877" y="5842294"/>
                  <a:pt x="9493909" y="5852786"/>
                  <a:pt x="9493909" y="5865288"/>
                </a:cubicBezTo>
                <a:cubicBezTo>
                  <a:pt x="9493909" y="5877491"/>
                  <a:pt x="9494877" y="5887761"/>
                  <a:pt x="9496811" y="5896095"/>
                </a:cubicBezTo>
                <a:cubicBezTo>
                  <a:pt x="9498746" y="5904429"/>
                  <a:pt x="9502169" y="5911127"/>
                  <a:pt x="9507081" y="5916187"/>
                </a:cubicBezTo>
                <a:cubicBezTo>
                  <a:pt x="9511992" y="5921247"/>
                  <a:pt x="9518466" y="5924893"/>
                  <a:pt x="9526503" y="5927126"/>
                </a:cubicBezTo>
                <a:cubicBezTo>
                  <a:pt x="9534539" y="5929358"/>
                  <a:pt x="9544809" y="5930474"/>
                  <a:pt x="9557310" y="5930474"/>
                </a:cubicBezTo>
                <a:cubicBezTo>
                  <a:pt x="9569217" y="5930474"/>
                  <a:pt x="9579263" y="5929358"/>
                  <a:pt x="9587448" y="5927126"/>
                </a:cubicBezTo>
                <a:cubicBezTo>
                  <a:pt x="9595633" y="5924893"/>
                  <a:pt x="9602182" y="5921247"/>
                  <a:pt x="9607093" y="5916187"/>
                </a:cubicBezTo>
                <a:cubicBezTo>
                  <a:pt x="9612005" y="5911127"/>
                  <a:pt x="9615427" y="5904429"/>
                  <a:pt x="9617363" y="5896095"/>
                </a:cubicBezTo>
                <a:cubicBezTo>
                  <a:pt x="9619297" y="5887761"/>
                  <a:pt x="9620265" y="5877491"/>
                  <a:pt x="9620265" y="5865288"/>
                </a:cubicBezTo>
                <a:cubicBezTo>
                  <a:pt x="9620265" y="5852786"/>
                  <a:pt x="9619297" y="5842294"/>
                  <a:pt x="9617363" y="5833810"/>
                </a:cubicBezTo>
                <a:cubicBezTo>
                  <a:pt x="9615427" y="5825327"/>
                  <a:pt x="9612005" y="5818481"/>
                  <a:pt x="9607093" y="5813272"/>
                </a:cubicBezTo>
                <a:cubicBezTo>
                  <a:pt x="9602182" y="5808063"/>
                  <a:pt x="9595633" y="5804342"/>
                  <a:pt x="9587448" y="5802110"/>
                </a:cubicBezTo>
                <a:cubicBezTo>
                  <a:pt x="9579263" y="5799878"/>
                  <a:pt x="9569217" y="5798761"/>
                  <a:pt x="9557310" y="5798761"/>
                </a:cubicBezTo>
                <a:close/>
                <a:moveTo>
                  <a:pt x="9071982" y="5595611"/>
                </a:moveTo>
                <a:lnTo>
                  <a:pt x="9071982" y="5793850"/>
                </a:lnTo>
                <a:cubicBezTo>
                  <a:pt x="9035965" y="5745034"/>
                  <a:pt x="8991615" y="5707827"/>
                  <a:pt x="8938929" y="5682229"/>
                </a:cubicBezTo>
                <a:close/>
                <a:moveTo>
                  <a:pt x="8309982" y="5595611"/>
                </a:moveTo>
                <a:lnTo>
                  <a:pt x="8309982" y="5793850"/>
                </a:lnTo>
                <a:cubicBezTo>
                  <a:pt x="8273966" y="5745034"/>
                  <a:pt x="8229615" y="5707827"/>
                  <a:pt x="8176930" y="5682229"/>
                </a:cubicBezTo>
                <a:close/>
                <a:moveTo>
                  <a:pt x="11325389" y="5313879"/>
                </a:moveTo>
                <a:lnTo>
                  <a:pt x="11325389" y="5967532"/>
                </a:lnTo>
                <a:lnTo>
                  <a:pt x="11438795" y="5967532"/>
                </a:lnTo>
                <a:lnTo>
                  <a:pt x="11438795" y="5313879"/>
                </a:lnTo>
                <a:close/>
                <a:moveTo>
                  <a:pt x="9554631" y="5305843"/>
                </a:moveTo>
                <a:cubicBezTo>
                  <a:pt x="9539153" y="5305843"/>
                  <a:pt x="9524271" y="5307033"/>
                  <a:pt x="9509983" y="5309415"/>
                </a:cubicBezTo>
                <a:cubicBezTo>
                  <a:pt x="9495695" y="5311796"/>
                  <a:pt x="9482747" y="5314698"/>
                  <a:pt x="9471139" y="5318121"/>
                </a:cubicBezTo>
                <a:cubicBezTo>
                  <a:pt x="9459530" y="5321544"/>
                  <a:pt x="9449559" y="5325265"/>
                  <a:pt x="9441224" y="5329283"/>
                </a:cubicBezTo>
                <a:cubicBezTo>
                  <a:pt x="9432890" y="5333302"/>
                  <a:pt x="9427235" y="5336799"/>
                  <a:pt x="9424258" y="5339776"/>
                </a:cubicBezTo>
                <a:cubicBezTo>
                  <a:pt x="9421281" y="5342752"/>
                  <a:pt x="9419347" y="5346622"/>
                  <a:pt x="9418453" y="5351384"/>
                </a:cubicBezTo>
                <a:cubicBezTo>
                  <a:pt x="9417561" y="5356147"/>
                  <a:pt x="9417114" y="5363737"/>
                  <a:pt x="9417114" y="5374155"/>
                </a:cubicBezTo>
                <a:cubicBezTo>
                  <a:pt x="9417114" y="5384275"/>
                  <a:pt x="9417486" y="5392609"/>
                  <a:pt x="9418230" y="5399158"/>
                </a:cubicBezTo>
                <a:cubicBezTo>
                  <a:pt x="9418975" y="5405706"/>
                  <a:pt x="9419942" y="5410766"/>
                  <a:pt x="9421133" y="5414338"/>
                </a:cubicBezTo>
                <a:cubicBezTo>
                  <a:pt x="9422323" y="5417910"/>
                  <a:pt x="9423811" y="5420366"/>
                  <a:pt x="9425597" y="5421705"/>
                </a:cubicBezTo>
                <a:cubicBezTo>
                  <a:pt x="9427383" y="5423045"/>
                  <a:pt x="9429318" y="5423715"/>
                  <a:pt x="9431402" y="5423715"/>
                </a:cubicBezTo>
                <a:cubicBezTo>
                  <a:pt x="9434378" y="5423715"/>
                  <a:pt x="9438620" y="5422226"/>
                  <a:pt x="9444127" y="5419250"/>
                </a:cubicBezTo>
                <a:cubicBezTo>
                  <a:pt x="9449633" y="5416273"/>
                  <a:pt x="9456553" y="5412999"/>
                  <a:pt x="9464888" y="5409427"/>
                </a:cubicBezTo>
                <a:cubicBezTo>
                  <a:pt x="9473222" y="5405855"/>
                  <a:pt x="9483194" y="5402581"/>
                  <a:pt x="9494803" y="5399604"/>
                </a:cubicBezTo>
                <a:cubicBezTo>
                  <a:pt x="9506411" y="5396628"/>
                  <a:pt x="9519805" y="5395140"/>
                  <a:pt x="9534986" y="5395140"/>
                </a:cubicBezTo>
                <a:cubicBezTo>
                  <a:pt x="9551655" y="5395140"/>
                  <a:pt x="9566165" y="5397446"/>
                  <a:pt x="9578518" y="5402060"/>
                </a:cubicBezTo>
                <a:cubicBezTo>
                  <a:pt x="9590871" y="5406674"/>
                  <a:pt x="9601140" y="5413297"/>
                  <a:pt x="9609326" y="5421929"/>
                </a:cubicBezTo>
                <a:cubicBezTo>
                  <a:pt x="9617511" y="5430561"/>
                  <a:pt x="9623613" y="5440830"/>
                  <a:pt x="9627631" y="5452736"/>
                </a:cubicBezTo>
                <a:cubicBezTo>
                  <a:pt x="9631650" y="5464642"/>
                  <a:pt x="9633659" y="5477739"/>
                  <a:pt x="9633659" y="5492027"/>
                </a:cubicBezTo>
                <a:cubicBezTo>
                  <a:pt x="9633659" y="5504826"/>
                  <a:pt x="9631947" y="5516881"/>
                  <a:pt x="9628525" y="5528192"/>
                </a:cubicBezTo>
                <a:cubicBezTo>
                  <a:pt x="9625101" y="5539503"/>
                  <a:pt x="9619669" y="5549325"/>
                  <a:pt x="9612228" y="5557660"/>
                </a:cubicBezTo>
                <a:cubicBezTo>
                  <a:pt x="9604787" y="5565994"/>
                  <a:pt x="9595336" y="5572691"/>
                  <a:pt x="9583876" y="5577752"/>
                </a:cubicBezTo>
                <a:cubicBezTo>
                  <a:pt x="9572416" y="5582812"/>
                  <a:pt x="9558799" y="5585342"/>
                  <a:pt x="9543023" y="5585342"/>
                </a:cubicBezTo>
                <a:lnTo>
                  <a:pt x="9536772" y="5585342"/>
                </a:lnTo>
                <a:cubicBezTo>
                  <a:pt x="9530223" y="5585342"/>
                  <a:pt x="9524568" y="5586012"/>
                  <a:pt x="9519805" y="5587351"/>
                </a:cubicBezTo>
                <a:cubicBezTo>
                  <a:pt x="9515043" y="5588690"/>
                  <a:pt x="9511099" y="5591146"/>
                  <a:pt x="9507974" y="5594718"/>
                </a:cubicBezTo>
                <a:cubicBezTo>
                  <a:pt x="9504848" y="5598290"/>
                  <a:pt x="9502690" y="5603052"/>
                  <a:pt x="9501500" y="5609006"/>
                </a:cubicBezTo>
                <a:cubicBezTo>
                  <a:pt x="9500309" y="5614959"/>
                  <a:pt x="9499863" y="5622698"/>
                  <a:pt x="9500160" y="5632223"/>
                </a:cubicBezTo>
                <a:lnTo>
                  <a:pt x="9504179" y="5737593"/>
                </a:lnTo>
                <a:cubicBezTo>
                  <a:pt x="9504476" y="5740867"/>
                  <a:pt x="9505518" y="5743546"/>
                  <a:pt x="9507304" y="5745630"/>
                </a:cubicBezTo>
                <a:cubicBezTo>
                  <a:pt x="9509090" y="5747713"/>
                  <a:pt x="9511918" y="5749350"/>
                  <a:pt x="9515787" y="5750541"/>
                </a:cubicBezTo>
                <a:cubicBezTo>
                  <a:pt x="9519657" y="5751732"/>
                  <a:pt x="9524940" y="5752550"/>
                  <a:pt x="9531637" y="5752997"/>
                </a:cubicBezTo>
                <a:cubicBezTo>
                  <a:pt x="9538335" y="5753443"/>
                  <a:pt x="9546595" y="5753666"/>
                  <a:pt x="9556417" y="5753666"/>
                </a:cubicBezTo>
                <a:cubicBezTo>
                  <a:pt x="9571895" y="5753666"/>
                  <a:pt x="9583727" y="5752327"/>
                  <a:pt x="9591913" y="5749648"/>
                </a:cubicBezTo>
                <a:cubicBezTo>
                  <a:pt x="9600098" y="5746969"/>
                  <a:pt x="9604340" y="5742951"/>
                  <a:pt x="9604637" y="5737593"/>
                </a:cubicBezTo>
                <a:lnTo>
                  <a:pt x="9608209" y="5650529"/>
                </a:lnTo>
                <a:cubicBezTo>
                  <a:pt x="9629641" y="5648147"/>
                  <a:pt x="9649211" y="5642641"/>
                  <a:pt x="9666922" y="5634009"/>
                </a:cubicBezTo>
                <a:cubicBezTo>
                  <a:pt x="9684633" y="5625377"/>
                  <a:pt x="9699813" y="5613917"/>
                  <a:pt x="9712463" y="5599629"/>
                </a:cubicBezTo>
                <a:cubicBezTo>
                  <a:pt x="9725114" y="5585342"/>
                  <a:pt x="9734937" y="5568375"/>
                  <a:pt x="9741931" y="5548730"/>
                </a:cubicBezTo>
                <a:cubicBezTo>
                  <a:pt x="9748927" y="5529085"/>
                  <a:pt x="9752424" y="5507058"/>
                  <a:pt x="9752424" y="5482650"/>
                </a:cubicBezTo>
                <a:cubicBezTo>
                  <a:pt x="9752424" y="5459136"/>
                  <a:pt x="9748703" y="5436811"/>
                  <a:pt x="9741262" y="5415678"/>
                </a:cubicBezTo>
                <a:cubicBezTo>
                  <a:pt x="9733821" y="5394544"/>
                  <a:pt x="9722137" y="5375792"/>
                  <a:pt x="9706213" y="5359421"/>
                </a:cubicBezTo>
                <a:cubicBezTo>
                  <a:pt x="9690288" y="5343050"/>
                  <a:pt x="9669824" y="5330027"/>
                  <a:pt x="9644821" y="5320354"/>
                </a:cubicBezTo>
                <a:cubicBezTo>
                  <a:pt x="9619818" y="5310680"/>
                  <a:pt x="9589755" y="5305843"/>
                  <a:pt x="9554631" y="5305843"/>
                </a:cubicBezTo>
                <a:close/>
                <a:moveTo>
                  <a:pt x="10308148" y="5202258"/>
                </a:moveTo>
                <a:cubicBezTo>
                  <a:pt x="10203075" y="5202258"/>
                  <a:pt x="10100979" y="5248246"/>
                  <a:pt x="10001860" y="5340222"/>
                </a:cubicBezTo>
                <a:lnTo>
                  <a:pt x="10059903" y="5422822"/>
                </a:lnTo>
                <a:lnTo>
                  <a:pt x="9984893" y="5422822"/>
                </a:lnTo>
                <a:lnTo>
                  <a:pt x="10017041" y="5473721"/>
                </a:lnTo>
                <a:lnTo>
                  <a:pt x="10057224" y="5473721"/>
                </a:lnTo>
                <a:lnTo>
                  <a:pt x="10057224" y="5879575"/>
                </a:lnTo>
                <a:lnTo>
                  <a:pt x="10135805" y="5930921"/>
                </a:lnTo>
                <a:lnTo>
                  <a:pt x="10135805" y="5473721"/>
                </a:lnTo>
                <a:lnTo>
                  <a:pt x="10207541" y="5473721"/>
                </a:lnTo>
                <a:lnTo>
                  <a:pt x="10227335" y="5473721"/>
                </a:lnTo>
                <a:lnTo>
                  <a:pt x="10573211" y="5473721"/>
                </a:lnTo>
                <a:lnTo>
                  <a:pt x="10573211" y="5593379"/>
                </a:lnTo>
                <a:cubicBezTo>
                  <a:pt x="10543445" y="5542777"/>
                  <a:pt x="10515019" y="5517476"/>
                  <a:pt x="10487933" y="5517476"/>
                </a:cubicBezTo>
                <a:cubicBezTo>
                  <a:pt x="10473347" y="5517476"/>
                  <a:pt x="10461441" y="5523653"/>
                  <a:pt x="10452214" y="5536005"/>
                </a:cubicBezTo>
                <a:cubicBezTo>
                  <a:pt x="10442987" y="5548358"/>
                  <a:pt x="10436736" y="5566738"/>
                  <a:pt x="10433461" y="5591146"/>
                </a:cubicBezTo>
                <a:cubicBezTo>
                  <a:pt x="10395957" y="5536080"/>
                  <a:pt x="10355922" y="5508547"/>
                  <a:pt x="10313357" y="5508547"/>
                </a:cubicBezTo>
                <a:cubicBezTo>
                  <a:pt x="10280913" y="5508547"/>
                  <a:pt x="10255017" y="5521346"/>
                  <a:pt x="10235669" y="5546944"/>
                </a:cubicBezTo>
                <a:cubicBezTo>
                  <a:pt x="10216321" y="5572543"/>
                  <a:pt x="10206647" y="5602755"/>
                  <a:pt x="10206647" y="5637581"/>
                </a:cubicBezTo>
                <a:cubicBezTo>
                  <a:pt x="10206647" y="5682229"/>
                  <a:pt x="10220117" y="5719213"/>
                  <a:pt x="10247054" y="5748532"/>
                </a:cubicBezTo>
                <a:cubicBezTo>
                  <a:pt x="10273992" y="5777851"/>
                  <a:pt x="10304427" y="5792511"/>
                  <a:pt x="10338361" y="5792511"/>
                </a:cubicBezTo>
                <a:cubicBezTo>
                  <a:pt x="10362471" y="5792511"/>
                  <a:pt x="10381297" y="5785665"/>
                  <a:pt x="10394841" y="5771972"/>
                </a:cubicBezTo>
                <a:cubicBezTo>
                  <a:pt x="10408384" y="5758280"/>
                  <a:pt x="10415156" y="5741909"/>
                  <a:pt x="10415156" y="5722859"/>
                </a:cubicBezTo>
                <a:cubicBezTo>
                  <a:pt x="10415156" y="5706488"/>
                  <a:pt x="10409277" y="5691828"/>
                  <a:pt x="10397519" y="5678880"/>
                </a:cubicBezTo>
                <a:cubicBezTo>
                  <a:pt x="10385762" y="5665932"/>
                  <a:pt x="10370954" y="5659458"/>
                  <a:pt x="10353094" y="5659458"/>
                </a:cubicBezTo>
                <a:cubicBezTo>
                  <a:pt x="10334342" y="5659458"/>
                  <a:pt x="10319533" y="5665932"/>
                  <a:pt x="10308669" y="5678880"/>
                </a:cubicBezTo>
                <a:cubicBezTo>
                  <a:pt x="10297805" y="5691828"/>
                  <a:pt x="10292670" y="5708869"/>
                  <a:pt x="10293265" y="5730003"/>
                </a:cubicBezTo>
                <a:cubicBezTo>
                  <a:pt x="10280466" y="5723157"/>
                  <a:pt x="10271388" y="5714301"/>
                  <a:pt x="10266030" y="5703437"/>
                </a:cubicBezTo>
                <a:cubicBezTo>
                  <a:pt x="10260672" y="5692573"/>
                  <a:pt x="10257993" y="5680145"/>
                  <a:pt x="10257993" y="5666156"/>
                </a:cubicBezTo>
                <a:cubicBezTo>
                  <a:pt x="10257993" y="5646213"/>
                  <a:pt x="10264839" y="5629097"/>
                  <a:pt x="10278531" y="5614810"/>
                </a:cubicBezTo>
                <a:cubicBezTo>
                  <a:pt x="10292224" y="5600522"/>
                  <a:pt x="10310381" y="5593379"/>
                  <a:pt x="10333003" y="5593379"/>
                </a:cubicBezTo>
                <a:cubicBezTo>
                  <a:pt x="10355922" y="5593379"/>
                  <a:pt x="10377279" y="5600746"/>
                  <a:pt x="10397073" y="5615480"/>
                </a:cubicBezTo>
                <a:cubicBezTo>
                  <a:pt x="10416867" y="5630214"/>
                  <a:pt x="10435396" y="5652315"/>
                  <a:pt x="10452661" y="5681782"/>
                </a:cubicBezTo>
                <a:lnTo>
                  <a:pt x="10484807" y="5691159"/>
                </a:lnTo>
                <a:cubicBezTo>
                  <a:pt x="10483319" y="5677764"/>
                  <a:pt x="10482575" y="5667941"/>
                  <a:pt x="10482575" y="5661691"/>
                </a:cubicBezTo>
                <a:cubicBezTo>
                  <a:pt x="10482575" y="5642938"/>
                  <a:pt x="10485328" y="5628353"/>
                  <a:pt x="10490835" y="5617935"/>
                </a:cubicBezTo>
                <a:cubicBezTo>
                  <a:pt x="10496341" y="5607517"/>
                  <a:pt x="10504155" y="5602308"/>
                  <a:pt x="10514275" y="5602308"/>
                </a:cubicBezTo>
                <a:cubicBezTo>
                  <a:pt x="10526777" y="5602308"/>
                  <a:pt x="10539725" y="5611089"/>
                  <a:pt x="10553119" y="5628651"/>
                </a:cubicBezTo>
                <a:cubicBezTo>
                  <a:pt x="10566514" y="5646213"/>
                  <a:pt x="10573211" y="5671067"/>
                  <a:pt x="10573211" y="5703214"/>
                </a:cubicBezTo>
                <a:lnTo>
                  <a:pt x="10573211" y="5879575"/>
                </a:lnTo>
                <a:lnTo>
                  <a:pt x="10651793" y="5930921"/>
                </a:lnTo>
                <a:lnTo>
                  <a:pt x="10651793" y="5473721"/>
                </a:lnTo>
                <a:lnTo>
                  <a:pt x="10728191" y="5473721"/>
                </a:lnTo>
                <a:lnTo>
                  <a:pt x="10725462" y="5490687"/>
                </a:lnTo>
                <a:cubicBezTo>
                  <a:pt x="10725462" y="5517179"/>
                  <a:pt x="10734392" y="5539503"/>
                  <a:pt x="10752251" y="5557660"/>
                </a:cubicBezTo>
                <a:cubicBezTo>
                  <a:pt x="10770111" y="5575817"/>
                  <a:pt x="10794667" y="5584895"/>
                  <a:pt x="10825921" y="5584895"/>
                </a:cubicBezTo>
                <a:cubicBezTo>
                  <a:pt x="10871761" y="5584895"/>
                  <a:pt x="10914027" y="5564804"/>
                  <a:pt x="10952723" y="5524620"/>
                </a:cubicBezTo>
                <a:cubicBezTo>
                  <a:pt x="10958378" y="5533550"/>
                  <a:pt x="10961206" y="5543670"/>
                  <a:pt x="10961206" y="5554981"/>
                </a:cubicBezTo>
                <a:cubicBezTo>
                  <a:pt x="10961206" y="5582961"/>
                  <a:pt x="10944761" y="5607145"/>
                  <a:pt x="10911869" y="5627535"/>
                </a:cubicBezTo>
                <a:cubicBezTo>
                  <a:pt x="10878979" y="5647924"/>
                  <a:pt x="10839167" y="5658119"/>
                  <a:pt x="10792435" y="5658119"/>
                </a:cubicBezTo>
                <a:cubicBezTo>
                  <a:pt x="10776957" y="5658119"/>
                  <a:pt x="10760586" y="5656779"/>
                  <a:pt x="10743322" y="5654100"/>
                </a:cubicBezTo>
                <a:lnTo>
                  <a:pt x="10798686" y="5747416"/>
                </a:lnTo>
                <a:cubicBezTo>
                  <a:pt x="10833511" y="5747416"/>
                  <a:pt x="10868486" y="5752550"/>
                  <a:pt x="10903609" y="5762819"/>
                </a:cubicBezTo>
                <a:cubicBezTo>
                  <a:pt x="10938733" y="5773089"/>
                  <a:pt x="10969466" y="5788120"/>
                  <a:pt x="10995809" y="5807914"/>
                </a:cubicBezTo>
                <a:cubicBezTo>
                  <a:pt x="11022151" y="5827708"/>
                  <a:pt x="11045294" y="5853828"/>
                  <a:pt x="11065237" y="5886272"/>
                </a:cubicBezTo>
                <a:lnTo>
                  <a:pt x="11133549" y="5930921"/>
                </a:lnTo>
                <a:lnTo>
                  <a:pt x="11133549" y="5473721"/>
                </a:lnTo>
                <a:lnTo>
                  <a:pt x="11225078" y="5473721"/>
                </a:lnTo>
                <a:lnTo>
                  <a:pt x="11192931" y="5422822"/>
                </a:lnTo>
                <a:lnTo>
                  <a:pt x="11129531" y="5422822"/>
                </a:lnTo>
                <a:cubicBezTo>
                  <a:pt x="11125066" y="5416273"/>
                  <a:pt x="11120675" y="5409204"/>
                  <a:pt x="11116359" y="5401614"/>
                </a:cubicBezTo>
                <a:cubicBezTo>
                  <a:pt x="11112043" y="5394023"/>
                  <a:pt x="11105346" y="5381150"/>
                  <a:pt x="11096267" y="5362993"/>
                </a:cubicBezTo>
                <a:cubicBezTo>
                  <a:pt x="11087189" y="5344836"/>
                  <a:pt x="11073423" y="5335757"/>
                  <a:pt x="11054968" y="5335757"/>
                </a:cubicBezTo>
                <a:lnTo>
                  <a:pt x="11054968" y="5809923"/>
                </a:lnTo>
                <a:cubicBezTo>
                  <a:pt x="11017165" y="5761703"/>
                  <a:pt x="10975940" y="5727770"/>
                  <a:pt x="10931292" y="5708125"/>
                </a:cubicBezTo>
                <a:cubicBezTo>
                  <a:pt x="10989930" y="5676276"/>
                  <a:pt x="11019249" y="5631925"/>
                  <a:pt x="11019249" y="5575073"/>
                </a:cubicBezTo>
                <a:cubicBezTo>
                  <a:pt x="11019249" y="5545307"/>
                  <a:pt x="11010543" y="5517030"/>
                  <a:pt x="10993130" y="5490241"/>
                </a:cubicBezTo>
                <a:cubicBezTo>
                  <a:pt x="10975717" y="5463452"/>
                  <a:pt x="10951383" y="5440532"/>
                  <a:pt x="10920129" y="5421482"/>
                </a:cubicBezTo>
                <a:cubicBezTo>
                  <a:pt x="10893043" y="5467619"/>
                  <a:pt x="10865509" y="5496789"/>
                  <a:pt x="10837530" y="5508993"/>
                </a:cubicBezTo>
                <a:cubicBezTo>
                  <a:pt x="10841995" y="5499766"/>
                  <a:pt x="10844227" y="5490538"/>
                  <a:pt x="10844227" y="5481311"/>
                </a:cubicBezTo>
                <a:cubicBezTo>
                  <a:pt x="10844227" y="5465535"/>
                  <a:pt x="10839241" y="5451620"/>
                  <a:pt x="10829270" y="5439565"/>
                </a:cubicBezTo>
                <a:cubicBezTo>
                  <a:pt x="10819299" y="5427510"/>
                  <a:pt x="10805085" y="5421482"/>
                  <a:pt x="10786631" y="5421482"/>
                </a:cubicBezTo>
                <a:cubicBezTo>
                  <a:pt x="10769069" y="5421482"/>
                  <a:pt x="10754484" y="5428105"/>
                  <a:pt x="10742875" y="5441351"/>
                </a:cubicBezTo>
                <a:lnTo>
                  <a:pt x="10733247" y="5457769"/>
                </a:lnTo>
                <a:lnTo>
                  <a:pt x="10711175" y="5422822"/>
                </a:lnTo>
                <a:lnTo>
                  <a:pt x="10195188" y="5422822"/>
                </a:lnTo>
                <a:lnTo>
                  <a:pt x="10175393" y="5422822"/>
                </a:lnTo>
                <a:lnTo>
                  <a:pt x="10124197" y="5422822"/>
                </a:lnTo>
                <a:lnTo>
                  <a:pt x="10096068" y="5378620"/>
                </a:lnTo>
                <a:cubicBezTo>
                  <a:pt x="10169292" y="5303015"/>
                  <a:pt x="10254273" y="5265213"/>
                  <a:pt x="10351011" y="5265213"/>
                </a:cubicBezTo>
                <a:cubicBezTo>
                  <a:pt x="10423937" y="5265213"/>
                  <a:pt x="10495969" y="5287090"/>
                  <a:pt x="10567109" y="5330846"/>
                </a:cubicBezTo>
                <a:lnTo>
                  <a:pt x="10567109" y="5285304"/>
                </a:lnTo>
                <a:cubicBezTo>
                  <a:pt x="10475729" y="5229940"/>
                  <a:pt x="10389409" y="5202258"/>
                  <a:pt x="10308148" y="5202258"/>
                </a:cubicBezTo>
                <a:close/>
                <a:moveTo>
                  <a:pt x="8165023" y="5202258"/>
                </a:moveTo>
                <a:cubicBezTo>
                  <a:pt x="8059951" y="5202258"/>
                  <a:pt x="7957855" y="5248246"/>
                  <a:pt x="7858735" y="5340222"/>
                </a:cubicBezTo>
                <a:lnTo>
                  <a:pt x="7916778" y="5422822"/>
                </a:lnTo>
                <a:lnTo>
                  <a:pt x="7841769" y="5422822"/>
                </a:lnTo>
                <a:lnTo>
                  <a:pt x="7873916" y="5473721"/>
                </a:lnTo>
                <a:lnTo>
                  <a:pt x="7914099" y="5473721"/>
                </a:lnTo>
                <a:lnTo>
                  <a:pt x="7914099" y="5879575"/>
                </a:lnTo>
                <a:lnTo>
                  <a:pt x="7992680" y="5930921"/>
                </a:lnTo>
                <a:lnTo>
                  <a:pt x="7992680" y="5473721"/>
                </a:lnTo>
                <a:lnTo>
                  <a:pt x="8064416" y="5473721"/>
                </a:lnTo>
                <a:lnTo>
                  <a:pt x="8084210" y="5473721"/>
                </a:lnTo>
                <a:lnTo>
                  <a:pt x="8309982" y="5473721"/>
                </a:lnTo>
                <a:lnTo>
                  <a:pt x="8309982" y="5506761"/>
                </a:lnTo>
                <a:lnTo>
                  <a:pt x="8056825" y="5666602"/>
                </a:lnTo>
                <a:lnTo>
                  <a:pt x="8101474" y="5742504"/>
                </a:lnTo>
                <a:cubicBezTo>
                  <a:pt x="8208332" y="5753815"/>
                  <a:pt x="8281258" y="5801738"/>
                  <a:pt x="8320251" y="5886272"/>
                </a:cubicBezTo>
                <a:lnTo>
                  <a:pt x="8388563" y="5930921"/>
                </a:lnTo>
                <a:lnTo>
                  <a:pt x="8388563" y="5583109"/>
                </a:lnTo>
                <a:lnTo>
                  <a:pt x="8401958" y="5583109"/>
                </a:lnTo>
                <a:cubicBezTo>
                  <a:pt x="8445118" y="5583109"/>
                  <a:pt x="8476297" y="5590328"/>
                  <a:pt x="8495496" y="5604764"/>
                </a:cubicBezTo>
                <a:cubicBezTo>
                  <a:pt x="8514695" y="5619200"/>
                  <a:pt x="8524294" y="5636539"/>
                  <a:pt x="8524294" y="5656779"/>
                </a:cubicBezTo>
                <a:cubicBezTo>
                  <a:pt x="8524294" y="5669281"/>
                  <a:pt x="8521467" y="5679997"/>
                  <a:pt x="8515811" y="5688926"/>
                </a:cubicBezTo>
                <a:cubicBezTo>
                  <a:pt x="8503607" y="5671365"/>
                  <a:pt x="8488278" y="5662584"/>
                  <a:pt x="8469823" y="5662584"/>
                </a:cubicBezTo>
                <a:cubicBezTo>
                  <a:pt x="8453452" y="5662584"/>
                  <a:pt x="8439983" y="5668090"/>
                  <a:pt x="8429416" y="5679104"/>
                </a:cubicBezTo>
                <a:cubicBezTo>
                  <a:pt x="8418850" y="5690117"/>
                  <a:pt x="8413566" y="5703958"/>
                  <a:pt x="8413566" y="5720627"/>
                </a:cubicBezTo>
                <a:cubicBezTo>
                  <a:pt x="8413566" y="5738188"/>
                  <a:pt x="8419222" y="5752699"/>
                  <a:pt x="8430533" y="5764159"/>
                </a:cubicBezTo>
                <a:cubicBezTo>
                  <a:pt x="8441843" y="5775619"/>
                  <a:pt x="8456726" y="5781348"/>
                  <a:pt x="8475181" y="5781348"/>
                </a:cubicBezTo>
                <a:cubicBezTo>
                  <a:pt x="8499887" y="5781348"/>
                  <a:pt x="8521392" y="5770410"/>
                  <a:pt x="8539698" y="5748532"/>
                </a:cubicBezTo>
                <a:cubicBezTo>
                  <a:pt x="8558004" y="5726654"/>
                  <a:pt x="8567157" y="5698600"/>
                  <a:pt x="8567157" y="5664370"/>
                </a:cubicBezTo>
                <a:cubicBezTo>
                  <a:pt x="8567157" y="5618233"/>
                  <a:pt x="8549297" y="5580058"/>
                  <a:pt x="8513579" y="5549846"/>
                </a:cubicBezTo>
                <a:cubicBezTo>
                  <a:pt x="8477860" y="5519634"/>
                  <a:pt x="8436188" y="5503933"/>
                  <a:pt x="8388563" y="5502742"/>
                </a:cubicBezTo>
                <a:lnTo>
                  <a:pt x="8388563" y="5473721"/>
                </a:lnTo>
                <a:lnTo>
                  <a:pt x="8635915" y="5473721"/>
                </a:lnTo>
                <a:lnTo>
                  <a:pt x="8658686" y="5473721"/>
                </a:lnTo>
                <a:lnTo>
                  <a:pt x="8676099" y="5473721"/>
                </a:lnTo>
                <a:lnTo>
                  <a:pt x="8676099" y="5879575"/>
                </a:lnTo>
                <a:lnTo>
                  <a:pt x="8754680" y="5930921"/>
                </a:lnTo>
                <a:lnTo>
                  <a:pt x="8754680" y="5473721"/>
                </a:lnTo>
                <a:lnTo>
                  <a:pt x="8826415" y="5473721"/>
                </a:lnTo>
                <a:lnTo>
                  <a:pt x="8846209" y="5473721"/>
                </a:lnTo>
                <a:lnTo>
                  <a:pt x="9071982" y="5473721"/>
                </a:lnTo>
                <a:lnTo>
                  <a:pt x="9071982" y="5506761"/>
                </a:lnTo>
                <a:lnTo>
                  <a:pt x="8818825" y="5666602"/>
                </a:lnTo>
                <a:lnTo>
                  <a:pt x="8863473" y="5742504"/>
                </a:lnTo>
                <a:cubicBezTo>
                  <a:pt x="8970332" y="5753815"/>
                  <a:pt x="9043258" y="5801738"/>
                  <a:pt x="9082251" y="5886272"/>
                </a:cubicBezTo>
                <a:lnTo>
                  <a:pt x="9150563" y="5930921"/>
                </a:lnTo>
                <a:lnTo>
                  <a:pt x="9150563" y="5583109"/>
                </a:lnTo>
                <a:lnTo>
                  <a:pt x="9163957" y="5583109"/>
                </a:lnTo>
                <a:cubicBezTo>
                  <a:pt x="9207118" y="5583109"/>
                  <a:pt x="9238297" y="5590328"/>
                  <a:pt x="9257496" y="5604764"/>
                </a:cubicBezTo>
                <a:cubicBezTo>
                  <a:pt x="9276695" y="5619200"/>
                  <a:pt x="9286294" y="5636539"/>
                  <a:pt x="9286294" y="5656779"/>
                </a:cubicBezTo>
                <a:cubicBezTo>
                  <a:pt x="9286294" y="5669281"/>
                  <a:pt x="9283467" y="5679997"/>
                  <a:pt x="9277811" y="5688926"/>
                </a:cubicBezTo>
                <a:cubicBezTo>
                  <a:pt x="9265607" y="5671365"/>
                  <a:pt x="9250278" y="5662584"/>
                  <a:pt x="9231823" y="5662584"/>
                </a:cubicBezTo>
                <a:cubicBezTo>
                  <a:pt x="9215452" y="5662584"/>
                  <a:pt x="9201983" y="5668090"/>
                  <a:pt x="9191416" y="5679104"/>
                </a:cubicBezTo>
                <a:cubicBezTo>
                  <a:pt x="9180849" y="5690117"/>
                  <a:pt x="9175566" y="5703958"/>
                  <a:pt x="9175566" y="5720627"/>
                </a:cubicBezTo>
                <a:cubicBezTo>
                  <a:pt x="9175566" y="5738188"/>
                  <a:pt x="9181222" y="5752699"/>
                  <a:pt x="9192533" y="5764159"/>
                </a:cubicBezTo>
                <a:cubicBezTo>
                  <a:pt x="9203843" y="5775619"/>
                  <a:pt x="9218726" y="5781348"/>
                  <a:pt x="9237181" y="5781348"/>
                </a:cubicBezTo>
                <a:cubicBezTo>
                  <a:pt x="9261886" y="5781348"/>
                  <a:pt x="9283392" y="5770410"/>
                  <a:pt x="9301698" y="5748532"/>
                </a:cubicBezTo>
                <a:cubicBezTo>
                  <a:pt x="9320004" y="5726654"/>
                  <a:pt x="9329157" y="5698600"/>
                  <a:pt x="9329157" y="5664370"/>
                </a:cubicBezTo>
                <a:cubicBezTo>
                  <a:pt x="9329157" y="5618233"/>
                  <a:pt x="9311297" y="5580058"/>
                  <a:pt x="9275579" y="5549846"/>
                </a:cubicBezTo>
                <a:cubicBezTo>
                  <a:pt x="9239860" y="5519634"/>
                  <a:pt x="9198188" y="5503933"/>
                  <a:pt x="9150563" y="5502742"/>
                </a:cubicBezTo>
                <a:lnTo>
                  <a:pt x="9150563" y="5473721"/>
                </a:lnTo>
                <a:lnTo>
                  <a:pt x="9420686" y="5473721"/>
                </a:lnTo>
                <a:lnTo>
                  <a:pt x="9388539" y="5422822"/>
                </a:lnTo>
                <a:lnTo>
                  <a:pt x="8814063" y="5422822"/>
                </a:lnTo>
                <a:lnTo>
                  <a:pt x="8794269" y="5422822"/>
                </a:lnTo>
                <a:lnTo>
                  <a:pt x="8743072" y="5422822"/>
                </a:lnTo>
                <a:lnTo>
                  <a:pt x="8714943" y="5378620"/>
                </a:lnTo>
                <a:cubicBezTo>
                  <a:pt x="8788167" y="5303015"/>
                  <a:pt x="8873147" y="5265213"/>
                  <a:pt x="8969886" y="5265213"/>
                </a:cubicBezTo>
                <a:cubicBezTo>
                  <a:pt x="9042811" y="5265213"/>
                  <a:pt x="9114844" y="5287090"/>
                  <a:pt x="9185984" y="5330846"/>
                </a:cubicBezTo>
                <a:lnTo>
                  <a:pt x="9185984" y="5285304"/>
                </a:lnTo>
                <a:cubicBezTo>
                  <a:pt x="9094604" y="5229940"/>
                  <a:pt x="9008283" y="5202258"/>
                  <a:pt x="8927023" y="5202258"/>
                </a:cubicBezTo>
                <a:cubicBezTo>
                  <a:pt x="8821951" y="5202258"/>
                  <a:pt x="8719854" y="5248246"/>
                  <a:pt x="8620735" y="5340222"/>
                </a:cubicBezTo>
                <a:lnTo>
                  <a:pt x="8678778" y="5422822"/>
                </a:lnTo>
                <a:lnTo>
                  <a:pt x="8626539" y="5422822"/>
                </a:lnTo>
                <a:lnTo>
                  <a:pt x="8603769" y="5422822"/>
                </a:lnTo>
                <a:lnTo>
                  <a:pt x="8052063" y="5422822"/>
                </a:lnTo>
                <a:lnTo>
                  <a:pt x="8032269" y="5422822"/>
                </a:lnTo>
                <a:lnTo>
                  <a:pt x="7981072" y="5422822"/>
                </a:lnTo>
                <a:lnTo>
                  <a:pt x="7952943" y="5378620"/>
                </a:lnTo>
                <a:cubicBezTo>
                  <a:pt x="8026167" y="5303015"/>
                  <a:pt x="8111148" y="5265213"/>
                  <a:pt x="8207886" y="5265213"/>
                </a:cubicBezTo>
                <a:cubicBezTo>
                  <a:pt x="8280812" y="5265213"/>
                  <a:pt x="8352845" y="5287090"/>
                  <a:pt x="8423984" y="5330846"/>
                </a:cubicBezTo>
                <a:lnTo>
                  <a:pt x="8423984" y="5285304"/>
                </a:lnTo>
                <a:cubicBezTo>
                  <a:pt x="8332604" y="5229940"/>
                  <a:pt x="8246284" y="5202258"/>
                  <a:pt x="8165023" y="5202258"/>
                </a:cubicBezTo>
                <a:close/>
                <a:moveTo>
                  <a:pt x="10474389" y="4721246"/>
                </a:moveTo>
                <a:cubicBezTo>
                  <a:pt x="10458316" y="4721246"/>
                  <a:pt x="10444773" y="4726753"/>
                  <a:pt x="10433759" y="4737766"/>
                </a:cubicBezTo>
                <a:cubicBezTo>
                  <a:pt x="10422746" y="4748779"/>
                  <a:pt x="10417239" y="4762323"/>
                  <a:pt x="10417239" y="4778396"/>
                </a:cubicBezTo>
                <a:cubicBezTo>
                  <a:pt x="10417239" y="4794469"/>
                  <a:pt x="10422746" y="4808013"/>
                  <a:pt x="10433759" y="4819026"/>
                </a:cubicBezTo>
                <a:cubicBezTo>
                  <a:pt x="10444773" y="4830039"/>
                  <a:pt x="10458316" y="4835546"/>
                  <a:pt x="10474389" y="4835546"/>
                </a:cubicBezTo>
                <a:cubicBezTo>
                  <a:pt x="10490463" y="4835546"/>
                  <a:pt x="10504006" y="4830039"/>
                  <a:pt x="10515019" y="4819026"/>
                </a:cubicBezTo>
                <a:cubicBezTo>
                  <a:pt x="10526033" y="4808013"/>
                  <a:pt x="10531539" y="4794469"/>
                  <a:pt x="10531539" y="4778396"/>
                </a:cubicBezTo>
                <a:cubicBezTo>
                  <a:pt x="10531539" y="4762323"/>
                  <a:pt x="10526033" y="4748779"/>
                  <a:pt x="10515019" y="4737766"/>
                </a:cubicBezTo>
                <a:cubicBezTo>
                  <a:pt x="10504006" y="4726753"/>
                  <a:pt x="10490463" y="4721246"/>
                  <a:pt x="10474389" y="4721246"/>
                </a:cubicBezTo>
                <a:close/>
                <a:moveTo>
                  <a:pt x="10615032" y="4500236"/>
                </a:moveTo>
                <a:lnTo>
                  <a:pt x="10615032" y="4698475"/>
                </a:lnTo>
                <a:cubicBezTo>
                  <a:pt x="10579015" y="4649660"/>
                  <a:pt x="10534665" y="4612453"/>
                  <a:pt x="10481979" y="4586854"/>
                </a:cubicBezTo>
                <a:close/>
                <a:moveTo>
                  <a:pt x="9824457" y="4500236"/>
                </a:moveTo>
                <a:lnTo>
                  <a:pt x="9824457" y="4698475"/>
                </a:lnTo>
                <a:cubicBezTo>
                  <a:pt x="9788441" y="4649660"/>
                  <a:pt x="9744089" y="4612453"/>
                  <a:pt x="9691405" y="4586854"/>
                </a:cubicBezTo>
                <a:close/>
                <a:moveTo>
                  <a:pt x="8224257" y="4500236"/>
                </a:moveTo>
                <a:lnTo>
                  <a:pt x="8224257" y="4698475"/>
                </a:lnTo>
                <a:cubicBezTo>
                  <a:pt x="8188241" y="4649660"/>
                  <a:pt x="8143890" y="4612453"/>
                  <a:pt x="8091205" y="4586854"/>
                </a:cubicBezTo>
                <a:close/>
                <a:moveTo>
                  <a:pt x="8828797" y="4408707"/>
                </a:moveTo>
                <a:cubicBezTo>
                  <a:pt x="8794566" y="4408707"/>
                  <a:pt x="8767628" y="4417562"/>
                  <a:pt x="8747983" y="4435273"/>
                </a:cubicBezTo>
                <a:cubicBezTo>
                  <a:pt x="8728338" y="4452983"/>
                  <a:pt x="8718515" y="4474935"/>
                  <a:pt x="8718515" y="4501129"/>
                </a:cubicBezTo>
                <a:cubicBezTo>
                  <a:pt x="8718515" y="4523751"/>
                  <a:pt x="8726180" y="4542875"/>
                  <a:pt x="8741509" y="4558502"/>
                </a:cubicBezTo>
                <a:cubicBezTo>
                  <a:pt x="8756838" y="4574129"/>
                  <a:pt x="8775963" y="4581943"/>
                  <a:pt x="8798882" y="4581943"/>
                </a:cubicBezTo>
                <a:cubicBezTo>
                  <a:pt x="8820611" y="4581943"/>
                  <a:pt x="8838545" y="4575320"/>
                  <a:pt x="8852683" y="4562074"/>
                </a:cubicBezTo>
                <a:cubicBezTo>
                  <a:pt x="8866822" y="4548829"/>
                  <a:pt x="8873891" y="4530895"/>
                  <a:pt x="8873891" y="4508273"/>
                </a:cubicBezTo>
                <a:cubicBezTo>
                  <a:pt x="8873891" y="4496367"/>
                  <a:pt x="8871064" y="4484609"/>
                  <a:pt x="8865408" y="4473001"/>
                </a:cubicBezTo>
                <a:cubicBezTo>
                  <a:pt x="8867492" y="4472108"/>
                  <a:pt x="8870022" y="4471661"/>
                  <a:pt x="8872999" y="4471661"/>
                </a:cubicBezTo>
                <a:cubicBezTo>
                  <a:pt x="8894132" y="4471661"/>
                  <a:pt x="8912736" y="4480219"/>
                  <a:pt x="8928809" y="4497334"/>
                </a:cubicBezTo>
                <a:cubicBezTo>
                  <a:pt x="8944883" y="4514449"/>
                  <a:pt x="8952919" y="4535955"/>
                  <a:pt x="8952919" y="4561851"/>
                </a:cubicBezTo>
                <a:cubicBezTo>
                  <a:pt x="8952919" y="4591914"/>
                  <a:pt x="8941385" y="4617438"/>
                  <a:pt x="8918317" y="4638423"/>
                </a:cubicBezTo>
                <a:cubicBezTo>
                  <a:pt x="8895249" y="4659408"/>
                  <a:pt x="8864813" y="4669900"/>
                  <a:pt x="8827011" y="4669900"/>
                </a:cubicBezTo>
                <a:cubicBezTo>
                  <a:pt x="8779981" y="4669900"/>
                  <a:pt x="8736523" y="4650850"/>
                  <a:pt x="8696637" y="4612750"/>
                </a:cubicBezTo>
                <a:cubicBezTo>
                  <a:pt x="8656751" y="4574650"/>
                  <a:pt x="8622967" y="4514077"/>
                  <a:pt x="8595285" y="4431031"/>
                </a:cubicBezTo>
                <a:lnTo>
                  <a:pt x="8553762" y="4417637"/>
                </a:lnTo>
                <a:cubicBezTo>
                  <a:pt x="8579658" y="4536104"/>
                  <a:pt x="8616568" y="4623391"/>
                  <a:pt x="8664491" y="4679500"/>
                </a:cubicBezTo>
                <a:cubicBezTo>
                  <a:pt x="8712413" y="4735608"/>
                  <a:pt x="8766586" y="4763662"/>
                  <a:pt x="8827011" y="4763662"/>
                </a:cubicBezTo>
                <a:cubicBezTo>
                  <a:pt x="8884756" y="4763662"/>
                  <a:pt x="8929479" y="4747216"/>
                  <a:pt x="8961179" y="4714325"/>
                </a:cubicBezTo>
                <a:cubicBezTo>
                  <a:pt x="8992880" y="4681434"/>
                  <a:pt x="9008730" y="4638498"/>
                  <a:pt x="9008730" y="4585515"/>
                </a:cubicBezTo>
                <a:cubicBezTo>
                  <a:pt x="9008730" y="4533723"/>
                  <a:pt x="8991019" y="4491307"/>
                  <a:pt x="8955598" y="4458267"/>
                </a:cubicBezTo>
                <a:cubicBezTo>
                  <a:pt x="8920177" y="4425227"/>
                  <a:pt x="8877910" y="4408707"/>
                  <a:pt x="8828797" y="4408707"/>
                </a:cubicBezTo>
                <a:close/>
                <a:moveTo>
                  <a:pt x="9261589" y="4396652"/>
                </a:moveTo>
                <a:cubicBezTo>
                  <a:pt x="9292545" y="4396652"/>
                  <a:pt x="9321567" y="4410046"/>
                  <a:pt x="9348653" y="4436835"/>
                </a:cubicBezTo>
                <a:lnTo>
                  <a:pt x="9261589" y="4521221"/>
                </a:lnTo>
                <a:cubicBezTo>
                  <a:pt x="9248492" y="4483419"/>
                  <a:pt x="9226019" y="4464517"/>
                  <a:pt x="9194170" y="4464517"/>
                </a:cubicBezTo>
                <a:cubicBezTo>
                  <a:pt x="9183156" y="4464517"/>
                  <a:pt x="9173780" y="4466006"/>
                  <a:pt x="9166041" y="4468982"/>
                </a:cubicBezTo>
                <a:cubicBezTo>
                  <a:pt x="9172589" y="4449039"/>
                  <a:pt x="9184124" y="4431999"/>
                  <a:pt x="9200644" y="4417860"/>
                </a:cubicBezTo>
                <a:cubicBezTo>
                  <a:pt x="9217163" y="4403721"/>
                  <a:pt x="9237479" y="4396652"/>
                  <a:pt x="9261589" y="4396652"/>
                </a:cubicBezTo>
                <a:close/>
                <a:moveTo>
                  <a:pt x="7946544" y="4327447"/>
                </a:moveTo>
                <a:lnTo>
                  <a:pt x="7978691" y="4378346"/>
                </a:lnTo>
                <a:lnTo>
                  <a:pt x="8224257" y="4378346"/>
                </a:lnTo>
                <a:lnTo>
                  <a:pt x="8224257" y="4411386"/>
                </a:lnTo>
                <a:lnTo>
                  <a:pt x="7971100" y="4571227"/>
                </a:lnTo>
                <a:lnTo>
                  <a:pt x="8015749" y="4647130"/>
                </a:lnTo>
                <a:cubicBezTo>
                  <a:pt x="8122607" y="4658440"/>
                  <a:pt x="8195533" y="4706363"/>
                  <a:pt x="8234526" y="4790898"/>
                </a:cubicBezTo>
                <a:lnTo>
                  <a:pt x="8302838" y="4835546"/>
                </a:lnTo>
                <a:lnTo>
                  <a:pt x="8302838" y="4487735"/>
                </a:lnTo>
                <a:lnTo>
                  <a:pt x="8316233" y="4487735"/>
                </a:lnTo>
                <a:cubicBezTo>
                  <a:pt x="8359393" y="4487735"/>
                  <a:pt x="8390572" y="4494953"/>
                  <a:pt x="8409771" y="4509389"/>
                </a:cubicBezTo>
                <a:cubicBezTo>
                  <a:pt x="8428970" y="4523825"/>
                  <a:pt x="8438569" y="4541164"/>
                  <a:pt x="8438569" y="4561405"/>
                </a:cubicBezTo>
                <a:cubicBezTo>
                  <a:pt x="8438569" y="4573906"/>
                  <a:pt x="8435741" y="4584622"/>
                  <a:pt x="8430086" y="4593551"/>
                </a:cubicBezTo>
                <a:cubicBezTo>
                  <a:pt x="8417882" y="4575990"/>
                  <a:pt x="8402553" y="4567209"/>
                  <a:pt x="8384098" y="4567209"/>
                </a:cubicBezTo>
                <a:cubicBezTo>
                  <a:pt x="8367727" y="4567209"/>
                  <a:pt x="8354258" y="4572715"/>
                  <a:pt x="8343692" y="4583729"/>
                </a:cubicBezTo>
                <a:cubicBezTo>
                  <a:pt x="8333125" y="4594742"/>
                  <a:pt x="8327841" y="4608583"/>
                  <a:pt x="8327841" y="4625252"/>
                </a:cubicBezTo>
                <a:cubicBezTo>
                  <a:pt x="8327841" y="4642814"/>
                  <a:pt x="8333497" y="4657324"/>
                  <a:pt x="8344808" y="4668784"/>
                </a:cubicBezTo>
                <a:cubicBezTo>
                  <a:pt x="8356119" y="4680244"/>
                  <a:pt x="8371002" y="4685974"/>
                  <a:pt x="8389456" y="4685974"/>
                </a:cubicBezTo>
                <a:cubicBezTo>
                  <a:pt x="8414161" y="4685974"/>
                  <a:pt x="8435667" y="4675035"/>
                  <a:pt x="8453973" y="4653157"/>
                </a:cubicBezTo>
                <a:cubicBezTo>
                  <a:pt x="8472279" y="4631279"/>
                  <a:pt x="8481432" y="4603225"/>
                  <a:pt x="8481432" y="4568995"/>
                </a:cubicBezTo>
                <a:cubicBezTo>
                  <a:pt x="8481432" y="4522858"/>
                  <a:pt x="8463573" y="4484684"/>
                  <a:pt x="8427854" y="4454472"/>
                </a:cubicBezTo>
                <a:cubicBezTo>
                  <a:pt x="8392135" y="4424259"/>
                  <a:pt x="8350463" y="4408558"/>
                  <a:pt x="8302838" y="4407367"/>
                </a:cubicBezTo>
                <a:lnTo>
                  <a:pt x="8302838" y="4378346"/>
                </a:lnTo>
                <a:lnTo>
                  <a:pt x="8550191" y="4378346"/>
                </a:lnTo>
                <a:lnTo>
                  <a:pt x="8572961" y="4378346"/>
                </a:lnTo>
                <a:lnTo>
                  <a:pt x="9100259" y="4378346"/>
                </a:lnTo>
                <a:lnTo>
                  <a:pt x="9068112" y="4327447"/>
                </a:lnTo>
                <a:lnTo>
                  <a:pt x="8540814" y="4327447"/>
                </a:lnTo>
                <a:lnTo>
                  <a:pt x="8518043" y="4327447"/>
                </a:lnTo>
                <a:close/>
                <a:moveTo>
                  <a:pt x="11253058" y="4323875"/>
                </a:moveTo>
                <a:cubicBezTo>
                  <a:pt x="11204838" y="4323875"/>
                  <a:pt x="11162794" y="4338758"/>
                  <a:pt x="11126926" y="4368523"/>
                </a:cubicBezTo>
                <a:cubicBezTo>
                  <a:pt x="11091059" y="4398289"/>
                  <a:pt x="11073125" y="4431478"/>
                  <a:pt x="11073125" y="4468089"/>
                </a:cubicBezTo>
                <a:cubicBezTo>
                  <a:pt x="11073125" y="4487735"/>
                  <a:pt x="11079003" y="4504403"/>
                  <a:pt x="11090761" y="4518096"/>
                </a:cubicBezTo>
                <a:cubicBezTo>
                  <a:pt x="11102519" y="4531788"/>
                  <a:pt x="11117922" y="4538634"/>
                  <a:pt x="11136972" y="4538634"/>
                </a:cubicBezTo>
                <a:cubicBezTo>
                  <a:pt x="11155725" y="4538634"/>
                  <a:pt x="11171054" y="4532978"/>
                  <a:pt x="11182960" y="4521667"/>
                </a:cubicBezTo>
                <a:cubicBezTo>
                  <a:pt x="11194866" y="4510357"/>
                  <a:pt x="11200819" y="4495623"/>
                  <a:pt x="11200819" y="4477465"/>
                </a:cubicBezTo>
                <a:cubicBezTo>
                  <a:pt x="11200819" y="4459308"/>
                  <a:pt x="11193080" y="4442789"/>
                  <a:pt x="11177602" y="4427906"/>
                </a:cubicBezTo>
                <a:cubicBezTo>
                  <a:pt x="11197843" y="4400521"/>
                  <a:pt x="11225227" y="4386829"/>
                  <a:pt x="11259755" y="4386829"/>
                </a:cubicBezTo>
                <a:cubicBezTo>
                  <a:pt x="11285056" y="4386829"/>
                  <a:pt x="11304925" y="4392857"/>
                  <a:pt x="11319361" y="4404912"/>
                </a:cubicBezTo>
                <a:cubicBezTo>
                  <a:pt x="11333797" y="4416967"/>
                  <a:pt x="11341015" y="4432073"/>
                  <a:pt x="11341015" y="4450230"/>
                </a:cubicBezTo>
                <a:cubicBezTo>
                  <a:pt x="11341015" y="4460350"/>
                  <a:pt x="11339081" y="4468164"/>
                  <a:pt x="11335211" y="4473670"/>
                </a:cubicBezTo>
                <a:cubicBezTo>
                  <a:pt x="11331342" y="4479177"/>
                  <a:pt x="11326133" y="4483121"/>
                  <a:pt x="11319584" y="4485502"/>
                </a:cubicBezTo>
                <a:cubicBezTo>
                  <a:pt x="11313036" y="4487883"/>
                  <a:pt x="11302320" y="4489074"/>
                  <a:pt x="11287437" y="4489074"/>
                </a:cubicBezTo>
                <a:cubicBezTo>
                  <a:pt x="11262732" y="4489074"/>
                  <a:pt x="11243459" y="4495102"/>
                  <a:pt x="11229617" y="4507157"/>
                </a:cubicBezTo>
                <a:cubicBezTo>
                  <a:pt x="11215777" y="4519212"/>
                  <a:pt x="11208856" y="4534467"/>
                  <a:pt x="11208856" y="4552921"/>
                </a:cubicBezTo>
                <a:cubicBezTo>
                  <a:pt x="11208856" y="4569590"/>
                  <a:pt x="11214437" y="4583580"/>
                  <a:pt x="11225599" y="4594891"/>
                </a:cubicBezTo>
                <a:cubicBezTo>
                  <a:pt x="11236761" y="4606202"/>
                  <a:pt x="11251123" y="4611857"/>
                  <a:pt x="11268685" y="4611857"/>
                </a:cubicBezTo>
                <a:cubicBezTo>
                  <a:pt x="11295772" y="4611857"/>
                  <a:pt x="11320626" y="4596082"/>
                  <a:pt x="11343248" y="4564530"/>
                </a:cubicBezTo>
                <a:cubicBezTo>
                  <a:pt x="11356047" y="4575246"/>
                  <a:pt x="11362447" y="4587896"/>
                  <a:pt x="11362447" y="4602481"/>
                </a:cubicBezTo>
                <a:cubicBezTo>
                  <a:pt x="11362447" y="4621531"/>
                  <a:pt x="11353666" y="4638274"/>
                  <a:pt x="11336104" y="4652711"/>
                </a:cubicBezTo>
                <a:cubicBezTo>
                  <a:pt x="11318543" y="4667147"/>
                  <a:pt x="11292051" y="4674365"/>
                  <a:pt x="11256630" y="4674365"/>
                </a:cubicBezTo>
                <a:cubicBezTo>
                  <a:pt x="11205135" y="4674365"/>
                  <a:pt x="11157287" y="4652190"/>
                  <a:pt x="11113085" y="4607839"/>
                </a:cubicBezTo>
                <a:cubicBezTo>
                  <a:pt x="11068883" y="4563488"/>
                  <a:pt x="11036067" y="4498599"/>
                  <a:pt x="11014635" y="4413172"/>
                </a:cubicBezTo>
                <a:lnTo>
                  <a:pt x="10973112" y="4401563"/>
                </a:lnTo>
                <a:cubicBezTo>
                  <a:pt x="10989483" y="4500385"/>
                  <a:pt x="11023119" y="4585440"/>
                  <a:pt x="11074018" y="4656729"/>
                </a:cubicBezTo>
                <a:cubicBezTo>
                  <a:pt x="11124917" y="4728018"/>
                  <a:pt x="11188764" y="4763662"/>
                  <a:pt x="11265559" y="4763662"/>
                </a:cubicBezTo>
                <a:cubicBezTo>
                  <a:pt x="11307827" y="4763662"/>
                  <a:pt x="11343099" y="4749747"/>
                  <a:pt x="11371377" y="4721916"/>
                </a:cubicBezTo>
                <a:cubicBezTo>
                  <a:pt x="11399654" y="4694085"/>
                  <a:pt x="11413793" y="4659929"/>
                  <a:pt x="11413793" y="4619448"/>
                </a:cubicBezTo>
                <a:cubicBezTo>
                  <a:pt x="11413793" y="4580455"/>
                  <a:pt x="11398165" y="4548308"/>
                  <a:pt x="11366911" y="4523007"/>
                </a:cubicBezTo>
                <a:cubicBezTo>
                  <a:pt x="11382390" y="4499194"/>
                  <a:pt x="11390129" y="4475977"/>
                  <a:pt x="11390129" y="4453355"/>
                </a:cubicBezTo>
                <a:cubicBezTo>
                  <a:pt x="11390129" y="4414362"/>
                  <a:pt x="11376809" y="4383034"/>
                  <a:pt x="11350169" y="4359370"/>
                </a:cubicBezTo>
                <a:cubicBezTo>
                  <a:pt x="11323528" y="4335707"/>
                  <a:pt x="11291158" y="4323875"/>
                  <a:pt x="11253058" y="4323875"/>
                </a:cubicBezTo>
                <a:close/>
                <a:moveTo>
                  <a:pt x="1675557" y="4263451"/>
                </a:moveTo>
                <a:lnTo>
                  <a:pt x="1873238" y="4263451"/>
                </a:lnTo>
                <a:lnTo>
                  <a:pt x="1873238" y="4513928"/>
                </a:lnTo>
                <a:cubicBezTo>
                  <a:pt x="1854684" y="4482551"/>
                  <a:pt x="1833265" y="4459222"/>
                  <a:pt x="1808982" y="4443942"/>
                </a:cubicBezTo>
                <a:cubicBezTo>
                  <a:pt x="1810619" y="4435756"/>
                  <a:pt x="1811437" y="4427298"/>
                  <a:pt x="1811437" y="4418567"/>
                </a:cubicBezTo>
                <a:cubicBezTo>
                  <a:pt x="1811437" y="4389099"/>
                  <a:pt x="1799500" y="4360927"/>
                  <a:pt x="1775626" y="4334051"/>
                </a:cubicBezTo>
                <a:cubicBezTo>
                  <a:pt x="1751751" y="4307175"/>
                  <a:pt x="1718395" y="4283642"/>
                  <a:pt x="1675557" y="4263451"/>
                </a:cubicBezTo>
                <a:close/>
                <a:moveTo>
                  <a:pt x="9431699" y="4240382"/>
                </a:moveTo>
                <a:lnTo>
                  <a:pt x="9431699" y="4455588"/>
                </a:lnTo>
                <a:cubicBezTo>
                  <a:pt x="9374252" y="4370160"/>
                  <a:pt x="9311000" y="4327447"/>
                  <a:pt x="9241943" y="4327447"/>
                </a:cubicBezTo>
                <a:cubicBezTo>
                  <a:pt x="9192533" y="4327447"/>
                  <a:pt x="9151903" y="4344636"/>
                  <a:pt x="9120053" y="4379016"/>
                </a:cubicBezTo>
                <a:cubicBezTo>
                  <a:pt x="9088204" y="4413395"/>
                  <a:pt x="9072279" y="4450676"/>
                  <a:pt x="9072279" y="4490860"/>
                </a:cubicBezTo>
                <a:cubicBezTo>
                  <a:pt x="9072279" y="4506933"/>
                  <a:pt x="9076521" y="4519509"/>
                  <a:pt x="9085004" y="4528588"/>
                </a:cubicBezTo>
                <a:cubicBezTo>
                  <a:pt x="9093487" y="4537666"/>
                  <a:pt x="9104724" y="4542206"/>
                  <a:pt x="9118714" y="4542206"/>
                </a:cubicBezTo>
                <a:cubicBezTo>
                  <a:pt x="9130620" y="4542206"/>
                  <a:pt x="9144535" y="4538336"/>
                  <a:pt x="9160460" y="4530597"/>
                </a:cubicBezTo>
                <a:cubicBezTo>
                  <a:pt x="9176385" y="4522858"/>
                  <a:pt x="9188961" y="4518989"/>
                  <a:pt x="9198188" y="4518989"/>
                </a:cubicBezTo>
                <a:cubicBezTo>
                  <a:pt x="9207415" y="4518989"/>
                  <a:pt x="9214633" y="4521965"/>
                  <a:pt x="9219843" y="4527918"/>
                </a:cubicBezTo>
                <a:cubicBezTo>
                  <a:pt x="9225051" y="4533871"/>
                  <a:pt x="9227656" y="4540271"/>
                  <a:pt x="9227656" y="4547117"/>
                </a:cubicBezTo>
                <a:cubicBezTo>
                  <a:pt x="9227656" y="4552177"/>
                  <a:pt x="9204439" y="4577032"/>
                  <a:pt x="9158004" y="4621680"/>
                </a:cubicBezTo>
                <a:lnTo>
                  <a:pt x="9226763" y="4668114"/>
                </a:lnTo>
                <a:lnTo>
                  <a:pt x="9399552" y="4493092"/>
                </a:lnTo>
                <a:cubicBezTo>
                  <a:pt x="9420984" y="4522858"/>
                  <a:pt x="9431699" y="4558428"/>
                  <a:pt x="9431699" y="4599802"/>
                </a:cubicBezTo>
                <a:lnTo>
                  <a:pt x="9431699" y="4639986"/>
                </a:lnTo>
                <a:lnTo>
                  <a:pt x="9431699" y="4784200"/>
                </a:lnTo>
                <a:lnTo>
                  <a:pt x="9431699" y="4806078"/>
                </a:lnTo>
                <a:cubicBezTo>
                  <a:pt x="9402827" y="4773633"/>
                  <a:pt x="9369043" y="4757411"/>
                  <a:pt x="9330347" y="4757411"/>
                </a:cubicBezTo>
                <a:cubicBezTo>
                  <a:pt x="9319036" y="4757411"/>
                  <a:pt x="9303856" y="4758081"/>
                  <a:pt x="9284806" y="4759420"/>
                </a:cubicBezTo>
                <a:cubicBezTo>
                  <a:pt x="9265756" y="4760760"/>
                  <a:pt x="9248492" y="4761430"/>
                  <a:pt x="9233014" y="4761430"/>
                </a:cubicBezTo>
                <a:cubicBezTo>
                  <a:pt x="9206820" y="4761430"/>
                  <a:pt x="9185612" y="4755625"/>
                  <a:pt x="9169390" y="4744017"/>
                </a:cubicBezTo>
                <a:cubicBezTo>
                  <a:pt x="9153168" y="4732408"/>
                  <a:pt x="9145056" y="4716335"/>
                  <a:pt x="9145056" y="4695796"/>
                </a:cubicBezTo>
                <a:cubicBezTo>
                  <a:pt x="9145056" y="4686271"/>
                  <a:pt x="9146545" y="4677639"/>
                  <a:pt x="9149521" y="4669900"/>
                </a:cubicBezTo>
                <a:lnTo>
                  <a:pt x="9112909" y="4654273"/>
                </a:lnTo>
                <a:cubicBezTo>
                  <a:pt x="9109040" y="4670942"/>
                  <a:pt x="9107105" y="4687760"/>
                  <a:pt x="9107105" y="4704726"/>
                </a:cubicBezTo>
                <a:cubicBezTo>
                  <a:pt x="9107105" y="4747886"/>
                  <a:pt x="9120053" y="4782414"/>
                  <a:pt x="9145949" y="4808310"/>
                </a:cubicBezTo>
                <a:cubicBezTo>
                  <a:pt x="9171845" y="4834207"/>
                  <a:pt x="9204736" y="4847155"/>
                  <a:pt x="9244622" y="4847155"/>
                </a:cubicBezTo>
                <a:cubicBezTo>
                  <a:pt x="9262184" y="4847155"/>
                  <a:pt x="9286220" y="4845592"/>
                  <a:pt x="9316730" y="4842466"/>
                </a:cubicBezTo>
                <a:cubicBezTo>
                  <a:pt x="9347239" y="4839341"/>
                  <a:pt x="9369638" y="4837778"/>
                  <a:pt x="9383925" y="4837778"/>
                </a:cubicBezTo>
                <a:cubicBezTo>
                  <a:pt x="9405952" y="4837778"/>
                  <a:pt x="9422621" y="4841871"/>
                  <a:pt x="9433932" y="4850057"/>
                </a:cubicBezTo>
                <a:cubicBezTo>
                  <a:pt x="9445243" y="4858242"/>
                  <a:pt x="9452833" y="4869032"/>
                  <a:pt x="9456703" y="4882427"/>
                </a:cubicBezTo>
                <a:lnTo>
                  <a:pt x="9510281" y="4910109"/>
                </a:lnTo>
                <a:lnTo>
                  <a:pt x="9510281" y="4835546"/>
                </a:lnTo>
                <a:lnTo>
                  <a:pt x="9510281" y="4639986"/>
                </a:lnTo>
                <a:lnTo>
                  <a:pt x="9510281" y="4378346"/>
                </a:lnTo>
                <a:lnTo>
                  <a:pt x="9578890" y="4378346"/>
                </a:lnTo>
                <a:lnTo>
                  <a:pt x="9601810" y="4378346"/>
                </a:lnTo>
                <a:lnTo>
                  <a:pt x="9824457" y="4378346"/>
                </a:lnTo>
                <a:lnTo>
                  <a:pt x="9824457" y="4411386"/>
                </a:lnTo>
                <a:lnTo>
                  <a:pt x="9571300" y="4571227"/>
                </a:lnTo>
                <a:lnTo>
                  <a:pt x="9615949" y="4647130"/>
                </a:lnTo>
                <a:cubicBezTo>
                  <a:pt x="9722807" y="4658440"/>
                  <a:pt x="9795733" y="4706363"/>
                  <a:pt x="9834726" y="4790898"/>
                </a:cubicBezTo>
                <a:lnTo>
                  <a:pt x="9903038" y="4835546"/>
                </a:lnTo>
                <a:lnTo>
                  <a:pt x="9903038" y="4487735"/>
                </a:lnTo>
                <a:lnTo>
                  <a:pt x="9916433" y="4487735"/>
                </a:lnTo>
                <a:cubicBezTo>
                  <a:pt x="9959593" y="4487735"/>
                  <a:pt x="9990772" y="4494953"/>
                  <a:pt x="10009971" y="4509389"/>
                </a:cubicBezTo>
                <a:cubicBezTo>
                  <a:pt x="10029170" y="4523825"/>
                  <a:pt x="10038769" y="4541164"/>
                  <a:pt x="10038769" y="4561405"/>
                </a:cubicBezTo>
                <a:cubicBezTo>
                  <a:pt x="10038769" y="4573906"/>
                  <a:pt x="10035942" y="4584622"/>
                  <a:pt x="10030286" y="4593551"/>
                </a:cubicBezTo>
                <a:cubicBezTo>
                  <a:pt x="10018082" y="4575990"/>
                  <a:pt x="10002753" y="4567209"/>
                  <a:pt x="9984298" y="4567209"/>
                </a:cubicBezTo>
                <a:cubicBezTo>
                  <a:pt x="9967927" y="4567209"/>
                  <a:pt x="9954458" y="4572715"/>
                  <a:pt x="9943891" y="4583729"/>
                </a:cubicBezTo>
                <a:cubicBezTo>
                  <a:pt x="9933325" y="4594742"/>
                  <a:pt x="9928041" y="4608583"/>
                  <a:pt x="9928041" y="4625252"/>
                </a:cubicBezTo>
                <a:cubicBezTo>
                  <a:pt x="9928041" y="4642814"/>
                  <a:pt x="9933697" y="4657324"/>
                  <a:pt x="9945008" y="4668784"/>
                </a:cubicBezTo>
                <a:cubicBezTo>
                  <a:pt x="9956319" y="4680244"/>
                  <a:pt x="9971201" y="4685974"/>
                  <a:pt x="9989656" y="4685974"/>
                </a:cubicBezTo>
                <a:cubicBezTo>
                  <a:pt x="10014361" y="4685974"/>
                  <a:pt x="10035867" y="4675035"/>
                  <a:pt x="10054173" y="4653157"/>
                </a:cubicBezTo>
                <a:cubicBezTo>
                  <a:pt x="10072479" y="4631279"/>
                  <a:pt x="10081632" y="4603225"/>
                  <a:pt x="10081632" y="4568995"/>
                </a:cubicBezTo>
                <a:cubicBezTo>
                  <a:pt x="10081632" y="4522858"/>
                  <a:pt x="10063773" y="4484684"/>
                  <a:pt x="10028054" y="4454472"/>
                </a:cubicBezTo>
                <a:cubicBezTo>
                  <a:pt x="9992335" y="4424259"/>
                  <a:pt x="9950663" y="4408558"/>
                  <a:pt x="9903038" y="4407367"/>
                </a:cubicBezTo>
                <a:lnTo>
                  <a:pt x="9903038" y="4378346"/>
                </a:lnTo>
                <a:lnTo>
                  <a:pt x="10150391" y="4378346"/>
                </a:lnTo>
                <a:lnTo>
                  <a:pt x="10153962" y="4378346"/>
                </a:lnTo>
                <a:cubicBezTo>
                  <a:pt x="10170631" y="4378346"/>
                  <a:pt x="10186481" y="4390773"/>
                  <a:pt x="10201513" y="4415627"/>
                </a:cubicBezTo>
                <a:cubicBezTo>
                  <a:pt x="10216545" y="4440482"/>
                  <a:pt x="10224061" y="4462880"/>
                  <a:pt x="10224061" y="4482823"/>
                </a:cubicBezTo>
                <a:lnTo>
                  <a:pt x="10224061" y="4784200"/>
                </a:lnTo>
                <a:lnTo>
                  <a:pt x="10302642" y="4835546"/>
                </a:lnTo>
                <a:lnTo>
                  <a:pt x="10302642" y="4378346"/>
                </a:lnTo>
                <a:lnTo>
                  <a:pt x="10369465" y="4378346"/>
                </a:lnTo>
                <a:lnTo>
                  <a:pt x="10394171" y="4378346"/>
                </a:lnTo>
                <a:lnTo>
                  <a:pt x="10615032" y="4378346"/>
                </a:lnTo>
                <a:lnTo>
                  <a:pt x="10615032" y="4411386"/>
                </a:lnTo>
                <a:lnTo>
                  <a:pt x="10361875" y="4571227"/>
                </a:lnTo>
                <a:lnTo>
                  <a:pt x="10406524" y="4647130"/>
                </a:lnTo>
                <a:cubicBezTo>
                  <a:pt x="10513382" y="4658440"/>
                  <a:pt x="10586308" y="4706363"/>
                  <a:pt x="10625301" y="4790898"/>
                </a:cubicBezTo>
                <a:lnTo>
                  <a:pt x="10693613" y="4835546"/>
                </a:lnTo>
                <a:lnTo>
                  <a:pt x="10693613" y="4378346"/>
                </a:lnTo>
                <a:lnTo>
                  <a:pt x="10785143" y="4378346"/>
                </a:lnTo>
                <a:lnTo>
                  <a:pt x="10752995" y="4327447"/>
                </a:lnTo>
                <a:lnTo>
                  <a:pt x="10362024" y="4327447"/>
                </a:lnTo>
                <a:lnTo>
                  <a:pt x="10337319" y="4327447"/>
                </a:lnTo>
                <a:lnTo>
                  <a:pt x="10298623" y="4327447"/>
                </a:lnTo>
                <a:cubicBezTo>
                  <a:pt x="10294159" y="4320898"/>
                  <a:pt x="10289768" y="4313829"/>
                  <a:pt x="10285452" y="4306239"/>
                </a:cubicBezTo>
                <a:cubicBezTo>
                  <a:pt x="10281136" y="4298649"/>
                  <a:pt x="10274439" y="4285775"/>
                  <a:pt x="10265360" y="4267618"/>
                </a:cubicBezTo>
                <a:cubicBezTo>
                  <a:pt x="10256282" y="4249461"/>
                  <a:pt x="10242515" y="4240382"/>
                  <a:pt x="10224061" y="4240382"/>
                </a:cubicBezTo>
                <a:lnTo>
                  <a:pt x="10224061" y="4378346"/>
                </a:lnTo>
                <a:cubicBezTo>
                  <a:pt x="10210963" y="4357808"/>
                  <a:pt x="10199206" y="4344190"/>
                  <a:pt x="10188788" y="4337493"/>
                </a:cubicBezTo>
                <a:cubicBezTo>
                  <a:pt x="10178370" y="4330795"/>
                  <a:pt x="10163339" y="4327447"/>
                  <a:pt x="10143693" y="4327447"/>
                </a:cubicBezTo>
                <a:lnTo>
                  <a:pt x="10141014" y="4327447"/>
                </a:lnTo>
                <a:lnTo>
                  <a:pt x="10118243" y="4327447"/>
                </a:lnTo>
                <a:lnTo>
                  <a:pt x="9569663" y="4327447"/>
                </a:lnTo>
                <a:lnTo>
                  <a:pt x="9546743" y="4327447"/>
                </a:lnTo>
                <a:lnTo>
                  <a:pt x="9506262" y="4327447"/>
                </a:lnTo>
                <a:cubicBezTo>
                  <a:pt x="9501797" y="4320898"/>
                  <a:pt x="9497407" y="4313829"/>
                  <a:pt x="9493091" y="4306239"/>
                </a:cubicBezTo>
                <a:cubicBezTo>
                  <a:pt x="9488775" y="4298649"/>
                  <a:pt x="9482077" y="4285775"/>
                  <a:pt x="9472999" y="4267618"/>
                </a:cubicBezTo>
                <a:cubicBezTo>
                  <a:pt x="9463921" y="4249461"/>
                  <a:pt x="9450154" y="4240382"/>
                  <a:pt x="9431699" y="4240382"/>
                </a:cubicBezTo>
                <a:close/>
                <a:moveTo>
                  <a:pt x="1459161" y="4136984"/>
                </a:moveTo>
                <a:lnTo>
                  <a:pt x="1459161" y="4263451"/>
                </a:lnTo>
                <a:cubicBezTo>
                  <a:pt x="1447156" y="4244624"/>
                  <a:pt x="1436378" y="4232141"/>
                  <a:pt x="1426828" y="4226002"/>
                </a:cubicBezTo>
                <a:cubicBezTo>
                  <a:pt x="1417278" y="4219863"/>
                  <a:pt x="1403500" y="4216793"/>
                  <a:pt x="1385491" y="4216793"/>
                </a:cubicBezTo>
                <a:lnTo>
                  <a:pt x="1383370" y="4216793"/>
                </a:lnTo>
                <a:lnTo>
                  <a:pt x="1362162" y="4216793"/>
                </a:lnTo>
                <a:lnTo>
                  <a:pt x="971637" y="4216793"/>
                </a:lnTo>
                <a:lnTo>
                  <a:pt x="1001105" y="4263451"/>
                </a:lnTo>
                <a:lnTo>
                  <a:pt x="1256904" y="4263451"/>
                </a:lnTo>
                <a:lnTo>
                  <a:pt x="1256904" y="4479140"/>
                </a:lnTo>
                <a:cubicBezTo>
                  <a:pt x="1239441" y="4447489"/>
                  <a:pt x="1217136" y="4421363"/>
                  <a:pt x="1189987" y="4400763"/>
                </a:cubicBezTo>
                <a:cubicBezTo>
                  <a:pt x="1162838" y="4380163"/>
                  <a:pt x="1133165" y="4369863"/>
                  <a:pt x="1100969" y="4369863"/>
                </a:cubicBezTo>
                <a:cubicBezTo>
                  <a:pt x="1072320" y="4369863"/>
                  <a:pt x="1049059" y="4378389"/>
                  <a:pt x="1031187" y="4395443"/>
                </a:cubicBezTo>
                <a:cubicBezTo>
                  <a:pt x="1013316" y="4412496"/>
                  <a:pt x="1004380" y="4433301"/>
                  <a:pt x="1004380" y="4457857"/>
                </a:cubicBezTo>
                <a:cubicBezTo>
                  <a:pt x="1004380" y="4481050"/>
                  <a:pt x="1011678" y="4500354"/>
                  <a:pt x="1026276" y="4515770"/>
                </a:cubicBezTo>
                <a:cubicBezTo>
                  <a:pt x="1040873" y="4531186"/>
                  <a:pt x="1059086" y="4538894"/>
                  <a:pt x="1080914" y="4538894"/>
                </a:cubicBezTo>
                <a:cubicBezTo>
                  <a:pt x="1103288" y="4538894"/>
                  <a:pt x="1121501" y="4531937"/>
                  <a:pt x="1135553" y="4518021"/>
                </a:cubicBezTo>
                <a:cubicBezTo>
                  <a:pt x="1149605" y="4504106"/>
                  <a:pt x="1156631" y="4486780"/>
                  <a:pt x="1156631" y="4466043"/>
                </a:cubicBezTo>
                <a:cubicBezTo>
                  <a:pt x="1156631" y="4458403"/>
                  <a:pt x="1155130" y="4450217"/>
                  <a:pt x="1152129" y="4441486"/>
                </a:cubicBezTo>
                <a:cubicBezTo>
                  <a:pt x="1179141" y="4451855"/>
                  <a:pt x="1203902" y="4474911"/>
                  <a:pt x="1226412" y="4510654"/>
                </a:cubicBezTo>
                <a:cubicBezTo>
                  <a:pt x="1248923" y="4546398"/>
                  <a:pt x="1262224" y="4590054"/>
                  <a:pt x="1266317" y="4641623"/>
                </a:cubicBezTo>
                <a:lnTo>
                  <a:pt x="1328936" y="4682551"/>
                </a:lnTo>
                <a:lnTo>
                  <a:pt x="1328936" y="4263451"/>
                </a:lnTo>
                <a:lnTo>
                  <a:pt x="1391630" y="4263451"/>
                </a:lnTo>
                <a:lnTo>
                  <a:pt x="1394905" y="4263451"/>
                </a:lnTo>
                <a:cubicBezTo>
                  <a:pt x="1410184" y="4263451"/>
                  <a:pt x="1424714" y="4274842"/>
                  <a:pt x="1438493" y="4297625"/>
                </a:cubicBezTo>
                <a:cubicBezTo>
                  <a:pt x="1452272" y="4320408"/>
                  <a:pt x="1459161" y="4340940"/>
                  <a:pt x="1459161" y="4359222"/>
                </a:cubicBezTo>
                <a:lnTo>
                  <a:pt x="1459161" y="4635484"/>
                </a:lnTo>
                <a:lnTo>
                  <a:pt x="1531194" y="4682551"/>
                </a:lnTo>
                <a:lnTo>
                  <a:pt x="1531194" y="4263451"/>
                </a:lnTo>
                <a:lnTo>
                  <a:pt x="1591656" y="4263451"/>
                </a:lnTo>
                <a:lnTo>
                  <a:pt x="1601069" y="4263451"/>
                </a:lnTo>
                <a:lnTo>
                  <a:pt x="1615803" y="4313382"/>
                </a:lnTo>
                <a:cubicBezTo>
                  <a:pt x="1650728" y="4318839"/>
                  <a:pt x="1678900" y="4325865"/>
                  <a:pt x="1700318" y="4334460"/>
                </a:cubicBezTo>
                <a:cubicBezTo>
                  <a:pt x="1721737" y="4343055"/>
                  <a:pt x="1738108" y="4352878"/>
                  <a:pt x="1749432" y="4363928"/>
                </a:cubicBezTo>
                <a:cubicBezTo>
                  <a:pt x="1760755" y="4374979"/>
                  <a:pt x="1766417" y="4387189"/>
                  <a:pt x="1766417" y="4400559"/>
                </a:cubicBezTo>
                <a:cubicBezTo>
                  <a:pt x="1766417" y="4408744"/>
                  <a:pt x="1764234" y="4416111"/>
                  <a:pt x="1759868" y="4422660"/>
                </a:cubicBezTo>
                <a:cubicBezTo>
                  <a:pt x="1746499" y="4418567"/>
                  <a:pt x="1732720" y="4416520"/>
                  <a:pt x="1718531" y="4416520"/>
                </a:cubicBezTo>
                <a:cubicBezTo>
                  <a:pt x="1697249" y="4416520"/>
                  <a:pt x="1678831" y="4423001"/>
                  <a:pt x="1663279" y="4435961"/>
                </a:cubicBezTo>
                <a:cubicBezTo>
                  <a:pt x="1647726" y="4448921"/>
                  <a:pt x="1639950" y="4465906"/>
                  <a:pt x="1639950" y="4486916"/>
                </a:cubicBezTo>
                <a:cubicBezTo>
                  <a:pt x="1639950" y="4507107"/>
                  <a:pt x="1646635" y="4523615"/>
                  <a:pt x="1660005" y="4536439"/>
                </a:cubicBezTo>
                <a:cubicBezTo>
                  <a:pt x="1673374" y="4549263"/>
                  <a:pt x="1689882" y="4555675"/>
                  <a:pt x="1709527" y="4555675"/>
                </a:cubicBezTo>
                <a:cubicBezTo>
                  <a:pt x="1729445" y="4555675"/>
                  <a:pt x="1746703" y="4550149"/>
                  <a:pt x="1761301" y="4539099"/>
                </a:cubicBezTo>
                <a:cubicBezTo>
                  <a:pt x="1775898" y="4528048"/>
                  <a:pt x="1787835" y="4512291"/>
                  <a:pt x="1797112" y="4491827"/>
                </a:cubicBezTo>
                <a:cubicBezTo>
                  <a:pt x="1817577" y="4502469"/>
                  <a:pt x="1835448" y="4521023"/>
                  <a:pt x="1850728" y="4547489"/>
                </a:cubicBezTo>
                <a:cubicBezTo>
                  <a:pt x="1866008" y="4573956"/>
                  <a:pt x="1876649" y="4605334"/>
                  <a:pt x="1882651" y="4641623"/>
                </a:cubicBezTo>
                <a:lnTo>
                  <a:pt x="1945271" y="4682551"/>
                </a:lnTo>
                <a:lnTo>
                  <a:pt x="1945271" y="4263451"/>
                </a:lnTo>
                <a:lnTo>
                  <a:pt x="2029173" y="4263451"/>
                </a:lnTo>
                <a:lnTo>
                  <a:pt x="1999705" y="4216793"/>
                </a:lnTo>
                <a:lnTo>
                  <a:pt x="1585628" y="4216793"/>
                </a:lnTo>
                <a:lnTo>
                  <a:pt x="1562187" y="4216793"/>
                </a:lnTo>
                <a:lnTo>
                  <a:pt x="1527511" y="4216793"/>
                </a:lnTo>
                <a:cubicBezTo>
                  <a:pt x="1523418" y="4210790"/>
                  <a:pt x="1519393" y="4204310"/>
                  <a:pt x="1515437" y="4197352"/>
                </a:cubicBezTo>
                <a:cubicBezTo>
                  <a:pt x="1511480" y="4190395"/>
                  <a:pt x="1505341" y="4178594"/>
                  <a:pt x="1497019" y="4161950"/>
                </a:cubicBezTo>
                <a:cubicBezTo>
                  <a:pt x="1488698" y="4145306"/>
                  <a:pt x="1476078" y="4136984"/>
                  <a:pt x="1459161" y="4136984"/>
                </a:cubicBezTo>
                <a:close/>
                <a:moveTo>
                  <a:pt x="3584724" y="4116929"/>
                </a:moveTo>
                <a:lnTo>
                  <a:pt x="3584724" y="4716111"/>
                </a:lnTo>
                <a:lnTo>
                  <a:pt x="3688681" y="4716111"/>
                </a:lnTo>
                <a:lnTo>
                  <a:pt x="3688681" y="4116929"/>
                </a:lnTo>
                <a:close/>
                <a:moveTo>
                  <a:pt x="2468104" y="4014610"/>
                </a:moveTo>
                <a:cubicBezTo>
                  <a:pt x="2371788" y="4014610"/>
                  <a:pt x="2278199" y="4056766"/>
                  <a:pt x="2187340" y="4141077"/>
                </a:cubicBezTo>
                <a:lnTo>
                  <a:pt x="2240546" y="4216793"/>
                </a:lnTo>
                <a:lnTo>
                  <a:pt x="2171787" y="4216793"/>
                </a:lnTo>
                <a:lnTo>
                  <a:pt x="2201255" y="4263451"/>
                </a:lnTo>
                <a:lnTo>
                  <a:pt x="2238090" y="4263451"/>
                </a:lnTo>
                <a:lnTo>
                  <a:pt x="2238090" y="4635484"/>
                </a:lnTo>
                <a:lnTo>
                  <a:pt x="2310123" y="4682551"/>
                </a:lnTo>
                <a:lnTo>
                  <a:pt x="2310123" y="4263451"/>
                </a:lnTo>
                <a:lnTo>
                  <a:pt x="2372705" y="4263451"/>
                </a:lnTo>
                <a:lnTo>
                  <a:pt x="2394025" y="4263451"/>
                </a:lnTo>
                <a:lnTo>
                  <a:pt x="2707903" y="4263451"/>
                </a:lnTo>
                <a:lnTo>
                  <a:pt x="2707903" y="4373137"/>
                </a:lnTo>
                <a:cubicBezTo>
                  <a:pt x="2680618" y="4326752"/>
                  <a:pt x="2654561" y="4303560"/>
                  <a:pt x="2629731" y="4303560"/>
                </a:cubicBezTo>
                <a:cubicBezTo>
                  <a:pt x="2616362" y="4303560"/>
                  <a:pt x="2605448" y="4309221"/>
                  <a:pt x="2596989" y="4320545"/>
                </a:cubicBezTo>
                <a:cubicBezTo>
                  <a:pt x="2588531" y="4331868"/>
                  <a:pt x="2582801" y="4348717"/>
                  <a:pt x="2579800" y="4371091"/>
                </a:cubicBezTo>
                <a:cubicBezTo>
                  <a:pt x="2545420" y="4320613"/>
                  <a:pt x="2508722" y="4295374"/>
                  <a:pt x="2469704" y="4295374"/>
                </a:cubicBezTo>
                <a:cubicBezTo>
                  <a:pt x="2439963" y="4295374"/>
                  <a:pt x="2416225" y="4307107"/>
                  <a:pt x="2398490" y="4330572"/>
                </a:cubicBezTo>
                <a:cubicBezTo>
                  <a:pt x="2380754" y="4354037"/>
                  <a:pt x="2371887" y="4381732"/>
                  <a:pt x="2371887" y="4413655"/>
                </a:cubicBezTo>
                <a:cubicBezTo>
                  <a:pt x="2371887" y="4454583"/>
                  <a:pt x="2384233" y="4488485"/>
                  <a:pt x="2408926" y="4515361"/>
                </a:cubicBezTo>
                <a:cubicBezTo>
                  <a:pt x="2433620" y="4542237"/>
                  <a:pt x="2461519" y="4555675"/>
                  <a:pt x="2492623" y="4555675"/>
                </a:cubicBezTo>
                <a:cubicBezTo>
                  <a:pt x="2514724" y="4555675"/>
                  <a:pt x="2531982" y="4549399"/>
                  <a:pt x="2544397" y="4536848"/>
                </a:cubicBezTo>
                <a:cubicBezTo>
                  <a:pt x="2556812" y="4524297"/>
                  <a:pt x="2563019" y="4509290"/>
                  <a:pt x="2563019" y="4491827"/>
                </a:cubicBezTo>
                <a:cubicBezTo>
                  <a:pt x="2563019" y="4476821"/>
                  <a:pt x="2557631" y="4463383"/>
                  <a:pt x="2546853" y="4451514"/>
                </a:cubicBezTo>
                <a:cubicBezTo>
                  <a:pt x="2536075" y="4439645"/>
                  <a:pt x="2522501" y="4433710"/>
                  <a:pt x="2506130" y="4433710"/>
                </a:cubicBezTo>
                <a:cubicBezTo>
                  <a:pt x="2488940" y="4433710"/>
                  <a:pt x="2475366" y="4439645"/>
                  <a:pt x="2465407" y="4451514"/>
                </a:cubicBezTo>
                <a:cubicBezTo>
                  <a:pt x="2455448" y="4463383"/>
                  <a:pt x="2450741" y="4479003"/>
                  <a:pt x="2451287" y="4498376"/>
                </a:cubicBezTo>
                <a:cubicBezTo>
                  <a:pt x="2439554" y="4492100"/>
                  <a:pt x="2431232" y="4483983"/>
                  <a:pt x="2426321" y="4474024"/>
                </a:cubicBezTo>
                <a:cubicBezTo>
                  <a:pt x="2421409" y="4464065"/>
                  <a:pt x="2418954" y="4452673"/>
                  <a:pt x="2418954" y="4439849"/>
                </a:cubicBezTo>
                <a:cubicBezTo>
                  <a:pt x="2418954" y="4421568"/>
                  <a:pt x="2425229" y="4405879"/>
                  <a:pt x="2437780" y="4392782"/>
                </a:cubicBezTo>
                <a:cubicBezTo>
                  <a:pt x="2450331" y="4379685"/>
                  <a:pt x="2466975" y="4373137"/>
                  <a:pt x="2487712" y="4373137"/>
                </a:cubicBezTo>
                <a:cubicBezTo>
                  <a:pt x="2508722" y="4373137"/>
                  <a:pt x="2528299" y="4379890"/>
                  <a:pt x="2546444" y="4393396"/>
                </a:cubicBezTo>
                <a:cubicBezTo>
                  <a:pt x="2564588" y="4406902"/>
                  <a:pt x="2581573" y="4427162"/>
                  <a:pt x="2597399" y="4454174"/>
                </a:cubicBezTo>
                <a:lnTo>
                  <a:pt x="2626866" y="4462769"/>
                </a:lnTo>
                <a:cubicBezTo>
                  <a:pt x="2625502" y="4450490"/>
                  <a:pt x="2624820" y="4441486"/>
                  <a:pt x="2624820" y="4435756"/>
                </a:cubicBezTo>
                <a:cubicBezTo>
                  <a:pt x="2624820" y="4418567"/>
                  <a:pt x="2627344" y="4405197"/>
                  <a:pt x="2632391" y="4395647"/>
                </a:cubicBezTo>
                <a:cubicBezTo>
                  <a:pt x="2637440" y="4386097"/>
                  <a:pt x="2644602" y="4381323"/>
                  <a:pt x="2653878" y="4381323"/>
                </a:cubicBezTo>
                <a:cubicBezTo>
                  <a:pt x="2665339" y="4381323"/>
                  <a:pt x="2677208" y="4389372"/>
                  <a:pt x="2689486" y="4405470"/>
                </a:cubicBezTo>
                <a:cubicBezTo>
                  <a:pt x="2701764" y="4421568"/>
                  <a:pt x="2707903" y="4444351"/>
                  <a:pt x="2707903" y="4473819"/>
                </a:cubicBezTo>
                <a:lnTo>
                  <a:pt x="2707903" y="4635484"/>
                </a:lnTo>
                <a:lnTo>
                  <a:pt x="2779936" y="4682551"/>
                </a:lnTo>
                <a:lnTo>
                  <a:pt x="2779936" y="4263451"/>
                </a:lnTo>
                <a:lnTo>
                  <a:pt x="2845206" y="4263451"/>
                </a:lnTo>
                <a:lnTo>
                  <a:pt x="2842704" y="4279003"/>
                </a:lnTo>
                <a:cubicBezTo>
                  <a:pt x="2842704" y="4303287"/>
                  <a:pt x="2850890" y="4323751"/>
                  <a:pt x="2867261" y="4340395"/>
                </a:cubicBezTo>
                <a:cubicBezTo>
                  <a:pt x="2883632" y="4357039"/>
                  <a:pt x="2906142" y="4365361"/>
                  <a:pt x="2934792" y="4365361"/>
                </a:cubicBezTo>
                <a:cubicBezTo>
                  <a:pt x="2976811" y="4365361"/>
                  <a:pt x="3015556" y="4346943"/>
                  <a:pt x="3051027" y="4310108"/>
                </a:cubicBezTo>
                <a:cubicBezTo>
                  <a:pt x="3056211" y="4318294"/>
                  <a:pt x="3058803" y="4327571"/>
                  <a:pt x="3058803" y="4337939"/>
                </a:cubicBezTo>
                <a:cubicBezTo>
                  <a:pt x="3058803" y="4363587"/>
                  <a:pt x="3043728" y="4385756"/>
                  <a:pt x="3013578" y="4404447"/>
                </a:cubicBezTo>
                <a:cubicBezTo>
                  <a:pt x="2983428" y="4423137"/>
                  <a:pt x="2946934" y="4432482"/>
                  <a:pt x="2904096" y="4432482"/>
                </a:cubicBezTo>
                <a:cubicBezTo>
                  <a:pt x="2889908" y="4432482"/>
                  <a:pt x="2874901" y="4431254"/>
                  <a:pt x="2859076" y="4428799"/>
                </a:cubicBezTo>
                <a:lnTo>
                  <a:pt x="2909826" y="4514338"/>
                </a:lnTo>
                <a:cubicBezTo>
                  <a:pt x="2941750" y="4514338"/>
                  <a:pt x="2973810" y="4519044"/>
                  <a:pt x="3006006" y="4528458"/>
                </a:cubicBezTo>
                <a:cubicBezTo>
                  <a:pt x="3038203" y="4537871"/>
                  <a:pt x="3066374" y="4551650"/>
                  <a:pt x="3090522" y="4569795"/>
                </a:cubicBezTo>
                <a:cubicBezTo>
                  <a:pt x="3114669" y="4587939"/>
                  <a:pt x="3135884" y="4611882"/>
                  <a:pt x="3154164" y="4641623"/>
                </a:cubicBezTo>
                <a:lnTo>
                  <a:pt x="3216784" y="4682551"/>
                </a:lnTo>
                <a:lnTo>
                  <a:pt x="3216784" y="4263451"/>
                </a:lnTo>
                <a:lnTo>
                  <a:pt x="3300686" y="4263451"/>
                </a:lnTo>
                <a:lnTo>
                  <a:pt x="3271218" y="4216793"/>
                </a:lnTo>
                <a:lnTo>
                  <a:pt x="3213100" y="4216793"/>
                </a:lnTo>
                <a:cubicBezTo>
                  <a:pt x="3209008" y="4210790"/>
                  <a:pt x="3204983" y="4204310"/>
                  <a:pt x="3201027" y="4197352"/>
                </a:cubicBezTo>
                <a:cubicBezTo>
                  <a:pt x="3197070" y="4190395"/>
                  <a:pt x="3190931" y="4178594"/>
                  <a:pt x="3182609" y="4161950"/>
                </a:cubicBezTo>
                <a:cubicBezTo>
                  <a:pt x="3174287" y="4145306"/>
                  <a:pt x="3161668" y="4136984"/>
                  <a:pt x="3144751" y="4136984"/>
                </a:cubicBezTo>
                <a:lnTo>
                  <a:pt x="3144751" y="4571636"/>
                </a:lnTo>
                <a:cubicBezTo>
                  <a:pt x="3110099" y="4527435"/>
                  <a:pt x="3072309" y="4496329"/>
                  <a:pt x="3031381" y="4478321"/>
                </a:cubicBezTo>
                <a:cubicBezTo>
                  <a:pt x="3085133" y="4449126"/>
                  <a:pt x="3112009" y="4408471"/>
                  <a:pt x="3112009" y="4356357"/>
                </a:cubicBezTo>
                <a:cubicBezTo>
                  <a:pt x="3112009" y="4329071"/>
                  <a:pt x="3104028" y="4303151"/>
                  <a:pt x="3088066" y="4278594"/>
                </a:cubicBezTo>
                <a:cubicBezTo>
                  <a:pt x="3072104" y="4254037"/>
                  <a:pt x="3049799" y="4233028"/>
                  <a:pt x="3021149" y="4215565"/>
                </a:cubicBezTo>
                <a:cubicBezTo>
                  <a:pt x="2996320" y="4257857"/>
                  <a:pt x="2971081" y="4284597"/>
                  <a:pt x="2945433" y="4295784"/>
                </a:cubicBezTo>
                <a:cubicBezTo>
                  <a:pt x="2949526" y="4287325"/>
                  <a:pt x="2951572" y="4278867"/>
                  <a:pt x="2951572" y="4270408"/>
                </a:cubicBezTo>
                <a:cubicBezTo>
                  <a:pt x="2951572" y="4255947"/>
                  <a:pt x="2947002" y="4243191"/>
                  <a:pt x="2937861" y="4232141"/>
                </a:cubicBezTo>
                <a:cubicBezTo>
                  <a:pt x="2928721" y="4221090"/>
                  <a:pt x="2915692" y="4215565"/>
                  <a:pt x="2898775" y="4215565"/>
                </a:cubicBezTo>
                <a:cubicBezTo>
                  <a:pt x="2882677" y="4215565"/>
                  <a:pt x="2869307" y="4221636"/>
                  <a:pt x="2858666" y="4233778"/>
                </a:cubicBezTo>
                <a:lnTo>
                  <a:pt x="2852133" y="4244918"/>
                </a:lnTo>
                <a:lnTo>
                  <a:pt x="2834370" y="4216793"/>
                </a:lnTo>
                <a:lnTo>
                  <a:pt x="2364557" y="4216793"/>
                </a:lnTo>
                <a:lnTo>
                  <a:pt x="2343237" y="4216793"/>
                </a:lnTo>
                <a:lnTo>
                  <a:pt x="2299482" y="4216793"/>
                </a:lnTo>
                <a:lnTo>
                  <a:pt x="2273697" y="4176275"/>
                </a:lnTo>
                <a:cubicBezTo>
                  <a:pt x="2340819" y="4106970"/>
                  <a:pt x="2418718" y="4072318"/>
                  <a:pt x="2507395" y="4072318"/>
                </a:cubicBezTo>
                <a:cubicBezTo>
                  <a:pt x="2574243" y="4072318"/>
                  <a:pt x="2640273" y="4092373"/>
                  <a:pt x="2705485" y="4132482"/>
                </a:cubicBezTo>
                <a:lnTo>
                  <a:pt x="2705485" y="4090736"/>
                </a:lnTo>
                <a:cubicBezTo>
                  <a:pt x="2621720" y="4039985"/>
                  <a:pt x="2542593" y="4014610"/>
                  <a:pt x="2468104" y="4014610"/>
                </a:cubicBezTo>
                <a:close/>
                <a:moveTo>
                  <a:pt x="4088136" y="3568126"/>
                </a:moveTo>
                <a:cubicBezTo>
                  <a:pt x="4073402" y="3568126"/>
                  <a:pt x="4060987" y="3573173"/>
                  <a:pt x="4050891" y="3583269"/>
                </a:cubicBezTo>
                <a:cubicBezTo>
                  <a:pt x="4040796" y="3593364"/>
                  <a:pt x="4035748" y="3605779"/>
                  <a:pt x="4035748" y="3620513"/>
                </a:cubicBezTo>
                <a:cubicBezTo>
                  <a:pt x="4035748" y="3635247"/>
                  <a:pt x="4040796" y="3647662"/>
                  <a:pt x="4050891" y="3657757"/>
                </a:cubicBezTo>
                <a:cubicBezTo>
                  <a:pt x="4060987" y="3667853"/>
                  <a:pt x="4073402" y="3672901"/>
                  <a:pt x="4088136" y="3672901"/>
                </a:cubicBezTo>
                <a:cubicBezTo>
                  <a:pt x="4102870" y="3672901"/>
                  <a:pt x="4115284" y="3667853"/>
                  <a:pt x="4125380" y="3657757"/>
                </a:cubicBezTo>
                <a:cubicBezTo>
                  <a:pt x="4135475" y="3647662"/>
                  <a:pt x="4140523" y="3635247"/>
                  <a:pt x="4140523" y="3620513"/>
                </a:cubicBezTo>
                <a:cubicBezTo>
                  <a:pt x="4140523" y="3605779"/>
                  <a:pt x="4135475" y="3593364"/>
                  <a:pt x="4125380" y="3583269"/>
                </a:cubicBezTo>
                <a:cubicBezTo>
                  <a:pt x="4115284" y="3573173"/>
                  <a:pt x="4102870" y="3568126"/>
                  <a:pt x="4088136" y="3568126"/>
                </a:cubicBezTo>
                <a:close/>
                <a:moveTo>
                  <a:pt x="4217058" y="3365533"/>
                </a:moveTo>
                <a:lnTo>
                  <a:pt x="4217058" y="3547252"/>
                </a:lnTo>
                <a:cubicBezTo>
                  <a:pt x="4184042" y="3502505"/>
                  <a:pt x="4143388" y="3468398"/>
                  <a:pt x="4095093" y="3444933"/>
                </a:cubicBezTo>
                <a:close/>
                <a:moveTo>
                  <a:pt x="2759733" y="3365533"/>
                </a:moveTo>
                <a:lnTo>
                  <a:pt x="2759733" y="3547252"/>
                </a:lnTo>
                <a:cubicBezTo>
                  <a:pt x="2726718" y="3502505"/>
                  <a:pt x="2686063" y="3468398"/>
                  <a:pt x="2637768" y="3444933"/>
                </a:cubicBezTo>
                <a:close/>
                <a:moveTo>
                  <a:pt x="10218405" y="3282971"/>
                </a:moveTo>
                <a:lnTo>
                  <a:pt x="10459060" y="3282971"/>
                </a:lnTo>
                <a:lnTo>
                  <a:pt x="10459060" y="3440133"/>
                </a:lnTo>
                <a:cubicBezTo>
                  <a:pt x="10430187" y="3389532"/>
                  <a:pt x="10404291" y="3364231"/>
                  <a:pt x="10381372" y="3364231"/>
                </a:cubicBezTo>
                <a:cubicBezTo>
                  <a:pt x="10368275" y="3364231"/>
                  <a:pt x="10349969" y="3377477"/>
                  <a:pt x="10326454" y="3403968"/>
                </a:cubicBezTo>
                <a:cubicBezTo>
                  <a:pt x="10324073" y="3380751"/>
                  <a:pt x="10314473" y="3358650"/>
                  <a:pt x="10297656" y="3337665"/>
                </a:cubicBezTo>
                <a:cubicBezTo>
                  <a:pt x="10280838" y="3316681"/>
                  <a:pt x="10254421" y="3298449"/>
                  <a:pt x="10218405" y="3282971"/>
                </a:cubicBezTo>
                <a:close/>
                <a:moveTo>
                  <a:pt x="1370795" y="3281631"/>
                </a:moveTo>
                <a:cubicBezTo>
                  <a:pt x="1339416" y="3281631"/>
                  <a:pt x="1314723" y="3289749"/>
                  <a:pt x="1296715" y="3305983"/>
                </a:cubicBezTo>
                <a:cubicBezTo>
                  <a:pt x="1278707" y="3322218"/>
                  <a:pt x="1269703" y="3342341"/>
                  <a:pt x="1269703" y="3366352"/>
                </a:cubicBezTo>
                <a:cubicBezTo>
                  <a:pt x="1269703" y="3387089"/>
                  <a:pt x="1276729" y="3404619"/>
                  <a:pt x="1290781" y="3418944"/>
                </a:cubicBezTo>
                <a:cubicBezTo>
                  <a:pt x="1304833" y="3433269"/>
                  <a:pt x="1322364" y="3440431"/>
                  <a:pt x="1343373" y="3440431"/>
                </a:cubicBezTo>
                <a:cubicBezTo>
                  <a:pt x="1363291" y="3440431"/>
                  <a:pt x="1379730" y="3434360"/>
                  <a:pt x="1392691" y="3422218"/>
                </a:cubicBezTo>
                <a:cubicBezTo>
                  <a:pt x="1405651" y="3410076"/>
                  <a:pt x="1412131" y="3393637"/>
                  <a:pt x="1412131" y="3372900"/>
                </a:cubicBezTo>
                <a:cubicBezTo>
                  <a:pt x="1412131" y="3361986"/>
                  <a:pt x="1409539" y="3351209"/>
                  <a:pt x="1404355" y="3340568"/>
                </a:cubicBezTo>
                <a:cubicBezTo>
                  <a:pt x="1406265" y="3339749"/>
                  <a:pt x="1408584" y="3339340"/>
                  <a:pt x="1411313" y="3339340"/>
                </a:cubicBezTo>
                <a:cubicBezTo>
                  <a:pt x="1430685" y="3339340"/>
                  <a:pt x="1447739" y="3347184"/>
                  <a:pt x="1462472" y="3362873"/>
                </a:cubicBezTo>
                <a:cubicBezTo>
                  <a:pt x="1477206" y="3378562"/>
                  <a:pt x="1484574" y="3398276"/>
                  <a:pt x="1484574" y="3422014"/>
                </a:cubicBezTo>
                <a:cubicBezTo>
                  <a:pt x="1484574" y="3449572"/>
                  <a:pt x="1474000" y="3472969"/>
                  <a:pt x="1452854" y="3492205"/>
                </a:cubicBezTo>
                <a:cubicBezTo>
                  <a:pt x="1431708" y="3511441"/>
                  <a:pt x="1403810" y="3521059"/>
                  <a:pt x="1369157" y="3521059"/>
                </a:cubicBezTo>
                <a:cubicBezTo>
                  <a:pt x="1326047" y="3521059"/>
                  <a:pt x="1286210" y="3503596"/>
                  <a:pt x="1249648" y="3468671"/>
                </a:cubicBezTo>
                <a:cubicBezTo>
                  <a:pt x="1213086" y="3433746"/>
                  <a:pt x="1182118" y="3378221"/>
                  <a:pt x="1156742" y="3302095"/>
                </a:cubicBezTo>
                <a:lnTo>
                  <a:pt x="1118680" y="3289817"/>
                </a:lnTo>
                <a:cubicBezTo>
                  <a:pt x="1142418" y="3398412"/>
                  <a:pt x="1176251" y="3478426"/>
                  <a:pt x="1220181" y="3529858"/>
                </a:cubicBezTo>
                <a:cubicBezTo>
                  <a:pt x="1264109" y="3581291"/>
                  <a:pt x="1313768" y="3607007"/>
                  <a:pt x="1369157" y="3607007"/>
                </a:cubicBezTo>
                <a:cubicBezTo>
                  <a:pt x="1422090" y="3607007"/>
                  <a:pt x="1463087" y="3591932"/>
                  <a:pt x="1492145" y="3561782"/>
                </a:cubicBezTo>
                <a:cubicBezTo>
                  <a:pt x="1521204" y="3531632"/>
                  <a:pt x="1535733" y="3492273"/>
                  <a:pt x="1535733" y="3443705"/>
                </a:cubicBezTo>
                <a:cubicBezTo>
                  <a:pt x="1535733" y="3396229"/>
                  <a:pt x="1519498" y="3357348"/>
                  <a:pt x="1487029" y="3327061"/>
                </a:cubicBezTo>
                <a:cubicBezTo>
                  <a:pt x="1454560" y="3296775"/>
                  <a:pt x="1415815" y="3281631"/>
                  <a:pt x="1370795" y="3281631"/>
                </a:cubicBezTo>
                <a:close/>
                <a:moveTo>
                  <a:pt x="1977790" y="3253801"/>
                </a:moveTo>
                <a:lnTo>
                  <a:pt x="2202892" y="3253801"/>
                </a:lnTo>
                <a:lnTo>
                  <a:pt x="2202892" y="3508780"/>
                </a:lnTo>
                <a:cubicBezTo>
                  <a:pt x="2187613" y="3478494"/>
                  <a:pt x="2170423" y="3451482"/>
                  <a:pt x="2151324" y="3427743"/>
                </a:cubicBezTo>
                <a:cubicBezTo>
                  <a:pt x="2151324" y="3386543"/>
                  <a:pt x="2136180" y="3351891"/>
                  <a:pt x="2105893" y="3323787"/>
                </a:cubicBezTo>
                <a:cubicBezTo>
                  <a:pt x="2075607" y="3295683"/>
                  <a:pt x="2039454" y="3281631"/>
                  <a:pt x="1997435" y="3281631"/>
                </a:cubicBezTo>
                <a:close/>
                <a:moveTo>
                  <a:pt x="557039" y="3253801"/>
                </a:moveTo>
                <a:lnTo>
                  <a:pt x="777640" y="3253801"/>
                </a:lnTo>
                <a:lnTo>
                  <a:pt x="777640" y="3397866"/>
                </a:lnTo>
                <a:cubicBezTo>
                  <a:pt x="751173" y="3351481"/>
                  <a:pt x="727435" y="3328289"/>
                  <a:pt x="706426" y="3328289"/>
                </a:cubicBezTo>
                <a:cubicBezTo>
                  <a:pt x="694420" y="3328289"/>
                  <a:pt x="677640" y="3340431"/>
                  <a:pt x="656085" y="3364715"/>
                </a:cubicBezTo>
                <a:cubicBezTo>
                  <a:pt x="653902" y="3343432"/>
                  <a:pt x="645102" y="3323173"/>
                  <a:pt x="629686" y="3303937"/>
                </a:cubicBezTo>
                <a:cubicBezTo>
                  <a:pt x="614270" y="3284701"/>
                  <a:pt x="590055" y="3267989"/>
                  <a:pt x="557039" y="3253801"/>
                </a:cubicBezTo>
                <a:close/>
                <a:moveTo>
                  <a:pt x="9357285" y="3145008"/>
                </a:moveTo>
                <a:lnTo>
                  <a:pt x="9357285" y="3282971"/>
                </a:lnTo>
                <a:cubicBezTo>
                  <a:pt x="9344189" y="3262433"/>
                  <a:pt x="9332431" y="3248815"/>
                  <a:pt x="9322013" y="3242118"/>
                </a:cubicBezTo>
                <a:cubicBezTo>
                  <a:pt x="9311595" y="3235420"/>
                  <a:pt x="9296563" y="3232072"/>
                  <a:pt x="9276918" y="3232072"/>
                </a:cubicBezTo>
                <a:lnTo>
                  <a:pt x="9272007" y="3232072"/>
                </a:lnTo>
                <a:lnTo>
                  <a:pt x="9251469" y="3232072"/>
                </a:lnTo>
                <a:lnTo>
                  <a:pt x="8822844" y="3232072"/>
                </a:lnTo>
                <a:lnTo>
                  <a:pt x="8854991" y="3282971"/>
                </a:lnTo>
                <a:lnTo>
                  <a:pt x="9134043" y="3282971"/>
                </a:lnTo>
                <a:lnTo>
                  <a:pt x="9134043" y="3518268"/>
                </a:lnTo>
                <a:cubicBezTo>
                  <a:pt x="9114993" y="3483740"/>
                  <a:pt x="9090660" y="3455239"/>
                  <a:pt x="9061043" y="3432766"/>
                </a:cubicBezTo>
                <a:cubicBezTo>
                  <a:pt x="9031426" y="3410293"/>
                  <a:pt x="8999056" y="3399057"/>
                  <a:pt x="8963933" y="3399057"/>
                </a:cubicBezTo>
                <a:cubicBezTo>
                  <a:pt x="8932679" y="3399057"/>
                  <a:pt x="8907303" y="3408359"/>
                  <a:pt x="8887807" y="3426963"/>
                </a:cubicBezTo>
                <a:cubicBezTo>
                  <a:pt x="8868311" y="3445566"/>
                  <a:pt x="8858562" y="3468262"/>
                  <a:pt x="8858562" y="3495051"/>
                </a:cubicBezTo>
                <a:cubicBezTo>
                  <a:pt x="8858562" y="3520352"/>
                  <a:pt x="8866525" y="3541411"/>
                  <a:pt x="8882449" y="3558229"/>
                </a:cubicBezTo>
                <a:cubicBezTo>
                  <a:pt x="8898374" y="3575046"/>
                  <a:pt x="8918242" y="3583455"/>
                  <a:pt x="8942055" y="3583455"/>
                </a:cubicBezTo>
                <a:cubicBezTo>
                  <a:pt x="8966463" y="3583455"/>
                  <a:pt x="8986331" y="3575865"/>
                  <a:pt x="9001661" y="3560684"/>
                </a:cubicBezTo>
                <a:cubicBezTo>
                  <a:pt x="9016990" y="3545504"/>
                  <a:pt x="9024655" y="3526603"/>
                  <a:pt x="9024655" y="3503981"/>
                </a:cubicBezTo>
                <a:cubicBezTo>
                  <a:pt x="9024655" y="3495646"/>
                  <a:pt x="9023017" y="3486717"/>
                  <a:pt x="9019743" y="3477192"/>
                </a:cubicBezTo>
                <a:cubicBezTo>
                  <a:pt x="9049211" y="3488503"/>
                  <a:pt x="9076223" y="3513654"/>
                  <a:pt x="9100780" y="3552647"/>
                </a:cubicBezTo>
                <a:cubicBezTo>
                  <a:pt x="9125337" y="3591640"/>
                  <a:pt x="9139847" y="3639265"/>
                  <a:pt x="9144312" y="3695522"/>
                </a:cubicBezTo>
                <a:lnTo>
                  <a:pt x="9212625" y="3740171"/>
                </a:lnTo>
                <a:lnTo>
                  <a:pt x="9212625" y="3282971"/>
                </a:lnTo>
                <a:lnTo>
                  <a:pt x="9283615" y="3282971"/>
                </a:lnTo>
                <a:lnTo>
                  <a:pt x="9287187" y="3282971"/>
                </a:lnTo>
                <a:cubicBezTo>
                  <a:pt x="9303856" y="3282971"/>
                  <a:pt x="9319706" y="3295398"/>
                  <a:pt x="9334738" y="3320253"/>
                </a:cubicBezTo>
                <a:cubicBezTo>
                  <a:pt x="9349769" y="3345107"/>
                  <a:pt x="9357285" y="3367505"/>
                  <a:pt x="9357285" y="3387448"/>
                </a:cubicBezTo>
                <a:lnTo>
                  <a:pt x="9357285" y="3688825"/>
                </a:lnTo>
                <a:lnTo>
                  <a:pt x="9435867" y="3740171"/>
                </a:lnTo>
                <a:lnTo>
                  <a:pt x="9435867" y="3282971"/>
                </a:lnTo>
                <a:lnTo>
                  <a:pt x="9502690" y="3282971"/>
                </a:lnTo>
                <a:lnTo>
                  <a:pt x="9521889" y="3282971"/>
                </a:lnTo>
                <a:lnTo>
                  <a:pt x="9537963" y="3337442"/>
                </a:lnTo>
                <a:cubicBezTo>
                  <a:pt x="9589457" y="3338633"/>
                  <a:pt x="9633510" y="3356641"/>
                  <a:pt x="9670122" y="3391467"/>
                </a:cubicBezTo>
                <a:lnTo>
                  <a:pt x="9555822" y="3493712"/>
                </a:lnTo>
                <a:lnTo>
                  <a:pt x="9600471" y="3569614"/>
                </a:lnTo>
                <a:cubicBezTo>
                  <a:pt x="9703459" y="3577651"/>
                  <a:pt x="9776385" y="3619620"/>
                  <a:pt x="9819248" y="3695522"/>
                </a:cubicBezTo>
                <a:lnTo>
                  <a:pt x="9887560" y="3740171"/>
                </a:lnTo>
                <a:lnTo>
                  <a:pt x="9887560" y="3400396"/>
                </a:lnTo>
                <a:lnTo>
                  <a:pt x="9900955" y="3400396"/>
                </a:lnTo>
                <a:cubicBezTo>
                  <a:pt x="9944115" y="3400396"/>
                  <a:pt x="9975294" y="3407614"/>
                  <a:pt x="9994493" y="3422051"/>
                </a:cubicBezTo>
                <a:cubicBezTo>
                  <a:pt x="10013692" y="3436487"/>
                  <a:pt x="10023291" y="3453826"/>
                  <a:pt x="10023291" y="3474066"/>
                </a:cubicBezTo>
                <a:cubicBezTo>
                  <a:pt x="10023291" y="3486568"/>
                  <a:pt x="10020463" y="3497283"/>
                  <a:pt x="10014808" y="3506213"/>
                </a:cubicBezTo>
                <a:cubicBezTo>
                  <a:pt x="10002604" y="3488651"/>
                  <a:pt x="9987275" y="3479871"/>
                  <a:pt x="9968820" y="3479871"/>
                </a:cubicBezTo>
                <a:cubicBezTo>
                  <a:pt x="9952449" y="3479871"/>
                  <a:pt x="9938980" y="3485377"/>
                  <a:pt x="9928413" y="3496390"/>
                </a:cubicBezTo>
                <a:cubicBezTo>
                  <a:pt x="9917847" y="3507404"/>
                  <a:pt x="9912563" y="3521245"/>
                  <a:pt x="9912563" y="3537913"/>
                </a:cubicBezTo>
                <a:cubicBezTo>
                  <a:pt x="9912563" y="3555475"/>
                  <a:pt x="9918219" y="3569986"/>
                  <a:pt x="9929529" y="3581446"/>
                </a:cubicBezTo>
                <a:cubicBezTo>
                  <a:pt x="9940841" y="3592906"/>
                  <a:pt x="9955723" y="3598635"/>
                  <a:pt x="9974178" y="3598635"/>
                </a:cubicBezTo>
                <a:cubicBezTo>
                  <a:pt x="9998883" y="3598635"/>
                  <a:pt x="10020389" y="3587697"/>
                  <a:pt x="10038695" y="3565819"/>
                </a:cubicBezTo>
                <a:cubicBezTo>
                  <a:pt x="10057001" y="3543941"/>
                  <a:pt x="10066154" y="3515887"/>
                  <a:pt x="10066154" y="3481656"/>
                </a:cubicBezTo>
                <a:cubicBezTo>
                  <a:pt x="10066154" y="3435520"/>
                  <a:pt x="10047922" y="3397048"/>
                  <a:pt x="10011459" y="3366240"/>
                </a:cubicBezTo>
                <a:cubicBezTo>
                  <a:pt x="9974997" y="3335433"/>
                  <a:pt x="9929232" y="3320029"/>
                  <a:pt x="9874165" y="3320029"/>
                </a:cubicBezTo>
                <a:cubicBezTo>
                  <a:pt x="9851841" y="3320029"/>
                  <a:pt x="9830112" y="3321369"/>
                  <a:pt x="9808979" y="3324048"/>
                </a:cubicBezTo>
                <a:lnTo>
                  <a:pt x="9808979" y="3611137"/>
                </a:lnTo>
                <a:cubicBezTo>
                  <a:pt x="9763140" y="3562917"/>
                  <a:pt x="9712687" y="3527049"/>
                  <a:pt x="9657621" y="3503534"/>
                </a:cubicBezTo>
                <a:lnTo>
                  <a:pt x="9754954" y="3416470"/>
                </a:lnTo>
                <a:cubicBezTo>
                  <a:pt x="9706436" y="3352474"/>
                  <a:pt x="9657769" y="3307974"/>
                  <a:pt x="9608953" y="3282971"/>
                </a:cubicBezTo>
                <a:lnTo>
                  <a:pt x="10131341" y="3282971"/>
                </a:lnTo>
                <a:lnTo>
                  <a:pt x="10141609" y="3282971"/>
                </a:lnTo>
                <a:lnTo>
                  <a:pt x="10157683" y="3337442"/>
                </a:lnTo>
                <a:cubicBezTo>
                  <a:pt x="10187449" y="3342502"/>
                  <a:pt x="10211931" y="3349051"/>
                  <a:pt x="10231130" y="3357087"/>
                </a:cubicBezTo>
                <a:cubicBezTo>
                  <a:pt x="10250329" y="3365125"/>
                  <a:pt x="10264691" y="3374724"/>
                  <a:pt x="10274215" y="3385886"/>
                </a:cubicBezTo>
                <a:cubicBezTo>
                  <a:pt x="10283741" y="3397048"/>
                  <a:pt x="10288503" y="3411112"/>
                  <a:pt x="10288503" y="3428079"/>
                </a:cubicBezTo>
                <a:cubicBezTo>
                  <a:pt x="10288503" y="3434329"/>
                  <a:pt x="10287759" y="3440729"/>
                  <a:pt x="10286271" y="3447277"/>
                </a:cubicBezTo>
                <a:cubicBezTo>
                  <a:pt x="10270495" y="3466327"/>
                  <a:pt x="10254421" y="3483368"/>
                  <a:pt x="10238050" y="3498400"/>
                </a:cubicBezTo>
                <a:cubicBezTo>
                  <a:pt x="10221679" y="3513431"/>
                  <a:pt x="10207094" y="3520947"/>
                  <a:pt x="10194295" y="3520947"/>
                </a:cubicBezTo>
                <a:cubicBezTo>
                  <a:pt x="10181793" y="3520947"/>
                  <a:pt x="10171971" y="3507255"/>
                  <a:pt x="10164827" y="3479871"/>
                </a:cubicBezTo>
                <a:lnTo>
                  <a:pt x="10127769" y="3493265"/>
                </a:lnTo>
                <a:cubicBezTo>
                  <a:pt x="10141759" y="3534044"/>
                  <a:pt x="10156343" y="3563363"/>
                  <a:pt x="10171524" y="3581222"/>
                </a:cubicBezTo>
                <a:cubicBezTo>
                  <a:pt x="10186705" y="3599082"/>
                  <a:pt x="10202331" y="3608012"/>
                  <a:pt x="10218405" y="3608012"/>
                </a:cubicBezTo>
                <a:cubicBezTo>
                  <a:pt x="10231204" y="3608012"/>
                  <a:pt x="10245492" y="3601910"/>
                  <a:pt x="10261267" y="3589706"/>
                </a:cubicBezTo>
                <a:cubicBezTo>
                  <a:pt x="10277043" y="3577502"/>
                  <a:pt x="10302716" y="3551010"/>
                  <a:pt x="10338286" y="3510231"/>
                </a:cubicBezTo>
                <a:cubicBezTo>
                  <a:pt x="10373856" y="3469453"/>
                  <a:pt x="10398041" y="3449063"/>
                  <a:pt x="10410840" y="3449063"/>
                </a:cubicBezTo>
                <a:cubicBezTo>
                  <a:pt x="10422448" y="3449063"/>
                  <a:pt x="10433387" y="3457844"/>
                  <a:pt x="10443656" y="3475406"/>
                </a:cubicBezTo>
                <a:cubicBezTo>
                  <a:pt x="10453925" y="3492967"/>
                  <a:pt x="10459060" y="3517822"/>
                  <a:pt x="10459060" y="3549969"/>
                </a:cubicBezTo>
                <a:lnTo>
                  <a:pt x="10459060" y="3688825"/>
                </a:lnTo>
                <a:lnTo>
                  <a:pt x="10537641" y="3740171"/>
                </a:lnTo>
                <a:lnTo>
                  <a:pt x="10537641" y="3282971"/>
                </a:lnTo>
                <a:lnTo>
                  <a:pt x="10629171" y="3282971"/>
                </a:lnTo>
                <a:lnTo>
                  <a:pt x="10597024" y="3232072"/>
                </a:lnTo>
                <a:lnTo>
                  <a:pt x="10125536" y="3232072"/>
                </a:lnTo>
                <a:lnTo>
                  <a:pt x="10099193" y="3232072"/>
                </a:lnTo>
                <a:lnTo>
                  <a:pt x="9495249" y="3232072"/>
                </a:lnTo>
                <a:lnTo>
                  <a:pt x="9470543" y="3232072"/>
                </a:lnTo>
                <a:lnTo>
                  <a:pt x="9431848" y="3232072"/>
                </a:lnTo>
                <a:cubicBezTo>
                  <a:pt x="9427383" y="3225523"/>
                  <a:pt x="9422993" y="3218454"/>
                  <a:pt x="9418677" y="3210864"/>
                </a:cubicBezTo>
                <a:cubicBezTo>
                  <a:pt x="9414361" y="3203274"/>
                  <a:pt x="9407663" y="3190400"/>
                  <a:pt x="9398585" y="3172243"/>
                </a:cubicBezTo>
                <a:cubicBezTo>
                  <a:pt x="9389507" y="3154086"/>
                  <a:pt x="9375740" y="3145008"/>
                  <a:pt x="9357285" y="3145008"/>
                </a:cubicBezTo>
                <a:close/>
                <a:moveTo>
                  <a:pt x="2404666" y="3127334"/>
                </a:moveTo>
                <a:lnTo>
                  <a:pt x="2404666" y="3253801"/>
                </a:lnTo>
                <a:cubicBezTo>
                  <a:pt x="2392388" y="3234974"/>
                  <a:pt x="2381201" y="3222491"/>
                  <a:pt x="2371106" y="3216352"/>
                </a:cubicBezTo>
                <a:cubicBezTo>
                  <a:pt x="2361010" y="3210213"/>
                  <a:pt x="2347095" y="3207143"/>
                  <a:pt x="2329359" y="3207143"/>
                </a:cubicBezTo>
                <a:lnTo>
                  <a:pt x="1752688" y="3207143"/>
                </a:lnTo>
                <a:lnTo>
                  <a:pt x="1782155" y="3253801"/>
                </a:lnTo>
                <a:lnTo>
                  <a:pt x="1896753" y="3253801"/>
                </a:lnTo>
                <a:cubicBezTo>
                  <a:pt x="1917490" y="3253801"/>
                  <a:pt x="1937681" y="3265260"/>
                  <a:pt x="1957326" y="3288180"/>
                </a:cubicBezTo>
                <a:cubicBezTo>
                  <a:pt x="1943956" y="3292818"/>
                  <a:pt x="1932156" y="3301413"/>
                  <a:pt x="1921923" y="3313964"/>
                </a:cubicBezTo>
                <a:cubicBezTo>
                  <a:pt x="1911692" y="3326516"/>
                  <a:pt x="1906576" y="3341659"/>
                  <a:pt x="1906576" y="3359394"/>
                </a:cubicBezTo>
                <a:cubicBezTo>
                  <a:pt x="1906576" y="3379039"/>
                  <a:pt x="1913124" y="3395615"/>
                  <a:pt x="1926221" y="3409121"/>
                </a:cubicBezTo>
                <a:cubicBezTo>
                  <a:pt x="1939318" y="3422628"/>
                  <a:pt x="1955689" y="3429381"/>
                  <a:pt x="1975334" y="3429381"/>
                </a:cubicBezTo>
                <a:cubicBezTo>
                  <a:pt x="1994161" y="3429381"/>
                  <a:pt x="2009918" y="3423924"/>
                  <a:pt x="2022606" y="3413009"/>
                </a:cubicBezTo>
                <a:cubicBezTo>
                  <a:pt x="2035294" y="3402095"/>
                  <a:pt x="2041637" y="3387362"/>
                  <a:pt x="2041637" y="3368808"/>
                </a:cubicBezTo>
                <a:cubicBezTo>
                  <a:pt x="2041637" y="3358985"/>
                  <a:pt x="2039182" y="3349299"/>
                  <a:pt x="2034270" y="3339749"/>
                </a:cubicBezTo>
                <a:cubicBezTo>
                  <a:pt x="2036180" y="3339476"/>
                  <a:pt x="2038363" y="3339340"/>
                  <a:pt x="2040819" y="3339340"/>
                </a:cubicBezTo>
                <a:cubicBezTo>
                  <a:pt x="2056644" y="3339340"/>
                  <a:pt x="2070832" y="3345888"/>
                  <a:pt x="2083384" y="3358985"/>
                </a:cubicBezTo>
                <a:cubicBezTo>
                  <a:pt x="2095935" y="3372082"/>
                  <a:pt x="2102210" y="3388999"/>
                  <a:pt x="2102210" y="3409735"/>
                </a:cubicBezTo>
                <a:cubicBezTo>
                  <a:pt x="2102210" y="3434019"/>
                  <a:pt x="2093206" y="3454619"/>
                  <a:pt x="2075198" y="3471536"/>
                </a:cubicBezTo>
                <a:cubicBezTo>
                  <a:pt x="2057190" y="3488453"/>
                  <a:pt x="2032906" y="3496911"/>
                  <a:pt x="2002347" y="3496911"/>
                </a:cubicBezTo>
                <a:cubicBezTo>
                  <a:pt x="1961965" y="3496911"/>
                  <a:pt x="1925675" y="3482587"/>
                  <a:pt x="1893479" y="3453937"/>
                </a:cubicBezTo>
                <a:cubicBezTo>
                  <a:pt x="1861282" y="3425288"/>
                  <a:pt x="1834679" y="3374674"/>
                  <a:pt x="1813670" y="3302095"/>
                </a:cubicBezTo>
                <a:lnTo>
                  <a:pt x="1775607" y="3289817"/>
                </a:lnTo>
                <a:cubicBezTo>
                  <a:pt x="1795798" y="3394047"/>
                  <a:pt x="1826153" y="3468262"/>
                  <a:pt x="1866671" y="3512464"/>
                </a:cubicBezTo>
                <a:cubicBezTo>
                  <a:pt x="1907190" y="3556666"/>
                  <a:pt x="1951460" y="3578767"/>
                  <a:pt x="1999482" y="3578767"/>
                </a:cubicBezTo>
                <a:cubicBezTo>
                  <a:pt x="2065785" y="3578767"/>
                  <a:pt x="2112852" y="3548617"/>
                  <a:pt x="2140682" y="3488317"/>
                </a:cubicBezTo>
                <a:cubicBezTo>
                  <a:pt x="2180246" y="3520786"/>
                  <a:pt x="2204120" y="3568671"/>
                  <a:pt x="2212306" y="3631973"/>
                </a:cubicBezTo>
                <a:lnTo>
                  <a:pt x="2274925" y="3672901"/>
                </a:lnTo>
                <a:lnTo>
                  <a:pt x="2274925" y="3253801"/>
                </a:lnTo>
                <a:lnTo>
                  <a:pt x="2329359" y="3253801"/>
                </a:lnTo>
                <a:cubicBezTo>
                  <a:pt x="2349277" y="3253801"/>
                  <a:pt x="2366808" y="3265192"/>
                  <a:pt x="2381951" y="3287975"/>
                </a:cubicBezTo>
                <a:cubicBezTo>
                  <a:pt x="2397094" y="3310758"/>
                  <a:pt x="2404666" y="3331291"/>
                  <a:pt x="2404666" y="3349571"/>
                </a:cubicBezTo>
                <a:lnTo>
                  <a:pt x="2404666" y="3625834"/>
                </a:lnTo>
                <a:lnTo>
                  <a:pt x="2476699" y="3672901"/>
                </a:lnTo>
                <a:lnTo>
                  <a:pt x="2476699" y="3253801"/>
                </a:lnTo>
                <a:lnTo>
                  <a:pt x="2534630" y="3253801"/>
                </a:lnTo>
                <a:lnTo>
                  <a:pt x="2560601" y="3253801"/>
                </a:lnTo>
                <a:lnTo>
                  <a:pt x="2759733" y="3253801"/>
                </a:lnTo>
                <a:lnTo>
                  <a:pt x="2759733" y="3284087"/>
                </a:lnTo>
                <a:lnTo>
                  <a:pt x="2527673" y="3430608"/>
                </a:lnTo>
                <a:lnTo>
                  <a:pt x="2568600" y="3500186"/>
                </a:lnTo>
                <a:cubicBezTo>
                  <a:pt x="2666554" y="3510554"/>
                  <a:pt x="2733403" y="3554483"/>
                  <a:pt x="2769146" y="3631973"/>
                </a:cubicBezTo>
                <a:lnTo>
                  <a:pt x="2831766" y="3672901"/>
                </a:lnTo>
                <a:lnTo>
                  <a:pt x="2831766" y="3354074"/>
                </a:lnTo>
                <a:lnTo>
                  <a:pt x="2844044" y="3354074"/>
                </a:lnTo>
                <a:cubicBezTo>
                  <a:pt x="2883607" y="3354074"/>
                  <a:pt x="2912189" y="3360690"/>
                  <a:pt x="2929788" y="3373924"/>
                </a:cubicBezTo>
                <a:cubicBezTo>
                  <a:pt x="2947386" y="3387157"/>
                  <a:pt x="2956186" y="3403050"/>
                  <a:pt x="2956186" y="3421604"/>
                </a:cubicBezTo>
                <a:cubicBezTo>
                  <a:pt x="2956186" y="3433064"/>
                  <a:pt x="2953594" y="3442887"/>
                  <a:pt x="2948410" y="3451072"/>
                </a:cubicBezTo>
                <a:cubicBezTo>
                  <a:pt x="2937223" y="3434974"/>
                  <a:pt x="2923171" y="3426925"/>
                  <a:pt x="2906254" y="3426925"/>
                </a:cubicBezTo>
                <a:cubicBezTo>
                  <a:pt x="2891247" y="3426925"/>
                  <a:pt x="2878901" y="3431973"/>
                  <a:pt x="2869214" y="3442068"/>
                </a:cubicBezTo>
                <a:cubicBezTo>
                  <a:pt x="2859528" y="3452164"/>
                  <a:pt x="2854685" y="3464851"/>
                  <a:pt x="2854685" y="3480131"/>
                </a:cubicBezTo>
                <a:cubicBezTo>
                  <a:pt x="2854685" y="3496229"/>
                  <a:pt x="2859869" y="3509531"/>
                  <a:pt x="2870238" y="3520035"/>
                </a:cubicBezTo>
                <a:cubicBezTo>
                  <a:pt x="2880606" y="3530540"/>
                  <a:pt x="2894248" y="3535793"/>
                  <a:pt x="2911165" y="3535793"/>
                </a:cubicBezTo>
                <a:cubicBezTo>
                  <a:pt x="2933812" y="3535793"/>
                  <a:pt x="2953526" y="3525765"/>
                  <a:pt x="2970306" y="3505711"/>
                </a:cubicBezTo>
                <a:cubicBezTo>
                  <a:pt x="2987086" y="3485656"/>
                  <a:pt x="2995476" y="3459940"/>
                  <a:pt x="2995476" y="3428562"/>
                </a:cubicBezTo>
                <a:cubicBezTo>
                  <a:pt x="2995476" y="3386270"/>
                  <a:pt x="2979105" y="3351277"/>
                  <a:pt x="2946363" y="3323582"/>
                </a:cubicBezTo>
                <a:cubicBezTo>
                  <a:pt x="2913621" y="3295888"/>
                  <a:pt x="2875422" y="3281495"/>
                  <a:pt x="2831766" y="3280404"/>
                </a:cubicBezTo>
                <a:lnTo>
                  <a:pt x="2831766" y="3253801"/>
                </a:lnTo>
                <a:lnTo>
                  <a:pt x="3058505" y="3253801"/>
                </a:lnTo>
                <a:lnTo>
                  <a:pt x="3061779" y="3253801"/>
                </a:lnTo>
                <a:cubicBezTo>
                  <a:pt x="3077059" y="3253801"/>
                  <a:pt x="3091588" y="3265192"/>
                  <a:pt x="3105367" y="3287975"/>
                </a:cubicBezTo>
                <a:cubicBezTo>
                  <a:pt x="3119147" y="3310758"/>
                  <a:pt x="3126036" y="3331291"/>
                  <a:pt x="3126036" y="3349571"/>
                </a:cubicBezTo>
                <a:lnTo>
                  <a:pt x="3126036" y="3625834"/>
                </a:lnTo>
                <a:lnTo>
                  <a:pt x="3198069" y="3672901"/>
                </a:lnTo>
                <a:lnTo>
                  <a:pt x="3198069" y="3253801"/>
                </a:lnTo>
                <a:lnTo>
                  <a:pt x="3258530" y="3253801"/>
                </a:lnTo>
                <a:lnTo>
                  <a:pt x="3281971" y="3253801"/>
                </a:lnTo>
                <a:lnTo>
                  <a:pt x="3334247" y="3253801"/>
                </a:lnTo>
                <a:cubicBezTo>
                  <a:pt x="3313783" y="3274538"/>
                  <a:pt x="3296593" y="3300390"/>
                  <a:pt x="3282678" y="3331359"/>
                </a:cubicBezTo>
                <a:cubicBezTo>
                  <a:pt x="3268762" y="3362328"/>
                  <a:pt x="3261804" y="3397457"/>
                  <a:pt x="3261804" y="3436748"/>
                </a:cubicBezTo>
                <a:cubicBezTo>
                  <a:pt x="3261804" y="3498412"/>
                  <a:pt x="3279539" y="3552232"/>
                  <a:pt x="3315010" y="3598208"/>
                </a:cubicBezTo>
                <a:cubicBezTo>
                  <a:pt x="3350481" y="3644183"/>
                  <a:pt x="3391136" y="3667171"/>
                  <a:pt x="3436975" y="3667171"/>
                </a:cubicBezTo>
                <a:cubicBezTo>
                  <a:pt x="3460713" y="3667171"/>
                  <a:pt x="3479813" y="3660963"/>
                  <a:pt x="3494274" y="3648549"/>
                </a:cubicBezTo>
                <a:cubicBezTo>
                  <a:pt x="3508735" y="3636134"/>
                  <a:pt x="3515966" y="3620786"/>
                  <a:pt x="3515966" y="3602505"/>
                </a:cubicBezTo>
                <a:cubicBezTo>
                  <a:pt x="3515966" y="3586407"/>
                  <a:pt x="3510372" y="3572287"/>
                  <a:pt x="3499186" y="3560145"/>
                </a:cubicBezTo>
                <a:cubicBezTo>
                  <a:pt x="3487998" y="3548003"/>
                  <a:pt x="3473264" y="3541932"/>
                  <a:pt x="3454984" y="3541932"/>
                </a:cubicBezTo>
                <a:cubicBezTo>
                  <a:pt x="3436975" y="3541932"/>
                  <a:pt x="3422923" y="3547116"/>
                  <a:pt x="3412828" y="3557484"/>
                </a:cubicBezTo>
                <a:cubicBezTo>
                  <a:pt x="3402732" y="3567853"/>
                  <a:pt x="3397684" y="3580540"/>
                  <a:pt x="3397684" y="3595547"/>
                </a:cubicBezTo>
                <a:lnTo>
                  <a:pt x="3397684" y="3598003"/>
                </a:lnTo>
                <a:cubicBezTo>
                  <a:pt x="3372036" y="3590090"/>
                  <a:pt x="3351163" y="3573787"/>
                  <a:pt x="3335065" y="3549094"/>
                </a:cubicBezTo>
                <a:cubicBezTo>
                  <a:pt x="3318967" y="3524401"/>
                  <a:pt x="3310918" y="3496229"/>
                  <a:pt x="3310918" y="3464578"/>
                </a:cubicBezTo>
                <a:cubicBezTo>
                  <a:pt x="3310918" y="3416557"/>
                  <a:pt x="3332405" y="3369421"/>
                  <a:pt x="3375379" y="3323173"/>
                </a:cubicBezTo>
                <a:cubicBezTo>
                  <a:pt x="3418353" y="3276925"/>
                  <a:pt x="3473810" y="3253801"/>
                  <a:pt x="3541750" y="3253801"/>
                </a:cubicBezTo>
                <a:lnTo>
                  <a:pt x="3560168" y="3253801"/>
                </a:lnTo>
                <a:lnTo>
                  <a:pt x="3562177" y="3253801"/>
                </a:lnTo>
                <a:cubicBezTo>
                  <a:pt x="3587279" y="3253801"/>
                  <a:pt x="3609653" y="3267716"/>
                  <a:pt x="3629298" y="3295547"/>
                </a:cubicBezTo>
                <a:cubicBezTo>
                  <a:pt x="3607197" y="3319285"/>
                  <a:pt x="3590963" y="3340568"/>
                  <a:pt x="3580594" y="3359394"/>
                </a:cubicBezTo>
                <a:cubicBezTo>
                  <a:pt x="3570226" y="3378221"/>
                  <a:pt x="3565041" y="3396366"/>
                  <a:pt x="3565041" y="3413828"/>
                </a:cubicBezTo>
                <a:cubicBezTo>
                  <a:pt x="3565041" y="3429381"/>
                  <a:pt x="3569476" y="3441795"/>
                  <a:pt x="3578343" y="3451072"/>
                </a:cubicBezTo>
                <a:cubicBezTo>
                  <a:pt x="3587211" y="3460349"/>
                  <a:pt x="3599012" y="3464988"/>
                  <a:pt x="3613746" y="3464988"/>
                </a:cubicBezTo>
                <a:cubicBezTo>
                  <a:pt x="3639394" y="3464988"/>
                  <a:pt x="3662177" y="3445206"/>
                  <a:pt x="3682095" y="3405642"/>
                </a:cubicBezTo>
                <a:cubicBezTo>
                  <a:pt x="3690553" y="3423651"/>
                  <a:pt x="3700308" y="3437703"/>
                  <a:pt x="3711358" y="3447798"/>
                </a:cubicBezTo>
                <a:cubicBezTo>
                  <a:pt x="3722409" y="3457894"/>
                  <a:pt x="3735301" y="3462941"/>
                  <a:pt x="3750035" y="3462941"/>
                </a:cubicBezTo>
                <a:cubicBezTo>
                  <a:pt x="3765042" y="3462941"/>
                  <a:pt x="3777047" y="3458303"/>
                  <a:pt x="3786051" y="3449026"/>
                </a:cubicBezTo>
                <a:cubicBezTo>
                  <a:pt x="3795056" y="3439749"/>
                  <a:pt x="3799558" y="3428017"/>
                  <a:pt x="3799558" y="3413828"/>
                </a:cubicBezTo>
                <a:cubicBezTo>
                  <a:pt x="3799558" y="3395820"/>
                  <a:pt x="3793282" y="3377266"/>
                  <a:pt x="3780731" y="3358166"/>
                </a:cubicBezTo>
                <a:cubicBezTo>
                  <a:pt x="3768180" y="3339067"/>
                  <a:pt x="3750035" y="3319422"/>
                  <a:pt x="3726297" y="3299230"/>
                </a:cubicBezTo>
                <a:cubicBezTo>
                  <a:pt x="3744033" y="3279585"/>
                  <a:pt x="3756993" y="3269762"/>
                  <a:pt x="3765178" y="3269762"/>
                </a:cubicBezTo>
                <a:cubicBezTo>
                  <a:pt x="3776911" y="3269762"/>
                  <a:pt x="3794646" y="3283405"/>
                  <a:pt x="3818384" y="3310690"/>
                </a:cubicBezTo>
                <a:cubicBezTo>
                  <a:pt x="3842122" y="3337976"/>
                  <a:pt x="3853992" y="3363624"/>
                  <a:pt x="3853992" y="3387634"/>
                </a:cubicBezTo>
                <a:lnTo>
                  <a:pt x="3853992" y="3625834"/>
                </a:lnTo>
                <a:lnTo>
                  <a:pt x="3926024" y="3672901"/>
                </a:lnTo>
                <a:lnTo>
                  <a:pt x="3926024" y="3253801"/>
                </a:lnTo>
                <a:lnTo>
                  <a:pt x="3991955" y="3253801"/>
                </a:lnTo>
                <a:lnTo>
                  <a:pt x="4009926" y="3253801"/>
                </a:lnTo>
                <a:lnTo>
                  <a:pt x="4217058" y="3253801"/>
                </a:lnTo>
                <a:lnTo>
                  <a:pt x="4217058" y="3284087"/>
                </a:lnTo>
                <a:lnTo>
                  <a:pt x="3984998" y="3430608"/>
                </a:lnTo>
                <a:lnTo>
                  <a:pt x="4025926" y="3500186"/>
                </a:lnTo>
                <a:cubicBezTo>
                  <a:pt x="4123879" y="3510554"/>
                  <a:pt x="4190728" y="3554483"/>
                  <a:pt x="4226471" y="3631973"/>
                </a:cubicBezTo>
                <a:lnTo>
                  <a:pt x="4289091" y="3672901"/>
                </a:lnTo>
                <a:lnTo>
                  <a:pt x="4289091" y="3253801"/>
                </a:lnTo>
                <a:lnTo>
                  <a:pt x="4372992" y="3253801"/>
                </a:lnTo>
                <a:lnTo>
                  <a:pt x="4343525" y="3207143"/>
                </a:lnTo>
                <a:lnTo>
                  <a:pt x="3980458" y="3207143"/>
                </a:lnTo>
                <a:lnTo>
                  <a:pt x="3962488" y="3207143"/>
                </a:lnTo>
                <a:lnTo>
                  <a:pt x="3922341" y="3207143"/>
                </a:lnTo>
                <a:cubicBezTo>
                  <a:pt x="3918248" y="3201140"/>
                  <a:pt x="3914224" y="3194660"/>
                  <a:pt x="3910267" y="3187702"/>
                </a:cubicBezTo>
                <a:cubicBezTo>
                  <a:pt x="3906311" y="3180745"/>
                  <a:pt x="3900172" y="3168944"/>
                  <a:pt x="3891849" y="3152300"/>
                </a:cubicBezTo>
                <a:cubicBezTo>
                  <a:pt x="3883528" y="3135656"/>
                  <a:pt x="3870909" y="3127334"/>
                  <a:pt x="3853992" y="3127334"/>
                </a:cubicBezTo>
                <a:lnTo>
                  <a:pt x="3853992" y="3286133"/>
                </a:lnTo>
                <a:cubicBezTo>
                  <a:pt x="3813882" y="3232928"/>
                  <a:pt x="3780595" y="3206324"/>
                  <a:pt x="3754128" y="3206324"/>
                </a:cubicBezTo>
                <a:cubicBezTo>
                  <a:pt x="3730390" y="3206324"/>
                  <a:pt x="3701195" y="3224060"/>
                  <a:pt x="3666542" y="3259530"/>
                </a:cubicBezTo>
                <a:cubicBezTo>
                  <a:pt x="3648534" y="3239067"/>
                  <a:pt x="3632504" y="3225219"/>
                  <a:pt x="3618452" y="3217989"/>
                </a:cubicBezTo>
                <a:cubicBezTo>
                  <a:pt x="3604401" y="3210758"/>
                  <a:pt x="3584824" y="3207143"/>
                  <a:pt x="3559721" y="3207143"/>
                </a:cubicBezTo>
                <a:lnTo>
                  <a:pt x="3530700" y="3207143"/>
                </a:lnTo>
                <a:lnTo>
                  <a:pt x="3505287" y="3207143"/>
                </a:lnTo>
                <a:lnTo>
                  <a:pt x="3252502" y="3207143"/>
                </a:lnTo>
                <a:lnTo>
                  <a:pt x="3229062" y="3207143"/>
                </a:lnTo>
                <a:lnTo>
                  <a:pt x="3194385" y="3207143"/>
                </a:lnTo>
                <a:cubicBezTo>
                  <a:pt x="3190293" y="3201140"/>
                  <a:pt x="3186268" y="3194660"/>
                  <a:pt x="3182312" y="3187702"/>
                </a:cubicBezTo>
                <a:cubicBezTo>
                  <a:pt x="3178355" y="3180745"/>
                  <a:pt x="3172216" y="3168944"/>
                  <a:pt x="3163894" y="3152300"/>
                </a:cubicBezTo>
                <a:cubicBezTo>
                  <a:pt x="3155572" y="3135656"/>
                  <a:pt x="3142952" y="3127334"/>
                  <a:pt x="3126036" y="3127334"/>
                </a:cubicBezTo>
                <a:lnTo>
                  <a:pt x="3126036" y="3253801"/>
                </a:lnTo>
                <a:cubicBezTo>
                  <a:pt x="3114031" y="3234974"/>
                  <a:pt x="3103253" y="3222491"/>
                  <a:pt x="3093703" y="3216352"/>
                </a:cubicBezTo>
                <a:cubicBezTo>
                  <a:pt x="3084153" y="3210213"/>
                  <a:pt x="3070374" y="3207143"/>
                  <a:pt x="3052366" y="3207143"/>
                </a:cubicBezTo>
                <a:lnTo>
                  <a:pt x="3049910" y="3207143"/>
                </a:lnTo>
                <a:lnTo>
                  <a:pt x="3029037" y="3207143"/>
                </a:lnTo>
                <a:lnTo>
                  <a:pt x="2531133" y="3207143"/>
                </a:lnTo>
                <a:lnTo>
                  <a:pt x="2505163" y="3207143"/>
                </a:lnTo>
                <a:lnTo>
                  <a:pt x="2473015" y="3207143"/>
                </a:lnTo>
                <a:cubicBezTo>
                  <a:pt x="2468923" y="3201140"/>
                  <a:pt x="2464898" y="3194660"/>
                  <a:pt x="2460942" y="3187702"/>
                </a:cubicBezTo>
                <a:cubicBezTo>
                  <a:pt x="2456986" y="3180745"/>
                  <a:pt x="2450846" y="3168944"/>
                  <a:pt x="2442524" y="3152300"/>
                </a:cubicBezTo>
                <a:cubicBezTo>
                  <a:pt x="2434202" y="3135656"/>
                  <a:pt x="2421583" y="3127334"/>
                  <a:pt x="2404666" y="3127334"/>
                </a:cubicBezTo>
                <a:close/>
                <a:moveTo>
                  <a:pt x="982911" y="3127334"/>
                </a:moveTo>
                <a:lnTo>
                  <a:pt x="982911" y="3253801"/>
                </a:lnTo>
                <a:cubicBezTo>
                  <a:pt x="970906" y="3234974"/>
                  <a:pt x="960128" y="3222491"/>
                  <a:pt x="950578" y="3216352"/>
                </a:cubicBezTo>
                <a:cubicBezTo>
                  <a:pt x="941029" y="3210213"/>
                  <a:pt x="927249" y="3207143"/>
                  <a:pt x="909241" y="3207143"/>
                </a:cubicBezTo>
                <a:lnTo>
                  <a:pt x="904107" y="3207143"/>
                </a:lnTo>
                <a:lnTo>
                  <a:pt x="885913" y="3207143"/>
                </a:lnTo>
                <a:lnTo>
                  <a:pt x="447762" y="3207143"/>
                </a:lnTo>
                <a:lnTo>
                  <a:pt x="477230" y="3253801"/>
                </a:lnTo>
                <a:lnTo>
                  <a:pt x="486644" y="3253801"/>
                </a:lnTo>
                <a:lnTo>
                  <a:pt x="501378" y="3303732"/>
                </a:lnTo>
                <a:cubicBezTo>
                  <a:pt x="528663" y="3308371"/>
                  <a:pt x="551105" y="3314374"/>
                  <a:pt x="568704" y="3321741"/>
                </a:cubicBezTo>
                <a:cubicBezTo>
                  <a:pt x="586303" y="3329108"/>
                  <a:pt x="599468" y="3337907"/>
                  <a:pt x="608199" y="3348139"/>
                </a:cubicBezTo>
                <a:cubicBezTo>
                  <a:pt x="616930" y="3358371"/>
                  <a:pt x="621296" y="3371263"/>
                  <a:pt x="621296" y="3386816"/>
                </a:cubicBezTo>
                <a:cubicBezTo>
                  <a:pt x="621296" y="3392546"/>
                  <a:pt x="620614" y="3398412"/>
                  <a:pt x="619250" y="3404415"/>
                </a:cubicBezTo>
                <a:cubicBezTo>
                  <a:pt x="604789" y="3421877"/>
                  <a:pt x="590055" y="3437498"/>
                  <a:pt x="575048" y="3451277"/>
                </a:cubicBezTo>
                <a:cubicBezTo>
                  <a:pt x="560041" y="3465056"/>
                  <a:pt x="546671" y="3471945"/>
                  <a:pt x="534938" y="3471945"/>
                </a:cubicBezTo>
                <a:cubicBezTo>
                  <a:pt x="523479" y="3471945"/>
                  <a:pt x="514475" y="3459394"/>
                  <a:pt x="507926" y="3434292"/>
                </a:cubicBezTo>
                <a:lnTo>
                  <a:pt x="473956" y="3446570"/>
                </a:lnTo>
                <a:cubicBezTo>
                  <a:pt x="486780" y="3483951"/>
                  <a:pt x="500150" y="3510827"/>
                  <a:pt x="514065" y="3527198"/>
                </a:cubicBezTo>
                <a:cubicBezTo>
                  <a:pt x="527981" y="3543569"/>
                  <a:pt x="542305" y="3551755"/>
                  <a:pt x="557039" y="3551755"/>
                </a:cubicBezTo>
                <a:cubicBezTo>
                  <a:pt x="568772" y="3551755"/>
                  <a:pt x="581869" y="3546161"/>
                  <a:pt x="596330" y="3534974"/>
                </a:cubicBezTo>
                <a:cubicBezTo>
                  <a:pt x="610791" y="3523787"/>
                  <a:pt x="634325" y="3499503"/>
                  <a:pt x="666931" y="3462123"/>
                </a:cubicBezTo>
                <a:cubicBezTo>
                  <a:pt x="699536" y="3424742"/>
                  <a:pt x="721705" y="3406052"/>
                  <a:pt x="733438" y="3406052"/>
                </a:cubicBezTo>
                <a:cubicBezTo>
                  <a:pt x="744079" y="3406052"/>
                  <a:pt x="754107" y="3414101"/>
                  <a:pt x="763520" y="3430199"/>
                </a:cubicBezTo>
                <a:cubicBezTo>
                  <a:pt x="772933" y="3446297"/>
                  <a:pt x="777640" y="3469080"/>
                  <a:pt x="777640" y="3498548"/>
                </a:cubicBezTo>
                <a:lnTo>
                  <a:pt x="777640" y="3625834"/>
                </a:lnTo>
                <a:lnTo>
                  <a:pt x="849673" y="3672901"/>
                </a:lnTo>
                <a:lnTo>
                  <a:pt x="849673" y="3253801"/>
                </a:lnTo>
                <a:lnTo>
                  <a:pt x="915380" y="3253801"/>
                </a:lnTo>
                <a:lnTo>
                  <a:pt x="918655" y="3253801"/>
                </a:lnTo>
                <a:cubicBezTo>
                  <a:pt x="933934" y="3253801"/>
                  <a:pt x="948464" y="3265192"/>
                  <a:pt x="962243" y="3287975"/>
                </a:cubicBezTo>
                <a:cubicBezTo>
                  <a:pt x="976022" y="3310758"/>
                  <a:pt x="982911" y="3331291"/>
                  <a:pt x="982911" y="3349571"/>
                </a:cubicBezTo>
                <a:lnTo>
                  <a:pt x="982911" y="3625834"/>
                </a:lnTo>
                <a:lnTo>
                  <a:pt x="1054944" y="3672901"/>
                </a:lnTo>
                <a:lnTo>
                  <a:pt x="1054944" y="3253801"/>
                </a:lnTo>
                <a:lnTo>
                  <a:pt x="1115405" y="3253801"/>
                </a:lnTo>
                <a:lnTo>
                  <a:pt x="1138846" y="3253801"/>
                </a:lnTo>
                <a:lnTo>
                  <a:pt x="1619635" y="3253801"/>
                </a:lnTo>
                <a:lnTo>
                  <a:pt x="1590167" y="3207143"/>
                </a:lnTo>
                <a:lnTo>
                  <a:pt x="1109378" y="3207143"/>
                </a:lnTo>
                <a:lnTo>
                  <a:pt x="1085937" y="3207143"/>
                </a:lnTo>
                <a:lnTo>
                  <a:pt x="1051260" y="3207143"/>
                </a:lnTo>
                <a:cubicBezTo>
                  <a:pt x="1047168" y="3201140"/>
                  <a:pt x="1043143" y="3194660"/>
                  <a:pt x="1039187" y="3187702"/>
                </a:cubicBezTo>
                <a:cubicBezTo>
                  <a:pt x="1035230" y="3180745"/>
                  <a:pt x="1029091" y="3168944"/>
                  <a:pt x="1020769" y="3152300"/>
                </a:cubicBezTo>
                <a:cubicBezTo>
                  <a:pt x="1012447" y="3135656"/>
                  <a:pt x="999828" y="3127334"/>
                  <a:pt x="982911" y="3127334"/>
                </a:cubicBezTo>
                <a:close/>
                <a:moveTo>
                  <a:pt x="5085239" y="1890822"/>
                </a:moveTo>
                <a:cubicBezTo>
                  <a:pt x="5073565" y="1890822"/>
                  <a:pt x="5062726" y="1892895"/>
                  <a:pt x="5052719" y="1897042"/>
                </a:cubicBezTo>
                <a:cubicBezTo>
                  <a:pt x="5042713" y="1901189"/>
                  <a:pt x="5034041" y="1906995"/>
                  <a:pt x="5026702" y="1914460"/>
                </a:cubicBezTo>
                <a:cubicBezTo>
                  <a:pt x="5019365" y="1921924"/>
                  <a:pt x="5013527" y="1930633"/>
                  <a:pt x="5009192" y="1940586"/>
                </a:cubicBezTo>
                <a:cubicBezTo>
                  <a:pt x="5004855" y="1950539"/>
                  <a:pt x="5002686" y="1961155"/>
                  <a:pt x="5002686" y="1972435"/>
                </a:cubicBezTo>
                <a:cubicBezTo>
                  <a:pt x="5002686" y="1983383"/>
                  <a:pt x="5004855" y="1993751"/>
                  <a:pt x="5009192" y="2003538"/>
                </a:cubicBezTo>
                <a:cubicBezTo>
                  <a:pt x="5013527" y="2013325"/>
                  <a:pt x="5019365" y="2021951"/>
                  <a:pt x="5026702" y="2029415"/>
                </a:cubicBezTo>
                <a:cubicBezTo>
                  <a:pt x="5034041" y="2036880"/>
                  <a:pt x="5042713" y="2042769"/>
                  <a:pt x="5052719" y="2047082"/>
                </a:cubicBezTo>
                <a:cubicBezTo>
                  <a:pt x="5062726" y="2051395"/>
                  <a:pt x="5073565" y="2053551"/>
                  <a:pt x="5085239" y="2053551"/>
                </a:cubicBezTo>
                <a:cubicBezTo>
                  <a:pt x="5096579" y="2053551"/>
                  <a:pt x="5107170" y="2051395"/>
                  <a:pt x="5117009" y="2047082"/>
                </a:cubicBezTo>
                <a:cubicBezTo>
                  <a:pt x="5126849" y="2042769"/>
                  <a:pt x="5135521" y="2036963"/>
                  <a:pt x="5143026" y="2029664"/>
                </a:cubicBezTo>
                <a:cubicBezTo>
                  <a:pt x="5150530" y="2022365"/>
                  <a:pt x="5156451" y="2013823"/>
                  <a:pt x="5160787" y="2004036"/>
                </a:cubicBezTo>
                <a:cubicBezTo>
                  <a:pt x="5165123" y="1994249"/>
                  <a:pt x="5167291" y="1983715"/>
                  <a:pt x="5167291" y="1972435"/>
                </a:cubicBezTo>
                <a:cubicBezTo>
                  <a:pt x="5167291" y="1961155"/>
                  <a:pt x="5165206" y="1950539"/>
                  <a:pt x="5161037" y="1940586"/>
                </a:cubicBezTo>
                <a:cubicBezTo>
                  <a:pt x="5156868" y="1930633"/>
                  <a:pt x="5151031" y="1921924"/>
                  <a:pt x="5143526" y="1914460"/>
                </a:cubicBezTo>
                <a:cubicBezTo>
                  <a:pt x="5136022" y="1906995"/>
                  <a:pt x="5127266" y="1901189"/>
                  <a:pt x="5117259" y="1897042"/>
                </a:cubicBezTo>
                <a:cubicBezTo>
                  <a:pt x="5107253" y="1892895"/>
                  <a:pt x="5096579" y="1890822"/>
                  <a:pt x="5085239" y="1890822"/>
                </a:cubicBezTo>
                <a:close/>
                <a:moveTo>
                  <a:pt x="6137024" y="1704703"/>
                </a:moveTo>
                <a:cubicBezTo>
                  <a:pt x="6125351" y="1704703"/>
                  <a:pt x="6114511" y="1706776"/>
                  <a:pt x="6104505" y="1710923"/>
                </a:cubicBezTo>
                <a:cubicBezTo>
                  <a:pt x="6094498" y="1715070"/>
                  <a:pt x="6085826" y="1720876"/>
                  <a:pt x="6078488" y="1728341"/>
                </a:cubicBezTo>
                <a:cubicBezTo>
                  <a:pt x="6071149" y="1735805"/>
                  <a:pt x="6065313" y="1744514"/>
                  <a:pt x="6060977" y="1754467"/>
                </a:cubicBezTo>
                <a:cubicBezTo>
                  <a:pt x="6056641" y="1764420"/>
                  <a:pt x="6054472" y="1775036"/>
                  <a:pt x="6054472" y="1786316"/>
                </a:cubicBezTo>
                <a:cubicBezTo>
                  <a:pt x="6054472" y="1797264"/>
                  <a:pt x="6056641" y="1807632"/>
                  <a:pt x="6060977" y="1817419"/>
                </a:cubicBezTo>
                <a:cubicBezTo>
                  <a:pt x="6065313" y="1827206"/>
                  <a:pt x="6071149" y="1835832"/>
                  <a:pt x="6078488" y="1843297"/>
                </a:cubicBezTo>
                <a:cubicBezTo>
                  <a:pt x="6085826" y="1850761"/>
                  <a:pt x="6094498" y="1856650"/>
                  <a:pt x="6104505" y="1860963"/>
                </a:cubicBezTo>
                <a:cubicBezTo>
                  <a:pt x="6114511" y="1865276"/>
                  <a:pt x="6125351" y="1867432"/>
                  <a:pt x="6137024" y="1867432"/>
                </a:cubicBezTo>
                <a:cubicBezTo>
                  <a:pt x="6148365" y="1867432"/>
                  <a:pt x="6158955" y="1865276"/>
                  <a:pt x="6168795" y="1860963"/>
                </a:cubicBezTo>
                <a:cubicBezTo>
                  <a:pt x="6178634" y="1856650"/>
                  <a:pt x="6187307" y="1850844"/>
                  <a:pt x="6194811" y="1843545"/>
                </a:cubicBezTo>
                <a:cubicBezTo>
                  <a:pt x="6202316" y="1836247"/>
                  <a:pt x="6208236" y="1827704"/>
                  <a:pt x="6212572" y="1817917"/>
                </a:cubicBezTo>
                <a:cubicBezTo>
                  <a:pt x="6216909" y="1808130"/>
                  <a:pt x="6219076" y="1797596"/>
                  <a:pt x="6219076" y="1786316"/>
                </a:cubicBezTo>
                <a:cubicBezTo>
                  <a:pt x="6219076" y="1775036"/>
                  <a:pt x="6216992" y="1764420"/>
                  <a:pt x="6212823" y="1754467"/>
                </a:cubicBezTo>
                <a:cubicBezTo>
                  <a:pt x="6208653" y="1744514"/>
                  <a:pt x="6202816" y="1735805"/>
                  <a:pt x="6195311" y="1728341"/>
                </a:cubicBezTo>
                <a:cubicBezTo>
                  <a:pt x="6187806" y="1720876"/>
                  <a:pt x="6179051" y="1715070"/>
                  <a:pt x="6169045" y="1710923"/>
                </a:cubicBezTo>
                <a:cubicBezTo>
                  <a:pt x="6159039" y="1706776"/>
                  <a:pt x="6148365" y="1704703"/>
                  <a:pt x="6137024" y="1704703"/>
                </a:cubicBezTo>
                <a:close/>
                <a:moveTo>
                  <a:pt x="7344577" y="1332465"/>
                </a:moveTo>
                <a:lnTo>
                  <a:pt x="7344577" y="1507636"/>
                </a:lnTo>
                <a:cubicBezTo>
                  <a:pt x="7334903" y="1499010"/>
                  <a:pt x="7323646" y="1489803"/>
                  <a:pt x="7310805" y="1480016"/>
                </a:cubicBezTo>
                <a:cubicBezTo>
                  <a:pt x="7297964" y="1470229"/>
                  <a:pt x="7284289" y="1460857"/>
                  <a:pt x="7269779" y="1451899"/>
                </a:cubicBezTo>
                <a:cubicBezTo>
                  <a:pt x="7255270" y="1442942"/>
                  <a:pt x="7240177" y="1434814"/>
                  <a:pt x="7224500" y="1427515"/>
                </a:cubicBezTo>
                <a:cubicBezTo>
                  <a:pt x="7208824" y="1420216"/>
                  <a:pt x="7193314" y="1414576"/>
                  <a:pt x="7177971" y="1410595"/>
                </a:cubicBezTo>
                <a:cubicBezTo>
                  <a:pt x="7185309" y="1400974"/>
                  <a:pt x="7194982" y="1391850"/>
                  <a:pt x="7206990" y="1383225"/>
                </a:cubicBezTo>
                <a:cubicBezTo>
                  <a:pt x="7218997" y="1374599"/>
                  <a:pt x="7232423" y="1366802"/>
                  <a:pt x="7247265" y="1359835"/>
                </a:cubicBezTo>
                <a:cubicBezTo>
                  <a:pt x="7262107" y="1352868"/>
                  <a:pt x="7277784" y="1347062"/>
                  <a:pt x="7294295" y="1342418"/>
                </a:cubicBezTo>
                <a:cubicBezTo>
                  <a:pt x="7310805" y="1337773"/>
                  <a:pt x="7327566" y="1334455"/>
                  <a:pt x="7344577" y="1332465"/>
                </a:cubicBezTo>
                <a:close/>
                <a:moveTo>
                  <a:pt x="6259602" y="1169735"/>
                </a:moveTo>
                <a:lnTo>
                  <a:pt x="6450223" y="1169735"/>
                </a:lnTo>
                <a:lnTo>
                  <a:pt x="6450223" y="1507636"/>
                </a:lnTo>
                <a:cubicBezTo>
                  <a:pt x="6444219" y="1499341"/>
                  <a:pt x="6434212" y="1488974"/>
                  <a:pt x="6420203" y="1476533"/>
                </a:cubicBezTo>
                <a:cubicBezTo>
                  <a:pt x="6406194" y="1464092"/>
                  <a:pt x="6389517" y="1451734"/>
                  <a:pt x="6370172" y="1439458"/>
                </a:cubicBezTo>
                <a:cubicBezTo>
                  <a:pt x="6350826" y="1427183"/>
                  <a:pt x="6329646" y="1416152"/>
                  <a:pt x="6306632" y="1406365"/>
                </a:cubicBezTo>
                <a:cubicBezTo>
                  <a:pt x="6283617" y="1396578"/>
                  <a:pt x="6260102" y="1390357"/>
                  <a:pt x="6236087" y="1387703"/>
                </a:cubicBezTo>
                <a:cubicBezTo>
                  <a:pt x="6247094" y="1379078"/>
                  <a:pt x="6256267" y="1369788"/>
                  <a:pt x="6263604" y="1359835"/>
                </a:cubicBezTo>
                <a:cubicBezTo>
                  <a:pt x="6270942" y="1349882"/>
                  <a:pt x="6276779" y="1339764"/>
                  <a:pt x="6281116" y="1329479"/>
                </a:cubicBezTo>
                <a:cubicBezTo>
                  <a:pt x="6285452" y="1319194"/>
                  <a:pt x="6288537" y="1308910"/>
                  <a:pt x="6290371" y="1298625"/>
                </a:cubicBezTo>
                <a:cubicBezTo>
                  <a:pt x="6292206" y="1288340"/>
                  <a:pt x="6293123" y="1278553"/>
                  <a:pt x="6293123" y="1269264"/>
                </a:cubicBezTo>
                <a:cubicBezTo>
                  <a:pt x="6293123" y="1265615"/>
                  <a:pt x="6292873" y="1259975"/>
                  <a:pt x="6292373" y="1252344"/>
                </a:cubicBezTo>
                <a:cubicBezTo>
                  <a:pt x="6291872" y="1244714"/>
                  <a:pt x="6290538" y="1236171"/>
                  <a:pt x="6288370" y="1226716"/>
                </a:cubicBezTo>
                <a:cubicBezTo>
                  <a:pt x="6286202" y="1217260"/>
                  <a:pt x="6282867" y="1207473"/>
                  <a:pt x="6278364" y="1197355"/>
                </a:cubicBezTo>
                <a:cubicBezTo>
                  <a:pt x="6273861" y="1187236"/>
                  <a:pt x="6267607" y="1178029"/>
                  <a:pt x="6259602" y="1169735"/>
                </a:cubicBezTo>
                <a:close/>
                <a:moveTo>
                  <a:pt x="6977845" y="1065230"/>
                </a:moveTo>
                <a:lnTo>
                  <a:pt x="6977845" y="1169735"/>
                </a:lnTo>
                <a:lnTo>
                  <a:pt x="7344577" y="1169735"/>
                </a:lnTo>
                <a:lnTo>
                  <a:pt x="7344577" y="1228457"/>
                </a:lnTo>
                <a:cubicBezTo>
                  <a:pt x="7305552" y="1232438"/>
                  <a:pt x="7269029" y="1240733"/>
                  <a:pt x="7235007" y="1253339"/>
                </a:cubicBezTo>
                <a:cubicBezTo>
                  <a:pt x="7200986" y="1265946"/>
                  <a:pt x="7170633" y="1282618"/>
                  <a:pt x="7143950" y="1303353"/>
                </a:cubicBezTo>
                <a:cubicBezTo>
                  <a:pt x="7117266" y="1324088"/>
                  <a:pt x="7094586" y="1348721"/>
                  <a:pt x="7075907" y="1377253"/>
                </a:cubicBezTo>
                <a:cubicBezTo>
                  <a:pt x="7057228" y="1405784"/>
                  <a:pt x="7043553" y="1437965"/>
                  <a:pt x="7034881" y="1473796"/>
                </a:cubicBezTo>
                <a:cubicBezTo>
                  <a:pt x="7046221" y="1475786"/>
                  <a:pt x="7060397" y="1479270"/>
                  <a:pt x="7077408" y="1484246"/>
                </a:cubicBezTo>
                <a:cubicBezTo>
                  <a:pt x="7094419" y="1489223"/>
                  <a:pt x="7112680" y="1495775"/>
                  <a:pt x="7132192" y="1503903"/>
                </a:cubicBezTo>
                <a:cubicBezTo>
                  <a:pt x="7151705" y="1512031"/>
                  <a:pt x="7171800" y="1521570"/>
                  <a:pt x="7192480" y="1532518"/>
                </a:cubicBezTo>
                <a:cubicBezTo>
                  <a:pt x="7213160" y="1543466"/>
                  <a:pt x="7233089" y="1555575"/>
                  <a:pt x="7252269" y="1568846"/>
                </a:cubicBezTo>
                <a:cubicBezTo>
                  <a:pt x="7271447" y="1582116"/>
                  <a:pt x="7289041" y="1596548"/>
                  <a:pt x="7305052" y="1612141"/>
                </a:cubicBezTo>
                <a:cubicBezTo>
                  <a:pt x="7321062" y="1627734"/>
                  <a:pt x="7334236" y="1644322"/>
                  <a:pt x="7344577" y="1661905"/>
                </a:cubicBezTo>
                <a:lnTo>
                  <a:pt x="7344577" y="1722120"/>
                </a:lnTo>
                <a:lnTo>
                  <a:pt x="7460649" y="1722120"/>
                </a:lnTo>
                <a:lnTo>
                  <a:pt x="7460649" y="1331967"/>
                </a:lnTo>
                <a:cubicBezTo>
                  <a:pt x="7474324" y="1332963"/>
                  <a:pt x="7488501" y="1335617"/>
                  <a:pt x="7503177" y="1339930"/>
                </a:cubicBezTo>
                <a:cubicBezTo>
                  <a:pt x="7517852" y="1344242"/>
                  <a:pt x="7531528" y="1349799"/>
                  <a:pt x="7544203" y="1356601"/>
                </a:cubicBezTo>
                <a:cubicBezTo>
                  <a:pt x="7556877" y="1363402"/>
                  <a:pt x="7567968" y="1371198"/>
                  <a:pt x="7577473" y="1379990"/>
                </a:cubicBezTo>
                <a:cubicBezTo>
                  <a:pt x="7586979" y="1388782"/>
                  <a:pt x="7593567" y="1397988"/>
                  <a:pt x="7597236" y="1407609"/>
                </a:cubicBezTo>
                <a:cubicBezTo>
                  <a:pt x="7589898" y="1407941"/>
                  <a:pt x="7581726" y="1409683"/>
                  <a:pt x="7572721" y="1412834"/>
                </a:cubicBezTo>
                <a:cubicBezTo>
                  <a:pt x="7563715" y="1415986"/>
                  <a:pt x="7555209" y="1420797"/>
                  <a:pt x="7547205" y="1427266"/>
                </a:cubicBezTo>
                <a:cubicBezTo>
                  <a:pt x="7539199" y="1433735"/>
                  <a:pt x="7532528" y="1442030"/>
                  <a:pt x="7527192" y="1452148"/>
                </a:cubicBezTo>
                <a:cubicBezTo>
                  <a:pt x="7521855" y="1462267"/>
                  <a:pt x="7519187" y="1474625"/>
                  <a:pt x="7519187" y="1489223"/>
                </a:cubicBezTo>
                <a:cubicBezTo>
                  <a:pt x="7519187" y="1499176"/>
                  <a:pt x="7521104" y="1508963"/>
                  <a:pt x="7524941" y="1518584"/>
                </a:cubicBezTo>
                <a:cubicBezTo>
                  <a:pt x="7528776" y="1528205"/>
                  <a:pt x="7534280" y="1536831"/>
                  <a:pt x="7541451" y="1544461"/>
                </a:cubicBezTo>
                <a:cubicBezTo>
                  <a:pt x="7548622" y="1552092"/>
                  <a:pt x="7557295" y="1558312"/>
                  <a:pt x="7567467" y="1563123"/>
                </a:cubicBezTo>
                <a:cubicBezTo>
                  <a:pt x="7577640" y="1567933"/>
                  <a:pt x="7589064" y="1570339"/>
                  <a:pt x="7601739" y="1570339"/>
                </a:cubicBezTo>
                <a:cubicBezTo>
                  <a:pt x="7612746" y="1570339"/>
                  <a:pt x="7624920" y="1567851"/>
                  <a:pt x="7638262" y="1562874"/>
                </a:cubicBezTo>
                <a:cubicBezTo>
                  <a:pt x="7651604" y="1557898"/>
                  <a:pt x="7664029" y="1549769"/>
                  <a:pt x="7675535" y="1538490"/>
                </a:cubicBezTo>
                <a:cubicBezTo>
                  <a:pt x="7687042" y="1527210"/>
                  <a:pt x="7696715" y="1512529"/>
                  <a:pt x="7704554" y="1494448"/>
                </a:cubicBezTo>
                <a:cubicBezTo>
                  <a:pt x="7712392" y="1476367"/>
                  <a:pt x="7716311" y="1454388"/>
                  <a:pt x="7716311" y="1428510"/>
                </a:cubicBezTo>
                <a:cubicBezTo>
                  <a:pt x="7716311" y="1400642"/>
                  <a:pt x="7709640" y="1374931"/>
                  <a:pt x="7696299" y="1351375"/>
                </a:cubicBezTo>
                <a:cubicBezTo>
                  <a:pt x="7682957" y="1327820"/>
                  <a:pt x="7664695" y="1307251"/>
                  <a:pt x="7641514" y="1289667"/>
                </a:cubicBezTo>
                <a:cubicBezTo>
                  <a:pt x="7618333" y="1272084"/>
                  <a:pt x="7591232" y="1257984"/>
                  <a:pt x="7560213" y="1247368"/>
                </a:cubicBezTo>
                <a:cubicBezTo>
                  <a:pt x="7529193" y="1236751"/>
                  <a:pt x="7496005" y="1230448"/>
                  <a:pt x="7460649" y="1228457"/>
                </a:cubicBezTo>
                <a:lnTo>
                  <a:pt x="7460649" y="1169735"/>
                </a:lnTo>
                <a:lnTo>
                  <a:pt x="7791817" y="1169735"/>
                </a:lnTo>
                <a:lnTo>
                  <a:pt x="7826381" y="1169735"/>
                </a:lnTo>
                <a:lnTo>
                  <a:pt x="7849854" y="1169735"/>
                </a:lnTo>
                <a:cubicBezTo>
                  <a:pt x="7862528" y="1169735"/>
                  <a:pt x="7873952" y="1171809"/>
                  <a:pt x="7884125" y="1175956"/>
                </a:cubicBezTo>
                <a:cubicBezTo>
                  <a:pt x="7894298" y="1180103"/>
                  <a:pt x="7902887" y="1185909"/>
                  <a:pt x="7909891" y="1193373"/>
                </a:cubicBezTo>
                <a:cubicBezTo>
                  <a:pt x="7916896" y="1200838"/>
                  <a:pt x="7922316" y="1209630"/>
                  <a:pt x="7926151" y="1219749"/>
                </a:cubicBezTo>
                <a:cubicBezTo>
                  <a:pt x="7929987" y="1229867"/>
                  <a:pt x="7931905" y="1240898"/>
                  <a:pt x="7931905" y="1252842"/>
                </a:cubicBezTo>
                <a:lnTo>
                  <a:pt x="7931905" y="1771885"/>
                </a:lnTo>
                <a:lnTo>
                  <a:pt x="8047979" y="1771885"/>
                </a:lnTo>
                <a:lnTo>
                  <a:pt x="8047979" y="1221988"/>
                </a:lnTo>
                <a:cubicBezTo>
                  <a:pt x="8047979" y="1217011"/>
                  <a:pt x="8048395" y="1211537"/>
                  <a:pt x="8049230" y="1205566"/>
                </a:cubicBezTo>
                <a:cubicBezTo>
                  <a:pt x="8050063" y="1199594"/>
                  <a:pt x="8051981" y="1193954"/>
                  <a:pt x="8054983" y="1188646"/>
                </a:cubicBezTo>
                <a:cubicBezTo>
                  <a:pt x="8057984" y="1183338"/>
                  <a:pt x="8062571" y="1178859"/>
                  <a:pt x="8068742" y="1175209"/>
                </a:cubicBezTo>
                <a:cubicBezTo>
                  <a:pt x="8074912" y="1171560"/>
                  <a:pt x="8083334" y="1169735"/>
                  <a:pt x="8094008" y="1169735"/>
                </a:cubicBezTo>
                <a:lnTo>
                  <a:pt x="8155710" y="1169735"/>
                </a:lnTo>
                <a:lnTo>
                  <a:pt x="8188067" y="1169735"/>
                </a:lnTo>
                <a:lnTo>
                  <a:pt x="8435887" y="1169735"/>
                </a:lnTo>
                <a:cubicBezTo>
                  <a:pt x="8404867" y="1219168"/>
                  <a:pt x="8388357" y="1288175"/>
                  <a:pt x="8386356" y="1376755"/>
                </a:cubicBezTo>
                <a:lnTo>
                  <a:pt x="8492422" y="1376755"/>
                </a:lnTo>
                <a:cubicBezTo>
                  <a:pt x="8511101" y="1376755"/>
                  <a:pt x="8526444" y="1379326"/>
                  <a:pt x="8538451" y="1384469"/>
                </a:cubicBezTo>
                <a:cubicBezTo>
                  <a:pt x="8550459" y="1389611"/>
                  <a:pt x="8559965" y="1396744"/>
                  <a:pt x="8566969" y="1405867"/>
                </a:cubicBezTo>
                <a:cubicBezTo>
                  <a:pt x="8573974" y="1414991"/>
                  <a:pt x="8578809" y="1425690"/>
                  <a:pt x="8581479" y="1437965"/>
                </a:cubicBezTo>
                <a:cubicBezTo>
                  <a:pt x="8584147" y="1450241"/>
                  <a:pt x="8585481" y="1463511"/>
                  <a:pt x="8585481" y="1477777"/>
                </a:cubicBezTo>
                <a:cubicBezTo>
                  <a:pt x="8585481" y="1496687"/>
                  <a:pt x="8583062" y="1513193"/>
                  <a:pt x="8578226" y="1527293"/>
                </a:cubicBezTo>
                <a:cubicBezTo>
                  <a:pt x="8573389" y="1541392"/>
                  <a:pt x="8566719" y="1553087"/>
                  <a:pt x="8558213" y="1562376"/>
                </a:cubicBezTo>
                <a:cubicBezTo>
                  <a:pt x="8549709" y="1571666"/>
                  <a:pt x="8539785" y="1578550"/>
                  <a:pt x="8528445" y="1583029"/>
                </a:cubicBezTo>
                <a:cubicBezTo>
                  <a:pt x="8517105" y="1587507"/>
                  <a:pt x="8504763" y="1589747"/>
                  <a:pt x="8491422" y="1589747"/>
                </a:cubicBezTo>
                <a:cubicBezTo>
                  <a:pt x="8464404" y="1589747"/>
                  <a:pt x="8440472" y="1583360"/>
                  <a:pt x="8419626" y="1570588"/>
                </a:cubicBezTo>
                <a:cubicBezTo>
                  <a:pt x="8398780" y="1557815"/>
                  <a:pt x="8379517" y="1537328"/>
                  <a:pt x="8361840" y="1509129"/>
                </a:cubicBezTo>
                <a:cubicBezTo>
                  <a:pt x="8346163" y="1484578"/>
                  <a:pt x="8333238" y="1458203"/>
                  <a:pt x="8323066" y="1430003"/>
                </a:cubicBezTo>
                <a:cubicBezTo>
                  <a:pt x="8312893" y="1401803"/>
                  <a:pt x="8305471" y="1371779"/>
                  <a:pt x="8300802" y="1339930"/>
                </a:cubicBezTo>
                <a:lnTo>
                  <a:pt x="8191233" y="1360333"/>
                </a:lnTo>
                <a:cubicBezTo>
                  <a:pt x="8200238" y="1407775"/>
                  <a:pt x="8212246" y="1450158"/>
                  <a:pt x="8227255" y="1487481"/>
                </a:cubicBezTo>
                <a:cubicBezTo>
                  <a:pt x="8242264" y="1524804"/>
                  <a:pt x="8259942" y="1557732"/>
                  <a:pt x="8280288" y="1586263"/>
                </a:cubicBezTo>
                <a:cubicBezTo>
                  <a:pt x="8293297" y="1604842"/>
                  <a:pt x="8307889" y="1621015"/>
                  <a:pt x="8324066" y="1634784"/>
                </a:cubicBezTo>
                <a:cubicBezTo>
                  <a:pt x="8340243" y="1648552"/>
                  <a:pt x="8357420" y="1660081"/>
                  <a:pt x="8375598" y="1669370"/>
                </a:cubicBezTo>
                <a:cubicBezTo>
                  <a:pt x="8393776" y="1678659"/>
                  <a:pt x="8412622" y="1685626"/>
                  <a:pt x="8432134" y="1690271"/>
                </a:cubicBezTo>
                <a:cubicBezTo>
                  <a:pt x="8451646" y="1694916"/>
                  <a:pt x="8471409" y="1697238"/>
                  <a:pt x="8491422" y="1697238"/>
                </a:cubicBezTo>
                <a:cubicBezTo>
                  <a:pt x="8519439" y="1697238"/>
                  <a:pt x="8546373" y="1692510"/>
                  <a:pt x="8572223" y="1683055"/>
                </a:cubicBezTo>
                <a:cubicBezTo>
                  <a:pt x="8598071" y="1673600"/>
                  <a:pt x="8620752" y="1659583"/>
                  <a:pt x="8640266" y="1641004"/>
                </a:cubicBezTo>
                <a:cubicBezTo>
                  <a:pt x="8659778" y="1622425"/>
                  <a:pt x="8675370" y="1599451"/>
                  <a:pt x="8687044" y="1572081"/>
                </a:cubicBezTo>
                <a:cubicBezTo>
                  <a:pt x="8698719" y="1544710"/>
                  <a:pt x="8704556" y="1513276"/>
                  <a:pt x="8704556" y="1477777"/>
                </a:cubicBezTo>
                <a:cubicBezTo>
                  <a:pt x="8704556" y="1447918"/>
                  <a:pt x="8700054" y="1420382"/>
                  <a:pt x="8691048" y="1395168"/>
                </a:cubicBezTo>
                <a:cubicBezTo>
                  <a:pt x="8682042" y="1369954"/>
                  <a:pt x="8669284" y="1348307"/>
                  <a:pt x="8652773" y="1330225"/>
                </a:cubicBezTo>
                <a:cubicBezTo>
                  <a:pt x="8636263" y="1312144"/>
                  <a:pt x="8616333" y="1297962"/>
                  <a:pt x="8592986" y="1287677"/>
                </a:cubicBezTo>
                <a:cubicBezTo>
                  <a:pt x="8569637" y="1277392"/>
                  <a:pt x="8543787" y="1272250"/>
                  <a:pt x="8515436" y="1272250"/>
                </a:cubicBezTo>
                <a:lnTo>
                  <a:pt x="8507431" y="1272250"/>
                </a:lnTo>
                <a:cubicBezTo>
                  <a:pt x="8509099" y="1261965"/>
                  <a:pt x="8511934" y="1251847"/>
                  <a:pt x="8515937" y="1241894"/>
                </a:cubicBezTo>
                <a:cubicBezTo>
                  <a:pt x="8519940" y="1231941"/>
                  <a:pt x="8524609" y="1222568"/>
                  <a:pt x="8529945" y="1213777"/>
                </a:cubicBezTo>
                <a:cubicBezTo>
                  <a:pt x="8535282" y="1204985"/>
                  <a:pt x="8541204" y="1196857"/>
                  <a:pt x="8547706" y="1189392"/>
                </a:cubicBezTo>
                <a:cubicBezTo>
                  <a:pt x="8554211" y="1181928"/>
                  <a:pt x="8560798" y="1175375"/>
                  <a:pt x="8567470" y="1169735"/>
                </a:cubicBezTo>
                <a:lnTo>
                  <a:pt x="8641017" y="1169735"/>
                </a:lnTo>
                <a:cubicBezTo>
                  <a:pt x="8644350" y="1188646"/>
                  <a:pt x="8650439" y="1208800"/>
                  <a:pt x="8659278" y="1230199"/>
                </a:cubicBezTo>
                <a:cubicBezTo>
                  <a:pt x="8668115" y="1251598"/>
                  <a:pt x="8678956" y="1272001"/>
                  <a:pt x="8691798" y="1291409"/>
                </a:cubicBezTo>
                <a:cubicBezTo>
                  <a:pt x="8704638" y="1310817"/>
                  <a:pt x="8718981" y="1328401"/>
                  <a:pt x="8734826" y="1344159"/>
                </a:cubicBezTo>
                <a:cubicBezTo>
                  <a:pt x="8750668" y="1359918"/>
                  <a:pt x="8767597" y="1371779"/>
                  <a:pt x="8785607" y="1379741"/>
                </a:cubicBezTo>
                <a:lnTo>
                  <a:pt x="8785607" y="1722120"/>
                </a:lnTo>
                <a:lnTo>
                  <a:pt x="8901681" y="1722120"/>
                </a:lnTo>
                <a:lnTo>
                  <a:pt x="8901681" y="1292156"/>
                </a:lnTo>
                <a:lnTo>
                  <a:pt x="8855651" y="1292156"/>
                </a:lnTo>
                <a:cubicBezTo>
                  <a:pt x="8843976" y="1292156"/>
                  <a:pt x="8832803" y="1288340"/>
                  <a:pt x="8822130" y="1280710"/>
                </a:cubicBezTo>
                <a:cubicBezTo>
                  <a:pt x="8811457" y="1273079"/>
                  <a:pt x="8801868" y="1263375"/>
                  <a:pt x="8793362" y="1251598"/>
                </a:cubicBezTo>
                <a:cubicBezTo>
                  <a:pt x="8784857" y="1239820"/>
                  <a:pt x="8777519" y="1226716"/>
                  <a:pt x="8771349" y="1212284"/>
                </a:cubicBezTo>
                <a:cubicBezTo>
                  <a:pt x="8765178" y="1197852"/>
                  <a:pt x="8760591" y="1183669"/>
                  <a:pt x="8757589" y="1169735"/>
                </a:cubicBezTo>
                <a:lnTo>
                  <a:pt x="9016753" y="1169735"/>
                </a:lnTo>
                <a:lnTo>
                  <a:pt x="9016753" y="1065230"/>
                </a:lnTo>
                <a:lnTo>
                  <a:pt x="8188067" y="1065230"/>
                </a:lnTo>
                <a:lnTo>
                  <a:pt x="8155710" y="1065230"/>
                </a:lnTo>
                <a:lnTo>
                  <a:pt x="8071994" y="1065230"/>
                </a:lnTo>
                <a:cubicBezTo>
                  <a:pt x="8048312" y="1065230"/>
                  <a:pt x="8028966" y="1068548"/>
                  <a:pt x="8013957" y="1075183"/>
                </a:cubicBezTo>
                <a:cubicBezTo>
                  <a:pt x="7998947" y="1081818"/>
                  <a:pt x="7986105" y="1090278"/>
                  <a:pt x="7975432" y="1100563"/>
                </a:cubicBezTo>
                <a:cubicBezTo>
                  <a:pt x="7964092" y="1091273"/>
                  <a:pt x="7950000" y="1083062"/>
                  <a:pt x="7933156" y="1075929"/>
                </a:cubicBezTo>
                <a:cubicBezTo>
                  <a:pt x="7916312" y="1068796"/>
                  <a:pt x="7897384" y="1065230"/>
                  <a:pt x="7876370" y="1065230"/>
                </a:cubicBezTo>
                <a:lnTo>
                  <a:pt x="7826381" y="1065230"/>
                </a:lnTo>
                <a:lnTo>
                  <a:pt x="7791817" y="1065230"/>
                </a:lnTo>
                <a:close/>
                <a:moveTo>
                  <a:pt x="3571639" y="1065230"/>
                </a:moveTo>
                <a:cubicBezTo>
                  <a:pt x="3534949" y="1065230"/>
                  <a:pt x="3502429" y="1070206"/>
                  <a:pt x="3474078" y="1080159"/>
                </a:cubicBezTo>
                <a:cubicBezTo>
                  <a:pt x="3445726" y="1090112"/>
                  <a:pt x="3420878" y="1103466"/>
                  <a:pt x="3399531" y="1120220"/>
                </a:cubicBezTo>
                <a:cubicBezTo>
                  <a:pt x="3378184" y="1136974"/>
                  <a:pt x="3360089" y="1156631"/>
                  <a:pt x="3345247" y="1179191"/>
                </a:cubicBezTo>
                <a:cubicBezTo>
                  <a:pt x="3330404" y="1201750"/>
                  <a:pt x="3318395" y="1225720"/>
                  <a:pt x="3309223" y="1251100"/>
                </a:cubicBezTo>
                <a:cubicBezTo>
                  <a:pt x="3300051" y="1276480"/>
                  <a:pt x="3293380" y="1302440"/>
                  <a:pt x="3289211" y="1328981"/>
                </a:cubicBezTo>
                <a:cubicBezTo>
                  <a:pt x="3285041" y="1355522"/>
                  <a:pt x="3282957" y="1381400"/>
                  <a:pt x="3282957" y="1406614"/>
                </a:cubicBezTo>
                <a:cubicBezTo>
                  <a:pt x="3282957" y="1436141"/>
                  <a:pt x="3285542" y="1465751"/>
                  <a:pt x="3290711" y="1495443"/>
                </a:cubicBezTo>
                <a:cubicBezTo>
                  <a:pt x="3295882" y="1525136"/>
                  <a:pt x="3303386" y="1553916"/>
                  <a:pt x="3313226" y="1581785"/>
                </a:cubicBezTo>
                <a:cubicBezTo>
                  <a:pt x="3323065" y="1609653"/>
                  <a:pt x="3335240" y="1635862"/>
                  <a:pt x="3349749" y="1660412"/>
                </a:cubicBezTo>
                <a:cubicBezTo>
                  <a:pt x="3364258" y="1684963"/>
                  <a:pt x="3381019" y="1706859"/>
                  <a:pt x="3400031" y="1726101"/>
                </a:cubicBezTo>
                <a:cubicBezTo>
                  <a:pt x="3414039" y="1740035"/>
                  <a:pt x="3429716" y="1752311"/>
                  <a:pt x="3447061" y="1762927"/>
                </a:cubicBezTo>
                <a:cubicBezTo>
                  <a:pt x="3464405" y="1773543"/>
                  <a:pt x="3482583" y="1778852"/>
                  <a:pt x="3501595" y="1778852"/>
                </a:cubicBezTo>
                <a:cubicBezTo>
                  <a:pt x="3513935" y="1778852"/>
                  <a:pt x="3525110" y="1776529"/>
                  <a:pt x="3535116" y="1771885"/>
                </a:cubicBezTo>
                <a:cubicBezTo>
                  <a:pt x="3545122" y="1767240"/>
                  <a:pt x="3553711" y="1761102"/>
                  <a:pt x="3560882" y="1753472"/>
                </a:cubicBezTo>
                <a:cubicBezTo>
                  <a:pt x="3568054" y="1745841"/>
                  <a:pt x="3573640" y="1736884"/>
                  <a:pt x="3577643" y="1726599"/>
                </a:cubicBezTo>
                <a:cubicBezTo>
                  <a:pt x="3581645" y="1716314"/>
                  <a:pt x="3583647" y="1705698"/>
                  <a:pt x="3583647" y="1694750"/>
                </a:cubicBezTo>
                <a:cubicBezTo>
                  <a:pt x="3583647" y="1685129"/>
                  <a:pt x="3581645" y="1675673"/>
                  <a:pt x="3577643" y="1666384"/>
                </a:cubicBezTo>
                <a:cubicBezTo>
                  <a:pt x="3573640" y="1657095"/>
                  <a:pt x="3568054" y="1648718"/>
                  <a:pt x="3560882" y="1641253"/>
                </a:cubicBezTo>
                <a:cubicBezTo>
                  <a:pt x="3553711" y="1633788"/>
                  <a:pt x="3545122" y="1627734"/>
                  <a:pt x="3535116" y="1623089"/>
                </a:cubicBezTo>
                <a:cubicBezTo>
                  <a:pt x="3525110" y="1618444"/>
                  <a:pt x="3513935" y="1616122"/>
                  <a:pt x="3501595" y="1616122"/>
                </a:cubicBezTo>
                <a:cubicBezTo>
                  <a:pt x="3495924" y="1616122"/>
                  <a:pt x="3490338" y="1616703"/>
                  <a:pt x="3484834" y="1617864"/>
                </a:cubicBezTo>
                <a:cubicBezTo>
                  <a:pt x="3479331" y="1619025"/>
                  <a:pt x="3474244" y="1620435"/>
                  <a:pt x="3469575" y="1622094"/>
                </a:cubicBezTo>
                <a:cubicBezTo>
                  <a:pt x="3460569" y="1611146"/>
                  <a:pt x="3451981" y="1597129"/>
                  <a:pt x="3443808" y="1580043"/>
                </a:cubicBezTo>
                <a:cubicBezTo>
                  <a:pt x="3435636" y="1562957"/>
                  <a:pt x="3428465" y="1544544"/>
                  <a:pt x="3422295" y="1524804"/>
                </a:cubicBezTo>
                <a:cubicBezTo>
                  <a:pt x="3416124" y="1505064"/>
                  <a:pt x="3411205" y="1484910"/>
                  <a:pt x="3407535" y="1464341"/>
                </a:cubicBezTo>
                <a:cubicBezTo>
                  <a:pt x="3403867" y="1443771"/>
                  <a:pt x="3402032" y="1424529"/>
                  <a:pt x="3402032" y="1406614"/>
                </a:cubicBezTo>
                <a:cubicBezTo>
                  <a:pt x="3402032" y="1393343"/>
                  <a:pt x="3402700" y="1378165"/>
                  <a:pt x="3404034" y="1361079"/>
                </a:cubicBezTo>
                <a:cubicBezTo>
                  <a:pt x="3405368" y="1343994"/>
                  <a:pt x="3408119" y="1326742"/>
                  <a:pt x="3412289" y="1309324"/>
                </a:cubicBezTo>
                <a:cubicBezTo>
                  <a:pt x="3416458" y="1291907"/>
                  <a:pt x="3422379" y="1274821"/>
                  <a:pt x="3430049" y="1258067"/>
                </a:cubicBezTo>
                <a:cubicBezTo>
                  <a:pt x="3437722" y="1241313"/>
                  <a:pt x="3447895" y="1226384"/>
                  <a:pt x="3460569" y="1213279"/>
                </a:cubicBezTo>
                <a:cubicBezTo>
                  <a:pt x="3473244" y="1200174"/>
                  <a:pt x="3488669" y="1189641"/>
                  <a:pt x="3506849" y="1181679"/>
                </a:cubicBezTo>
                <a:cubicBezTo>
                  <a:pt x="3525027" y="1173716"/>
                  <a:pt x="3546623" y="1169735"/>
                  <a:pt x="3571639" y="1169735"/>
                </a:cubicBezTo>
                <a:lnTo>
                  <a:pt x="3616621" y="1169735"/>
                </a:lnTo>
                <a:lnTo>
                  <a:pt x="3647187" y="1169735"/>
                </a:lnTo>
                <a:lnTo>
                  <a:pt x="3896798" y="1169735"/>
                </a:lnTo>
                <a:cubicBezTo>
                  <a:pt x="3865778" y="1219168"/>
                  <a:pt x="3849267" y="1288175"/>
                  <a:pt x="3847267" y="1376755"/>
                </a:cubicBezTo>
                <a:lnTo>
                  <a:pt x="3953333" y="1376755"/>
                </a:lnTo>
                <a:cubicBezTo>
                  <a:pt x="3972012" y="1376755"/>
                  <a:pt x="3987355" y="1379326"/>
                  <a:pt x="3999363" y="1384469"/>
                </a:cubicBezTo>
                <a:cubicBezTo>
                  <a:pt x="4011370" y="1389611"/>
                  <a:pt x="4020876" y="1396744"/>
                  <a:pt x="4027880" y="1405867"/>
                </a:cubicBezTo>
                <a:cubicBezTo>
                  <a:pt x="4034885" y="1414991"/>
                  <a:pt x="4039721" y="1425690"/>
                  <a:pt x="4042389" y="1437965"/>
                </a:cubicBezTo>
                <a:cubicBezTo>
                  <a:pt x="4045058" y="1450241"/>
                  <a:pt x="4046392" y="1463511"/>
                  <a:pt x="4046392" y="1477777"/>
                </a:cubicBezTo>
                <a:cubicBezTo>
                  <a:pt x="4046392" y="1496687"/>
                  <a:pt x="4043974" y="1513193"/>
                  <a:pt x="4039137" y="1527293"/>
                </a:cubicBezTo>
                <a:cubicBezTo>
                  <a:pt x="4034302" y="1541392"/>
                  <a:pt x="4027631" y="1553087"/>
                  <a:pt x="4019124" y="1562376"/>
                </a:cubicBezTo>
                <a:cubicBezTo>
                  <a:pt x="4010620" y="1571666"/>
                  <a:pt x="4000697" y="1578550"/>
                  <a:pt x="3989356" y="1583029"/>
                </a:cubicBezTo>
                <a:cubicBezTo>
                  <a:pt x="3978016" y="1587507"/>
                  <a:pt x="3965674" y="1589747"/>
                  <a:pt x="3952333" y="1589747"/>
                </a:cubicBezTo>
                <a:cubicBezTo>
                  <a:pt x="3925316" y="1589747"/>
                  <a:pt x="3901383" y="1583360"/>
                  <a:pt x="3880537" y="1570588"/>
                </a:cubicBezTo>
                <a:cubicBezTo>
                  <a:pt x="3859691" y="1557815"/>
                  <a:pt x="3840429" y="1537328"/>
                  <a:pt x="3822751" y="1509129"/>
                </a:cubicBezTo>
                <a:cubicBezTo>
                  <a:pt x="3807075" y="1484578"/>
                  <a:pt x="3794150" y="1458203"/>
                  <a:pt x="3783977" y="1430003"/>
                </a:cubicBezTo>
                <a:cubicBezTo>
                  <a:pt x="3773803" y="1401803"/>
                  <a:pt x="3766382" y="1371779"/>
                  <a:pt x="3761713" y="1339930"/>
                </a:cubicBezTo>
                <a:lnTo>
                  <a:pt x="3652144" y="1360333"/>
                </a:lnTo>
                <a:cubicBezTo>
                  <a:pt x="3661149" y="1407775"/>
                  <a:pt x="3673157" y="1450158"/>
                  <a:pt x="3688166" y="1487481"/>
                </a:cubicBezTo>
                <a:cubicBezTo>
                  <a:pt x="3703175" y="1524804"/>
                  <a:pt x="3720853" y="1557732"/>
                  <a:pt x="3741199" y="1586263"/>
                </a:cubicBezTo>
                <a:cubicBezTo>
                  <a:pt x="3754208" y="1604842"/>
                  <a:pt x="3768800" y="1621015"/>
                  <a:pt x="3784977" y="1634784"/>
                </a:cubicBezTo>
                <a:cubicBezTo>
                  <a:pt x="3801154" y="1648552"/>
                  <a:pt x="3818332" y="1660081"/>
                  <a:pt x="3836510" y="1669370"/>
                </a:cubicBezTo>
                <a:cubicBezTo>
                  <a:pt x="3854688" y="1678659"/>
                  <a:pt x="3873533" y="1685626"/>
                  <a:pt x="3893045" y="1690271"/>
                </a:cubicBezTo>
                <a:cubicBezTo>
                  <a:pt x="3912557" y="1694916"/>
                  <a:pt x="3932320" y="1697238"/>
                  <a:pt x="3952333" y="1697238"/>
                </a:cubicBezTo>
                <a:cubicBezTo>
                  <a:pt x="3980350" y="1697238"/>
                  <a:pt x="4007284" y="1692510"/>
                  <a:pt x="4033134" y="1683055"/>
                </a:cubicBezTo>
                <a:cubicBezTo>
                  <a:pt x="4058983" y="1673600"/>
                  <a:pt x="4081664" y="1659583"/>
                  <a:pt x="4101177" y="1641004"/>
                </a:cubicBezTo>
                <a:cubicBezTo>
                  <a:pt x="4120689" y="1622425"/>
                  <a:pt x="4136282" y="1599451"/>
                  <a:pt x="4147956" y="1572081"/>
                </a:cubicBezTo>
                <a:cubicBezTo>
                  <a:pt x="4159631" y="1544710"/>
                  <a:pt x="4165467" y="1513276"/>
                  <a:pt x="4165467" y="1477777"/>
                </a:cubicBezTo>
                <a:cubicBezTo>
                  <a:pt x="4165467" y="1447918"/>
                  <a:pt x="4160965" y="1420382"/>
                  <a:pt x="4151959" y="1395168"/>
                </a:cubicBezTo>
                <a:cubicBezTo>
                  <a:pt x="4142953" y="1369954"/>
                  <a:pt x="4130196" y="1348307"/>
                  <a:pt x="4113684" y="1330225"/>
                </a:cubicBezTo>
                <a:cubicBezTo>
                  <a:pt x="4097174" y="1312144"/>
                  <a:pt x="4077245" y="1297962"/>
                  <a:pt x="4053897" y="1287677"/>
                </a:cubicBezTo>
                <a:cubicBezTo>
                  <a:pt x="4030549" y="1277392"/>
                  <a:pt x="4004699" y="1272250"/>
                  <a:pt x="3976348" y="1272250"/>
                </a:cubicBezTo>
                <a:lnTo>
                  <a:pt x="3968343" y="1272250"/>
                </a:lnTo>
                <a:cubicBezTo>
                  <a:pt x="3970011" y="1261965"/>
                  <a:pt x="3972846" y="1251847"/>
                  <a:pt x="3976849" y="1241894"/>
                </a:cubicBezTo>
                <a:cubicBezTo>
                  <a:pt x="3980851" y="1231941"/>
                  <a:pt x="3985521" y="1222568"/>
                  <a:pt x="3990857" y="1213777"/>
                </a:cubicBezTo>
                <a:cubicBezTo>
                  <a:pt x="3996194" y="1204985"/>
                  <a:pt x="4002115" y="1196857"/>
                  <a:pt x="4008618" y="1189392"/>
                </a:cubicBezTo>
                <a:cubicBezTo>
                  <a:pt x="4015122" y="1181928"/>
                  <a:pt x="4021710" y="1175375"/>
                  <a:pt x="4028381" y="1169735"/>
                </a:cubicBezTo>
                <a:lnTo>
                  <a:pt x="4101928" y="1169735"/>
                </a:lnTo>
                <a:cubicBezTo>
                  <a:pt x="4105262" y="1188646"/>
                  <a:pt x="4111350" y="1208800"/>
                  <a:pt x="4120189" y="1230199"/>
                </a:cubicBezTo>
                <a:cubicBezTo>
                  <a:pt x="4129027" y="1251598"/>
                  <a:pt x="4139868" y="1272001"/>
                  <a:pt x="4152710" y="1291409"/>
                </a:cubicBezTo>
                <a:cubicBezTo>
                  <a:pt x="4165550" y="1310817"/>
                  <a:pt x="4179893" y="1328401"/>
                  <a:pt x="4195736" y="1344159"/>
                </a:cubicBezTo>
                <a:cubicBezTo>
                  <a:pt x="4211580" y="1359918"/>
                  <a:pt x="4228507" y="1371779"/>
                  <a:pt x="4246518" y="1379741"/>
                </a:cubicBezTo>
                <a:lnTo>
                  <a:pt x="4246518" y="1722120"/>
                </a:lnTo>
                <a:lnTo>
                  <a:pt x="4362591" y="1722120"/>
                </a:lnTo>
                <a:lnTo>
                  <a:pt x="4362591" y="1292156"/>
                </a:lnTo>
                <a:lnTo>
                  <a:pt x="4316562" y="1292156"/>
                </a:lnTo>
                <a:cubicBezTo>
                  <a:pt x="4304889" y="1292156"/>
                  <a:pt x="4293714" y="1288340"/>
                  <a:pt x="4283042" y="1280710"/>
                </a:cubicBezTo>
                <a:cubicBezTo>
                  <a:pt x="4272367" y="1273079"/>
                  <a:pt x="4262779" y="1263375"/>
                  <a:pt x="4254273" y="1251598"/>
                </a:cubicBezTo>
                <a:cubicBezTo>
                  <a:pt x="4245768" y="1239820"/>
                  <a:pt x="4238429" y="1226716"/>
                  <a:pt x="4232259" y="1212284"/>
                </a:cubicBezTo>
                <a:cubicBezTo>
                  <a:pt x="4226088" y="1197852"/>
                  <a:pt x="4221502" y="1183669"/>
                  <a:pt x="4218500" y="1169735"/>
                </a:cubicBezTo>
                <a:lnTo>
                  <a:pt x="4440169" y="1169735"/>
                </a:lnTo>
                <a:lnTo>
                  <a:pt x="4477664" y="1169735"/>
                </a:lnTo>
                <a:lnTo>
                  <a:pt x="4498205" y="1169735"/>
                </a:lnTo>
                <a:cubicBezTo>
                  <a:pt x="4510880" y="1169735"/>
                  <a:pt x="4522303" y="1171809"/>
                  <a:pt x="4532477" y="1175956"/>
                </a:cubicBezTo>
                <a:cubicBezTo>
                  <a:pt x="4542650" y="1180103"/>
                  <a:pt x="4551239" y="1185909"/>
                  <a:pt x="4558243" y="1193373"/>
                </a:cubicBezTo>
                <a:cubicBezTo>
                  <a:pt x="4565247" y="1200838"/>
                  <a:pt x="4570667" y="1209630"/>
                  <a:pt x="4574503" y="1219749"/>
                </a:cubicBezTo>
                <a:cubicBezTo>
                  <a:pt x="4578339" y="1229867"/>
                  <a:pt x="4580257" y="1240898"/>
                  <a:pt x="4580257" y="1252842"/>
                </a:cubicBezTo>
                <a:lnTo>
                  <a:pt x="4580257" y="1771885"/>
                </a:lnTo>
                <a:lnTo>
                  <a:pt x="4696330" y="1771885"/>
                </a:lnTo>
                <a:lnTo>
                  <a:pt x="4696330" y="1221988"/>
                </a:lnTo>
                <a:cubicBezTo>
                  <a:pt x="4696330" y="1217011"/>
                  <a:pt x="4696747" y="1211537"/>
                  <a:pt x="4697581" y="1205566"/>
                </a:cubicBezTo>
                <a:cubicBezTo>
                  <a:pt x="4698415" y="1199594"/>
                  <a:pt x="4700333" y="1193954"/>
                  <a:pt x="4703334" y="1188646"/>
                </a:cubicBezTo>
                <a:cubicBezTo>
                  <a:pt x="4706336" y="1183338"/>
                  <a:pt x="4710922" y="1178859"/>
                  <a:pt x="4717093" y="1175209"/>
                </a:cubicBezTo>
                <a:cubicBezTo>
                  <a:pt x="4723263" y="1171560"/>
                  <a:pt x="4731686" y="1169735"/>
                  <a:pt x="4742359" y="1169735"/>
                </a:cubicBezTo>
                <a:lnTo>
                  <a:pt x="4804062" y="1169735"/>
                </a:lnTo>
                <a:lnTo>
                  <a:pt x="4836419" y="1169735"/>
                </a:lnTo>
                <a:lnTo>
                  <a:pt x="5109755" y="1169735"/>
                </a:lnTo>
                <a:lnTo>
                  <a:pt x="5109755" y="1313554"/>
                </a:lnTo>
                <a:cubicBezTo>
                  <a:pt x="5109755" y="1336778"/>
                  <a:pt x="5112840" y="1358757"/>
                  <a:pt x="5119011" y="1379492"/>
                </a:cubicBezTo>
                <a:cubicBezTo>
                  <a:pt x="5125181" y="1400227"/>
                  <a:pt x="5135021" y="1418474"/>
                  <a:pt x="5148530" y="1434233"/>
                </a:cubicBezTo>
                <a:cubicBezTo>
                  <a:pt x="5162037" y="1449992"/>
                  <a:pt x="5179299" y="1462433"/>
                  <a:pt x="5200312" y="1471556"/>
                </a:cubicBezTo>
                <a:cubicBezTo>
                  <a:pt x="5221325" y="1480680"/>
                  <a:pt x="5246674" y="1485242"/>
                  <a:pt x="5276360" y="1485242"/>
                </a:cubicBezTo>
                <a:cubicBezTo>
                  <a:pt x="5286366" y="1485242"/>
                  <a:pt x="5297457" y="1484578"/>
                  <a:pt x="5309631" y="1483251"/>
                </a:cubicBezTo>
                <a:cubicBezTo>
                  <a:pt x="5321805" y="1481924"/>
                  <a:pt x="5334063" y="1479436"/>
                  <a:pt x="5346404" y="1475786"/>
                </a:cubicBezTo>
                <a:cubicBezTo>
                  <a:pt x="5358746" y="1472137"/>
                  <a:pt x="5370419" y="1467078"/>
                  <a:pt x="5381426" y="1460608"/>
                </a:cubicBezTo>
                <a:cubicBezTo>
                  <a:pt x="5392433" y="1454139"/>
                  <a:pt x="5401939" y="1445596"/>
                  <a:pt x="5409943" y="1434980"/>
                </a:cubicBezTo>
                <a:cubicBezTo>
                  <a:pt x="5412280" y="1437965"/>
                  <a:pt x="5414197" y="1442278"/>
                  <a:pt x="5415697" y="1447918"/>
                </a:cubicBezTo>
                <a:cubicBezTo>
                  <a:pt x="5417198" y="1453558"/>
                  <a:pt x="5418450" y="1459530"/>
                  <a:pt x="5419450" y="1465834"/>
                </a:cubicBezTo>
                <a:cubicBezTo>
                  <a:pt x="5420450" y="1472137"/>
                  <a:pt x="5421201" y="1478358"/>
                  <a:pt x="5421701" y="1484495"/>
                </a:cubicBezTo>
                <a:cubicBezTo>
                  <a:pt x="5422202" y="1490633"/>
                  <a:pt x="5422452" y="1495692"/>
                  <a:pt x="5422452" y="1499673"/>
                </a:cubicBezTo>
                <a:cubicBezTo>
                  <a:pt x="5422452" y="1524224"/>
                  <a:pt x="5418116" y="1545208"/>
                  <a:pt x="5409444" y="1562625"/>
                </a:cubicBezTo>
                <a:cubicBezTo>
                  <a:pt x="5400772" y="1580043"/>
                  <a:pt x="5388598" y="1594309"/>
                  <a:pt x="5372921" y="1605423"/>
                </a:cubicBezTo>
                <a:cubicBezTo>
                  <a:pt x="5357244" y="1616537"/>
                  <a:pt x="5338566" y="1624665"/>
                  <a:pt x="5316885" y="1629807"/>
                </a:cubicBezTo>
                <a:cubicBezTo>
                  <a:pt x="5295205" y="1634949"/>
                  <a:pt x="5271356" y="1637521"/>
                  <a:pt x="5245340" y="1637521"/>
                </a:cubicBezTo>
                <a:cubicBezTo>
                  <a:pt x="5210318" y="1637521"/>
                  <a:pt x="5177882" y="1631217"/>
                  <a:pt x="5148029" y="1618610"/>
                </a:cubicBezTo>
                <a:cubicBezTo>
                  <a:pt x="5118177" y="1606003"/>
                  <a:pt x="5091493" y="1586927"/>
                  <a:pt x="5067978" y="1561381"/>
                </a:cubicBezTo>
                <a:cubicBezTo>
                  <a:pt x="5044464" y="1535835"/>
                  <a:pt x="5024534" y="1503820"/>
                  <a:pt x="5008190" y="1465336"/>
                </a:cubicBezTo>
                <a:cubicBezTo>
                  <a:pt x="4991848" y="1426851"/>
                  <a:pt x="4979506" y="1381732"/>
                  <a:pt x="4971167" y="1329977"/>
                </a:cubicBezTo>
                <a:lnTo>
                  <a:pt x="4862598" y="1343413"/>
                </a:lnTo>
                <a:cubicBezTo>
                  <a:pt x="4870937" y="1405121"/>
                  <a:pt x="4885614" y="1460525"/>
                  <a:pt x="4906627" y="1509626"/>
                </a:cubicBezTo>
                <a:cubicBezTo>
                  <a:pt x="4927640" y="1558727"/>
                  <a:pt x="4954323" y="1600446"/>
                  <a:pt x="4986677" y="1634784"/>
                </a:cubicBezTo>
                <a:cubicBezTo>
                  <a:pt x="5019031" y="1669121"/>
                  <a:pt x="5056888" y="1695413"/>
                  <a:pt x="5100248" y="1713660"/>
                </a:cubicBezTo>
                <a:cubicBezTo>
                  <a:pt x="5143609" y="1731907"/>
                  <a:pt x="5191974" y="1741031"/>
                  <a:pt x="5245340" y="1741031"/>
                </a:cubicBezTo>
                <a:cubicBezTo>
                  <a:pt x="5291036" y="1741031"/>
                  <a:pt x="5332062" y="1735059"/>
                  <a:pt x="5368418" y="1723115"/>
                </a:cubicBezTo>
                <a:cubicBezTo>
                  <a:pt x="5404774" y="1711172"/>
                  <a:pt x="5435544" y="1694169"/>
                  <a:pt x="5460727" y="1672107"/>
                </a:cubicBezTo>
                <a:cubicBezTo>
                  <a:pt x="5485909" y="1650045"/>
                  <a:pt x="5505254" y="1623421"/>
                  <a:pt x="5518762" y="1592235"/>
                </a:cubicBezTo>
                <a:cubicBezTo>
                  <a:pt x="5532272" y="1561049"/>
                  <a:pt x="5539026" y="1526048"/>
                  <a:pt x="5539026" y="1487232"/>
                </a:cubicBezTo>
                <a:cubicBezTo>
                  <a:pt x="5539026" y="1456378"/>
                  <a:pt x="5532688" y="1422870"/>
                  <a:pt x="5520014" y="1386708"/>
                </a:cubicBezTo>
                <a:cubicBezTo>
                  <a:pt x="5507340" y="1350546"/>
                  <a:pt x="5485326" y="1311564"/>
                  <a:pt x="5453971" y="1269762"/>
                </a:cubicBezTo>
                <a:lnTo>
                  <a:pt x="5362915" y="1296635"/>
                </a:lnTo>
                <a:cubicBezTo>
                  <a:pt x="5362915" y="1312559"/>
                  <a:pt x="5360830" y="1325995"/>
                  <a:pt x="5356661" y="1336944"/>
                </a:cubicBezTo>
                <a:cubicBezTo>
                  <a:pt x="5352491" y="1347892"/>
                  <a:pt x="5346820" y="1356684"/>
                  <a:pt x="5339650" y="1363319"/>
                </a:cubicBezTo>
                <a:cubicBezTo>
                  <a:pt x="5332479" y="1369954"/>
                  <a:pt x="5323890" y="1374765"/>
                  <a:pt x="5313883" y="1377751"/>
                </a:cubicBezTo>
                <a:cubicBezTo>
                  <a:pt x="5303877" y="1380736"/>
                  <a:pt x="5293037" y="1382229"/>
                  <a:pt x="5281363" y="1382229"/>
                </a:cubicBezTo>
                <a:cubicBezTo>
                  <a:pt x="5263351" y="1382229"/>
                  <a:pt x="5249593" y="1377668"/>
                  <a:pt x="5240086" y="1368544"/>
                </a:cubicBezTo>
                <a:cubicBezTo>
                  <a:pt x="5230581" y="1359421"/>
                  <a:pt x="5225828" y="1346399"/>
                  <a:pt x="5225828" y="1329479"/>
                </a:cubicBezTo>
                <a:lnTo>
                  <a:pt x="5225828" y="1169735"/>
                </a:lnTo>
                <a:lnTo>
                  <a:pt x="5618034" y="1169735"/>
                </a:lnTo>
                <a:lnTo>
                  <a:pt x="5654099" y="1169735"/>
                </a:lnTo>
                <a:lnTo>
                  <a:pt x="5676070" y="1169735"/>
                </a:lnTo>
                <a:cubicBezTo>
                  <a:pt x="5688746" y="1169735"/>
                  <a:pt x="5700168" y="1171809"/>
                  <a:pt x="5710341" y="1175956"/>
                </a:cubicBezTo>
                <a:cubicBezTo>
                  <a:pt x="5720515" y="1180103"/>
                  <a:pt x="5729104" y="1185909"/>
                  <a:pt x="5736108" y="1193373"/>
                </a:cubicBezTo>
                <a:cubicBezTo>
                  <a:pt x="5743112" y="1200838"/>
                  <a:pt x="5748532" y="1209630"/>
                  <a:pt x="5752368" y="1219749"/>
                </a:cubicBezTo>
                <a:cubicBezTo>
                  <a:pt x="5756204" y="1229867"/>
                  <a:pt x="5758122" y="1240898"/>
                  <a:pt x="5758122" y="1252842"/>
                </a:cubicBezTo>
                <a:lnTo>
                  <a:pt x="5758122" y="1771885"/>
                </a:lnTo>
                <a:lnTo>
                  <a:pt x="5874196" y="1771885"/>
                </a:lnTo>
                <a:lnTo>
                  <a:pt x="5874196" y="1221988"/>
                </a:lnTo>
                <a:cubicBezTo>
                  <a:pt x="5874196" y="1217011"/>
                  <a:pt x="5874612" y="1211537"/>
                  <a:pt x="5875446" y="1205566"/>
                </a:cubicBezTo>
                <a:cubicBezTo>
                  <a:pt x="5876280" y="1199594"/>
                  <a:pt x="5878198" y="1193954"/>
                  <a:pt x="5881200" y="1188646"/>
                </a:cubicBezTo>
                <a:cubicBezTo>
                  <a:pt x="5884201" y="1183338"/>
                  <a:pt x="5888787" y="1178859"/>
                  <a:pt x="5894958" y="1175209"/>
                </a:cubicBezTo>
                <a:cubicBezTo>
                  <a:pt x="5901129" y="1171560"/>
                  <a:pt x="5909551" y="1169735"/>
                  <a:pt x="5920224" y="1169735"/>
                </a:cubicBezTo>
                <a:lnTo>
                  <a:pt x="5981927" y="1169735"/>
                </a:lnTo>
                <a:lnTo>
                  <a:pt x="6014284" y="1169735"/>
                </a:lnTo>
                <a:lnTo>
                  <a:pt x="6028456" y="1169735"/>
                </a:lnTo>
                <a:cubicBezTo>
                  <a:pt x="6045133" y="1169735"/>
                  <a:pt x="6062061" y="1171726"/>
                  <a:pt x="6079239" y="1175707"/>
                </a:cubicBezTo>
                <a:cubicBezTo>
                  <a:pt x="6096415" y="1179688"/>
                  <a:pt x="6112008" y="1185992"/>
                  <a:pt x="6126018" y="1194617"/>
                </a:cubicBezTo>
                <a:cubicBezTo>
                  <a:pt x="6140026" y="1203243"/>
                  <a:pt x="6151534" y="1214357"/>
                  <a:pt x="6160540" y="1227960"/>
                </a:cubicBezTo>
                <a:cubicBezTo>
                  <a:pt x="6169545" y="1241562"/>
                  <a:pt x="6174048" y="1257984"/>
                  <a:pt x="6174048" y="1277226"/>
                </a:cubicBezTo>
                <a:cubicBezTo>
                  <a:pt x="6174048" y="1289833"/>
                  <a:pt x="6170879" y="1301777"/>
                  <a:pt x="6164542" y="1313057"/>
                </a:cubicBezTo>
                <a:cubicBezTo>
                  <a:pt x="6158205" y="1324337"/>
                  <a:pt x="6150199" y="1334124"/>
                  <a:pt x="6140527" y="1342418"/>
                </a:cubicBezTo>
                <a:cubicBezTo>
                  <a:pt x="6130854" y="1350712"/>
                  <a:pt x="6120181" y="1357264"/>
                  <a:pt x="6108507" y="1362075"/>
                </a:cubicBezTo>
                <a:cubicBezTo>
                  <a:pt x="6096832" y="1366885"/>
                  <a:pt x="6085492" y="1369291"/>
                  <a:pt x="6074485" y="1369291"/>
                </a:cubicBezTo>
                <a:lnTo>
                  <a:pt x="6043466" y="1369291"/>
                </a:lnTo>
                <a:lnTo>
                  <a:pt x="6043466" y="1472801"/>
                </a:lnTo>
                <a:cubicBezTo>
                  <a:pt x="6092163" y="1473796"/>
                  <a:pt x="6135606" y="1477611"/>
                  <a:pt x="6173797" y="1484246"/>
                </a:cubicBezTo>
                <a:cubicBezTo>
                  <a:pt x="6211988" y="1490882"/>
                  <a:pt x="6247094" y="1501830"/>
                  <a:pt x="6279114" y="1517091"/>
                </a:cubicBezTo>
                <a:cubicBezTo>
                  <a:pt x="6311135" y="1532352"/>
                  <a:pt x="6340903" y="1552589"/>
                  <a:pt x="6368421" y="1577803"/>
                </a:cubicBezTo>
                <a:cubicBezTo>
                  <a:pt x="6395938" y="1603017"/>
                  <a:pt x="6423205" y="1634369"/>
                  <a:pt x="6450223" y="1671858"/>
                </a:cubicBezTo>
                <a:lnTo>
                  <a:pt x="6450223" y="1722120"/>
                </a:lnTo>
                <a:lnTo>
                  <a:pt x="6566295" y="1722120"/>
                </a:lnTo>
                <a:lnTo>
                  <a:pt x="6566295" y="1169735"/>
                </a:lnTo>
                <a:lnTo>
                  <a:pt x="6706384" y="1169735"/>
                </a:lnTo>
                <a:lnTo>
                  <a:pt x="6706384" y="1065230"/>
                </a:lnTo>
                <a:lnTo>
                  <a:pt x="6014284" y="1065230"/>
                </a:lnTo>
                <a:lnTo>
                  <a:pt x="5981927" y="1065230"/>
                </a:lnTo>
                <a:lnTo>
                  <a:pt x="5898211" y="1065230"/>
                </a:lnTo>
                <a:cubicBezTo>
                  <a:pt x="5874528" y="1065230"/>
                  <a:pt x="5855183" y="1068548"/>
                  <a:pt x="5840174" y="1075183"/>
                </a:cubicBezTo>
                <a:cubicBezTo>
                  <a:pt x="5825164" y="1081818"/>
                  <a:pt x="5812323" y="1090278"/>
                  <a:pt x="5801649" y="1100563"/>
                </a:cubicBezTo>
                <a:cubicBezTo>
                  <a:pt x="5790310" y="1091273"/>
                  <a:pt x="5776216" y="1083062"/>
                  <a:pt x="5759372" y="1075929"/>
                </a:cubicBezTo>
                <a:cubicBezTo>
                  <a:pt x="5742528" y="1068796"/>
                  <a:pt x="5723600" y="1065230"/>
                  <a:pt x="5702587" y="1065230"/>
                </a:cubicBezTo>
                <a:lnTo>
                  <a:pt x="5654099" y="1065230"/>
                </a:lnTo>
                <a:lnTo>
                  <a:pt x="5618034" y="1065230"/>
                </a:lnTo>
                <a:lnTo>
                  <a:pt x="4836419" y="1065230"/>
                </a:lnTo>
                <a:lnTo>
                  <a:pt x="4804062" y="1065230"/>
                </a:lnTo>
                <a:lnTo>
                  <a:pt x="4720346" y="1065230"/>
                </a:lnTo>
                <a:cubicBezTo>
                  <a:pt x="4696663" y="1065230"/>
                  <a:pt x="4677318" y="1068548"/>
                  <a:pt x="4662309" y="1075183"/>
                </a:cubicBezTo>
                <a:cubicBezTo>
                  <a:pt x="4647299" y="1081818"/>
                  <a:pt x="4634458" y="1090278"/>
                  <a:pt x="4623785" y="1100563"/>
                </a:cubicBezTo>
                <a:cubicBezTo>
                  <a:pt x="4612444" y="1091273"/>
                  <a:pt x="4598351" y="1083062"/>
                  <a:pt x="4581507" y="1075929"/>
                </a:cubicBezTo>
                <a:cubicBezTo>
                  <a:pt x="4564663" y="1068796"/>
                  <a:pt x="4545735" y="1065230"/>
                  <a:pt x="4524722" y="1065230"/>
                </a:cubicBezTo>
                <a:lnTo>
                  <a:pt x="4477664" y="1065230"/>
                </a:lnTo>
                <a:lnTo>
                  <a:pt x="4440169" y="1065230"/>
                </a:lnTo>
                <a:lnTo>
                  <a:pt x="3647187" y="1065230"/>
                </a:lnTo>
                <a:lnTo>
                  <a:pt x="3616621" y="1065230"/>
                </a:lnTo>
                <a:close/>
                <a:moveTo>
                  <a:pt x="0" y="0"/>
                </a:moveTo>
                <a:lnTo>
                  <a:pt x="12257456" y="0"/>
                </a:lnTo>
                <a:lnTo>
                  <a:pt x="12257456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355823-08CA-C318-563D-7C0AA0214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27" y="4001837"/>
            <a:ext cx="1964640" cy="2093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A956C5-634C-A6D5-CBDC-D960E2394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01" y="4001837"/>
            <a:ext cx="1863743" cy="20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0B1F38E-B8FB-5070-5D63-8DEEAF02E058}"/>
              </a:ext>
            </a:extLst>
          </p:cNvPr>
          <p:cNvGrpSpPr/>
          <p:nvPr/>
        </p:nvGrpSpPr>
        <p:grpSpPr>
          <a:xfrm>
            <a:off x="9619" y="-2657381"/>
            <a:ext cx="12172764" cy="12172764"/>
            <a:chOff x="4590904" y="1923904"/>
            <a:chExt cx="3010194" cy="30101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26A261A-5218-F736-7AA3-038C87A1976A}"/>
                </a:ext>
              </a:extLst>
            </p:cNvPr>
            <p:cNvSpPr/>
            <p:nvPr/>
          </p:nvSpPr>
          <p:spPr>
            <a:xfrm>
              <a:off x="5346428" y="1923904"/>
              <a:ext cx="746687" cy="1477929"/>
            </a:xfrm>
            <a:custGeom>
              <a:avLst/>
              <a:gdLst>
                <a:gd name="connsiteX0" fmla="*/ 746687 w 746687"/>
                <a:gd name="connsiteY0" fmla="*/ 0 h 1477929"/>
                <a:gd name="connsiteX1" fmla="*/ 742293 w 746687"/>
                <a:gd name="connsiteY1" fmla="*/ 1477929 h 1477929"/>
                <a:gd name="connsiteX2" fmla="*/ 0 w 746687"/>
                <a:gd name="connsiteY2" fmla="*/ 201021 h 1477929"/>
                <a:gd name="connsiteX3" fmla="*/ 32085 w 746687"/>
                <a:gd name="connsiteY3" fmla="*/ 181529 h 1477929"/>
                <a:gd name="connsiteX4" fmla="*/ 595671 w 746687"/>
                <a:gd name="connsiteY4" fmla="*/ 7625 h 1477929"/>
                <a:gd name="connsiteX5" fmla="*/ 746687 w 746687"/>
                <a:gd name="connsiteY5" fmla="*/ 0 h 14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29">
                  <a:moveTo>
                    <a:pt x="746687" y="0"/>
                  </a:moveTo>
                  <a:lnTo>
                    <a:pt x="742293" y="1477929"/>
                  </a:lnTo>
                  <a:lnTo>
                    <a:pt x="0" y="201021"/>
                  </a:lnTo>
                  <a:lnTo>
                    <a:pt x="32085" y="181529"/>
                  </a:lnTo>
                  <a:cubicBezTo>
                    <a:pt x="202711" y="88839"/>
                    <a:pt x="393263" y="28181"/>
                    <a:pt x="595671" y="7625"/>
                  </a:cubicBezTo>
                  <a:lnTo>
                    <a:pt x="7466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62ADBDD-DB22-CEE0-4B14-A11C6E8BC5A3}"/>
                </a:ext>
              </a:extLst>
            </p:cNvPr>
            <p:cNvSpPr/>
            <p:nvPr/>
          </p:nvSpPr>
          <p:spPr>
            <a:xfrm>
              <a:off x="6098887" y="1923904"/>
              <a:ext cx="746687" cy="1477929"/>
            </a:xfrm>
            <a:custGeom>
              <a:avLst/>
              <a:gdLst>
                <a:gd name="connsiteX0" fmla="*/ 0 w 746687"/>
                <a:gd name="connsiteY0" fmla="*/ 0 h 1477929"/>
                <a:gd name="connsiteX1" fmla="*/ 151016 w 746687"/>
                <a:gd name="connsiteY1" fmla="*/ 7625 h 1477929"/>
                <a:gd name="connsiteX2" fmla="*/ 714602 w 746687"/>
                <a:gd name="connsiteY2" fmla="*/ 181529 h 1477929"/>
                <a:gd name="connsiteX3" fmla="*/ 746687 w 746687"/>
                <a:gd name="connsiteY3" fmla="*/ 201021 h 1477929"/>
                <a:gd name="connsiteX4" fmla="*/ 4394 w 746687"/>
                <a:gd name="connsiteY4" fmla="*/ 1477929 h 1477929"/>
                <a:gd name="connsiteX5" fmla="*/ 0 w 746687"/>
                <a:gd name="connsiteY5" fmla="*/ 0 h 14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29">
                  <a:moveTo>
                    <a:pt x="0" y="0"/>
                  </a:moveTo>
                  <a:lnTo>
                    <a:pt x="151016" y="7625"/>
                  </a:lnTo>
                  <a:cubicBezTo>
                    <a:pt x="353424" y="28181"/>
                    <a:pt x="543976" y="88839"/>
                    <a:pt x="714602" y="181529"/>
                  </a:cubicBezTo>
                  <a:lnTo>
                    <a:pt x="746687" y="201021"/>
                  </a:lnTo>
                  <a:lnTo>
                    <a:pt x="4394" y="1477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E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1651319-3D25-CF48-2D97-AB517F12FCC4}"/>
                </a:ext>
              </a:extLst>
            </p:cNvPr>
            <p:cNvSpPr/>
            <p:nvPr/>
          </p:nvSpPr>
          <p:spPr>
            <a:xfrm>
              <a:off x="4794926" y="2127926"/>
              <a:ext cx="1281187" cy="1281187"/>
            </a:xfrm>
            <a:custGeom>
              <a:avLst/>
              <a:gdLst>
                <a:gd name="connsiteX0" fmla="*/ 546563 w 1281187"/>
                <a:gd name="connsiteY0" fmla="*/ 0 h 1281187"/>
                <a:gd name="connsiteX1" fmla="*/ 1281187 w 1281187"/>
                <a:gd name="connsiteY1" fmla="*/ 1281187 h 1281187"/>
                <a:gd name="connsiteX2" fmla="*/ 0 w 1281187"/>
                <a:gd name="connsiteY2" fmla="*/ 546563 h 1281187"/>
                <a:gd name="connsiteX3" fmla="*/ 52904 w 1281187"/>
                <a:gd name="connsiteY3" fmla="*/ 459479 h 1281187"/>
                <a:gd name="connsiteX4" fmla="*/ 459479 w 1281187"/>
                <a:gd name="connsiteY4" fmla="*/ 52904 h 1281187"/>
                <a:gd name="connsiteX5" fmla="*/ 546563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546563" y="0"/>
                  </a:moveTo>
                  <a:lnTo>
                    <a:pt x="1281187" y="1281187"/>
                  </a:lnTo>
                  <a:lnTo>
                    <a:pt x="0" y="546563"/>
                  </a:lnTo>
                  <a:lnTo>
                    <a:pt x="52904" y="459479"/>
                  </a:lnTo>
                  <a:cubicBezTo>
                    <a:pt x="161105" y="299320"/>
                    <a:pt x="299321" y="161105"/>
                    <a:pt x="459479" y="52904"/>
                  </a:cubicBezTo>
                  <a:lnTo>
                    <a:pt x="5465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B71BF-CDB0-3610-D524-D06F68EA4B47}"/>
                </a:ext>
              </a:extLst>
            </p:cNvPr>
            <p:cNvSpPr/>
            <p:nvPr/>
          </p:nvSpPr>
          <p:spPr>
            <a:xfrm>
              <a:off x="6115889" y="2127926"/>
              <a:ext cx="1281187" cy="1281187"/>
            </a:xfrm>
            <a:custGeom>
              <a:avLst/>
              <a:gdLst>
                <a:gd name="connsiteX0" fmla="*/ 734625 w 1281187"/>
                <a:gd name="connsiteY0" fmla="*/ 0 h 1281187"/>
                <a:gd name="connsiteX1" fmla="*/ 821708 w 1281187"/>
                <a:gd name="connsiteY1" fmla="*/ 52904 h 1281187"/>
                <a:gd name="connsiteX2" fmla="*/ 1228283 w 1281187"/>
                <a:gd name="connsiteY2" fmla="*/ 459479 h 1281187"/>
                <a:gd name="connsiteX3" fmla="*/ 1281187 w 1281187"/>
                <a:gd name="connsiteY3" fmla="*/ 546563 h 1281187"/>
                <a:gd name="connsiteX4" fmla="*/ 0 w 1281187"/>
                <a:gd name="connsiteY4" fmla="*/ 1281187 h 1281187"/>
                <a:gd name="connsiteX5" fmla="*/ 734625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734625" y="0"/>
                  </a:moveTo>
                  <a:lnTo>
                    <a:pt x="821708" y="52904"/>
                  </a:lnTo>
                  <a:cubicBezTo>
                    <a:pt x="981867" y="161105"/>
                    <a:pt x="1120082" y="299320"/>
                    <a:pt x="1228283" y="459479"/>
                  </a:cubicBezTo>
                  <a:lnTo>
                    <a:pt x="1281187" y="546563"/>
                  </a:lnTo>
                  <a:lnTo>
                    <a:pt x="0" y="1281187"/>
                  </a:lnTo>
                  <a:lnTo>
                    <a:pt x="734625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CE1C07-973F-249B-BC4E-ED72822E904B}"/>
                </a:ext>
              </a:extLst>
            </p:cNvPr>
            <p:cNvSpPr/>
            <p:nvPr/>
          </p:nvSpPr>
          <p:spPr>
            <a:xfrm>
              <a:off x="4590904" y="2679428"/>
              <a:ext cx="1477929" cy="746687"/>
            </a:xfrm>
            <a:custGeom>
              <a:avLst/>
              <a:gdLst>
                <a:gd name="connsiteX0" fmla="*/ 201021 w 1477929"/>
                <a:gd name="connsiteY0" fmla="*/ 0 h 746687"/>
                <a:gd name="connsiteX1" fmla="*/ 1477929 w 1477929"/>
                <a:gd name="connsiteY1" fmla="*/ 742293 h 746687"/>
                <a:gd name="connsiteX2" fmla="*/ 0 w 1477929"/>
                <a:gd name="connsiteY2" fmla="*/ 746687 h 746687"/>
                <a:gd name="connsiteX3" fmla="*/ 7625 w 1477929"/>
                <a:gd name="connsiteY3" fmla="*/ 595671 h 746687"/>
                <a:gd name="connsiteX4" fmla="*/ 181529 w 1477929"/>
                <a:gd name="connsiteY4" fmla="*/ 32085 h 746687"/>
                <a:gd name="connsiteX5" fmla="*/ 201021 w 1477929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29" h="746687">
                  <a:moveTo>
                    <a:pt x="201021" y="0"/>
                  </a:moveTo>
                  <a:lnTo>
                    <a:pt x="1477929" y="742293"/>
                  </a:lnTo>
                  <a:lnTo>
                    <a:pt x="0" y="746687"/>
                  </a:lnTo>
                  <a:lnTo>
                    <a:pt x="7625" y="595671"/>
                  </a:lnTo>
                  <a:cubicBezTo>
                    <a:pt x="28181" y="393263"/>
                    <a:pt x="88839" y="202711"/>
                    <a:pt x="181529" y="32085"/>
                  </a:cubicBezTo>
                  <a:lnTo>
                    <a:pt x="201021" y="0"/>
                  </a:lnTo>
                  <a:close/>
                </a:path>
              </a:pathLst>
            </a:custGeom>
            <a:solidFill>
              <a:srgbClr val="FA0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30AEC6-4382-DC15-E34B-B6A911488B60}"/>
                </a:ext>
              </a:extLst>
            </p:cNvPr>
            <p:cNvSpPr/>
            <p:nvPr/>
          </p:nvSpPr>
          <p:spPr>
            <a:xfrm>
              <a:off x="6123168" y="2679428"/>
              <a:ext cx="1477930" cy="746687"/>
            </a:xfrm>
            <a:custGeom>
              <a:avLst/>
              <a:gdLst>
                <a:gd name="connsiteX0" fmla="*/ 1276908 w 1477930"/>
                <a:gd name="connsiteY0" fmla="*/ 0 h 746687"/>
                <a:gd name="connsiteX1" fmla="*/ 1296400 w 1477930"/>
                <a:gd name="connsiteY1" fmla="*/ 32085 h 746687"/>
                <a:gd name="connsiteX2" fmla="*/ 1470304 w 1477930"/>
                <a:gd name="connsiteY2" fmla="*/ 595671 h 746687"/>
                <a:gd name="connsiteX3" fmla="*/ 1477930 w 1477930"/>
                <a:gd name="connsiteY3" fmla="*/ 746687 h 746687"/>
                <a:gd name="connsiteX4" fmla="*/ 0 w 1477930"/>
                <a:gd name="connsiteY4" fmla="*/ 742293 h 746687"/>
                <a:gd name="connsiteX5" fmla="*/ 1276908 w 1477930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30" h="746687">
                  <a:moveTo>
                    <a:pt x="1276908" y="0"/>
                  </a:moveTo>
                  <a:lnTo>
                    <a:pt x="1296400" y="32085"/>
                  </a:lnTo>
                  <a:cubicBezTo>
                    <a:pt x="1389090" y="202711"/>
                    <a:pt x="1449748" y="393263"/>
                    <a:pt x="1470304" y="595671"/>
                  </a:cubicBezTo>
                  <a:lnTo>
                    <a:pt x="1477930" y="746687"/>
                  </a:lnTo>
                  <a:lnTo>
                    <a:pt x="0" y="742293"/>
                  </a:lnTo>
                  <a:lnTo>
                    <a:pt x="127690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F7A4C60-89AA-1694-701E-2DD0DACA8702}"/>
                </a:ext>
              </a:extLst>
            </p:cNvPr>
            <p:cNvSpPr/>
            <p:nvPr/>
          </p:nvSpPr>
          <p:spPr>
            <a:xfrm>
              <a:off x="4590904" y="3431887"/>
              <a:ext cx="1477929" cy="746687"/>
            </a:xfrm>
            <a:custGeom>
              <a:avLst/>
              <a:gdLst>
                <a:gd name="connsiteX0" fmla="*/ 0 w 1477929"/>
                <a:gd name="connsiteY0" fmla="*/ 0 h 746687"/>
                <a:gd name="connsiteX1" fmla="*/ 1477929 w 1477929"/>
                <a:gd name="connsiteY1" fmla="*/ 4394 h 746687"/>
                <a:gd name="connsiteX2" fmla="*/ 201021 w 1477929"/>
                <a:gd name="connsiteY2" fmla="*/ 746687 h 746687"/>
                <a:gd name="connsiteX3" fmla="*/ 181529 w 1477929"/>
                <a:gd name="connsiteY3" fmla="*/ 714602 h 746687"/>
                <a:gd name="connsiteX4" fmla="*/ 7625 w 1477929"/>
                <a:gd name="connsiteY4" fmla="*/ 151016 h 746687"/>
                <a:gd name="connsiteX5" fmla="*/ 0 w 1477929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29" h="746687">
                  <a:moveTo>
                    <a:pt x="0" y="0"/>
                  </a:moveTo>
                  <a:lnTo>
                    <a:pt x="1477929" y="4394"/>
                  </a:lnTo>
                  <a:lnTo>
                    <a:pt x="201021" y="746687"/>
                  </a:lnTo>
                  <a:lnTo>
                    <a:pt x="181529" y="714602"/>
                  </a:lnTo>
                  <a:cubicBezTo>
                    <a:pt x="88839" y="543976"/>
                    <a:pt x="28181" y="353424"/>
                    <a:pt x="7625" y="1510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E80298-ADEA-E16C-3C6B-25F40B894717}"/>
                </a:ext>
              </a:extLst>
            </p:cNvPr>
            <p:cNvSpPr/>
            <p:nvPr/>
          </p:nvSpPr>
          <p:spPr>
            <a:xfrm>
              <a:off x="6123168" y="3431887"/>
              <a:ext cx="1477930" cy="746687"/>
            </a:xfrm>
            <a:custGeom>
              <a:avLst/>
              <a:gdLst>
                <a:gd name="connsiteX0" fmla="*/ 1477930 w 1477930"/>
                <a:gd name="connsiteY0" fmla="*/ 0 h 746687"/>
                <a:gd name="connsiteX1" fmla="*/ 1470304 w 1477930"/>
                <a:gd name="connsiteY1" fmla="*/ 151016 h 746687"/>
                <a:gd name="connsiteX2" fmla="*/ 1296400 w 1477930"/>
                <a:gd name="connsiteY2" fmla="*/ 714602 h 746687"/>
                <a:gd name="connsiteX3" fmla="*/ 1276908 w 1477930"/>
                <a:gd name="connsiteY3" fmla="*/ 746687 h 746687"/>
                <a:gd name="connsiteX4" fmla="*/ 0 w 1477930"/>
                <a:gd name="connsiteY4" fmla="*/ 4394 h 746687"/>
                <a:gd name="connsiteX5" fmla="*/ 1477930 w 1477930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30" h="746687">
                  <a:moveTo>
                    <a:pt x="1477930" y="0"/>
                  </a:moveTo>
                  <a:lnTo>
                    <a:pt x="1470304" y="151016"/>
                  </a:lnTo>
                  <a:cubicBezTo>
                    <a:pt x="1449748" y="353424"/>
                    <a:pt x="1389090" y="543976"/>
                    <a:pt x="1296400" y="714602"/>
                  </a:cubicBezTo>
                  <a:lnTo>
                    <a:pt x="1276908" y="746687"/>
                  </a:lnTo>
                  <a:lnTo>
                    <a:pt x="0" y="4394"/>
                  </a:lnTo>
                  <a:lnTo>
                    <a:pt x="1477930" y="0"/>
                  </a:lnTo>
                  <a:close/>
                </a:path>
              </a:pathLst>
            </a:custGeom>
            <a:solidFill>
              <a:srgbClr val="FA0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7FEEB-8BE7-158C-298B-7E45FB2A3DFE}"/>
                </a:ext>
              </a:extLst>
            </p:cNvPr>
            <p:cNvSpPr/>
            <p:nvPr/>
          </p:nvSpPr>
          <p:spPr>
            <a:xfrm>
              <a:off x="4794926" y="3448889"/>
              <a:ext cx="1281187" cy="1281187"/>
            </a:xfrm>
            <a:custGeom>
              <a:avLst/>
              <a:gdLst>
                <a:gd name="connsiteX0" fmla="*/ 1281187 w 1281187"/>
                <a:gd name="connsiteY0" fmla="*/ 0 h 1281187"/>
                <a:gd name="connsiteX1" fmla="*/ 546563 w 1281187"/>
                <a:gd name="connsiteY1" fmla="*/ 1281187 h 1281187"/>
                <a:gd name="connsiteX2" fmla="*/ 459479 w 1281187"/>
                <a:gd name="connsiteY2" fmla="*/ 1228283 h 1281187"/>
                <a:gd name="connsiteX3" fmla="*/ 52904 w 1281187"/>
                <a:gd name="connsiteY3" fmla="*/ 821708 h 1281187"/>
                <a:gd name="connsiteX4" fmla="*/ 0 w 1281187"/>
                <a:gd name="connsiteY4" fmla="*/ 734625 h 1281187"/>
                <a:gd name="connsiteX5" fmla="*/ 1281187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1281187" y="0"/>
                  </a:moveTo>
                  <a:lnTo>
                    <a:pt x="546563" y="1281187"/>
                  </a:lnTo>
                  <a:lnTo>
                    <a:pt x="459479" y="1228283"/>
                  </a:lnTo>
                  <a:cubicBezTo>
                    <a:pt x="299321" y="1120082"/>
                    <a:pt x="161105" y="981867"/>
                    <a:pt x="52904" y="821708"/>
                  </a:cubicBezTo>
                  <a:lnTo>
                    <a:pt x="0" y="734625"/>
                  </a:lnTo>
                  <a:lnTo>
                    <a:pt x="1281187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92CA80-D3A2-AEBA-438F-9B55130E6C55}"/>
                </a:ext>
              </a:extLst>
            </p:cNvPr>
            <p:cNvSpPr/>
            <p:nvPr/>
          </p:nvSpPr>
          <p:spPr>
            <a:xfrm>
              <a:off x="6115889" y="3448889"/>
              <a:ext cx="1281187" cy="1281187"/>
            </a:xfrm>
            <a:custGeom>
              <a:avLst/>
              <a:gdLst>
                <a:gd name="connsiteX0" fmla="*/ 0 w 1281187"/>
                <a:gd name="connsiteY0" fmla="*/ 0 h 1281187"/>
                <a:gd name="connsiteX1" fmla="*/ 1281187 w 1281187"/>
                <a:gd name="connsiteY1" fmla="*/ 734625 h 1281187"/>
                <a:gd name="connsiteX2" fmla="*/ 1228283 w 1281187"/>
                <a:gd name="connsiteY2" fmla="*/ 821708 h 1281187"/>
                <a:gd name="connsiteX3" fmla="*/ 821708 w 1281187"/>
                <a:gd name="connsiteY3" fmla="*/ 1228283 h 1281187"/>
                <a:gd name="connsiteX4" fmla="*/ 734625 w 1281187"/>
                <a:gd name="connsiteY4" fmla="*/ 1281187 h 1281187"/>
                <a:gd name="connsiteX5" fmla="*/ 0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0" y="0"/>
                  </a:moveTo>
                  <a:lnTo>
                    <a:pt x="1281187" y="734625"/>
                  </a:lnTo>
                  <a:lnTo>
                    <a:pt x="1228283" y="821708"/>
                  </a:lnTo>
                  <a:cubicBezTo>
                    <a:pt x="1120082" y="981867"/>
                    <a:pt x="981867" y="1120082"/>
                    <a:pt x="821708" y="1228283"/>
                  </a:cubicBezTo>
                  <a:lnTo>
                    <a:pt x="734625" y="1281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E2EEA6-B015-94CA-74B7-DDFB4207AA12}"/>
                </a:ext>
              </a:extLst>
            </p:cNvPr>
            <p:cNvSpPr/>
            <p:nvPr/>
          </p:nvSpPr>
          <p:spPr>
            <a:xfrm>
              <a:off x="5346428" y="3456168"/>
              <a:ext cx="746687" cy="1477930"/>
            </a:xfrm>
            <a:custGeom>
              <a:avLst/>
              <a:gdLst>
                <a:gd name="connsiteX0" fmla="*/ 742293 w 746687"/>
                <a:gd name="connsiteY0" fmla="*/ 0 h 1477930"/>
                <a:gd name="connsiteX1" fmla="*/ 746687 w 746687"/>
                <a:gd name="connsiteY1" fmla="*/ 1477930 h 1477930"/>
                <a:gd name="connsiteX2" fmla="*/ 595671 w 746687"/>
                <a:gd name="connsiteY2" fmla="*/ 1470304 h 1477930"/>
                <a:gd name="connsiteX3" fmla="*/ 32085 w 746687"/>
                <a:gd name="connsiteY3" fmla="*/ 1296400 h 1477930"/>
                <a:gd name="connsiteX4" fmla="*/ 0 w 746687"/>
                <a:gd name="connsiteY4" fmla="*/ 1276908 h 1477930"/>
                <a:gd name="connsiteX5" fmla="*/ 742293 w 746687"/>
                <a:gd name="connsiteY5" fmla="*/ 0 h 147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30">
                  <a:moveTo>
                    <a:pt x="742293" y="0"/>
                  </a:moveTo>
                  <a:lnTo>
                    <a:pt x="746687" y="1477930"/>
                  </a:lnTo>
                  <a:lnTo>
                    <a:pt x="595671" y="1470304"/>
                  </a:lnTo>
                  <a:cubicBezTo>
                    <a:pt x="393263" y="1449748"/>
                    <a:pt x="202711" y="1389090"/>
                    <a:pt x="32085" y="1296400"/>
                  </a:cubicBezTo>
                  <a:lnTo>
                    <a:pt x="0" y="1276908"/>
                  </a:lnTo>
                  <a:lnTo>
                    <a:pt x="742293" y="0"/>
                  </a:lnTo>
                  <a:close/>
                </a:path>
              </a:pathLst>
            </a:custGeom>
            <a:solidFill>
              <a:srgbClr val="1AE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5C4D57-8C7B-73A9-5380-69F5CEA8E4AE}"/>
                </a:ext>
              </a:extLst>
            </p:cNvPr>
            <p:cNvSpPr/>
            <p:nvPr/>
          </p:nvSpPr>
          <p:spPr>
            <a:xfrm>
              <a:off x="6098887" y="3456168"/>
              <a:ext cx="746687" cy="1477930"/>
            </a:xfrm>
            <a:custGeom>
              <a:avLst/>
              <a:gdLst>
                <a:gd name="connsiteX0" fmla="*/ 4394 w 746687"/>
                <a:gd name="connsiteY0" fmla="*/ 0 h 1477930"/>
                <a:gd name="connsiteX1" fmla="*/ 746687 w 746687"/>
                <a:gd name="connsiteY1" fmla="*/ 1276908 h 1477930"/>
                <a:gd name="connsiteX2" fmla="*/ 714602 w 746687"/>
                <a:gd name="connsiteY2" fmla="*/ 1296400 h 1477930"/>
                <a:gd name="connsiteX3" fmla="*/ 151016 w 746687"/>
                <a:gd name="connsiteY3" fmla="*/ 1470304 h 1477930"/>
                <a:gd name="connsiteX4" fmla="*/ 0 w 746687"/>
                <a:gd name="connsiteY4" fmla="*/ 1477930 h 1477930"/>
                <a:gd name="connsiteX5" fmla="*/ 4394 w 746687"/>
                <a:gd name="connsiteY5" fmla="*/ 0 h 147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30">
                  <a:moveTo>
                    <a:pt x="4394" y="0"/>
                  </a:moveTo>
                  <a:lnTo>
                    <a:pt x="746687" y="1276908"/>
                  </a:lnTo>
                  <a:lnTo>
                    <a:pt x="714602" y="1296400"/>
                  </a:lnTo>
                  <a:cubicBezTo>
                    <a:pt x="543976" y="1389090"/>
                    <a:pt x="353424" y="1449748"/>
                    <a:pt x="151016" y="1470304"/>
                  </a:cubicBezTo>
                  <a:lnTo>
                    <a:pt x="0" y="1477930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797949-8225-B0A1-5F64-3BAC3D15EC72}"/>
              </a:ext>
            </a:extLst>
          </p:cNvPr>
          <p:cNvSpPr/>
          <p:nvPr/>
        </p:nvSpPr>
        <p:spPr>
          <a:xfrm>
            <a:off x="-9617" y="-496073"/>
            <a:ext cx="12192000" cy="786938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799054" y="4997713"/>
                </a:moveTo>
                <a:cubicBezTo>
                  <a:pt x="2789503" y="4997713"/>
                  <a:pt x="2780636" y="4999418"/>
                  <a:pt x="2772451" y="5002829"/>
                </a:cubicBezTo>
                <a:cubicBezTo>
                  <a:pt x="2764265" y="5006240"/>
                  <a:pt x="2757170" y="5011015"/>
                  <a:pt x="2751168" y="5017154"/>
                </a:cubicBezTo>
                <a:cubicBezTo>
                  <a:pt x="2745165" y="5023293"/>
                  <a:pt x="2740390" y="5030455"/>
                  <a:pt x="2736843" y="5038641"/>
                </a:cubicBezTo>
                <a:cubicBezTo>
                  <a:pt x="2733296" y="5046826"/>
                  <a:pt x="2731523" y="5055558"/>
                  <a:pt x="2731523" y="5064834"/>
                </a:cubicBezTo>
                <a:cubicBezTo>
                  <a:pt x="2731523" y="5073839"/>
                  <a:pt x="2733296" y="5082365"/>
                  <a:pt x="2736843" y="5090414"/>
                </a:cubicBezTo>
                <a:cubicBezTo>
                  <a:pt x="2740390" y="5098464"/>
                  <a:pt x="2745165" y="5105558"/>
                  <a:pt x="2751168" y="5111697"/>
                </a:cubicBezTo>
                <a:cubicBezTo>
                  <a:pt x="2757170" y="5117836"/>
                  <a:pt x="2764265" y="5122679"/>
                  <a:pt x="2772451" y="5126226"/>
                </a:cubicBezTo>
                <a:cubicBezTo>
                  <a:pt x="2780636" y="5129773"/>
                  <a:pt x="2789503" y="5131547"/>
                  <a:pt x="2799054" y="5131547"/>
                </a:cubicBezTo>
                <a:cubicBezTo>
                  <a:pt x="2808330" y="5131547"/>
                  <a:pt x="2816993" y="5129773"/>
                  <a:pt x="2825043" y="5126226"/>
                </a:cubicBezTo>
                <a:cubicBezTo>
                  <a:pt x="2833091" y="5122679"/>
                  <a:pt x="2840186" y="5117904"/>
                  <a:pt x="2846325" y="5111901"/>
                </a:cubicBezTo>
                <a:cubicBezTo>
                  <a:pt x="2852464" y="5105899"/>
                  <a:pt x="2857307" y="5098873"/>
                  <a:pt x="2860854" y="5090824"/>
                </a:cubicBezTo>
                <a:cubicBezTo>
                  <a:pt x="2864401" y="5082775"/>
                  <a:pt x="2866175" y="5074112"/>
                  <a:pt x="2866175" y="5064834"/>
                </a:cubicBezTo>
                <a:cubicBezTo>
                  <a:pt x="2866175" y="5055558"/>
                  <a:pt x="2864470" y="5046826"/>
                  <a:pt x="2861059" y="5038641"/>
                </a:cubicBezTo>
                <a:cubicBezTo>
                  <a:pt x="2857648" y="5030455"/>
                  <a:pt x="2852874" y="5023293"/>
                  <a:pt x="2846734" y="5017154"/>
                </a:cubicBezTo>
                <a:cubicBezTo>
                  <a:pt x="2840595" y="5011015"/>
                  <a:pt x="2833433" y="5006240"/>
                  <a:pt x="2825247" y="5002829"/>
                </a:cubicBezTo>
                <a:cubicBezTo>
                  <a:pt x="2817062" y="4999418"/>
                  <a:pt x="2808330" y="4997713"/>
                  <a:pt x="2799054" y="4997713"/>
                </a:cubicBezTo>
                <a:close/>
                <a:moveTo>
                  <a:pt x="1322678" y="4997713"/>
                </a:moveTo>
                <a:cubicBezTo>
                  <a:pt x="1313128" y="4997713"/>
                  <a:pt x="1304261" y="4999418"/>
                  <a:pt x="1296075" y="5002829"/>
                </a:cubicBezTo>
                <a:cubicBezTo>
                  <a:pt x="1287890" y="5006240"/>
                  <a:pt x="1280796" y="5011015"/>
                  <a:pt x="1274793" y="5017154"/>
                </a:cubicBezTo>
                <a:cubicBezTo>
                  <a:pt x="1268790" y="5023293"/>
                  <a:pt x="1264015" y="5030455"/>
                  <a:pt x="1260468" y="5038641"/>
                </a:cubicBezTo>
                <a:cubicBezTo>
                  <a:pt x="1256921" y="5046826"/>
                  <a:pt x="1255147" y="5055558"/>
                  <a:pt x="1255147" y="5064834"/>
                </a:cubicBezTo>
                <a:cubicBezTo>
                  <a:pt x="1255147" y="5073839"/>
                  <a:pt x="1256921" y="5082365"/>
                  <a:pt x="1260468" y="5090414"/>
                </a:cubicBezTo>
                <a:cubicBezTo>
                  <a:pt x="1264015" y="5098464"/>
                  <a:pt x="1268790" y="5105558"/>
                  <a:pt x="1274793" y="5111697"/>
                </a:cubicBezTo>
                <a:cubicBezTo>
                  <a:pt x="1280796" y="5117836"/>
                  <a:pt x="1287890" y="5122679"/>
                  <a:pt x="1296075" y="5126226"/>
                </a:cubicBezTo>
                <a:cubicBezTo>
                  <a:pt x="1304261" y="5129773"/>
                  <a:pt x="1313128" y="5131547"/>
                  <a:pt x="1322678" y="5131547"/>
                </a:cubicBezTo>
                <a:cubicBezTo>
                  <a:pt x="1331955" y="5131547"/>
                  <a:pt x="1340618" y="5129773"/>
                  <a:pt x="1348667" y="5126226"/>
                </a:cubicBezTo>
                <a:cubicBezTo>
                  <a:pt x="1356716" y="5122679"/>
                  <a:pt x="1363811" y="5117904"/>
                  <a:pt x="1369950" y="5111901"/>
                </a:cubicBezTo>
                <a:cubicBezTo>
                  <a:pt x="1376089" y="5105899"/>
                  <a:pt x="1380932" y="5098873"/>
                  <a:pt x="1384479" y="5090824"/>
                </a:cubicBezTo>
                <a:cubicBezTo>
                  <a:pt x="1388026" y="5082775"/>
                  <a:pt x="1389800" y="5074112"/>
                  <a:pt x="1389800" y="5064834"/>
                </a:cubicBezTo>
                <a:cubicBezTo>
                  <a:pt x="1389800" y="5055558"/>
                  <a:pt x="1388094" y="5046826"/>
                  <a:pt x="1384684" y="5038641"/>
                </a:cubicBezTo>
                <a:cubicBezTo>
                  <a:pt x="1381273" y="5030455"/>
                  <a:pt x="1376498" y="5023293"/>
                  <a:pt x="1370359" y="5017154"/>
                </a:cubicBezTo>
                <a:cubicBezTo>
                  <a:pt x="1364220" y="5011015"/>
                  <a:pt x="1357058" y="5006240"/>
                  <a:pt x="1348872" y="5002829"/>
                </a:cubicBezTo>
                <a:cubicBezTo>
                  <a:pt x="1340686" y="4999418"/>
                  <a:pt x="1331955" y="4997713"/>
                  <a:pt x="1322678" y="4997713"/>
                </a:cubicBezTo>
                <a:close/>
                <a:moveTo>
                  <a:pt x="2317706" y="4677249"/>
                </a:moveTo>
                <a:lnTo>
                  <a:pt x="2317706" y="4821314"/>
                </a:lnTo>
                <a:cubicBezTo>
                  <a:pt x="2309793" y="4814220"/>
                  <a:pt x="2300585" y="4806649"/>
                  <a:pt x="2290080" y="4798600"/>
                </a:cubicBezTo>
                <a:cubicBezTo>
                  <a:pt x="2279575" y="4790551"/>
                  <a:pt x="2268388" y="4782842"/>
                  <a:pt x="2256519" y="4775475"/>
                </a:cubicBezTo>
                <a:cubicBezTo>
                  <a:pt x="2244650" y="4768108"/>
                  <a:pt x="2232303" y="4761424"/>
                  <a:pt x="2219479" y="4755421"/>
                </a:cubicBezTo>
                <a:cubicBezTo>
                  <a:pt x="2206656" y="4749418"/>
                  <a:pt x="2193968" y="4744780"/>
                  <a:pt x="2181416" y="4741505"/>
                </a:cubicBezTo>
                <a:cubicBezTo>
                  <a:pt x="2187419" y="4733593"/>
                  <a:pt x="2195332" y="4726089"/>
                  <a:pt x="2205155" y="4718995"/>
                </a:cubicBezTo>
                <a:cubicBezTo>
                  <a:pt x="2214977" y="4711901"/>
                  <a:pt x="2225960" y="4705489"/>
                  <a:pt x="2238102" y="4699759"/>
                </a:cubicBezTo>
                <a:cubicBezTo>
                  <a:pt x="2250244" y="4694029"/>
                  <a:pt x="2263068" y="4689255"/>
                  <a:pt x="2276573" y="4685434"/>
                </a:cubicBezTo>
                <a:cubicBezTo>
                  <a:pt x="2290080" y="4681615"/>
                  <a:pt x="2303791" y="4678886"/>
                  <a:pt x="2317706" y="4677249"/>
                </a:cubicBezTo>
                <a:close/>
                <a:moveTo>
                  <a:pt x="3047485" y="4673156"/>
                </a:moveTo>
                <a:lnTo>
                  <a:pt x="3047485" y="4824998"/>
                </a:lnTo>
                <a:cubicBezTo>
                  <a:pt x="3034115" y="4814357"/>
                  <a:pt x="3018904" y="4804261"/>
                  <a:pt x="3001850" y="4794711"/>
                </a:cubicBezTo>
                <a:cubicBezTo>
                  <a:pt x="2984797" y="4785162"/>
                  <a:pt x="2966994" y="4776431"/>
                  <a:pt x="2948440" y="4768518"/>
                </a:cubicBezTo>
                <a:cubicBezTo>
                  <a:pt x="2929886" y="4760605"/>
                  <a:pt x="2911332" y="4753716"/>
                  <a:pt x="2892778" y="4747849"/>
                </a:cubicBezTo>
                <a:cubicBezTo>
                  <a:pt x="2874224" y="4741983"/>
                  <a:pt x="2856898" y="4737413"/>
                  <a:pt x="2840800" y="4734138"/>
                </a:cubicBezTo>
                <a:cubicBezTo>
                  <a:pt x="2854715" y="4720769"/>
                  <a:pt x="2870063" y="4710128"/>
                  <a:pt x="2886844" y="4702215"/>
                </a:cubicBezTo>
                <a:cubicBezTo>
                  <a:pt x="2903624" y="4694302"/>
                  <a:pt x="2921018" y="4688163"/>
                  <a:pt x="2939026" y="4683797"/>
                </a:cubicBezTo>
                <a:cubicBezTo>
                  <a:pt x="2957034" y="4679432"/>
                  <a:pt x="2975316" y="4676567"/>
                  <a:pt x="2993870" y="4675202"/>
                </a:cubicBezTo>
                <a:cubicBezTo>
                  <a:pt x="3012424" y="4673838"/>
                  <a:pt x="3030295" y="4673156"/>
                  <a:pt x="3047485" y="4673156"/>
                </a:cubicBezTo>
                <a:close/>
                <a:moveTo>
                  <a:pt x="1571110" y="4673156"/>
                </a:moveTo>
                <a:lnTo>
                  <a:pt x="1571110" y="4824998"/>
                </a:lnTo>
                <a:cubicBezTo>
                  <a:pt x="1557740" y="4814357"/>
                  <a:pt x="1542528" y="4804261"/>
                  <a:pt x="1525475" y="4794711"/>
                </a:cubicBezTo>
                <a:cubicBezTo>
                  <a:pt x="1508422" y="4785162"/>
                  <a:pt x="1490618" y="4776431"/>
                  <a:pt x="1472065" y="4768518"/>
                </a:cubicBezTo>
                <a:cubicBezTo>
                  <a:pt x="1453510" y="4760605"/>
                  <a:pt x="1434957" y="4753716"/>
                  <a:pt x="1416403" y="4747849"/>
                </a:cubicBezTo>
                <a:cubicBezTo>
                  <a:pt x="1397849" y="4741983"/>
                  <a:pt x="1380523" y="4737413"/>
                  <a:pt x="1364425" y="4734138"/>
                </a:cubicBezTo>
                <a:cubicBezTo>
                  <a:pt x="1378340" y="4720769"/>
                  <a:pt x="1393688" y="4710128"/>
                  <a:pt x="1410468" y="4702215"/>
                </a:cubicBezTo>
                <a:cubicBezTo>
                  <a:pt x="1427249" y="4694302"/>
                  <a:pt x="1444643" y="4688163"/>
                  <a:pt x="1462651" y="4683797"/>
                </a:cubicBezTo>
                <a:cubicBezTo>
                  <a:pt x="1480659" y="4679432"/>
                  <a:pt x="1498940" y="4676567"/>
                  <a:pt x="1517494" y="4675202"/>
                </a:cubicBezTo>
                <a:cubicBezTo>
                  <a:pt x="1536048" y="4673838"/>
                  <a:pt x="1553920" y="4673156"/>
                  <a:pt x="1571110" y="4673156"/>
                </a:cubicBezTo>
                <a:close/>
                <a:moveTo>
                  <a:pt x="1028185" y="4673156"/>
                </a:moveTo>
                <a:lnTo>
                  <a:pt x="1028185" y="4824998"/>
                </a:lnTo>
                <a:cubicBezTo>
                  <a:pt x="1014815" y="4814357"/>
                  <a:pt x="999603" y="4804261"/>
                  <a:pt x="982550" y="4794711"/>
                </a:cubicBezTo>
                <a:cubicBezTo>
                  <a:pt x="965497" y="4785162"/>
                  <a:pt x="947693" y="4776431"/>
                  <a:pt x="929139" y="4768518"/>
                </a:cubicBezTo>
                <a:cubicBezTo>
                  <a:pt x="910586" y="4760605"/>
                  <a:pt x="892032" y="4753716"/>
                  <a:pt x="873478" y="4747849"/>
                </a:cubicBezTo>
                <a:cubicBezTo>
                  <a:pt x="854924" y="4741983"/>
                  <a:pt x="837598" y="4737413"/>
                  <a:pt x="821500" y="4734138"/>
                </a:cubicBezTo>
                <a:cubicBezTo>
                  <a:pt x="835415" y="4720769"/>
                  <a:pt x="850763" y="4710128"/>
                  <a:pt x="867543" y="4702215"/>
                </a:cubicBezTo>
                <a:cubicBezTo>
                  <a:pt x="884324" y="4694302"/>
                  <a:pt x="901718" y="4688163"/>
                  <a:pt x="919726" y="4683797"/>
                </a:cubicBezTo>
                <a:cubicBezTo>
                  <a:pt x="937734" y="4679432"/>
                  <a:pt x="956015" y="4676567"/>
                  <a:pt x="974569" y="4675202"/>
                </a:cubicBezTo>
                <a:cubicBezTo>
                  <a:pt x="993123" y="4673838"/>
                  <a:pt x="1010995" y="4673156"/>
                  <a:pt x="1028185" y="4673156"/>
                </a:cubicBezTo>
                <a:close/>
                <a:moveTo>
                  <a:pt x="3396003" y="4460741"/>
                </a:moveTo>
                <a:lnTo>
                  <a:pt x="3396003" y="4997713"/>
                </a:lnTo>
                <a:lnTo>
                  <a:pt x="3490956" y="5030455"/>
                </a:lnTo>
                <a:lnTo>
                  <a:pt x="3490956" y="4492665"/>
                </a:lnTo>
                <a:close/>
                <a:moveTo>
                  <a:pt x="2017706" y="4457467"/>
                </a:moveTo>
                <a:lnTo>
                  <a:pt x="2017706" y="4543415"/>
                </a:lnTo>
                <a:lnTo>
                  <a:pt x="2317706" y="4543415"/>
                </a:lnTo>
                <a:lnTo>
                  <a:pt x="2317706" y="4591710"/>
                </a:lnTo>
                <a:cubicBezTo>
                  <a:pt x="2285782" y="4594984"/>
                  <a:pt x="2255905" y="4601805"/>
                  <a:pt x="2228074" y="4612174"/>
                </a:cubicBezTo>
                <a:cubicBezTo>
                  <a:pt x="2200243" y="4622542"/>
                  <a:pt x="2175413" y="4636253"/>
                  <a:pt x="2153586" y="4653306"/>
                </a:cubicBezTo>
                <a:cubicBezTo>
                  <a:pt x="2131758" y="4670359"/>
                  <a:pt x="2113204" y="4690619"/>
                  <a:pt x="2097924" y="4714084"/>
                </a:cubicBezTo>
                <a:cubicBezTo>
                  <a:pt x="2082644" y="4737549"/>
                  <a:pt x="2071457" y="4764016"/>
                  <a:pt x="2064363" y="4793484"/>
                </a:cubicBezTo>
                <a:cubicBezTo>
                  <a:pt x="2073640" y="4795121"/>
                  <a:pt x="2085237" y="4797986"/>
                  <a:pt x="2099152" y="4802078"/>
                </a:cubicBezTo>
                <a:cubicBezTo>
                  <a:pt x="2113067" y="4806171"/>
                  <a:pt x="2128006" y="4811560"/>
                  <a:pt x="2143968" y="4818245"/>
                </a:cubicBezTo>
                <a:cubicBezTo>
                  <a:pt x="2159930" y="4824930"/>
                  <a:pt x="2176369" y="4832774"/>
                  <a:pt x="2193286" y="4841778"/>
                </a:cubicBezTo>
                <a:cubicBezTo>
                  <a:pt x="2210203" y="4850782"/>
                  <a:pt x="2226505" y="4860742"/>
                  <a:pt x="2242194" y="4871656"/>
                </a:cubicBezTo>
                <a:cubicBezTo>
                  <a:pt x="2257883" y="4882570"/>
                  <a:pt x="2272276" y="4894439"/>
                  <a:pt x="2285373" y="4907263"/>
                </a:cubicBezTo>
                <a:cubicBezTo>
                  <a:pt x="2298470" y="4920087"/>
                  <a:pt x="2309248" y="4933729"/>
                  <a:pt x="2317706" y="4948190"/>
                </a:cubicBezTo>
                <a:lnTo>
                  <a:pt x="2317706" y="4997713"/>
                </a:lnTo>
                <a:lnTo>
                  <a:pt x="2412659" y="4997713"/>
                </a:lnTo>
                <a:lnTo>
                  <a:pt x="2412659" y="4676840"/>
                </a:lnTo>
                <a:cubicBezTo>
                  <a:pt x="2423845" y="4677658"/>
                  <a:pt x="2435442" y="4679841"/>
                  <a:pt x="2447447" y="4683388"/>
                </a:cubicBezTo>
                <a:cubicBezTo>
                  <a:pt x="2459452" y="4686935"/>
                  <a:pt x="2470639" y="4691506"/>
                  <a:pt x="2481008" y="4697099"/>
                </a:cubicBezTo>
                <a:cubicBezTo>
                  <a:pt x="2491376" y="4702692"/>
                  <a:pt x="2500448" y="4709104"/>
                  <a:pt x="2508225" y="4716335"/>
                </a:cubicBezTo>
                <a:cubicBezTo>
                  <a:pt x="2516001" y="4723565"/>
                  <a:pt x="2521390" y="4731137"/>
                  <a:pt x="2524391" y="4739050"/>
                </a:cubicBezTo>
                <a:cubicBezTo>
                  <a:pt x="2518388" y="4739323"/>
                  <a:pt x="2511704" y="4740755"/>
                  <a:pt x="2504336" y="4743347"/>
                </a:cubicBezTo>
                <a:cubicBezTo>
                  <a:pt x="2496970" y="4745939"/>
                  <a:pt x="2490012" y="4749896"/>
                  <a:pt x="2483463" y="4755216"/>
                </a:cubicBezTo>
                <a:cubicBezTo>
                  <a:pt x="2476915" y="4760537"/>
                  <a:pt x="2471458" y="4767358"/>
                  <a:pt x="2467092" y="4775680"/>
                </a:cubicBezTo>
                <a:cubicBezTo>
                  <a:pt x="2462727" y="4784002"/>
                  <a:pt x="2460544" y="4794166"/>
                  <a:pt x="2460544" y="4806171"/>
                </a:cubicBezTo>
                <a:cubicBezTo>
                  <a:pt x="2460544" y="4814357"/>
                  <a:pt x="2462113" y="4822406"/>
                  <a:pt x="2465250" y="4830319"/>
                </a:cubicBezTo>
                <a:cubicBezTo>
                  <a:pt x="2468388" y="4838231"/>
                  <a:pt x="2472891" y="4845326"/>
                  <a:pt x="2478757" y="4851601"/>
                </a:cubicBezTo>
                <a:cubicBezTo>
                  <a:pt x="2484623" y="4857877"/>
                  <a:pt x="2491717" y="4862993"/>
                  <a:pt x="2500039" y="4866949"/>
                </a:cubicBezTo>
                <a:cubicBezTo>
                  <a:pt x="2508361" y="4870905"/>
                  <a:pt x="2517706" y="4872883"/>
                  <a:pt x="2528075" y="4872883"/>
                </a:cubicBezTo>
                <a:cubicBezTo>
                  <a:pt x="2537079" y="4872883"/>
                  <a:pt x="2547038" y="4870837"/>
                  <a:pt x="2557952" y="4866744"/>
                </a:cubicBezTo>
                <a:cubicBezTo>
                  <a:pt x="2568866" y="4862651"/>
                  <a:pt x="2579029" y="4855967"/>
                  <a:pt x="2588443" y="4846690"/>
                </a:cubicBezTo>
                <a:cubicBezTo>
                  <a:pt x="2597857" y="4837413"/>
                  <a:pt x="2605769" y="4825339"/>
                  <a:pt x="2612181" y="4810469"/>
                </a:cubicBezTo>
                <a:cubicBezTo>
                  <a:pt x="2618593" y="4795598"/>
                  <a:pt x="2621799" y="4777522"/>
                  <a:pt x="2621799" y="4756239"/>
                </a:cubicBezTo>
                <a:cubicBezTo>
                  <a:pt x="2621799" y="4733320"/>
                  <a:pt x="2616342" y="4712174"/>
                  <a:pt x="2605428" y="4692801"/>
                </a:cubicBezTo>
                <a:cubicBezTo>
                  <a:pt x="2594514" y="4673429"/>
                  <a:pt x="2579575" y="4656512"/>
                  <a:pt x="2560612" y="4642051"/>
                </a:cubicBezTo>
                <a:cubicBezTo>
                  <a:pt x="2541649" y="4627590"/>
                  <a:pt x="2519480" y="4615994"/>
                  <a:pt x="2494105" y="4607263"/>
                </a:cubicBezTo>
                <a:cubicBezTo>
                  <a:pt x="2468730" y="4598531"/>
                  <a:pt x="2441581" y="4593347"/>
                  <a:pt x="2412659" y="4591710"/>
                </a:cubicBezTo>
                <a:lnTo>
                  <a:pt x="2412659" y="4543415"/>
                </a:lnTo>
                <a:lnTo>
                  <a:pt x="2684456" y="4543415"/>
                </a:lnTo>
                <a:lnTo>
                  <a:pt x="2711840" y="4543415"/>
                </a:lnTo>
                <a:lnTo>
                  <a:pt x="3047485" y="4543415"/>
                </a:lnTo>
                <a:lnTo>
                  <a:pt x="3047485" y="4587208"/>
                </a:lnTo>
                <a:cubicBezTo>
                  <a:pt x="3025656" y="4587754"/>
                  <a:pt x="3003420" y="4589323"/>
                  <a:pt x="2980773" y="4591915"/>
                </a:cubicBezTo>
                <a:cubicBezTo>
                  <a:pt x="2958126" y="4594507"/>
                  <a:pt x="2935957" y="4598804"/>
                  <a:pt x="2914265" y="4604807"/>
                </a:cubicBezTo>
                <a:cubicBezTo>
                  <a:pt x="2892573" y="4610810"/>
                  <a:pt x="2871837" y="4618859"/>
                  <a:pt x="2852055" y="4628954"/>
                </a:cubicBezTo>
                <a:cubicBezTo>
                  <a:pt x="2832273" y="4639050"/>
                  <a:pt x="2814333" y="4651601"/>
                  <a:pt x="2798235" y="4666608"/>
                </a:cubicBezTo>
                <a:cubicBezTo>
                  <a:pt x="2782136" y="4681615"/>
                  <a:pt x="2768358" y="4699554"/>
                  <a:pt x="2756898" y="4720428"/>
                </a:cubicBezTo>
                <a:cubicBezTo>
                  <a:pt x="2745438" y="4741301"/>
                  <a:pt x="2737252" y="4765653"/>
                  <a:pt x="2732341" y="4793484"/>
                </a:cubicBezTo>
                <a:cubicBezTo>
                  <a:pt x="2748439" y="4794848"/>
                  <a:pt x="2766038" y="4797304"/>
                  <a:pt x="2785138" y="4800851"/>
                </a:cubicBezTo>
                <a:cubicBezTo>
                  <a:pt x="2804237" y="4804398"/>
                  <a:pt x="2823746" y="4809036"/>
                  <a:pt x="2843665" y="4814766"/>
                </a:cubicBezTo>
                <a:cubicBezTo>
                  <a:pt x="2863583" y="4820496"/>
                  <a:pt x="2883501" y="4827317"/>
                  <a:pt x="2903419" y="4835230"/>
                </a:cubicBezTo>
                <a:cubicBezTo>
                  <a:pt x="2923337" y="4843143"/>
                  <a:pt x="2942300" y="4852147"/>
                  <a:pt x="2960309" y="4862242"/>
                </a:cubicBezTo>
                <a:cubicBezTo>
                  <a:pt x="2978317" y="4872338"/>
                  <a:pt x="2994825" y="4883388"/>
                  <a:pt x="3009831" y="4895394"/>
                </a:cubicBezTo>
                <a:cubicBezTo>
                  <a:pt x="3024838" y="4907399"/>
                  <a:pt x="3037390" y="4920360"/>
                  <a:pt x="3047485" y="4934275"/>
                </a:cubicBezTo>
                <a:lnTo>
                  <a:pt x="3047485" y="4997713"/>
                </a:lnTo>
                <a:lnTo>
                  <a:pt x="3142437" y="4997713"/>
                </a:lnTo>
                <a:lnTo>
                  <a:pt x="3142437" y="4543415"/>
                </a:lnTo>
                <a:lnTo>
                  <a:pt x="3257035" y="4543415"/>
                </a:lnTo>
                <a:lnTo>
                  <a:pt x="3257035" y="4457467"/>
                </a:lnTo>
                <a:lnTo>
                  <a:pt x="2711840" y="4457467"/>
                </a:lnTo>
                <a:lnTo>
                  <a:pt x="2684456" y="4457467"/>
                </a:lnTo>
                <a:close/>
                <a:moveTo>
                  <a:pt x="635836" y="4457467"/>
                </a:moveTo>
                <a:cubicBezTo>
                  <a:pt x="605823" y="4457467"/>
                  <a:pt x="579220" y="4461560"/>
                  <a:pt x="556027" y="4469745"/>
                </a:cubicBezTo>
                <a:cubicBezTo>
                  <a:pt x="532835" y="4477931"/>
                  <a:pt x="512508" y="4488913"/>
                  <a:pt x="495045" y="4502692"/>
                </a:cubicBezTo>
                <a:cubicBezTo>
                  <a:pt x="477583" y="4516471"/>
                  <a:pt x="462780" y="4532638"/>
                  <a:pt x="450638" y="4551192"/>
                </a:cubicBezTo>
                <a:cubicBezTo>
                  <a:pt x="438497" y="4569746"/>
                  <a:pt x="428674" y="4589459"/>
                  <a:pt x="421171" y="4610332"/>
                </a:cubicBezTo>
                <a:cubicBezTo>
                  <a:pt x="413667" y="4631205"/>
                  <a:pt x="408210" y="4652556"/>
                  <a:pt x="404799" y="4674384"/>
                </a:cubicBezTo>
                <a:cubicBezTo>
                  <a:pt x="401389" y="4696212"/>
                  <a:pt x="399683" y="4717495"/>
                  <a:pt x="399683" y="4738231"/>
                </a:cubicBezTo>
                <a:cubicBezTo>
                  <a:pt x="399683" y="4762515"/>
                  <a:pt x="401798" y="4786867"/>
                  <a:pt x="406027" y="4811287"/>
                </a:cubicBezTo>
                <a:cubicBezTo>
                  <a:pt x="410256" y="4835707"/>
                  <a:pt x="416396" y="4859377"/>
                  <a:pt x="424445" y="4882297"/>
                </a:cubicBezTo>
                <a:cubicBezTo>
                  <a:pt x="432494" y="4905216"/>
                  <a:pt x="442453" y="4926772"/>
                  <a:pt x="454322" y="4946963"/>
                </a:cubicBezTo>
                <a:cubicBezTo>
                  <a:pt x="466191" y="4967154"/>
                  <a:pt x="479902" y="4985162"/>
                  <a:pt x="495454" y="5000987"/>
                </a:cubicBezTo>
                <a:cubicBezTo>
                  <a:pt x="506914" y="5012447"/>
                  <a:pt x="519738" y="5022543"/>
                  <a:pt x="533926" y="5031274"/>
                </a:cubicBezTo>
                <a:cubicBezTo>
                  <a:pt x="548115" y="5040005"/>
                  <a:pt x="562985" y="5044371"/>
                  <a:pt x="578538" y="5044371"/>
                </a:cubicBezTo>
                <a:cubicBezTo>
                  <a:pt x="588633" y="5044371"/>
                  <a:pt x="597774" y="5042461"/>
                  <a:pt x="605959" y="5038641"/>
                </a:cubicBezTo>
                <a:cubicBezTo>
                  <a:pt x="614145" y="5034821"/>
                  <a:pt x="621171" y="5029773"/>
                  <a:pt x="627037" y="5023497"/>
                </a:cubicBezTo>
                <a:cubicBezTo>
                  <a:pt x="632903" y="5017222"/>
                  <a:pt x="637474" y="5009855"/>
                  <a:pt x="640748" y="5001397"/>
                </a:cubicBezTo>
                <a:cubicBezTo>
                  <a:pt x="644022" y="4992938"/>
                  <a:pt x="645659" y="4984207"/>
                  <a:pt x="645659" y="4975203"/>
                </a:cubicBezTo>
                <a:cubicBezTo>
                  <a:pt x="645659" y="4967290"/>
                  <a:pt x="644022" y="4959514"/>
                  <a:pt x="640748" y="4951874"/>
                </a:cubicBezTo>
                <a:cubicBezTo>
                  <a:pt x="637474" y="4944234"/>
                  <a:pt x="632903" y="4937345"/>
                  <a:pt x="627037" y="4931205"/>
                </a:cubicBezTo>
                <a:cubicBezTo>
                  <a:pt x="621171" y="4925066"/>
                  <a:pt x="614145" y="4920087"/>
                  <a:pt x="605959" y="4916267"/>
                </a:cubicBezTo>
                <a:cubicBezTo>
                  <a:pt x="597774" y="4912447"/>
                  <a:pt x="588633" y="4910537"/>
                  <a:pt x="578538" y="4910537"/>
                </a:cubicBezTo>
                <a:cubicBezTo>
                  <a:pt x="573899" y="4910537"/>
                  <a:pt x="569329" y="4911015"/>
                  <a:pt x="564827" y="4911969"/>
                </a:cubicBezTo>
                <a:cubicBezTo>
                  <a:pt x="560325" y="4912925"/>
                  <a:pt x="556164" y="4914084"/>
                  <a:pt x="552344" y="4915448"/>
                </a:cubicBezTo>
                <a:cubicBezTo>
                  <a:pt x="544977" y="4906444"/>
                  <a:pt x="537951" y="4894916"/>
                  <a:pt x="531266" y="4880864"/>
                </a:cubicBezTo>
                <a:cubicBezTo>
                  <a:pt x="524581" y="4866813"/>
                  <a:pt x="518715" y="4851669"/>
                  <a:pt x="513667" y="4835435"/>
                </a:cubicBezTo>
                <a:cubicBezTo>
                  <a:pt x="508619" y="4819200"/>
                  <a:pt x="504595" y="4802624"/>
                  <a:pt x="501593" y="4785707"/>
                </a:cubicBezTo>
                <a:cubicBezTo>
                  <a:pt x="498592" y="4768791"/>
                  <a:pt x="497091" y="4752965"/>
                  <a:pt x="497091" y="4738231"/>
                </a:cubicBezTo>
                <a:cubicBezTo>
                  <a:pt x="497091" y="4727317"/>
                  <a:pt x="497637" y="4714834"/>
                  <a:pt x="498729" y="4700782"/>
                </a:cubicBezTo>
                <a:cubicBezTo>
                  <a:pt x="499820" y="4686731"/>
                  <a:pt x="502071" y="4672542"/>
                  <a:pt x="505482" y="4658217"/>
                </a:cubicBezTo>
                <a:cubicBezTo>
                  <a:pt x="508892" y="4643893"/>
                  <a:pt x="513735" y="4629841"/>
                  <a:pt x="520011" y="4616062"/>
                </a:cubicBezTo>
                <a:cubicBezTo>
                  <a:pt x="526287" y="4602283"/>
                  <a:pt x="534608" y="4590005"/>
                  <a:pt x="544977" y="4579227"/>
                </a:cubicBezTo>
                <a:cubicBezTo>
                  <a:pt x="555345" y="4568449"/>
                  <a:pt x="567965" y="4559786"/>
                  <a:pt x="582835" y="4553238"/>
                </a:cubicBezTo>
                <a:cubicBezTo>
                  <a:pt x="597705" y="4546690"/>
                  <a:pt x="615373" y="4543415"/>
                  <a:pt x="635836" y="4543415"/>
                </a:cubicBezTo>
                <a:lnTo>
                  <a:pt x="665155" y="4543415"/>
                </a:lnTo>
                <a:lnTo>
                  <a:pt x="697637" y="4543415"/>
                </a:lnTo>
                <a:lnTo>
                  <a:pt x="1028185" y="4543415"/>
                </a:lnTo>
                <a:lnTo>
                  <a:pt x="1028185" y="4587208"/>
                </a:lnTo>
                <a:cubicBezTo>
                  <a:pt x="1006357" y="4587754"/>
                  <a:pt x="984119" y="4589323"/>
                  <a:pt x="961472" y="4591915"/>
                </a:cubicBezTo>
                <a:cubicBezTo>
                  <a:pt x="938826" y="4594507"/>
                  <a:pt x="916656" y="4598804"/>
                  <a:pt x="894965" y="4604807"/>
                </a:cubicBezTo>
                <a:cubicBezTo>
                  <a:pt x="873273" y="4610810"/>
                  <a:pt x="852536" y="4618859"/>
                  <a:pt x="832755" y="4628954"/>
                </a:cubicBezTo>
                <a:cubicBezTo>
                  <a:pt x="812973" y="4639050"/>
                  <a:pt x="795033" y="4651601"/>
                  <a:pt x="778935" y="4666608"/>
                </a:cubicBezTo>
                <a:cubicBezTo>
                  <a:pt x="762836" y="4681615"/>
                  <a:pt x="749058" y="4699554"/>
                  <a:pt x="737598" y="4720428"/>
                </a:cubicBezTo>
                <a:cubicBezTo>
                  <a:pt x="726138" y="4741301"/>
                  <a:pt x="717952" y="4765653"/>
                  <a:pt x="713041" y="4793484"/>
                </a:cubicBezTo>
                <a:cubicBezTo>
                  <a:pt x="729139" y="4794848"/>
                  <a:pt x="746738" y="4797304"/>
                  <a:pt x="765838" y="4800851"/>
                </a:cubicBezTo>
                <a:cubicBezTo>
                  <a:pt x="784937" y="4804398"/>
                  <a:pt x="804446" y="4809036"/>
                  <a:pt x="824364" y="4814766"/>
                </a:cubicBezTo>
                <a:cubicBezTo>
                  <a:pt x="844283" y="4820496"/>
                  <a:pt x="864201" y="4827317"/>
                  <a:pt x="884119" y="4835230"/>
                </a:cubicBezTo>
                <a:cubicBezTo>
                  <a:pt x="904037" y="4843143"/>
                  <a:pt x="923000" y="4852147"/>
                  <a:pt x="941009" y="4862242"/>
                </a:cubicBezTo>
                <a:cubicBezTo>
                  <a:pt x="959017" y="4872338"/>
                  <a:pt x="975524" y="4883388"/>
                  <a:pt x="990531" y="4895394"/>
                </a:cubicBezTo>
                <a:cubicBezTo>
                  <a:pt x="1005538" y="4907399"/>
                  <a:pt x="1018089" y="4920360"/>
                  <a:pt x="1028185" y="4934275"/>
                </a:cubicBezTo>
                <a:lnTo>
                  <a:pt x="1028185" y="4997713"/>
                </a:lnTo>
                <a:lnTo>
                  <a:pt x="1123137" y="4997713"/>
                </a:lnTo>
                <a:lnTo>
                  <a:pt x="1123137" y="4543415"/>
                </a:lnTo>
                <a:lnTo>
                  <a:pt x="1208081" y="4543415"/>
                </a:lnTo>
                <a:lnTo>
                  <a:pt x="1237734" y="4543415"/>
                </a:lnTo>
                <a:lnTo>
                  <a:pt x="1571110" y="4543415"/>
                </a:lnTo>
                <a:lnTo>
                  <a:pt x="1571110" y="4587208"/>
                </a:lnTo>
                <a:cubicBezTo>
                  <a:pt x="1549282" y="4587754"/>
                  <a:pt x="1527044" y="4589323"/>
                  <a:pt x="1504398" y="4591915"/>
                </a:cubicBezTo>
                <a:cubicBezTo>
                  <a:pt x="1481751" y="4594507"/>
                  <a:pt x="1459582" y="4598804"/>
                  <a:pt x="1437890" y="4604807"/>
                </a:cubicBezTo>
                <a:cubicBezTo>
                  <a:pt x="1416198" y="4610810"/>
                  <a:pt x="1395461" y="4618859"/>
                  <a:pt x="1375680" y="4628954"/>
                </a:cubicBezTo>
                <a:cubicBezTo>
                  <a:pt x="1355898" y="4639050"/>
                  <a:pt x="1337958" y="4651601"/>
                  <a:pt x="1321860" y="4666608"/>
                </a:cubicBezTo>
                <a:cubicBezTo>
                  <a:pt x="1305761" y="4681615"/>
                  <a:pt x="1291982" y="4699554"/>
                  <a:pt x="1280523" y="4720428"/>
                </a:cubicBezTo>
                <a:cubicBezTo>
                  <a:pt x="1269063" y="4741301"/>
                  <a:pt x="1260877" y="4765653"/>
                  <a:pt x="1255966" y="4793484"/>
                </a:cubicBezTo>
                <a:cubicBezTo>
                  <a:pt x="1272064" y="4794848"/>
                  <a:pt x="1289663" y="4797304"/>
                  <a:pt x="1308763" y="4800851"/>
                </a:cubicBezTo>
                <a:cubicBezTo>
                  <a:pt x="1327862" y="4804398"/>
                  <a:pt x="1347371" y="4809036"/>
                  <a:pt x="1367289" y="4814766"/>
                </a:cubicBezTo>
                <a:cubicBezTo>
                  <a:pt x="1387208" y="4820496"/>
                  <a:pt x="1407126" y="4827317"/>
                  <a:pt x="1427044" y="4835230"/>
                </a:cubicBezTo>
                <a:cubicBezTo>
                  <a:pt x="1446962" y="4843143"/>
                  <a:pt x="1465925" y="4852147"/>
                  <a:pt x="1483934" y="4862242"/>
                </a:cubicBezTo>
                <a:cubicBezTo>
                  <a:pt x="1501942" y="4872338"/>
                  <a:pt x="1518449" y="4883388"/>
                  <a:pt x="1533456" y="4895394"/>
                </a:cubicBezTo>
                <a:cubicBezTo>
                  <a:pt x="1548463" y="4907399"/>
                  <a:pt x="1561014" y="4920360"/>
                  <a:pt x="1571110" y="4934275"/>
                </a:cubicBezTo>
                <a:lnTo>
                  <a:pt x="1571110" y="4997713"/>
                </a:lnTo>
                <a:lnTo>
                  <a:pt x="1666062" y="4997713"/>
                </a:lnTo>
                <a:lnTo>
                  <a:pt x="1666062" y="4543415"/>
                </a:lnTo>
                <a:lnTo>
                  <a:pt x="1780660" y="4543415"/>
                </a:lnTo>
                <a:lnTo>
                  <a:pt x="1780660" y="4457467"/>
                </a:lnTo>
                <a:lnTo>
                  <a:pt x="1237734" y="4457467"/>
                </a:lnTo>
                <a:lnTo>
                  <a:pt x="1208081" y="4457467"/>
                </a:lnTo>
                <a:lnTo>
                  <a:pt x="697637" y="4457467"/>
                </a:lnTo>
                <a:lnTo>
                  <a:pt x="665155" y="4457467"/>
                </a:lnTo>
                <a:close/>
                <a:moveTo>
                  <a:pt x="9266527" y="3997588"/>
                </a:moveTo>
                <a:cubicBezTo>
                  <a:pt x="9256978" y="3997588"/>
                  <a:pt x="9248110" y="3999293"/>
                  <a:pt x="9239924" y="4002704"/>
                </a:cubicBezTo>
                <a:cubicBezTo>
                  <a:pt x="9231739" y="4006115"/>
                  <a:pt x="9224645" y="4010890"/>
                  <a:pt x="9218642" y="4017029"/>
                </a:cubicBezTo>
                <a:cubicBezTo>
                  <a:pt x="9212639" y="4023168"/>
                  <a:pt x="9207865" y="4030330"/>
                  <a:pt x="9204317" y="4038516"/>
                </a:cubicBezTo>
                <a:cubicBezTo>
                  <a:pt x="9200770" y="4046701"/>
                  <a:pt x="9198997" y="4055433"/>
                  <a:pt x="9198997" y="4064710"/>
                </a:cubicBezTo>
                <a:cubicBezTo>
                  <a:pt x="9198997" y="4073714"/>
                  <a:pt x="9200770" y="4082240"/>
                  <a:pt x="9204317" y="4090290"/>
                </a:cubicBezTo>
                <a:cubicBezTo>
                  <a:pt x="9207865" y="4098339"/>
                  <a:pt x="9212639" y="4105433"/>
                  <a:pt x="9218642" y="4111572"/>
                </a:cubicBezTo>
                <a:cubicBezTo>
                  <a:pt x="9224645" y="4117711"/>
                  <a:pt x="9231739" y="4122554"/>
                  <a:pt x="9239924" y="4126101"/>
                </a:cubicBezTo>
                <a:cubicBezTo>
                  <a:pt x="9248110" y="4129648"/>
                  <a:pt x="9256978" y="4131422"/>
                  <a:pt x="9266527" y="4131422"/>
                </a:cubicBezTo>
                <a:cubicBezTo>
                  <a:pt x="9275805" y="4131422"/>
                  <a:pt x="9284468" y="4129648"/>
                  <a:pt x="9292517" y="4126101"/>
                </a:cubicBezTo>
                <a:cubicBezTo>
                  <a:pt x="9300566" y="4122554"/>
                  <a:pt x="9307660" y="4117779"/>
                  <a:pt x="9313799" y="4111777"/>
                </a:cubicBezTo>
                <a:cubicBezTo>
                  <a:pt x="9319938" y="4105774"/>
                  <a:pt x="9324781" y="4098748"/>
                  <a:pt x="9328328" y="4090699"/>
                </a:cubicBezTo>
                <a:cubicBezTo>
                  <a:pt x="9331876" y="4082650"/>
                  <a:pt x="9333649" y="4073987"/>
                  <a:pt x="9333649" y="4064710"/>
                </a:cubicBezTo>
                <a:cubicBezTo>
                  <a:pt x="9333649" y="4055433"/>
                  <a:pt x="9331944" y="4046701"/>
                  <a:pt x="9328533" y="4038516"/>
                </a:cubicBezTo>
                <a:cubicBezTo>
                  <a:pt x="9325123" y="4030330"/>
                  <a:pt x="9320347" y="4023168"/>
                  <a:pt x="9314208" y="4017029"/>
                </a:cubicBezTo>
                <a:cubicBezTo>
                  <a:pt x="9308069" y="4010890"/>
                  <a:pt x="9300907" y="4006115"/>
                  <a:pt x="9292721" y="4002704"/>
                </a:cubicBezTo>
                <a:cubicBezTo>
                  <a:pt x="9284536" y="3999293"/>
                  <a:pt x="9275805" y="3997588"/>
                  <a:pt x="9266527" y="3997588"/>
                </a:cubicBezTo>
                <a:close/>
                <a:moveTo>
                  <a:pt x="7523453" y="3997588"/>
                </a:moveTo>
                <a:cubicBezTo>
                  <a:pt x="7513903" y="3997588"/>
                  <a:pt x="7505035" y="3999293"/>
                  <a:pt x="7496850" y="4002704"/>
                </a:cubicBezTo>
                <a:cubicBezTo>
                  <a:pt x="7488664" y="4006115"/>
                  <a:pt x="7481570" y="4010890"/>
                  <a:pt x="7475567" y="4017029"/>
                </a:cubicBezTo>
                <a:cubicBezTo>
                  <a:pt x="7469565" y="4023168"/>
                  <a:pt x="7464790" y="4030330"/>
                  <a:pt x="7461243" y="4038516"/>
                </a:cubicBezTo>
                <a:cubicBezTo>
                  <a:pt x="7457696" y="4046701"/>
                  <a:pt x="7455922" y="4055433"/>
                  <a:pt x="7455922" y="4064710"/>
                </a:cubicBezTo>
                <a:cubicBezTo>
                  <a:pt x="7455922" y="4073714"/>
                  <a:pt x="7457696" y="4082240"/>
                  <a:pt x="7461243" y="4090290"/>
                </a:cubicBezTo>
                <a:cubicBezTo>
                  <a:pt x="7464790" y="4098339"/>
                  <a:pt x="7469565" y="4105433"/>
                  <a:pt x="7475567" y="4111572"/>
                </a:cubicBezTo>
                <a:cubicBezTo>
                  <a:pt x="7481570" y="4117711"/>
                  <a:pt x="7488664" y="4122554"/>
                  <a:pt x="7496850" y="4126101"/>
                </a:cubicBezTo>
                <a:cubicBezTo>
                  <a:pt x="7505035" y="4129648"/>
                  <a:pt x="7513903" y="4131422"/>
                  <a:pt x="7523453" y="4131422"/>
                </a:cubicBezTo>
                <a:cubicBezTo>
                  <a:pt x="7532730" y="4131422"/>
                  <a:pt x="7541393" y="4129648"/>
                  <a:pt x="7549442" y="4126101"/>
                </a:cubicBezTo>
                <a:cubicBezTo>
                  <a:pt x="7557491" y="4122554"/>
                  <a:pt x="7564585" y="4117779"/>
                  <a:pt x="7570724" y="4111777"/>
                </a:cubicBezTo>
                <a:cubicBezTo>
                  <a:pt x="7576863" y="4105774"/>
                  <a:pt x="7581707" y="4098748"/>
                  <a:pt x="7585254" y="4090699"/>
                </a:cubicBezTo>
                <a:cubicBezTo>
                  <a:pt x="7588801" y="4082650"/>
                  <a:pt x="7590574" y="4073987"/>
                  <a:pt x="7590574" y="4064710"/>
                </a:cubicBezTo>
                <a:cubicBezTo>
                  <a:pt x="7590574" y="4055433"/>
                  <a:pt x="7588869" y="4046701"/>
                  <a:pt x="7585458" y="4038516"/>
                </a:cubicBezTo>
                <a:cubicBezTo>
                  <a:pt x="7582048" y="4030330"/>
                  <a:pt x="7577273" y="4023168"/>
                  <a:pt x="7571133" y="4017029"/>
                </a:cubicBezTo>
                <a:cubicBezTo>
                  <a:pt x="7564994" y="4010890"/>
                  <a:pt x="7557832" y="4006115"/>
                  <a:pt x="7549646" y="4002704"/>
                </a:cubicBezTo>
                <a:cubicBezTo>
                  <a:pt x="7541461" y="3999293"/>
                  <a:pt x="7532730" y="3997588"/>
                  <a:pt x="7523453" y="3997588"/>
                </a:cubicBezTo>
                <a:close/>
                <a:moveTo>
                  <a:pt x="5770853" y="3997588"/>
                </a:moveTo>
                <a:cubicBezTo>
                  <a:pt x="5761303" y="3997588"/>
                  <a:pt x="5752436" y="3999293"/>
                  <a:pt x="5744250" y="4002704"/>
                </a:cubicBezTo>
                <a:cubicBezTo>
                  <a:pt x="5736065" y="4006115"/>
                  <a:pt x="5728970" y="4010890"/>
                  <a:pt x="5722968" y="4017029"/>
                </a:cubicBezTo>
                <a:cubicBezTo>
                  <a:pt x="5716965" y="4023168"/>
                  <a:pt x="5712190" y="4030330"/>
                  <a:pt x="5708643" y="4038516"/>
                </a:cubicBezTo>
                <a:cubicBezTo>
                  <a:pt x="5705096" y="4046701"/>
                  <a:pt x="5703322" y="4055433"/>
                  <a:pt x="5703322" y="4064710"/>
                </a:cubicBezTo>
                <a:cubicBezTo>
                  <a:pt x="5703322" y="4073714"/>
                  <a:pt x="5705096" y="4082240"/>
                  <a:pt x="5708643" y="4090290"/>
                </a:cubicBezTo>
                <a:cubicBezTo>
                  <a:pt x="5712190" y="4098339"/>
                  <a:pt x="5716965" y="4105433"/>
                  <a:pt x="5722968" y="4111572"/>
                </a:cubicBezTo>
                <a:cubicBezTo>
                  <a:pt x="5728970" y="4117711"/>
                  <a:pt x="5736065" y="4122554"/>
                  <a:pt x="5744250" y="4126101"/>
                </a:cubicBezTo>
                <a:cubicBezTo>
                  <a:pt x="5752436" y="4129648"/>
                  <a:pt x="5761303" y="4131422"/>
                  <a:pt x="5770853" y="4131422"/>
                </a:cubicBezTo>
                <a:cubicBezTo>
                  <a:pt x="5780130" y="4131422"/>
                  <a:pt x="5788793" y="4129648"/>
                  <a:pt x="5796842" y="4126101"/>
                </a:cubicBezTo>
                <a:cubicBezTo>
                  <a:pt x="5804891" y="4122554"/>
                  <a:pt x="5811986" y="4117779"/>
                  <a:pt x="5818125" y="4111777"/>
                </a:cubicBezTo>
                <a:cubicBezTo>
                  <a:pt x="5824264" y="4105774"/>
                  <a:pt x="5829107" y="4098748"/>
                  <a:pt x="5832655" y="4090699"/>
                </a:cubicBezTo>
                <a:cubicBezTo>
                  <a:pt x="5836201" y="4082650"/>
                  <a:pt x="5837975" y="4073987"/>
                  <a:pt x="5837975" y="4064710"/>
                </a:cubicBezTo>
                <a:cubicBezTo>
                  <a:pt x="5837975" y="4055433"/>
                  <a:pt x="5836269" y="4046701"/>
                  <a:pt x="5832859" y="4038516"/>
                </a:cubicBezTo>
                <a:cubicBezTo>
                  <a:pt x="5829448" y="4030330"/>
                  <a:pt x="5824673" y="4023168"/>
                  <a:pt x="5818534" y="4017029"/>
                </a:cubicBezTo>
                <a:cubicBezTo>
                  <a:pt x="5812395" y="4010890"/>
                  <a:pt x="5805233" y="4006115"/>
                  <a:pt x="5797048" y="4002704"/>
                </a:cubicBezTo>
                <a:cubicBezTo>
                  <a:pt x="5788862" y="3999293"/>
                  <a:pt x="5780130" y="3997588"/>
                  <a:pt x="5770853" y="3997588"/>
                </a:cubicBezTo>
                <a:close/>
                <a:moveTo>
                  <a:pt x="2379955" y="3997588"/>
                </a:moveTo>
                <a:cubicBezTo>
                  <a:pt x="2370405" y="3997588"/>
                  <a:pt x="2361537" y="3999293"/>
                  <a:pt x="2353351" y="4002704"/>
                </a:cubicBezTo>
                <a:cubicBezTo>
                  <a:pt x="2345165" y="4006115"/>
                  <a:pt x="2338072" y="4010890"/>
                  <a:pt x="2332069" y="4017029"/>
                </a:cubicBezTo>
                <a:cubicBezTo>
                  <a:pt x="2326066" y="4023168"/>
                  <a:pt x="2321291" y="4030330"/>
                  <a:pt x="2317744" y="4038516"/>
                </a:cubicBezTo>
                <a:cubicBezTo>
                  <a:pt x="2314198" y="4046701"/>
                  <a:pt x="2312424" y="4055433"/>
                  <a:pt x="2312424" y="4064710"/>
                </a:cubicBezTo>
                <a:cubicBezTo>
                  <a:pt x="2312424" y="4073714"/>
                  <a:pt x="2314198" y="4082240"/>
                  <a:pt x="2317744" y="4090290"/>
                </a:cubicBezTo>
                <a:cubicBezTo>
                  <a:pt x="2321291" y="4098339"/>
                  <a:pt x="2326066" y="4105433"/>
                  <a:pt x="2332069" y="4111572"/>
                </a:cubicBezTo>
                <a:cubicBezTo>
                  <a:pt x="2338072" y="4117711"/>
                  <a:pt x="2345165" y="4122554"/>
                  <a:pt x="2353351" y="4126101"/>
                </a:cubicBezTo>
                <a:cubicBezTo>
                  <a:pt x="2361537" y="4129648"/>
                  <a:pt x="2370405" y="4131422"/>
                  <a:pt x="2379955" y="4131422"/>
                </a:cubicBezTo>
                <a:cubicBezTo>
                  <a:pt x="2389231" y="4131422"/>
                  <a:pt x="2397894" y="4129648"/>
                  <a:pt x="2405944" y="4126101"/>
                </a:cubicBezTo>
                <a:cubicBezTo>
                  <a:pt x="2413993" y="4122554"/>
                  <a:pt x="2421087" y="4117779"/>
                  <a:pt x="2427226" y="4111777"/>
                </a:cubicBezTo>
                <a:cubicBezTo>
                  <a:pt x="2433365" y="4105774"/>
                  <a:pt x="2438208" y="4098748"/>
                  <a:pt x="2441755" y="4090699"/>
                </a:cubicBezTo>
                <a:cubicBezTo>
                  <a:pt x="2445302" y="4082650"/>
                  <a:pt x="2447076" y="4073987"/>
                  <a:pt x="2447076" y="4064710"/>
                </a:cubicBezTo>
                <a:cubicBezTo>
                  <a:pt x="2447076" y="4055433"/>
                  <a:pt x="2445370" y="4046701"/>
                  <a:pt x="2441960" y="4038516"/>
                </a:cubicBezTo>
                <a:cubicBezTo>
                  <a:pt x="2438549" y="4030330"/>
                  <a:pt x="2433774" y="4023168"/>
                  <a:pt x="2427635" y="4017029"/>
                </a:cubicBezTo>
                <a:cubicBezTo>
                  <a:pt x="2421496" y="4010890"/>
                  <a:pt x="2414334" y="4006115"/>
                  <a:pt x="2406148" y="4002704"/>
                </a:cubicBezTo>
                <a:cubicBezTo>
                  <a:pt x="2397963" y="3999293"/>
                  <a:pt x="2389231" y="3997588"/>
                  <a:pt x="2379955" y="3997588"/>
                </a:cubicBezTo>
                <a:close/>
                <a:moveTo>
                  <a:pt x="11124237" y="3916142"/>
                </a:moveTo>
                <a:lnTo>
                  <a:pt x="11074715" y="4008639"/>
                </a:lnTo>
                <a:lnTo>
                  <a:pt x="11170486" y="4058571"/>
                </a:lnTo>
                <a:lnTo>
                  <a:pt x="11219599" y="3966892"/>
                </a:lnTo>
                <a:close/>
                <a:moveTo>
                  <a:pt x="3848516" y="3907956"/>
                </a:moveTo>
                <a:lnTo>
                  <a:pt x="3815774" y="3972622"/>
                </a:lnTo>
                <a:lnTo>
                  <a:pt x="3757656" y="3939880"/>
                </a:lnTo>
                <a:lnTo>
                  <a:pt x="3712636" y="4023373"/>
                </a:lnTo>
                <a:lnTo>
                  <a:pt x="3787124" y="4065119"/>
                </a:lnTo>
                <a:lnTo>
                  <a:pt x="3821504" y="3998816"/>
                </a:lnTo>
                <a:lnTo>
                  <a:pt x="3882076" y="4029103"/>
                </a:lnTo>
                <a:lnTo>
                  <a:pt x="3924641" y="3949703"/>
                </a:lnTo>
                <a:close/>
                <a:moveTo>
                  <a:pt x="4438506" y="3685310"/>
                </a:moveTo>
                <a:cubicBezTo>
                  <a:pt x="4458425" y="3685310"/>
                  <a:pt x="4476433" y="3688447"/>
                  <a:pt x="4492531" y="3694723"/>
                </a:cubicBezTo>
                <a:cubicBezTo>
                  <a:pt x="4511903" y="3702363"/>
                  <a:pt x="4521590" y="3712322"/>
                  <a:pt x="4521590" y="3724600"/>
                </a:cubicBezTo>
                <a:cubicBezTo>
                  <a:pt x="4521590" y="3752431"/>
                  <a:pt x="4476706" y="3766347"/>
                  <a:pt x="4386937" y="3766347"/>
                </a:cubicBezTo>
                <a:lnTo>
                  <a:pt x="4279707" y="3766347"/>
                </a:lnTo>
                <a:cubicBezTo>
                  <a:pt x="4322545" y="3735514"/>
                  <a:pt x="4355218" y="3714300"/>
                  <a:pt x="4377729" y="3702704"/>
                </a:cubicBezTo>
                <a:cubicBezTo>
                  <a:pt x="4400240" y="3691108"/>
                  <a:pt x="4420498" y="3685310"/>
                  <a:pt x="4438506" y="3685310"/>
                </a:cubicBezTo>
                <a:close/>
                <a:moveTo>
                  <a:pt x="6765880" y="3677124"/>
                </a:moveTo>
                <a:lnTo>
                  <a:pt x="6765880" y="3821190"/>
                </a:lnTo>
                <a:cubicBezTo>
                  <a:pt x="6757968" y="3814095"/>
                  <a:pt x="6748759" y="3806524"/>
                  <a:pt x="6738254" y="3798475"/>
                </a:cubicBezTo>
                <a:cubicBezTo>
                  <a:pt x="6727749" y="3790426"/>
                  <a:pt x="6716562" y="3782718"/>
                  <a:pt x="6704693" y="3775351"/>
                </a:cubicBezTo>
                <a:cubicBezTo>
                  <a:pt x="6692824" y="3767984"/>
                  <a:pt x="6680478" y="3761299"/>
                  <a:pt x="6667654" y="3755296"/>
                </a:cubicBezTo>
                <a:cubicBezTo>
                  <a:pt x="6654830" y="3749293"/>
                  <a:pt x="6642143" y="3744655"/>
                  <a:pt x="6629592" y="3741381"/>
                </a:cubicBezTo>
                <a:cubicBezTo>
                  <a:pt x="6635594" y="3733468"/>
                  <a:pt x="6643507" y="3725964"/>
                  <a:pt x="6653330" y="3718870"/>
                </a:cubicBezTo>
                <a:cubicBezTo>
                  <a:pt x="6663152" y="3711776"/>
                  <a:pt x="6674134" y="3705364"/>
                  <a:pt x="6686276" y="3699634"/>
                </a:cubicBezTo>
                <a:cubicBezTo>
                  <a:pt x="6698418" y="3693904"/>
                  <a:pt x="6711242" y="3689129"/>
                  <a:pt x="6724749" y="3685310"/>
                </a:cubicBezTo>
                <a:cubicBezTo>
                  <a:pt x="6738254" y="3681490"/>
                  <a:pt x="6751965" y="3678761"/>
                  <a:pt x="6765880" y="3677124"/>
                </a:cubicBezTo>
                <a:close/>
                <a:moveTo>
                  <a:pt x="9514959" y="3673031"/>
                </a:moveTo>
                <a:lnTo>
                  <a:pt x="9514959" y="3824873"/>
                </a:lnTo>
                <a:cubicBezTo>
                  <a:pt x="9501589" y="3814232"/>
                  <a:pt x="9486378" y="3804137"/>
                  <a:pt x="9469324" y="3794587"/>
                </a:cubicBezTo>
                <a:cubicBezTo>
                  <a:pt x="9452271" y="3785037"/>
                  <a:pt x="9434468" y="3776306"/>
                  <a:pt x="9415914" y="3768393"/>
                </a:cubicBezTo>
                <a:cubicBezTo>
                  <a:pt x="9397360" y="3760480"/>
                  <a:pt x="9378806" y="3753591"/>
                  <a:pt x="9360252" y="3747724"/>
                </a:cubicBezTo>
                <a:cubicBezTo>
                  <a:pt x="9341698" y="3741858"/>
                  <a:pt x="9324372" y="3737288"/>
                  <a:pt x="9308274" y="3734014"/>
                </a:cubicBezTo>
                <a:cubicBezTo>
                  <a:pt x="9322189" y="3720644"/>
                  <a:pt x="9337537" y="3710003"/>
                  <a:pt x="9354317" y="3702090"/>
                </a:cubicBezTo>
                <a:cubicBezTo>
                  <a:pt x="9371098" y="3694177"/>
                  <a:pt x="9388492" y="3688038"/>
                  <a:pt x="9406500" y="3683672"/>
                </a:cubicBezTo>
                <a:cubicBezTo>
                  <a:pt x="9424508" y="3679307"/>
                  <a:pt x="9442790" y="3676442"/>
                  <a:pt x="9461343" y="3675078"/>
                </a:cubicBezTo>
                <a:cubicBezTo>
                  <a:pt x="9479898" y="3673713"/>
                  <a:pt x="9497769" y="3673031"/>
                  <a:pt x="9514959" y="3673031"/>
                </a:cubicBezTo>
                <a:close/>
                <a:moveTo>
                  <a:pt x="7771884" y="3673031"/>
                </a:moveTo>
                <a:lnTo>
                  <a:pt x="7771884" y="3824873"/>
                </a:lnTo>
                <a:cubicBezTo>
                  <a:pt x="7758514" y="3814232"/>
                  <a:pt x="7743303" y="3804137"/>
                  <a:pt x="7726250" y="3794587"/>
                </a:cubicBezTo>
                <a:cubicBezTo>
                  <a:pt x="7709197" y="3785037"/>
                  <a:pt x="7691393" y="3776306"/>
                  <a:pt x="7672839" y="3768393"/>
                </a:cubicBezTo>
                <a:cubicBezTo>
                  <a:pt x="7654285" y="3760480"/>
                  <a:pt x="7635731" y="3753591"/>
                  <a:pt x="7617177" y="3747724"/>
                </a:cubicBezTo>
                <a:cubicBezTo>
                  <a:pt x="7598624" y="3741858"/>
                  <a:pt x="7581297" y="3737288"/>
                  <a:pt x="7565199" y="3734014"/>
                </a:cubicBezTo>
                <a:cubicBezTo>
                  <a:pt x="7579114" y="3720644"/>
                  <a:pt x="7594462" y="3710003"/>
                  <a:pt x="7611243" y="3702090"/>
                </a:cubicBezTo>
                <a:cubicBezTo>
                  <a:pt x="7628023" y="3694177"/>
                  <a:pt x="7645417" y="3688038"/>
                  <a:pt x="7663426" y="3683672"/>
                </a:cubicBezTo>
                <a:cubicBezTo>
                  <a:pt x="7681434" y="3679307"/>
                  <a:pt x="7699715" y="3676442"/>
                  <a:pt x="7718269" y="3675078"/>
                </a:cubicBezTo>
                <a:cubicBezTo>
                  <a:pt x="7736823" y="3673713"/>
                  <a:pt x="7754694" y="3673031"/>
                  <a:pt x="7771884" y="3673031"/>
                </a:cubicBezTo>
                <a:close/>
                <a:moveTo>
                  <a:pt x="6019285" y="3673031"/>
                </a:moveTo>
                <a:lnTo>
                  <a:pt x="6019285" y="3824873"/>
                </a:lnTo>
                <a:cubicBezTo>
                  <a:pt x="6005914" y="3814232"/>
                  <a:pt x="5990703" y="3804137"/>
                  <a:pt x="5973650" y="3794587"/>
                </a:cubicBezTo>
                <a:cubicBezTo>
                  <a:pt x="5956597" y="3785037"/>
                  <a:pt x="5938793" y="3776306"/>
                  <a:pt x="5920239" y="3768393"/>
                </a:cubicBezTo>
                <a:cubicBezTo>
                  <a:pt x="5901685" y="3760480"/>
                  <a:pt x="5883131" y="3753591"/>
                  <a:pt x="5864578" y="3747724"/>
                </a:cubicBezTo>
                <a:cubicBezTo>
                  <a:pt x="5846024" y="3741858"/>
                  <a:pt x="5828697" y="3737288"/>
                  <a:pt x="5812600" y="3734014"/>
                </a:cubicBezTo>
                <a:cubicBezTo>
                  <a:pt x="5826515" y="3720644"/>
                  <a:pt x="5841863" y="3710003"/>
                  <a:pt x="5858643" y="3702090"/>
                </a:cubicBezTo>
                <a:cubicBezTo>
                  <a:pt x="5875424" y="3694177"/>
                  <a:pt x="5892818" y="3688038"/>
                  <a:pt x="5910826" y="3683672"/>
                </a:cubicBezTo>
                <a:cubicBezTo>
                  <a:pt x="5928835" y="3679307"/>
                  <a:pt x="5947115" y="3676442"/>
                  <a:pt x="5965669" y="3675078"/>
                </a:cubicBezTo>
                <a:cubicBezTo>
                  <a:pt x="5984223" y="3673713"/>
                  <a:pt x="6002095" y="3673031"/>
                  <a:pt x="6019285" y="3673031"/>
                </a:cubicBezTo>
                <a:close/>
                <a:moveTo>
                  <a:pt x="5476360" y="3673031"/>
                </a:moveTo>
                <a:lnTo>
                  <a:pt x="5476360" y="3824873"/>
                </a:lnTo>
                <a:cubicBezTo>
                  <a:pt x="5462990" y="3814232"/>
                  <a:pt x="5447778" y="3804137"/>
                  <a:pt x="5430725" y="3794587"/>
                </a:cubicBezTo>
                <a:cubicBezTo>
                  <a:pt x="5413672" y="3785037"/>
                  <a:pt x="5395869" y="3776306"/>
                  <a:pt x="5377315" y="3768393"/>
                </a:cubicBezTo>
                <a:cubicBezTo>
                  <a:pt x="5358760" y="3760480"/>
                  <a:pt x="5340206" y="3753591"/>
                  <a:pt x="5321652" y="3747724"/>
                </a:cubicBezTo>
                <a:cubicBezTo>
                  <a:pt x="5303099" y="3741858"/>
                  <a:pt x="5285772" y="3737288"/>
                  <a:pt x="5269675" y="3734014"/>
                </a:cubicBezTo>
                <a:cubicBezTo>
                  <a:pt x="5283590" y="3720644"/>
                  <a:pt x="5298938" y="3710003"/>
                  <a:pt x="5315719" y="3702090"/>
                </a:cubicBezTo>
                <a:cubicBezTo>
                  <a:pt x="5332499" y="3694177"/>
                  <a:pt x="5349892" y="3688038"/>
                  <a:pt x="5367901" y="3683672"/>
                </a:cubicBezTo>
                <a:cubicBezTo>
                  <a:pt x="5385909" y="3679307"/>
                  <a:pt x="5404190" y="3676442"/>
                  <a:pt x="5422745" y="3675078"/>
                </a:cubicBezTo>
                <a:cubicBezTo>
                  <a:pt x="5441298" y="3673713"/>
                  <a:pt x="5459170" y="3673031"/>
                  <a:pt x="5476360" y="3673031"/>
                </a:cubicBezTo>
                <a:close/>
                <a:moveTo>
                  <a:pt x="2628386" y="3673031"/>
                </a:moveTo>
                <a:lnTo>
                  <a:pt x="2628386" y="3824873"/>
                </a:lnTo>
                <a:cubicBezTo>
                  <a:pt x="2615016" y="3814232"/>
                  <a:pt x="2599804" y="3804137"/>
                  <a:pt x="2582752" y="3794587"/>
                </a:cubicBezTo>
                <a:cubicBezTo>
                  <a:pt x="2565698" y="3785037"/>
                  <a:pt x="2547894" y="3776306"/>
                  <a:pt x="2529341" y="3768393"/>
                </a:cubicBezTo>
                <a:cubicBezTo>
                  <a:pt x="2510787" y="3760480"/>
                  <a:pt x="2492233" y="3753591"/>
                  <a:pt x="2473679" y="3747724"/>
                </a:cubicBezTo>
                <a:cubicBezTo>
                  <a:pt x="2455125" y="3741858"/>
                  <a:pt x="2437799" y="3737288"/>
                  <a:pt x="2421701" y="3734014"/>
                </a:cubicBezTo>
                <a:cubicBezTo>
                  <a:pt x="2435616" y="3720644"/>
                  <a:pt x="2450964" y="3710003"/>
                  <a:pt x="2467744" y="3702090"/>
                </a:cubicBezTo>
                <a:cubicBezTo>
                  <a:pt x="2484525" y="3694177"/>
                  <a:pt x="2501919" y="3688038"/>
                  <a:pt x="2519927" y="3683672"/>
                </a:cubicBezTo>
                <a:cubicBezTo>
                  <a:pt x="2537936" y="3679307"/>
                  <a:pt x="2556216" y="3676442"/>
                  <a:pt x="2574771" y="3675078"/>
                </a:cubicBezTo>
                <a:cubicBezTo>
                  <a:pt x="2593324" y="3673713"/>
                  <a:pt x="2611196" y="3673031"/>
                  <a:pt x="2628386" y="3673031"/>
                </a:cubicBezTo>
                <a:close/>
                <a:moveTo>
                  <a:pt x="3226898" y="3597315"/>
                </a:moveTo>
                <a:lnTo>
                  <a:pt x="3235083" y="3646428"/>
                </a:lnTo>
                <a:cubicBezTo>
                  <a:pt x="3223077" y="3655432"/>
                  <a:pt x="3213801" y="3661640"/>
                  <a:pt x="3207253" y="3665050"/>
                </a:cubicBezTo>
                <a:cubicBezTo>
                  <a:pt x="3200704" y="3668461"/>
                  <a:pt x="3194428" y="3670166"/>
                  <a:pt x="3188426" y="3670166"/>
                </a:cubicBezTo>
                <a:cubicBezTo>
                  <a:pt x="3179149" y="3670166"/>
                  <a:pt x="3169735" y="3669075"/>
                  <a:pt x="3160185" y="3666892"/>
                </a:cubicBezTo>
                <a:cubicBezTo>
                  <a:pt x="3150636" y="3664709"/>
                  <a:pt x="3145861" y="3661708"/>
                  <a:pt x="3145861" y="3657888"/>
                </a:cubicBezTo>
                <a:cubicBezTo>
                  <a:pt x="3145861" y="3654887"/>
                  <a:pt x="3148589" y="3650385"/>
                  <a:pt x="3154046" y="3644382"/>
                </a:cubicBezTo>
                <a:cubicBezTo>
                  <a:pt x="3158412" y="3639743"/>
                  <a:pt x="3163869" y="3634696"/>
                  <a:pt x="3170417" y="3629239"/>
                </a:cubicBezTo>
                <a:cubicBezTo>
                  <a:pt x="3179421" y="3622417"/>
                  <a:pt x="3191427" y="3615050"/>
                  <a:pt x="3206433" y="3607138"/>
                </a:cubicBezTo>
                <a:cubicBezTo>
                  <a:pt x="3211345" y="3604682"/>
                  <a:pt x="3218166" y="3601408"/>
                  <a:pt x="3226898" y="3597315"/>
                </a:cubicBezTo>
                <a:close/>
                <a:moveTo>
                  <a:pt x="8596131" y="3580125"/>
                </a:moveTo>
                <a:cubicBezTo>
                  <a:pt x="8570211" y="3580125"/>
                  <a:pt x="8547495" y="3583945"/>
                  <a:pt x="8527987" y="3591585"/>
                </a:cubicBezTo>
                <a:cubicBezTo>
                  <a:pt x="8508478" y="3599225"/>
                  <a:pt x="8492243" y="3609320"/>
                  <a:pt x="8479283" y="3621872"/>
                </a:cubicBezTo>
                <a:cubicBezTo>
                  <a:pt x="8466322" y="3634423"/>
                  <a:pt x="8456567" y="3648816"/>
                  <a:pt x="8450019" y="3665050"/>
                </a:cubicBezTo>
                <a:cubicBezTo>
                  <a:pt x="8443471" y="3681285"/>
                  <a:pt x="8440197" y="3697861"/>
                  <a:pt x="8440197" y="3714778"/>
                </a:cubicBezTo>
                <a:cubicBezTo>
                  <a:pt x="8440197" y="3731694"/>
                  <a:pt x="8443403" y="3747383"/>
                  <a:pt x="8449815" y="3761844"/>
                </a:cubicBezTo>
                <a:cubicBezTo>
                  <a:pt x="8456227" y="3776306"/>
                  <a:pt x="8465095" y="3788857"/>
                  <a:pt x="8476417" y="3799498"/>
                </a:cubicBezTo>
                <a:cubicBezTo>
                  <a:pt x="8487741" y="3810139"/>
                  <a:pt x="8501247" y="3818461"/>
                  <a:pt x="8516936" y="3824464"/>
                </a:cubicBezTo>
                <a:cubicBezTo>
                  <a:pt x="8532625" y="3830467"/>
                  <a:pt x="8549747" y="3833468"/>
                  <a:pt x="8568301" y="3833468"/>
                </a:cubicBezTo>
                <a:cubicBezTo>
                  <a:pt x="8579487" y="3833468"/>
                  <a:pt x="8589719" y="3831967"/>
                  <a:pt x="8598996" y="3828966"/>
                </a:cubicBezTo>
                <a:cubicBezTo>
                  <a:pt x="8608273" y="3825965"/>
                  <a:pt x="8616323" y="3821462"/>
                  <a:pt x="8623143" y="3815460"/>
                </a:cubicBezTo>
                <a:cubicBezTo>
                  <a:pt x="8629965" y="3809457"/>
                  <a:pt x="8635217" y="3802226"/>
                  <a:pt x="8638901" y="3793768"/>
                </a:cubicBezTo>
                <a:cubicBezTo>
                  <a:pt x="8642584" y="3785310"/>
                  <a:pt x="8644426" y="3775487"/>
                  <a:pt x="8644426" y="3764300"/>
                </a:cubicBezTo>
                <a:cubicBezTo>
                  <a:pt x="8644426" y="3756660"/>
                  <a:pt x="8642857" y="3748952"/>
                  <a:pt x="8639719" y="3741176"/>
                </a:cubicBezTo>
                <a:cubicBezTo>
                  <a:pt x="8636581" y="3733400"/>
                  <a:pt x="8632079" y="3726442"/>
                  <a:pt x="8626213" y="3720303"/>
                </a:cubicBezTo>
                <a:cubicBezTo>
                  <a:pt x="8620347" y="3714164"/>
                  <a:pt x="8613253" y="3709184"/>
                  <a:pt x="8604931" y="3705364"/>
                </a:cubicBezTo>
                <a:cubicBezTo>
                  <a:pt x="8596609" y="3701544"/>
                  <a:pt x="8587401" y="3699634"/>
                  <a:pt x="8577305" y="3699634"/>
                </a:cubicBezTo>
                <a:cubicBezTo>
                  <a:pt x="8570211" y="3699634"/>
                  <a:pt x="8563798" y="3700521"/>
                  <a:pt x="8558069" y="3702295"/>
                </a:cubicBezTo>
                <a:cubicBezTo>
                  <a:pt x="8552339" y="3704068"/>
                  <a:pt x="8547359" y="3706114"/>
                  <a:pt x="8543129" y="3708434"/>
                </a:cubicBezTo>
                <a:cubicBezTo>
                  <a:pt x="8538901" y="3710753"/>
                  <a:pt x="8535490" y="3713072"/>
                  <a:pt x="8532898" y="3715391"/>
                </a:cubicBezTo>
                <a:cubicBezTo>
                  <a:pt x="8530306" y="3717711"/>
                  <a:pt x="8528601" y="3719416"/>
                  <a:pt x="8527782" y="3720507"/>
                </a:cubicBezTo>
                <a:cubicBezTo>
                  <a:pt x="8527782" y="3713140"/>
                  <a:pt x="8529147" y="3706251"/>
                  <a:pt x="8531875" y="3699839"/>
                </a:cubicBezTo>
                <a:cubicBezTo>
                  <a:pt x="8534603" y="3693427"/>
                  <a:pt x="8538559" y="3687833"/>
                  <a:pt x="8543743" y="3683059"/>
                </a:cubicBezTo>
                <a:cubicBezTo>
                  <a:pt x="8548928" y="3678284"/>
                  <a:pt x="8555408" y="3674532"/>
                  <a:pt x="8563185" y="3671803"/>
                </a:cubicBezTo>
                <a:cubicBezTo>
                  <a:pt x="8570961" y="3669075"/>
                  <a:pt x="8579760" y="3667711"/>
                  <a:pt x="8589583" y="3667711"/>
                </a:cubicBezTo>
                <a:cubicBezTo>
                  <a:pt x="8608955" y="3667711"/>
                  <a:pt x="8625395" y="3671326"/>
                  <a:pt x="8638901" y="3678557"/>
                </a:cubicBezTo>
                <a:cubicBezTo>
                  <a:pt x="8652407" y="3685787"/>
                  <a:pt x="8663389" y="3695405"/>
                  <a:pt x="8671847" y="3707411"/>
                </a:cubicBezTo>
                <a:cubicBezTo>
                  <a:pt x="8680306" y="3719416"/>
                  <a:pt x="8686445" y="3733127"/>
                  <a:pt x="8690265" y="3748543"/>
                </a:cubicBezTo>
                <a:cubicBezTo>
                  <a:pt x="8694085" y="3763959"/>
                  <a:pt x="8695995" y="3779853"/>
                  <a:pt x="8695995" y="3796224"/>
                </a:cubicBezTo>
                <a:cubicBezTo>
                  <a:pt x="8695995" y="3819962"/>
                  <a:pt x="8691561" y="3840016"/>
                  <a:pt x="8682693" y="3856388"/>
                </a:cubicBezTo>
                <a:cubicBezTo>
                  <a:pt x="8673826" y="3872759"/>
                  <a:pt x="8662161" y="3885992"/>
                  <a:pt x="8647700" y="3896087"/>
                </a:cubicBezTo>
                <a:cubicBezTo>
                  <a:pt x="8633239" y="3906183"/>
                  <a:pt x="8616731" y="3913482"/>
                  <a:pt x="8598177" y="3917984"/>
                </a:cubicBezTo>
                <a:cubicBezTo>
                  <a:pt x="8579624" y="3922486"/>
                  <a:pt x="8560797" y="3924737"/>
                  <a:pt x="8541697" y="3924737"/>
                </a:cubicBezTo>
                <a:cubicBezTo>
                  <a:pt x="8521779" y="3924737"/>
                  <a:pt x="8503703" y="3922145"/>
                  <a:pt x="8487468" y="3916961"/>
                </a:cubicBezTo>
                <a:cubicBezTo>
                  <a:pt x="8471233" y="3911776"/>
                  <a:pt x="8456499" y="3904273"/>
                  <a:pt x="8443266" y="3894450"/>
                </a:cubicBezTo>
                <a:cubicBezTo>
                  <a:pt x="8430033" y="3884628"/>
                  <a:pt x="8418095" y="3872622"/>
                  <a:pt x="8407455" y="3858434"/>
                </a:cubicBezTo>
                <a:cubicBezTo>
                  <a:pt x="8396813" y="3844246"/>
                  <a:pt x="8387264" y="3828011"/>
                  <a:pt x="8378805" y="3809730"/>
                </a:cubicBezTo>
                <a:cubicBezTo>
                  <a:pt x="8374986" y="3802090"/>
                  <a:pt x="8370893" y="3793222"/>
                  <a:pt x="8366527" y="3783127"/>
                </a:cubicBezTo>
                <a:cubicBezTo>
                  <a:pt x="8362161" y="3773031"/>
                  <a:pt x="8357387" y="3760958"/>
                  <a:pt x="8352202" y="3746906"/>
                </a:cubicBezTo>
                <a:cubicBezTo>
                  <a:pt x="8347018" y="3732854"/>
                  <a:pt x="8341561" y="3716483"/>
                  <a:pt x="8335831" y="3697793"/>
                </a:cubicBezTo>
                <a:cubicBezTo>
                  <a:pt x="8330101" y="3679102"/>
                  <a:pt x="8324099" y="3657069"/>
                  <a:pt x="8317823" y="3631694"/>
                </a:cubicBezTo>
                <a:lnTo>
                  <a:pt x="8226145" y="3651749"/>
                </a:lnTo>
                <a:cubicBezTo>
                  <a:pt x="8232693" y="3679853"/>
                  <a:pt x="8239310" y="3704887"/>
                  <a:pt x="8245995" y="3726851"/>
                </a:cubicBezTo>
                <a:cubicBezTo>
                  <a:pt x="8252680" y="3748816"/>
                  <a:pt x="8259296" y="3768393"/>
                  <a:pt x="8265845" y="3785583"/>
                </a:cubicBezTo>
                <a:cubicBezTo>
                  <a:pt x="8272393" y="3802772"/>
                  <a:pt x="8278873" y="3818120"/>
                  <a:pt x="8285285" y="3831626"/>
                </a:cubicBezTo>
                <a:cubicBezTo>
                  <a:pt x="8291698" y="3845132"/>
                  <a:pt x="8298041" y="3857615"/>
                  <a:pt x="8304317" y="3869075"/>
                </a:cubicBezTo>
                <a:cubicBezTo>
                  <a:pt x="8319051" y="3895542"/>
                  <a:pt x="8335354" y="3917915"/>
                  <a:pt x="8353225" y="3936197"/>
                </a:cubicBezTo>
                <a:cubicBezTo>
                  <a:pt x="8371097" y="3954478"/>
                  <a:pt x="8390060" y="3969348"/>
                  <a:pt x="8410115" y="3980808"/>
                </a:cubicBezTo>
                <a:cubicBezTo>
                  <a:pt x="8430169" y="3992268"/>
                  <a:pt x="8451247" y="4000521"/>
                  <a:pt x="8473348" y="4005569"/>
                </a:cubicBezTo>
                <a:cubicBezTo>
                  <a:pt x="8495449" y="4010617"/>
                  <a:pt x="8518233" y="4013141"/>
                  <a:pt x="8541697" y="4013141"/>
                </a:cubicBezTo>
                <a:cubicBezTo>
                  <a:pt x="8583989" y="4013141"/>
                  <a:pt x="8620893" y="4007274"/>
                  <a:pt x="8652407" y="3995542"/>
                </a:cubicBezTo>
                <a:cubicBezTo>
                  <a:pt x="8683921" y="3983809"/>
                  <a:pt x="8710115" y="3967984"/>
                  <a:pt x="8730988" y="3948066"/>
                </a:cubicBezTo>
                <a:cubicBezTo>
                  <a:pt x="8751861" y="3928147"/>
                  <a:pt x="8767482" y="3905092"/>
                  <a:pt x="8777850" y="3878898"/>
                </a:cubicBezTo>
                <a:cubicBezTo>
                  <a:pt x="8788219" y="3852704"/>
                  <a:pt x="8793403" y="3825146"/>
                  <a:pt x="8793403" y="3796224"/>
                </a:cubicBezTo>
                <a:cubicBezTo>
                  <a:pt x="8793403" y="3767301"/>
                  <a:pt x="8789310" y="3739743"/>
                  <a:pt x="8781124" y="3713550"/>
                </a:cubicBezTo>
                <a:cubicBezTo>
                  <a:pt x="8772939" y="3687356"/>
                  <a:pt x="8760661" y="3664368"/>
                  <a:pt x="8744290" y="3644587"/>
                </a:cubicBezTo>
                <a:cubicBezTo>
                  <a:pt x="8727918" y="3624805"/>
                  <a:pt x="8707387" y="3609116"/>
                  <a:pt x="8682693" y="3597520"/>
                </a:cubicBezTo>
                <a:cubicBezTo>
                  <a:pt x="8658001" y="3585923"/>
                  <a:pt x="8629147" y="3580125"/>
                  <a:pt x="8596131" y="3580125"/>
                </a:cubicBezTo>
                <a:close/>
                <a:moveTo>
                  <a:pt x="11098862" y="3577670"/>
                </a:moveTo>
                <a:cubicBezTo>
                  <a:pt x="11075397" y="3577670"/>
                  <a:pt x="11054455" y="3585855"/>
                  <a:pt x="11036038" y="3602226"/>
                </a:cubicBezTo>
                <a:cubicBezTo>
                  <a:pt x="11017621" y="3618597"/>
                  <a:pt x="11000909" y="3643973"/>
                  <a:pt x="10985902" y="3678352"/>
                </a:cubicBezTo>
                <a:cubicBezTo>
                  <a:pt x="10997089" y="3675896"/>
                  <a:pt x="11005615" y="3674327"/>
                  <a:pt x="11011481" y="3673645"/>
                </a:cubicBezTo>
                <a:cubicBezTo>
                  <a:pt x="11017348" y="3672963"/>
                  <a:pt x="11023828" y="3672622"/>
                  <a:pt x="11030922" y="3672622"/>
                </a:cubicBezTo>
                <a:cubicBezTo>
                  <a:pt x="11054660" y="3672622"/>
                  <a:pt x="11078945" y="3679307"/>
                  <a:pt x="11103773" y="3692677"/>
                </a:cubicBezTo>
                <a:cubicBezTo>
                  <a:pt x="11131878" y="3707683"/>
                  <a:pt x="11162437" y="3732240"/>
                  <a:pt x="11195452" y="3766347"/>
                </a:cubicBezTo>
                <a:lnTo>
                  <a:pt x="10931973" y="3766347"/>
                </a:lnTo>
                <a:lnTo>
                  <a:pt x="10931360" y="3735702"/>
                </a:lnTo>
                <a:cubicBezTo>
                  <a:pt x="10929953" y="3702857"/>
                  <a:pt x="10926435" y="3676919"/>
                  <a:pt x="10920808" y="3657888"/>
                </a:cubicBezTo>
                <a:cubicBezTo>
                  <a:pt x="10913305" y="3632513"/>
                  <a:pt x="10899321" y="3608229"/>
                  <a:pt x="10878857" y="3585037"/>
                </a:cubicBezTo>
                <a:lnTo>
                  <a:pt x="10846115" y="3682445"/>
                </a:lnTo>
                <a:cubicBezTo>
                  <a:pt x="10861122" y="3699907"/>
                  <a:pt x="10870671" y="3712185"/>
                  <a:pt x="10874764" y="3719280"/>
                </a:cubicBezTo>
                <a:cubicBezTo>
                  <a:pt x="10882678" y="3732104"/>
                  <a:pt x="10888134" y="3747793"/>
                  <a:pt x="10891135" y="3766347"/>
                </a:cubicBezTo>
                <a:lnTo>
                  <a:pt x="10705919" y="3766347"/>
                </a:lnTo>
                <a:lnTo>
                  <a:pt x="10705919" y="3722963"/>
                </a:lnTo>
                <a:cubicBezTo>
                  <a:pt x="10705919" y="3701954"/>
                  <a:pt x="10704350" y="3684423"/>
                  <a:pt x="10701212" y="3670371"/>
                </a:cubicBezTo>
                <a:cubicBezTo>
                  <a:pt x="10698075" y="3656319"/>
                  <a:pt x="10692822" y="3640698"/>
                  <a:pt x="10685455" y="3623509"/>
                </a:cubicBezTo>
                <a:lnTo>
                  <a:pt x="10646983" y="3678352"/>
                </a:lnTo>
                <a:cubicBezTo>
                  <a:pt x="10643436" y="3683263"/>
                  <a:pt x="10641185" y="3687220"/>
                  <a:pt x="10640230" y="3690221"/>
                </a:cubicBezTo>
                <a:cubicBezTo>
                  <a:pt x="10639275" y="3693222"/>
                  <a:pt x="10638797" y="3696360"/>
                  <a:pt x="10638797" y="3699634"/>
                </a:cubicBezTo>
                <a:cubicBezTo>
                  <a:pt x="10638797" y="3704000"/>
                  <a:pt x="10642209" y="3713277"/>
                  <a:pt x="10649029" y="3727465"/>
                </a:cubicBezTo>
                <a:cubicBezTo>
                  <a:pt x="10655851" y="3741653"/>
                  <a:pt x="10659261" y="3753659"/>
                  <a:pt x="10659261" y="3763482"/>
                </a:cubicBezTo>
                <a:cubicBezTo>
                  <a:pt x="10648074" y="3761844"/>
                  <a:pt x="10636137" y="3759320"/>
                  <a:pt x="10623449" y="3755910"/>
                </a:cubicBezTo>
                <a:cubicBezTo>
                  <a:pt x="10610762" y="3752499"/>
                  <a:pt x="10598143" y="3748748"/>
                  <a:pt x="10585591" y="3744655"/>
                </a:cubicBezTo>
                <a:cubicBezTo>
                  <a:pt x="10589957" y="3719825"/>
                  <a:pt x="10592140" y="3699907"/>
                  <a:pt x="10592140" y="3684900"/>
                </a:cubicBezTo>
                <a:cubicBezTo>
                  <a:pt x="10592140" y="3682172"/>
                  <a:pt x="10592003" y="3676374"/>
                  <a:pt x="10591730" y="3667506"/>
                </a:cubicBezTo>
                <a:cubicBezTo>
                  <a:pt x="10591458" y="3658638"/>
                  <a:pt x="10591049" y="3651612"/>
                  <a:pt x="10590502" y="3646428"/>
                </a:cubicBezTo>
                <a:lnTo>
                  <a:pt x="10571266" y="3659934"/>
                </a:lnTo>
                <a:cubicBezTo>
                  <a:pt x="10563627" y="3665391"/>
                  <a:pt x="10558783" y="3670644"/>
                  <a:pt x="10556737" y="3675692"/>
                </a:cubicBezTo>
                <a:cubicBezTo>
                  <a:pt x="10554691" y="3680739"/>
                  <a:pt x="10553667" y="3688720"/>
                  <a:pt x="10553667" y="3699634"/>
                </a:cubicBezTo>
                <a:cubicBezTo>
                  <a:pt x="10553667" y="3724737"/>
                  <a:pt x="10545551" y="3742131"/>
                  <a:pt x="10529315" y="3751817"/>
                </a:cubicBezTo>
                <a:cubicBezTo>
                  <a:pt x="10513082" y="3761503"/>
                  <a:pt x="10484364" y="3766347"/>
                  <a:pt x="10443163" y="3766347"/>
                </a:cubicBezTo>
                <a:lnTo>
                  <a:pt x="10405509" y="3766347"/>
                </a:lnTo>
                <a:cubicBezTo>
                  <a:pt x="10405509" y="3737151"/>
                  <a:pt x="10402781" y="3713277"/>
                  <a:pt x="10397324" y="3694723"/>
                </a:cubicBezTo>
                <a:cubicBezTo>
                  <a:pt x="10391048" y="3673441"/>
                  <a:pt x="10378225" y="3646428"/>
                  <a:pt x="10358851" y="3613686"/>
                </a:cubicBezTo>
                <a:lnTo>
                  <a:pt x="10322835" y="3724191"/>
                </a:lnTo>
                <a:cubicBezTo>
                  <a:pt x="10342208" y="3760753"/>
                  <a:pt x="10354827" y="3787356"/>
                  <a:pt x="10360693" y="3804000"/>
                </a:cubicBezTo>
                <a:cubicBezTo>
                  <a:pt x="10366560" y="3820644"/>
                  <a:pt x="10369493" y="3837424"/>
                  <a:pt x="10369493" y="3854341"/>
                </a:cubicBezTo>
                <a:cubicBezTo>
                  <a:pt x="10369493" y="3881626"/>
                  <a:pt x="10352712" y="3904682"/>
                  <a:pt x="10319152" y="3923509"/>
                </a:cubicBezTo>
                <a:cubicBezTo>
                  <a:pt x="10285591" y="3942336"/>
                  <a:pt x="10244254" y="3951749"/>
                  <a:pt x="10195141" y="3951749"/>
                </a:cubicBezTo>
                <a:cubicBezTo>
                  <a:pt x="10145209" y="3951749"/>
                  <a:pt x="10104895" y="3942677"/>
                  <a:pt x="10074199" y="3924532"/>
                </a:cubicBezTo>
                <a:cubicBezTo>
                  <a:pt x="10043503" y="3906388"/>
                  <a:pt x="10028155" y="3882991"/>
                  <a:pt x="10028155" y="3854341"/>
                </a:cubicBezTo>
                <a:cubicBezTo>
                  <a:pt x="10028155" y="3832240"/>
                  <a:pt x="10032317" y="3810821"/>
                  <a:pt x="10040638" y="3790085"/>
                </a:cubicBezTo>
                <a:cubicBezTo>
                  <a:pt x="10048960" y="3769348"/>
                  <a:pt x="10066627" y="3735924"/>
                  <a:pt x="10093640" y="3689812"/>
                </a:cubicBezTo>
                <a:lnTo>
                  <a:pt x="10069083" y="3672622"/>
                </a:lnTo>
                <a:cubicBezTo>
                  <a:pt x="10032521" y="3728011"/>
                  <a:pt x="10007965" y="3773031"/>
                  <a:pt x="9995413" y="3807684"/>
                </a:cubicBezTo>
                <a:cubicBezTo>
                  <a:pt x="9983953" y="3839061"/>
                  <a:pt x="9978224" y="3873714"/>
                  <a:pt x="9978224" y="3911640"/>
                </a:cubicBezTo>
                <a:cubicBezTo>
                  <a:pt x="9978224" y="3956115"/>
                  <a:pt x="9996164" y="3990426"/>
                  <a:pt x="10032043" y="4014573"/>
                </a:cubicBezTo>
                <a:cubicBezTo>
                  <a:pt x="10067924" y="4038721"/>
                  <a:pt x="10119015" y="4050794"/>
                  <a:pt x="10185318" y="4050794"/>
                </a:cubicBezTo>
                <a:cubicBezTo>
                  <a:pt x="10256260" y="4050794"/>
                  <a:pt x="10309329" y="4038652"/>
                  <a:pt x="10344527" y="4014369"/>
                </a:cubicBezTo>
                <a:cubicBezTo>
                  <a:pt x="10384909" y="3986538"/>
                  <a:pt x="10405100" y="3940971"/>
                  <a:pt x="10405100" y="3877670"/>
                </a:cubicBezTo>
                <a:lnTo>
                  <a:pt x="10471812" y="3877670"/>
                </a:lnTo>
                <a:cubicBezTo>
                  <a:pt x="10496642" y="3877670"/>
                  <a:pt x="10515264" y="3875896"/>
                  <a:pt x="10527678" y="3872349"/>
                </a:cubicBezTo>
                <a:cubicBezTo>
                  <a:pt x="10540094" y="3868802"/>
                  <a:pt x="10554214" y="3861435"/>
                  <a:pt x="10570039" y="3850248"/>
                </a:cubicBezTo>
                <a:cubicBezTo>
                  <a:pt x="10604964" y="3862799"/>
                  <a:pt x="10628838" y="3870439"/>
                  <a:pt x="10641662" y="3873168"/>
                </a:cubicBezTo>
                <a:cubicBezTo>
                  <a:pt x="10648074" y="3874532"/>
                  <a:pt x="10656636" y="3875555"/>
                  <a:pt x="10667344" y="3876237"/>
                </a:cubicBezTo>
                <a:lnTo>
                  <a:pt x="10675855" y="3876463"/>
                </a:lnTo>
                <a:lnTo>
                  <a:pt x="10675855" y="3877670"/>
                </a:lnTo>
                <a:lnTo>
                  <a:pt x="10904455" y="3877670"/>
                </a:lnTo>
                <a:lnTo>
                  <a:pt x="10932063" y="3877670"/>
                </a:lnTo>
                <a:lnTo>
                  <a:pt x="11371850" y="3877670"/>
                </a:lnTo>
                <a:lnTo>
                  <a:pt x="11371850" y="3766347"/>
                </a:lnTo>
                <a:cubicBezTo>
                  <a:pt x="11350296" y="3761708"/>
                  <a:pt x="11334129" y="3755978"/>
                  <a:pt x="11323351" y="3749157"/>
                </a:cubicBezTo>
                <a:cubicBezTo>
                  <a:pt x="11312573" y="3742335"/>
                  <a:pt x="11296952" y="3727465"/>
                  <a:pt x="11276488" y="3704546"/>
                </a:cubicBezTo>
                <a:cubicBezTo>
                  <a:pt x="11246475" y="3672076"/>
                  <a:pt x="11223282" y="3648202"/>
                  <a:pt x="11206911" y="3632922"/>
                </a:cubicBezTo>
                <a:cubicBezTo>
                  <a:pt x="11186175" y="3613550"/>
                  <a:pt x="11167485" y="3599498"/>
                  <a:pt x="11150840" y="3590767"/>
                </a:cubicBezTo>
                <a:cubicBezTo>
                  <a:pt x="11134197" y="3582035"/>
                  <a:pt x="11116870" y="3577670"/>
                  <a:pt x="11098862" y="3577670"/>
                </a:cubicBezTo>
                <a:close/>
                <a:moveTo>
                  <a:pt x="1403679" y="3567847"/>
                </a:moveTo>
                <a:cubicBezTo>
                  <a:pt x="1410227" y="3567847"/>
                  <a:pt x="1416298" y="3570371"/>
                  <a:pt x="1421891" y="3575419"/>
                </a:cubicBezTo>
                <a:cubicBezTo>
                  <a:pt x="1427485" y="3580466"/>
                  <a:pt x="1433965" y="3589402"/>
                  <a:pt x="1441332" y="3602226"/>
                </a:cubicBezTo>
                <a:cubicBezTo>
                  <a:pt x="1432055" y="3611230"/>
                  <a:pt x="1424211" y="3617574"/>
                  <a:pt x="1417799" y="3621258"/>
                </a:cubicBezTo>
                <a:cubicBezTo>
                  <a:pt x="1411387" y="3624941"/>
                  <a:pt x="1405043" y="3626783"/>
                  <a:pt x="1398768" y="3626783"/>
                </a:cubicBezTo>
                <a:cubicBezTo>
                  <a:pt x="1390854" y="3626783"/>
                  <a:pt x="1384374" y="3624668"/>
                  <a:pt x="1379327" y="3620439"/>
                </a:cubicBezTo>
                <a:cubicBezTo>
                  <a:pt x="1374279" y="3616210"/>
                  <a:pt x="1371755" y="3610957"/>
                  <a:pt x="1371755" y="3604682"/>
                </a:cubicBezTo>
                <a:cubicBezTo>
                  <a:pt x="1371755" y="3594859"/>
                  <a:pt x="1375029" y="3586264"/>
                  <a:pt x="1381578" y="3578897"/>
                </a:cubicBezTo>
                <a:cubicBezTo>
                  <a:pt x="1388126" y="3571531"/>
                  <a:pt x="1395493" y="3567847"/>
                  <a:pt x="1403679" y="3567847"/>
                </a:cubicBezTo>
                <a:close/>
                <a:moveTo>
                  <a:pt x="8208955" y="3457342"/>
                </a:moveTo>
                <a:lnTo>
                  <a:pt x="8208955" y="3543290"/>
                </a:lnTo>
                <a:lnTo>
                  <a:pt x="8856655" y="3543290"/>
                </a:lnTo>
                <a:lnTo>
                  <a:pt x="8885081" y="3543290"/>
                </a:lnTo>
                <a:lnTo>
                  <a:pt x="8904131" y="3543290"/>
                </a:lnTo>
                <a:cubicBezTo>
                  <a:pt x="8914499" y="3543290"/>
                  <a:pt x="8923845" y="3544996"/>
                  <a:pt x="8932166" y="3548406"/>
                </a:cubicBezTo>
                <a:cubicBezTo>
                  <a:pt x="8940489" y="3551817"/>
                  <a:pt x="8947514" y="3556592"/>
                  <a:pt x="8953244" y="3562731"/>
                </a:cubicBezTo>
                <a:cubicBezTo>
                  <a:pt x="8958974" y="3568870"/>
                  <a:pt x="8963408" y="3576101"/>
                  <a:pt x="8966546" y="3584423"/>
                </a:cubicBezTo>
                <a:cubicBezTo>
                  <a:pt x="8969683" y="3592745"/>
                  <a:pt x="8971252" y="3601817"/>
                  <a:pt x="8971252" y="3611640"/>
                </a:cubicBezTo>
                <a:lnTo>
                  <a:pt x="8971252" y="4038516"/>
                </a:lnTo>
                <a:lnTo>
                  <a:pt x="9066205" y="4038516"/>
                </a:lnTo>
                <a:lnTo>
                  <a:pt x="9066205" y="3586264"/>
                </a:lnTo>
                <a:cubicBezTo>
                  <a:pt x="9066205" y="3582172"/>
                  <a:pt x="9066546" y="3577670"/>
                  <a:pt x="9067228" y="3572758"/>
                </a:cubicBezTo>
                <a:cubicBezTo>
                  <a:pt x="9067910" y="3567847"/>
                  <a:pt x="9069479" y="3563208"/>
                  <a:pt x="9071935" y="3558843"/>
                </a:cubicBezTo>
                <a:cubicBezTo>
                  <a:pt x="9074390" y="3554477"/>
                  <a:pt x="9078142" y="3550794"/>
                  <a:pt x="9083190" y="3547792"/>
                </a:cubicBezTo>
                <a:cubicBezTo>
                  <a:pt x="9088238" y="3544791"/>
                  <a:pt x="9095127" y="3543290"/>
                  <a:pt x="9103858" y="3543290"/>
                </a:cubicBezTo>
                <a:lnTo>
                  <a:pt x="9151930" y="3543290"/>
                </a:lnTo>
                <a:lnTo>
                  <a:pt x="9180802" y="3543290"/>
                </a:lnTo>
                <a:lnTo>
                  <a:pt x="9514959" y="3543290"/>
                </a:lnTo>
                <a:lnTo>
                  <a:pt x="9514959" y="3587083"/>
                </a:lnTo>
                <a:cubicBezTo>
                  <a:pt x="9493131" y="3587629"/>
                  <a:pt x="9470893" y="3589198"/>
                  <a:pt x="9448247" y="3591790"/>
                </a:cubicBezTo>
                <a:cubicBezTo>
                  <a:pt x="9425600" y="3594382"/>
                  <a:pt x="9403431" y="3598679"/>
                  <a:pt x="9381739" y="3604682"/>
                </a:cubicBezTo>
                <a:cubicBezTo>
                  <a:pt x="9360047" y="3610685"/>
                  <a:pt x="9339311" y="3618734"/>
                  <a:pt x="9319529" y="3628829"/>
                </a:cubicBezTo>
                <a:cubicBezTo>
                  <a:pt x="9299747" y="3638925"/>
                  <a:pt x="9281807" y="3651476"/>
                  <a:pt x="9265709" y="3666483"/>
                </a:cubicBezTo>
                <a:cubicBezTo>
                  <a:pt x="9249611" y="3681490"/>
                  <a:pt x="9235832" y="3699430"/>
                  <a:pt x="9224372" y="3720303"/>
                </a:cubicBezTo>
                <a:cubicBezTo>
                  <a:pt x="9212912" y="3741176"/>
                  <a:pt x="9204727" y="3765528"/>
                  <a:pt x="9199815" y="3793359"/>
                </a:cubicBezTo>
                <a:cubicBezTo>
                  <a:pt x="9215914" y="3794723"/>
                  <a:pt x="9233513" y="3797179"/>
                  <a:pt x="9252612" y="3800726"/>
                </a:cubicBezTo>
                <a:cubicBezTo>
                  <a:pt x="9271712" y="3804273"/>
                  <a:pt x="9291221" y="3808911"/>
                  <a:pt x="9311139" y="3814641"/>
                </a:cubicBezTo>
                <a:cubicBezTo>
                  <a:pt x="9331057" y="3820371"/>
                  <a:pt x="9350975" y="3827192"/>
                  <a:pt x="9370893" y="3835105"/>
                </a:cubicBezTo>
                <a:cubicBezTo>
                  <a:pt x="9390812" y="3843018"/>
                  <a:pt x="9409774" y="3852022"/>
                  <a:pt x="9427783" y="3862117"/>
                </a:cubicBezTo>
                <a:cubicBezTo>
                  <a:pt x="9445791" y="3872213"/>
                  <a:pt x="9462299" y="3883263"/>
                  <a:pt x="9477305" y="3895269"/>
                </a:cubicBezTo>
                <a:cubicBezTo>
                  <a:pt x="9492312" y="3907274"/>
                  <a:pt x="9504863" y="3920235"/>
                  <a:pt x="9514959" y="3934150"/>
                </a:cubicBezTo>
                <a:lnTo>
                  <a:pt x="9514959" y="3997588"/>
                </a:lnTo>
                <a:lnTo>
                  <a:pt x="9609911" y="3997588"/>
                </a:lnTo>
                <a:lnTo>
                  <a:pt x="9609911" y="3543290"/>
                </a:lnTo>
                <a:lnTo>
                  <a:pt x="9724509" y="3543290"/>
                </a:lnTo>
                <a:lnTo>
                  <a:pt x="9724509" y="3457342"/>
                </a:lnTo>
                <a:lnTo>
                  <a:pt x="9180802" y="3457342"/>
                </a:lnTo>
                <a:lnTo>
                  <a:pt x="9151930" y="3457342"/>
                </a:lnTo>
                <a:lnTo>
                  <a:pt x="9085850" y="3457342"/>
                </a:lnTo>
                <a:cubicBezTo>
                  <a:pt x="9066477" y="3457342"/>
                  <a:pt x="9050652" y="3460071"/>
                  <a:pt x="9038374" y="3465528"/>
                </a:cubicBezTo>
                <a:cubicBezTo>
                  <a:pt x="9026096" y="3470985"/>
                  <a:pt x="9015591" y="3477942"/>
                  <a:pt x="9006860" y="3486401"/>
                </a:cubicBezTo>
                <a:cubicBezTo>
                  <a:pt x="8997583" y="3478761"/>
                  <a:pt x="8986055" y="3472008"/>
                  <a:pt x="8972276" y="3466142"/>
                </a:cubicBezTo>
                <a:cubicBezTo>
                  <a:pt x="8958497" y="3460275"/>
                  <a:pt x="8943012" y="3457342"/>
                  <a:pt x="8925823" y="3457342"/>
                </a:cubicBezTo>
                <a:lnTo>
                  <a:pt x="8885081" y="3457342"/>
                </a:lnTo>
                <a:lnTo>
                  <a:pt x="8856655" y="3457342"/>
                </a:lnTo>
                <a:close/>
                <a:moveTo>
                  <a:pt x="6465880" y="3457342"/>
                </a:moveTo>
                <a:lnTo>
                  <a:pt x="6465880" y="3543290"/>
                </a:lnTo>
                <a:lnTo>
                  <a:pt x="6765880" y="3543290"/>
                </a:lnTo>
                <a:lnTo>
                  <a:pt x="6765880" y="3591585"/>
                </a:lnTo>
                <a:cubicBezTo>
                  <a:pt x="6733957" y="3594859"/>
                  <a:pt x="6704079" y="3601681"/>
                  <a:pt x="6676249" y="3612049"/>
                </a:cubicBezTo>
                <a:cubicBezTo>
                  <a:pt x="6648418" y="3622417"/>
                  <a:pt x="6623588" y="3636128"/>
                  <a:pt x="6601760" y="3653181"/>
                </a:cubicBezTo>
                <a:cubicBezTo>
                  <a:pt x="6579932" y="3670235"/>
                  <a:pt x="6561378" y="3690494"/>
                  <a:pt x="6546099" y="3713959"/>
                </a:cubicBezTo>
                <a:cubicBezTo>
                  <a:pt x="6530819" y="3737424"/>
                  <a:pt x="6519632" y="3763891"/>
                  <a:pt x="6512538" y="3793359"/>
                </a:cubicBezTo>
                <a:cubicBezTo>
                  <a:pt x="6521815" y="3794996"/>
                  <a:pt x="6533411" y="3797861"/>
                  <a:pt x="6547326" y="3801954"/>
                </a:cubicBezTo>
                <a:cubicBezTo>
                  <a:pt x="6561242" y="3806046"/>
                  <a:pt x="6576180" y="3811435"/>
                  <a:pt x="6592142" y="3818120"/>
                </a:cubicBezTo>
                <a:cubicBezTo>
                  <a:pt x="6608104" y="3824805"/>
                  <a:pt x="6624544" y="3832649"/>
                  <a:pt x="6641461" y="3841654"/>
                </a:cubicBezTo>
                <a:cubicBezTo>
                  <a:pt x="6658377" y="3850658"/>
                  <a:pt x="6674680" y="3860617"/>
                  <a:pt x="6690369" y="3871531"/>
                </a:cubicBezTo>
                <a:cubicBezTo>
                  <a:pt x="6706058" y="3882445"/>
                  <a:pt x="6720451" y="3894314"/>
                  <a:pt x="6733547" y="3907138"/>
                </a:cubicBezTo>
                <a:cubicBezTo>
                  <a:pt x="6746645" y="3919962"/>
                  <a:pt x="6757422" y="3933604"/>
                  <a:pt x="6765880" y="3948066"/>
                </a:cubicBezTo>
                <a:lnTo>
                  <a:pt x="6765880" y="3997588"/>
                </a:lnTo>
                <a:lnTo>
                  <a:pt x="6860833" y="3997588"/>
                </a:lnTo>
                <a:lnTo>
                  <a:pt x="6860833" y="3676715"/>
                </a:lnTo>
                <a:cubicBezTo>
                  <a:pt x="6872020" y="3677533"/>
                  <a:pt x="6883616" y="3679716"/>
                  <a:pt x="6895621" y="3683263"/>
                </a:cubicBezTo>
                <a:cubicBezTo>
                  <a:pt x="6907627" y="3686810"/>
                  <a:pt x="6918814" y="3691380"/>
                  <a:pt x="6929183" y="3696974"/>
                </a:cubicBezTo>
                <a:cubicBezTo>
                  <a:pt x="6939551" y="3702567"/>
                  <a:pt x="6948623" y="3708979"/>
                  <a:pt x="6956399" y="3716210"/>
                </a:cubicBezTo>
                <a:cubicBezTo>
                  <a:pt x="6964175" y="3723441"/>
                  <a:pt x="6969564" y="3731012"/>
                  <a:pt x="6972566" y="3738925"/>
                </a:cubicBezTo>
                <a:cubicBezTo>
                  <a:pt x="6966563" y="3739198"/>
                  <a:pt x="6959878" y="3740630"/>
                  <a:pt x="6952511" y="3743222"/>
                </a:cubicBezTo>
                <a:cubicBezTo>
                  <a:pt x="6945144" y="3745814"/>
                  <a:pt x="6938186" y="3749771"/>
                  <a:pt x="6931638" y="3755091"/>
                </a:cubicBezTo>
                <a:cubicBezTo>
                  <a:pt x="6925090" y="3760412"/>
                  <a:pt x="6919633" y="3767233"/>
                  <a:pt x="6915267" y="3775555"/>
                </a:cubicBezTo>
                <a:cubicBezTo>
                  <a:pt x="6910901" y="3783877"/>
                  <a:pt x="6908719" y="3794041"/>
                  <a:pt x="6908719" y="3806046"/>
                </a:cubicBezTo>
                <a:cubicBezTo>
                  <a:pt x="6908719" y="3814232"/>
                  <a:pt x="6910287" y="3822281"/>
                  <a:pt x="6913425" y="3830194"/>
                </a:cubicBezTo>
                <a:cubicBezTo>
                  <a:pt x="6916563" y="3838107"/>
                  <a:pt x="6921065" y="3845201"/>
                  <a:pt x="6926932" y="3851476"/>
                </a:cubicBezTo>
                <a:cubicBezTo>
                  <a:pt x="6932797" y="3857752"/>
                  <a:pt x="6939892" y="3862868"/>
                  <a:pt x="6948214" y="3866824"/>
                </a:cubicBezTo>
                <a:cubicBezTo>
                  <a:pt x="6956536" y="3870780"/>
                  <a:pt x="6965881" y="3872759"/>
                  <a:pt x="6976249" y="3872759"/>
                </a:cubicBezTo>
                <a:cubicBezTo>
                  <a:pt x="6985253" y="3872759"/>
                  <a:pt x="6995212" y="3870712"/>
                  <a:pt x="7006127" y="3866619"/>
                </a:cubicBezTo>
                <a:cubicBezTo>
                  <a:pt x="7017041" y="3862527"/>
                  <a:pt x="7027204" y="3855842"/>
                  <a:pt x="7036618" y="3846565"/>
                </a:cubicBezTo>
                <a:cubicBezTo>
                  <a:pt x="7046031" y="3837288"/>
                  <a:pt x="7053944" y="3825214"/>
                  <a:pt x="7060356" y="3810344"/>
                </a:cubicBezTo>
                <a:cubicBezTo>
                  <a:pt x="7066768" y="3795473"/>
                  <a:pt x="7069974" y="3777397"/>
                  <a:pt x="7069974" y="3756115"/>
                </a:cubicBezTo>
                <a:cubicBezTo>
                  <a:pt x="7069974" y="3733195"/>
                  <a:pt x="7064517" y="3712049"/>
                  <a:pt x="7053603" y="3692677"/>
                </a:cubicBezTo>
                <a:cubicBezTo>
                  <a:pt x="7042688" y="3673304"/>
                  <a:pt x="7027750" y="3656387"/>
                  <a:pt x="7008786" y="3641926"/>
                </a:cubicBezTo>
                <a:cubicBezTo>
                  <a:pt x="6989824" y="3627465"/>
                  <a:pt x="6967655" y="3615869"/>
                  <a:pt x="6942279" y="3607138"/>
                </a:cubicBezTo>
                <a:cubicBezTo>
                  <a:pt x="6916904" y="3598406"/>
                  <a:pt x="6889755" y="3593222"/>
                  <a:pt x="6860833" y="3591585"/>
                </a:cubicBezTo>
                <a:lnTo>
                  <a:pt x="6860833" y="3543290"/>
                </a:lnTo>
                <a:lnTo>
                  <a:pt x="7132630" y="3543290"/>
                </a:lnTo>
                <a:lnTo>
                  <a:pt x="7160015" y="3543290"/>
                </a:lnTo>
                <a:lnTo>
                  <a:pt x="7235359" y="3543290"/>
                </a:lnTo>
                <a:cubicBezTo>
                  <a:pt x="7224991" y="3559389"/>
                  <a:pt x="7216464" y="3575555"/>
                  <a:pt x="7209779" y="3591790"/>
                </a:cubicBezTo>
                <a:cubicBezTo>
                  <a:pt x="7203094" y="3608024"/>
                  <a:pt x="7197842" y="3624668"/>
                  <a:pt x="7194022" y="3641722"/>
                </a:cubicBezTo>
                <a:cubicBezTo>
                  <a:pt x="7190202" y="3658775"/>
                  <a:pt x="7187610" y="3676237"/>
                  <a:pt x="7186246" y="3694109"/>
                </a:cubicBezTo>
                <a:cubicBezTo>
                  <a:pt x="7184881" y="3711981"/>
                  <a:pt x="7184200" y="3730739"/>
                  <a:pt x="7184200" y="3750385"/>
                </a:cubicBezTo>
                <a:cubicBezTo>
                  <a:pt x="7184200" y="3774668"/>
                  <a:pt x="7186314" y="3799021"/>
                  <a:pt x="7190543" y="3823441"/>
                </a:cubicBezTo>
                <a:cubicBezTo>
                  <a:pt x="7194772" y="3847861"/>
                  <a:pt x="7200911" y="3871531"/>
                  <a:pt x="7208960" y="3894450"/>
                </a:cubicBezTo>
                <a:cubicBezTo>
                  <a:pt x="7217010" y="3917370"/>
                  <a:pt x="7226969" y="3938925"/>
                  <a:pt x="7238838" y="3959116"/>
                </a:cubicBezTo>
                <a:cubicBezTo>
                  <a:pt x="7250707" y="3979307"/>
                  <a:pt x="7264417" y="3997315"/>
                  <a:pt x="7279970" y="4013141"/>
                </a:cubicBezTo>
                <a:cubicBezTo>
                  <a:pt x="7291430" y="4024601"/>
                  <a:pt x="7304254" y="4034696"/>
                  <a:pt x="7318442" y="4043427"/>
                </a:cubicBezTo>
                <a:cubicBezTo>
                  <a:pt x="7332630" y="4052158"/>
                  <a:pt x="7347501" y="4056524"/>
                  <a:pt x="7363053" y="4056524"/>
                </a:cubicBezTo>
                <a:cubicBezTo>
                  <a:pt x="7373148" y="4056524"/>
                  <a:pt x="7382289" y="4054614"/>
                  <a:pt x="7390475" y="4050794"/>
                </a:cubicBezTo>
                <a:cubicBezTo>
                  <a:pt x="7398660" y="4046974"/>
                  <a:pt x="7405686" y="4041926"/>
                  <a:pt x="7411553" y="4035651"/>
                </a:cubicBezTo>
                <a:cubicBezTo>
                  <a:pt x="7417419" y="4029375"/>
                  <a:pt x="7421989" y="4022008"/>
                  <a:pt x="7425263" y="4013550"/>
                </a:cubicBezTo>
                <a:cubicBezTo>
                  <a:pt x="7428538" y="4005092"/>
                  <a:pt x="7430175" y="3996360"/>
                  <a:pt x="7430175" y="3987356"/>
                </a:cubicBezTo>
                <a:cubicBezTo>
                  <a:pt x="7430175" y="3979444"/>
                  <a:pt x="7428538" y="3971667"/>
                  <a:pt x="7425263" y="3964027"/>
                </a:cubicBezTo>
                <a:cubicBezTo>
                  <a:pt x="7421989" y="3956388"/>
                  <a:pt x="7417419" y="3949498"/>
                  <a:pt x="7411553" y="3943359"/>
                </a:cubicBezTo>
                <a:cubicBezTo>
                  <a:pt x="7405686" y="3937220"/>
                  <a:pt x="7398660" y="3932240"/>
                  <a:pt x="7390475" y="3928420"/>
                </a:cubicBezTo>
                <a:cubicBezTo>
                  <a:pt x="7382289" y="3924600"/>
                  <a:pt x="7373148" y="3922690"/>
                  <a:pt x="7363053" y="3922690"/>
                </a:cubicBezTo>
                <a:cubicBezTo>
                  <a:pt x="7358414" y="3922690"/>
                  <a:pt x="7353844" y="3923168"/>
                  <a:pt x="7349342" y="3924123"/>
                </a:cubicBezTo>
                <a:cubicBezTo>
                  <a:pt x="7344840" y="3925078"/>
                  <a:pt x="7340680" y="3926237"/>
                  <a:pt x="7336859" y="3927602"/>
                </a:cubicBezTo>
                <a:cubicBezTo>
                  <a:pt x="7329492" y="3918598"/>
                  <a:pt x="7322467" y="3907070"/>
                  <a:pt x="7315782" y="3893018"/>
                </a:cubicBezTo>
                <a:cubicBezTo>
                  <a:pt x="7309097" y="3878966"/>
                  <a:pt x="7303231" y="3863823"/>
                  <a:pt x="7298183" y="3847588"/>
                </a:cubicBezTo>
                <a:cubicBezTo>
                  <a:pt x="7293135" y="3831353"/>
                  <a:pt x="7289111" y="3814778"/>
                  <a:pt x="7286109" y="3797861"/>
                </a:cubicBezTo>
                <a:cubicBezTo>
                  <a:pt x="7283108" y="3780944"/>
                  <a:pt x="7281608" y="3765119"/>
                  <a:pt x="7281608" y="3750385"/>
                </a:cubicBezTo>
                <a:cubicBezTo>
                  <a:pt x="7281608" y="3733741"/>
                  <a:pt x="7282971" y="3715391"/>
                  <a:pt x="7285700" y="3695337"/>
                </a:cubicBezTo>
                <a:cubicBezTo>
                  <a:pt x="7288428" y="3675282"/>
                  <a:pt x="7292794" y="3655637"/>
                  <a:pt x="7298797" y="3636401"/>
                </a:cubicBezTo>
                <a:cubicBezTo>
                  <a:pt x="7304799" y="3617165"/>
                  <a:pt x="7312644" y="3599225"/>
                  <a:pt x="7322330" y="3582581"/>
                </a:cubicBezTo>
                <a:cubicBezTo>
                  <a:pt x="7332016" y="3565937"/>
                  <a:pt x="7343817" y="3552840"/>
                  <a:pt x="7357733" y="3543290"/>
                </a:cubicBezTo>
                <a:lnTo>
                  <a:pt x="7408855" y="3543290"/>
                </a:lnTo>
                <a:lnTo>
                  <a:pt x="7437132" y="3543290"/>
                </a:lnTo>
                <a:lnTo>
                  <a:pt x="7771884" y="3543290"/>
                </a:lnTo>
                <a:lnTo>
                  <a:pt x="7771884" y="3587083"/>
                </a:lnTo>
                <a:cubicBezTo>
                  <a:pt x="7750056" y="3587629"/>
                  <a:pt x="7727819" y="3589198"/>
                  <a:pt x="7705172" y="3591790"/>
                </a:cubicBezTo>
                <a:cubicBezTo>
                  <a:pt x="7682526" y="3594382"/>
                  <a:pt x="7660356" y="3598679"/>
                  <a:pt x="7638664" y="3604682"/>
                </a:cubicBezTo>
                <a:cubicBezTo>
                  <a:pt x="7616973" y="3610685"/>
                  <a:pt x="7596236" y="3618734"/>
                  <a:pt x="7576454" y="3628829"/>
                </a:cubicBezTo>
                <a:cubicBezTo>
                  <a:pt x="7556673" y="3638925"/>
                  <a:pt x="7538733" y="3651476"/>
                  <a:pt x="7522634" y="3666483"/>
                </a:cubicBezTo>
                <a:cubicBezTo>
                  <a:pt x="7506536" y="3681490"/>
                  <a:pt x="7492757" y="3699430"/>
                  <a:pt x="7481297" y="3720303"/>
                </a:cubicBezTo>
                <a:cubicBezTo>
                  <a:pt x="7469837" y="3741176"/>
                  <a:pt x="7461652" y="3765528"/>
                  <a:pt x="7456740" y="3793359"/>
                </a:cubicBezTo>
                <a:cubicBezTo>
                  <a:pt x="7472839" y="3794723"/>
                  <a:pt x="7490438" y="3797179"/>
                  <a:pt x="7509537" y="3800726"/>
                </a:cubicBezTo>
                <a:cubicBezTo>
                  <a:pt x="7528637" y="3804273"/>
                  <a:pt x="7548146" y="3808911"/>
                  <a:pt x="7568064" y="3814641"/>
                </a:cubicBezTo>
                <a:cubicBezTo>
                  <a:pt x="7587982" y="3820371"/>
                  <a:pt x="7607900" y="3827192"/>
                  <a:pt x="7627818" y="3835105"/>
                </a:cubicBezTo>
                <a:cubicBezTo>
                  <a:pt x="7647737" y="3843018"/>
                  <a:pt x="7666700" y="3852022"/>
                  <a:pt x="7684708" y="3862117"/>
                </a:cubicBezTo>
                <a:cubicBezTo>
                  <a:pt x="7702716" y="3872213"/>
                  <a:pt x="7719224" y="3883263"/>
                  <a:pt x="7734231" y="3895269"/>
                </a:cubicBezTo>
                <a:cubicBezTo>
                  <a:pt x="7749238" y="3907274"/>
                  <a:pt x="7761789" y="3920235"/>
                  <a:pt x="7771884" y="3934150"/>
                </a:cubicBezTo>
                <a:lnTo>
                  <a:pt x="7771884" y="3997588"/>
                </a:lnTo>
                <a:lnTo>
                  <a:pt x="7866836" y="3997588"/>
                </a:lnTo>
                <a:lnTo>
                  <a:pt x="7866836" y="3543290"/>
                </a:lnTo>
                <a:lnTo>
                  <a:pt x="7981434" y="3543290"/>
                </a:lnTo>
                <a:lnTo>
                  <a:pt x="7981434" y="3457342"/>
                </a:lnTo>
                <a:lnTo>
                  <a:pt x="7437132" y="3457342"/>
                </a:lnTo>
                <a:lnTo>
                  <a:pt x="7408855" y="3457342"/>
                </a:lnTo>
                <a:lnTo>
                  <a:pt x="7160015" y="3457342"/>
                </a:lnTo>
                <a:lnTo>
                  <a:pt x="7132630" y="3457342"/>
                </a:lnTo>
                <a:close/>
                <a:moveTo>
                  <a:pt x="5084011" y="3457342"/>
                </a:moveTo>
                <a:cubicBezTo>
                  <a:pt x="5053998" y="3457342"/>
                  <a:pt x="5027395" y="3461435"/>
                  <a:pt x="5004202" y="3469620"/>
                </a:cubicBezTo>
                <a:cubicBezTo>
                  <a:pt x="4981010" y="3477806"/>
                  <a:pt x="4960683" y="3488788"/>
                  <a:pt x="4943220" y="3502567"/>
                </a:cubicBezTo>
                <a:cubicBezTo>
                  <a:pt x="4925757" y="3516346"/>
                  <a:pt x="4910955" y="3532513"/>
                  <a:pt x="4898813" y="3551067"/>
                </a:cubicBezTo>
                <a:cubicBezTo>
                  <a:pt x="4886671" y="3569621"/>
                  <a:pt x="4876849" y="3589334"/>
                  <a:pt x="4869346" y="3610207"/>
                </a:cubicBezTo>
                <a:cubicBezTo>
                  <a:pt x="4861842" y="3631080"/>
                  <a:pt x="4856385" y="3652431"/>
                  <a:pt x="4852975" y="3674259"/>
                </a:cubicBezTo>
                <a:cubicBezTo>
                  <a:pt x="4849564" y="3696087"/>
                  <a:pt x="4847858" y="3717370"/>
                  <a:pt x="4847858" y="3738106"/>
                </a:cubicBezTo>
                <a:cubicBezTo>
                  <a:pt x="4847858" y="3762390"/>
                  <a:pt x="4849973" y="3786742"/>
                  <a:pt x="4854202" y="3811162"/>
                </a:cubicBezTo>
                <a:cubicBezTo>
                  <a:pt x="4858431" y="3835583"/>
                  <a:pt x="4864570" y="3859252"/>
                  <a:pt x="4872619" y="3882172"/>
                </a:cubicBezTo>
                <a:cubicBezTo>
                  <a:pt x="4880669" y="3905092"/>
                  <a:pt x="4890628" y="3926647"/>
                  <a:pt x="4902497" y="3946838"/>
                </a:cubicBezTo>
                <a:cubicBezTo>
                  <a:pt x="4914366" y="3967029"/>
                  <a:pt x="4928076" y="3985037"/>
                  <a:pt x="4943629" y="4000862"/>
                </a:cubicBezTo>
                <a:cubicBezTo>
                  <a:pt x="4955089" y="4012322"/>
                  <a:pt x="4967913" y="4022418"/>
                  <a:pt x="4982101" y="4031149"/>
                </a:cubicBezTo>
                <a:cubicBezTo>
                  <a:pt x="4996289" y="4039880"/>
                  <a:pt x="5011160" y="4044246"/>
                  <a:pt x="5026712" y="4044246"/>
                </a:cubicBezTo>
                <a:cubicBezTo>
                  <a:pt x="5036808" y="4044246"/>
                  <a:pt x="5045948" y="4042336"/>
                  <a:pt x="5054134" y="4038516"/>
                </a:cubicBezTo>
                <a:cubicBezTo>
                  <a:pt x="5062319" y="4034696"/>
                  <a:pt x="5069345" y="4029648"/>
                  <a:pt x="5075212" y="4023373"/>
                </a:cubicBezTo>
                <a:cubicBezTo>
                  <a:pt x="5081078" y="4017097"/>
                  <a:pt x="5085648" y="4009730"/>
                  <a:pt x="5088922" y="4001272"/>
                </a:cubicBezTo>
                <a:cubicBezTo>
                  <a:pt x="5092197" y="3992813"/>
                  <a:pt x="5093834" y="3984082"/>
                  <a:pt x="5093834" y="3975078"/>
                </a:cubicBezTo>
                <a:cubicBezTo>
                  <a:pt x="5093834" y="3967165"/>
                  <a:pt x="5092197" y="3959389"/>
                  <a:pt x="5088922" y="3951749"/>
                </a:cubicBezTo>
                <a:cubicBezTo>
                  <a:pt x="5085648" y="3944109"/>
                  <a:pt x="5081078" y="3937220"/>
                  <a:pt x="5075212" y="3931081"/>
                </a:cubicBezTo>
                <a:cubicBezTo>
                  <a:pt x="5069345" y="3924941"/>
                  <a:pt x="5062319" y="3919962"/>
                  <a:pt x="5054134" y="3916142"/>
                </a:cubicBezTo>
                <a:cubicBezTo>
                  <a:pt x="5045948" y="3912322"/>
                  <a:pt x="5036808" y="3910412"/>
                  <a:pt x="5026712" y="3910412"/>
                </a:cubicBezTo>
                <a:cubicBezTo>
                  <a:pt x="5022074" y="3910412"/>
                  <a:pt x="5017504" y="3910890"/>
                  <a:pt x="5013002" y="3911845"/>
                </a:cubicBezTo>
                <a:cubicBezTo>
                  <a:pt x="5008499" y="3912799"/>
                  <a:pt x="5004338" y="3913959"/>
                  <a:pt x="5000519" y="3915323"/>
                </a:cubicBezTo>
                <a:cubicBezTo>
                  <a:pt x="4993152" y="3906319"/>
                  <a:pt x="4986126" y="3894791"/>
                  <a:pt x="4979441" y="3880740"/>
                </a:cubicBezTo>
                <a:cubicBezTo>
                  <a:pt x="4972756" y="3866688"/>
                  <a:pt x="4966890" y="3851544"/>
                  <a:pt x="4961842" y="3835310"/>
                </a:cubicBezTo>
                <a:cubicBezTo>
                  <a:pt x="4956794" y="3819075"/>
                  <a:pt x="4952769" y="3802499"/>
                  <a:pt x="4949768" y="3785583"/>
                </a:cubicBezTo>
                <a:cubicBezTo>
                  <a:pt x="4946767" y="3768666"/>
                  <a:pt x="4945266" y="3752840"/>
                  <a:pt x="4945266" y="3738106"/>
                </a:cubicBezTo>
                <a:cubicBezTo>
                  <a:pt x="4945266" y="3727192"/>
                  <a:pt x="4945812" y="3714709"/>
                  <a:pt x="4946903" y="3700658"/>
                </a:cubicBezTo>
                <a:cubicBezTo>
                  <a:pt x="4947995" y="3686606"/>
                  <a:pt x="4950246" y="3672417"/>
                  <a:pt x="4953656" y="3658093"/>
                </a:cubicBezTo>
                <a:cubicBezTo>
                  <a:pt x="4957067" y="3643768"/>
                  <a:pt x="4961910" y="3629716"/>
                  <a:pt x="4968186" y="3615937"/>
                </a:cubicBezTo>
                <a:cubicBezTo>
                  <a:pt x="4974461" y="3602158"/>
                  <a:pt x="4982783" y="3589880"/>
                  <a:pt x="4993152" y="3579102"/>
                </a:cubicBezTo>
                <a:cubicBezTo>
                  <a:pt x="5003520" y="3568324"/>
                  <a:pt x="5016140" y="3559661"/>
                  <a:pt x="5031010" y="3553113"/>
                </a:cubicBezTo>
                <a:cubicBezTo>
                  <a:pt x="5045881" y="3546565"/>
                  <a:pt x="5063547" y="3543290"/>
                  <a:pt x="5084011" y="3543290"/>
                </a:cubicBezTo>
                <a:lnTo>
                  <a:pt x="5113330" y="3543290"/>
                </a:lnTo>
                <a:lnTo>
                  <a:pt x="5145812" y="3543290"/>
                </a:lnTo>
                <a:lnTo>
                  <a:pt x="5476360" y="3543290"/>
                </a:lnTo>
                <a:lnTo>
                  <a:pt x="5476360" y="3587083"/>
                </a:lnTo>
                <a:cubicBezTo>
                  <a:pt x="5454531" y="3587629"/>
                  <a:pt x="5432294" y="3589198"/>
                  <a:pt x="5409647" y="3591790"/>
                </a:cubicBezTo>
                <a:cubicBezTo>
                  <a:pt x="5387001" y="3594382"/>
                  <a:pt x="5364832" y="3598679"/>
                  <a:pt x="5343140" y="3604682"/>
                </a:cubicBezTo>
                <a:cubicBezTo>
                  <a:pt x="5321448" y="3610685"/>
                  <a:pt x="5300711" y="3618734"/>
                  <a:pt x="5280929" y="3628829"/>
                </a:cubicBezTo>
                <a:cubicBezTo>
                  <a:pt x="5261148" y="3638925"/>
                  <a:pt x="5243208" y="3651476"/>
                  <a:pt x="5227110" y="3666483"/>
                </a:cubicBezTo>
                <a:cubicBezTo>
                  <a:pt x="5211012" y="3681490"/>
                  <a:pt x="5197232" y="3699430"/>
                  <a:pt x="5185773" y="3720303"/>
                </a:cubicBezTo>
                <a:cubicBezTo>
                  <a:pt x="5174313" y="3741176"/>
                  <a:pt x="5166127" y="3765528"/>
                  <a:pt x="5161216" y="3793359"/>
                </a:cubicBezTo>
                <a:cubicBezTo>
                  <a:pt x="5177314" y="3794723"/>
                  <a:pt x="5194913" y="3797179"/>
                  <a:pt x="5214013" y="3800726"/>
                </a:cubicBezTo>
                <a:cubicBezTo>
                  <a:pt x="5233112" y="3804273"/>
                  <a:pt x="5252621" y="3808911"/>
                  <a:pt x="5272539" y="3814641"/>
                </a:cubicBezTo>
                <a:cubicBezTo>
                  <a:pt x="5292457" y="3820371"/>
                  <a:pt x="5312376" y="3827192"/>
                  <a:pt x="5332294" y="3835105"/>
                </a:cubicBezTo>
                <a:cubicBezTo>
                  <a:pt x="5352212" y="3843018"/>
                  <a:pt x="5371175" y="3852022"/>
                  <a:pt x="5389184" y="3862117"/>
                </a:cubicBezTo>
                <a:cubicBezTo>
                  <a:pt x="5407191" y="3872213"/>
                  <a:pt x="5423699" y="3883263"/>
                  <a:pt x="5438706" y="3895269"/>
                </a:cubicBezTo>
                <a:cubicBezTo>
                  <a:pt x="5453713" y="3907274"/>
                  <a:pt x="5466264" y="3920235"/>
                  <a:pt x="5476360" y="3934150"/>
                </a:cubicBezTo>
                <a:lnTo>
                  <a:pt x="5476360" y="3997588"/>
                </a:lnTo>
                <a:lnTo>
                  <a:pt x="5571312" y="3997588"/>
                </a:lnTo>
                <a:lnTo>
                  <a:pt x="5571312" y="3543290"/>
                </a:lnTo>
                <a:lnTo>
                  <a:pt x="5656256" y="3543290"/>
                </a:lnTo>
                <a:lnTo>
                  <a:pt x="5685910" y="3543290"/>
                </a:lnTo>
                <a:lnTo>
                  <a:pt x="6019285" y="3543290"/>
                </a:lnTo>
                <a:lnTo>
                  <a:pt x="6019285" y="3587083"/>
                </a:lnTo>
                <a:cubicBezTo>
                  <a:pt x="5997457" y="3587629"/>
                  <a:pt x="5975219" y="3589198"/>
                  <a:pt x="5952572" y="3591790"/>
                </a:cubicBezTo>
                <a:cubicBezTo>
                  <a:pt x="5929926" y="3594382"/>
                  <a:pt x="5907757" y="3598679"/>
                  <a:pt x="5886065" y="3604682"/>
                </a:cubicBezTo>
                <a:cubicBezTo>
                  <a:pt x="5864374" y="3610685"/>
                  <a:pt x="5843637" y="3618734"/>
                  <a:pt x="5823855" y="3628829"/>
                </a:cubicBezTo>
                <a:cubicBezTo>
                  <a:pt x="5804073" y="3638925"/>
                  <a:pt x="5786133" y="3651476"/>
                  <a:pt x="5770035" y="3666483"/>
                </a:cubicBezTo>
                <a:cubicBezTo>
                  <a:pt x="5753936" y="3681490"/>
                  <a:pt x="5740157" y="3699430"/>
                  <a:pt x="5728698" y="3720303"/>
                </a:cubicBezTo>
                <a:cubicBezTo>
                  <a:pt x="5717238" y="3741176"/>
                  <a:pt x="5709053" y="3765528"/>
                  <a:pt x="5704141" y="3793359"/>
                </a:cubicBezTo>
                <a:cubicBezTo>
                  <a:pt x="5720239" y="3794723"/>
                  <a:pt x="5737838" y="3797179"/>
                  <a:pt x="5756938" y="3800726"/>
                </a:cubicBezTo>
                <a:cubicBezTo>
                  <a:pt x="5776038" y="3804273"/>
                  <a:pt x="5795546" y="3808911"/>
                  <a:pt x="5815464" y="3814641"/>
                </a:cubicBezTo>
                <a:cubicBezTo>
                  <a:pt x="5835382" y="3820371"/>
                  <a:pt x="5855300" y="3827192"/>
                  <a:pt x="5875219" y="3835105"/>
                </a:cubicBezTo>
                <a:cubicBezTo>
                  <a:pt x="5895137" y="3843018"/>
                  <a:pt x="5914100" y="3852022"/>
                  <a:pt x="5932109" y="3862117"/>
                </a:cubicBezTo>
                <a:cubicBezTo>
                  <a:pt x="5950117" y="3872213"/>
                  <a:pt x="5966624" y="3883263"/>
                  <a:pt x="5981631" y="3895269"/>
                </a:cubicBezTo>
                <a:cubicBezTo>
                  <a:pt x="5996638" y="3907274"/>
                  <a:pt x="6009189" y="3920235"/>
                  <a:pt x="6019285" y="3934150"/>
                </a:cubicBezTo>
                <a:lnTo>
                  <a:pt x="6019285" y="3997588"/>
                </a:lnTo>
                <a:lnTo>
                  <a:pt x="6114236" y="3997588"/>
                </a:lnTo>
                <a:lnTo>
                  <a:pt x="6114236" y="3543290"/>
                </a:lnTo>
                <a:lnTo>
                  <a:pt x="6228834" y="3543290"/>
                </a:lnTo>
                <a:lnTo>
                  <a:pt x="6228834" y="3457342"/>
                </a:lnTo>
                <a:lnTo>
                  <a:pt x="5685910" y="3457342"/>
                </a:lnTo>
                <a:lnTo>
                  <a:pt x="5656256" y="3457342"/>
                </a:lnTo>
                <a:lnTo>
                  <a:pt x="5145812" y="3457342"/>
                </a:lnTo>
                <a:lnTo>
                  <a:pt x="5113330" y="3457342"/>
                </a:lnTo>
                <a:close/>
                <a:moveTo>
                  <a:pt x="2265357" y="3457342"/>
                </a:moveTo>
                <a:lnTo>
                  <a:pt x="2265357" y="3543290"/>
                </a:lnTo>
                <a:lnTo>
                  <a:pt x="2628386" y="3543290"/>
                </a:lnTo>
                <a:lnTo>
                  <a:pt x="2628386" y="3587083"/>
                </a:lnTo>
                <a:cubicBezTo>
                  <a:pt x="2606558" y="3587629"/>
                  <a:pt x="2584320" y="3589198"/>
                  <a:pt x="2561674" y="3591790"/>
                </a:cubicBezTo>
                <a:cubicBezTo>
                  <a:pt x="2539027" y="3594382"/>
                  <a:pt x="2516858" y="3598679"/>
                  <a:pt x="2495166" y="3604682"/>
                </a:cubicBezTo>
                <a:cubicBezTo>
                  <a:pt x="2473474" y="3610685"/>
                  <a:pt x="2452737" y="3618734"/>
                  <a:pt x="2432956" y="3628829"/>
                </a:cubicBezTo>
                <a:cubicBezTo>
                  <a:pt x="2413173" y="3638925"/>
                  <a:pt x="2395234" y="3651476"/>
                  <a:pt x="2379136" y="3666483"/>
                </a:cubicBezTo>
                <a:cubicBezTo>
                  <a:pt x="2363037" y="3681490"/>
                  <a:pt x="2349259" y="3699430"/>
                  <a:pt x="2337799" y="3720303"/>
                </a:cubicBezTo>
                <a:cubicBezTo>
                  <a:pt x="2326339" y="3741176"/>
                  <a:pt x="2318153" y="3765528"/>
                  <a:pt x="2313243" y="3793359"/>
                </a:cubicBezTo>
                <a:cubicBezTo>
                  <a:pt x="2329340" y="3794723"/>
                  <a:pt x="2346940" y="3797179"/>
                  <a:pt x="2366039" y="3800726"/>
                </a:cubicBezTo>
                <a:cubicBezTo>
                  <a:pt x="2385139" y="3804273"/>
                  <a:pt x="2404647" y="3808911"/>
                  <a:pt x="2424566" y="3814641"/>
                </a:cubicBezTo>
                <a:cubicBezTo>
                  <a:pt x="2444484" y="3820371"/>
                  <a:pt x="2464402" y="3827192"/>
                  <a:pt x="2484320" y="3835105"/>
                </a:cubicBezTo>
                <a:cubicBezTo>
                  <a:pt x="2504238" y="3843018"/>
                  <a:pt x="2523201" y="3852022"/>
                  <a:pt x="2541210" y="3862117"/>
                </a:cubicBezTo>
                <a:cubicBezTo>
                  <a:pt x="2559218" y="3872213"/>
                  <a:pt x="2575726" y="3883263"/>
                  <a:pt x="2590733" y="3895269"/>
                </a:cubicBezTo>
                <a:cubicBezTo>
                  <a:pt x="2605739" y="3907274"/>
                  <a:pt x="2618290" y="3920235"/>
                  <a:pt x="2628386" y="3934150"/>
                </a:cubicBezTo>
                <a:lnTo>
                  <a:pt x="2628386" y="3997588"/>
                </a:lnTo>
                <a:lnTo>
                  <a:pt x="2723338" y="3997588"/>
                </a:lnTo>
                <a:lnTo>
                  <a:pt x="2723338" y="3543290"/>
                </a:lnTo>
                <a:lnTo>
                  <a:pt x="2837935" y="3543290"/>
                </a:lnTo>
                <a:lnTo>
                  <a:pt x="2837935" y="3457342"/>
                </a:lnTo>
                <a:close/>
                <a:moveTo>
                  <a:pt x="2027753" y="3448338"/>
                </a:moveTo>
                <a:cubicBezTo>
                  <a:pt x="2000467" y="3448338"/>
                  <a:pt x="1976865" y="3452704"/>
                  <a:pt x="1956947" y="3461435"/>
                </a:cubicBezTo>
                <a:cubicBezTo>
                  <a:pt x="1937029" y="3470166"/>
                  <a:pt x="1920522" y="3481967"/>
                  <a:pt x="1907425" y="3496837"/>
                </a:cubicBezTo>
                <a:cubicBezTo>
                  <a:pt x="1894328" y="3511708"/>
                  <a:pt x="1884642" y="3529034"/>
                  <a:pt x="1878366" y="3548816"/>
                </a:cubicBezTo>
                <a:cubicBezTo>
                  <a:pt x="1872090" y="3568597"/>
                  <a:pt x="1868953" y="3589402"/>
                  <a:pt x="1868953" y="3611230"/>
                </a:cubicBezTo>
                <a:cubicBezTo>
                  <a:pt x="1868953" y="3621599"/>
                  <a:pt x="1870385" y="3632649"/>
                  <a:pt x="1873250" y="3644382"/>
                </a:cubicBezTo>
                <a:cubicBezTo>
                  <a:pt x="1876115" y="3656114"/>
                  <a:pt x="1880617" y="3666892"/>
                  <a:pt x="1886756" y="3676715"/>
                </a:cubicBezTo>
                <a:cubicBezTo>
                  <a:pt x="1892896" y="3686537"/>
                  <a:pt x="1900740" y="3694723"/>
                  <a:pt x="1910290" y="3701271"/>
                </a:cubicBezTo>
                <a:cubicBezTo>
                  <a:pt x="1919839" y="3707820"/>
                  <a:pt x="1931435" y="3711094"/>
                  <a:pt x="1945078" y="3711094"/>
                </a:cubicBezTo>
                <a:cubicBezTo>
                  <a:pt x="1955992" y="3711094"/>
                  <a:pt x="1965678" y="3709116"/>
                  <a:pt x="1974137" y="3705160"/>
                </a:cubicBezTo>
                <a:cubicBezTo>
                  <a:pt x="1982595" y="3701203"/>
                  <a:pt x="1989758" y="3696087"/>
                  <a:pt x="1995624" y="3689812"/>
                </a:cubicBezTo>
                <a:cubicBezTo>
                  <a:pt x="2001491" y="3683536"/>
                  <a:pt x="2005924" y="3676374"/>
                  <a:pt x="2008926" y="3668325"/>
                </a:cubicBezTo>
                <a:cubicBezTo>
                  <a:pt x="2011927" y="3660275"/>
                  <a:pt x="2013427" y="3652294"/>
                  <a:pt x="2013427" y="3644382"/>
                </a:cubicBezTo>
                <a:cubicBezTo>
                  <a:pt x="2013427" y="3630739"/>
                  <a:pt x="2009881" y="3618188"/>
                  <a:pt x="2002786" y="3606728"/>
                </a:cubicBezTo>
                <a:cubicBezTo>
                  <a:pt x="1995692" y="3595269"/>
                  <a:pt x="1983959" y="3586537"/>
                  <a:pt x="1967588" y="3580535"/>
                </a:cubicBezTo>
                <a:cubicBezTo>
                  <a:pt x="1968953" y="3574532"/>
                  <a:pt x="1971136" y="3568734"/>
                  <a:pt x="1974137" y="3563140"/>
                </a:cubicBezTo>
                <a:cubicBezTo>
                  <a:pt x="1977138" y="3557547"/>
                  <a:pt x="1981095" y="3552636"/>
                  <a:pt x="1986006" y="3548406"/>
                </a:cubicBezTo>
                <a:cubicBezTo>
                  <a:pt x="1990917" y="3544177"/>
                  <a:pt x="1996852" y="3540767"/>
                  <a:pt x="2003810" y="3538174"/>
                </a:cubicBezTo>
                <a:cubicBezTo>
                  <a:pt x="2010767" y="3535582"/>
                  <a:pt x="2018748" y="3534286"/>
                  <a:pt x="2027753" y="3534286"/>
                </a:cubicBezTo>
                <a:cubicBezTo>
                  <a:pt x="2045760" y="3534286"/>
                  <a:pt x="2059335" y="3539470"/>
                  <a:pt x="2068475" y="3549839"/>
                </a:cubicBezTo>
                <a:cubicBezTo>
                  <a:pt x="2077616" y="3560207"/>
                  <a:pt x="2082186" y="3573577"/>
                  <a:pt x="2082186" y="3589948"/>
                </a:cubicBezTo>
                <a:lnTo>
                  <a:pt x="2082186" y="3858434"/>
                </a:lnTo>
                <a:cubicBezTo>
                  <a:pt x="2077547" y="3857070"/>
                  <a:pt x="2071886" y="3856046"/>
                  <a:pt x="2065202" y="3855364"/>
                </a:cubicBezTo>
                <a:cubicBezTo>
                  <a:pt x="2058516" y="3854682"/>
                  <a:pt x="2052855" y="3854341"/>
                  <a:pt x="2048216" y="3854341"/>
                </a:cubicBezTo>
                <a:cubicBezTo>
                  <a:pt x="2035938" y="3854341"/>
                  <a:pt x="2023591" y="3856592"/>
                  <a:pt x="2011177" y="3861094"/>
                </a:cubicBezTo>
                <a:cubicBezTo>
                  <a:pt x="1998762" y="3865596"/>
                  <a:pt x="1986484" y="3870576"/>
                  <a:pt x="1974342" y="3876033"/>
                </a:cubicBezTo>
                <a:cubicBezTo>
                  <a:pt x="1962200" y="3881490"/>
                  <a:pt x="1950126" y="3886469"/>
                  <a:pt x="1938120" y="3890971"/>
                </a:cubicBezTo>
                <a:cubicBezTo>
                  <a:pt x="1926115" y="3895474"/>
                  <a:pt x="1914382" y="3897725"/>
                  <a:pt x="1902923" y="3897725"/>
                </a:cubicBezTo>
                <a:cubicBezTo>
                  <a:pt x="1897465" y="3897725"/>
                  <a:pt x="1892009" y="3896838"/>
                  <a:pt x="1886551" y="3895064"/>
                </a:cubicBezTo>
                <a:cubicBezTo>
                  <a:pt x="1881095" y="3893291"/>
                  <a:pt x="1876047" y="3890358"/>
                  <a:pt x="1871408" y="3886265"/>
                </a:cubicBezTo>
                <a:cubicBezTo>
                  <a:pt x="1866770" y="3882172"/>
                  <a:pt x="1862541" y="3876783"/>
                  <a:pt x="1858721" y="3870098"/>
                </a:cubicBezTo>
                <a:cubicBezTo>
                  <a:pt x="1854901" y="3863413"/>
                  <a:pt x="1851763" y="3855160"/>
                  <a:pt x="1849307" y="3845337"/>
                </a:cubicBezTo>
                <a:lnTo>
                  <a:pt x="1755173" y="3858025"/>
                </a:lnTo>
                <a:cubicBezTo>
                  <a:pt x="1756811" y="3876851"/>
                  <a:pt x="1761449" y="3893836"/>
                  <a:pt x="1769089" y="3908980"/>
                </a:cubicBezTo>
                <a:cubicBezTo>
                  <a:pt x="1776729" y="3924123"/>
                  <a:pt x="1786824" y="3937015"/>
                  <a:pt x="1799376" y="3947656"/>
                </a:cubicBezTo>
                <a:cubicBezTo>
                  <a:pt x="1811927" y="3958298"/>
                  <a:pt x="1826524" y="3966483"/>
                  <a:pt x="1843168" y="3972213"/>
                </a:cubicBezTo>
                <a:cubicBezTo>
                  <a:pt x="1859812" y="3977943"/>
                  <a:pt x="1877957" y="3980808"/>
                  <a:pt x="1897602" y="3980808"/>
                </a:cubicBezTo>
                <a:cubicBezTo>
                  <a:pt x="1915883" y="3980808"/>
                  <a:pt x="1932663" y="3978489"/>
                  <a:pt x="1947943" y="3973850"/>
                </a:cubicBezTo>
                <a:cubicBezTo>
                  <a:pt x="1963223" y="3969212"/>
                  <a:pt x="1977138" y="3964096"/>
                  <a:pt x="1989689" y="3958502"/>
                </a:cubicBezTo>
                <a:cubicBezTo>
                  <a:pt x="2002240" y="3952909"/>
                  <a:pt x="2013359" y="3947793"/>
                  <a:pt x="2023046" y="3943154"/>
                </a:cubicBezTo>
                <a:cubicBezTo>
                  <a:pt x="2032732" y="3938516"/>
                  <a:pt x="2041122" y="3936197"/>
                  <a:pt x="2048216" y="3936197"/>
                </a:cubicBezTo>
                <a:cubicBezTo>
                  <a:pt x="2056674" y="3936197"/>
                  <a:pt x="2063360" y="3937288"/>
                  <a:pt x="2068271" y="3939471"/>
                </a:cubicBezTo>
                <a:cubicBezTo>
                  <a:pt x="2073182" y="3941654"/>
                  <a:pt x="2077820" y="3944246"/>
                  <a:pt x="2082186" y="3947247"/>
                </a:cubicBezTo>
                <a:lnTo>
                  <a:pt x="2082186" y="3981217"/>
                </a:lnTo>
                <a:lnTo>
                  <a:pt x="2177139" y="3981217"/>
                </a:lnTo>
                <a:lnTo>
                  <a:pt x="2177139" y="3589948"/>
                </a:lnTo>
                <a:cubicBezTo>
                  <a:pt x="2177139" y="3568120"/>
                  <a:pt x="2174205" y="3548474"/>
                  <a:pt x="2168340" y="3531012"/>
                </a:cubicBezTo>
                <a:cubicBezTo>
                  <a:pt x="2162473" y="3513550"/>
                  <a:pt x="2153400" y="3498679"/>
                  <a:pt x="2141122" y="3486401"/>
                </a:cubicBezTo>
                <a:cubicBezTo>
                  <a:pt x="2128844" y="3474122"/>
                  <a:pt x="2113291" y="3464709"/>
                  <a:pt x="2094464" y="3458161"/>
                </a:cubicBezTo>
                <a:cubicBezTo>
                  <a:pt x="2075638" y="3451612"/>
                  <a:pt x="2053401" y="3448338"/>
                  <a:pt x="2027753" y="3448338"/>
                </a:cubicBezTo>
                <a:close/>
                <a:moveTo>
                  <a:pt x="3249817" y="3415596"/>
                </a:moveTo>
                <a:cubicBezTo>
                  <a:pt x="3237539" y="3438788"/>
                  <a:pt x="3229012" y="3458229"/>
                  <a:pt x="3224237" y="3473918"/>
                </a:cubicBezTo>
                <a:cubicBezTo>
                  <a:pt x="3219462" y="3489607"/>
                  <a:pt x="3217075" y="3502635"/>
                  <a:pt x="3217075" y="3513004"/>
                </a:cubicBezTo>
                <a:cubicBezTo>
                  <a:pt x="3217075" y="3516551"/>
                  <a:pt x="3217280" y="3520303"/>
                  <a:pt x="3217689" y="3524259"/>
                </a:cubicBezTo>
                <a:cubicBezTo>
                  <a:pt x="3218098" y="3528215"/>
                  <a:pt x="3218712" y="3532103"/>
                  <a:pt x="3219530" y="3535923"/>
                </a:cubicBezTo>
                <a:lnTo>
                  <a:pt x="3197839" y="3548611"/>
                </a:lnTo>
                <a:cubicBezTo>
                  <a:pt x="3178740" y="3559798"/>
                  <a:pt x="3164006" y="3568938"/>
                  <a:pt x="3153637" y="3576033"/>
                </a:cubicBezTo>
                <a:cubicBezTo>
                  <a:pt x="3136175" y="3587765"/>
                  <a:pt x="3124033" y="3597315"/>
                  <a:pt x="3117211" y="3604682"/>
                </a:cubicBezTo>
                <a:cubicBezTo>
                  <a:pt x="3108753" y="3613959"/>
                  <a:pt x="3095042" y="3638174"/>
                  <a:pt x="3076079" y="3677329"/>
                </a:cubicBezTo>
                <a:cubicBezTo>
                  <a:pt x="3057115" y="3716483"/>
                  <a:pt x="3047634" y="3739743"/>
                  <a:pt x="3047634" y="3747110"/>
                </a:cubicBezTo>
                <a:cubicBezTo>
                  <a:pt x="3047634" y="3752022"/>
                  <a:pt x="3050090" y="3755432"/>
                  <a:pt x="3055001" y="3757342"/>
                </a:cubicBezTo>
                <a:cubicBezTo>
                  <a:pt x="3059913" y="3759252"/>
                  <a:pt x="3073009" y="3762390"/>
                  <a:pt x="3094291" y="3766756"/>
                </a:cubicBezTo>
                <a:lnTo>
                  <a:pt x="3144223" y="3776578"/>
                </a:lnTo>
                <a:cubicBezTo>
                  <a:pt x="3152136" y="3778216"/>
                  <a:pt x="3158685" y="3779034"/>
                  <a:pt x="3163869" y="3779034"/>
                </a:cubicBezTo>
                <a:cubicBezTo>
                  <a:pt x="3173965" y="3779034"/>
                  <a:pt x="3186516" y="3772076"/>
                  <a:pt x="3201523" y="3758161"/>
                </a:cubicBezTo>
                <a:cubicBezTo>
                  <a:pt x="3211891" y="3748611"/>
                  <a:pt x="3226352" y="3732376"/>
                  <a:pt x="3244906" y="3709457"/>
                </a:cubicBezTo>
                <a:cubicBezTo>
                  <a:pt x="3249272" y="3759662"/>
                  <a:pt x="3258821" y="3799225"/>
                  <a:pt x="3273555" y="3828147"/>
                </a:cubicBezTo>
                <a:cubicBezTo>
                  <a:pt x="3284469" y="3849157"/>
                  <a:pt x="3297839" y="3863618"/>
                  <a:pt x="3313664" y="3871531"/>
                </a:cubicBezTo>
                <a:cubicBezTo>
                  <a:pt x="3321850" y="3875624"/>
                  <a:pt x="3330853" y="3877670"/>
                  <a:pt x="3340677" y="3877670"/>
                </a:cubicBezTo>
                <a:lnTo>
                  <a:pt x="3370182" y="3877670"/>
                </a:lnTo>
                <a:lnTo>
                  <a:pt x="3394292" y="3877670"/>
                </a:lnTo>
                <a:lnTo>
                  <a:pt x="3413156" y="3877670"/>
                </a:lnTo>
                <a:cubicBezTo>
                  <a:pt x="3435257" y="3877670"/>
                  <a:pt x="3455721" y="3874669"/>
                  <a:pt x="3474548" y="3868666"/>
                </a:cubicBezTo>
                <a:cubicBezTo>
                  <a:pt x="3502924" y="3859662"/>
                  <a:pt x="3525981" y="3844246"/>
                  <a:pt x="3543716" y="3822418"/>
                </a:cubicBezTo>
                <a:cubicBezTo>
                  <a:pt x="3553811" y="3841790"/>
                  <a:pt x="3567044" y="3855842"/>
                  <a:pt x="3583416" y="3864573"/>
                </a:cubicBezTo>
                <a:cubicBezTo>
                  <a:pt x="3599787" y="3873304"/>
                  <a:pt x="3618750" y="3877670"/>
                  <a:pt x="3640305" y="3877670"/>
                </a:cubicBezTo>
                <a:lnTo>
                  <a:pt x="3674982" y="3877670"/>
                </a:lnTo>
                <a:lnTo>
                  <a:pt x="3700878" y="3877670"/>
                </a:lnTo>
                <a:lnTo>
                  <a:pt x="3903582" y="3877670"/>
                </a:lnTo>
                <a:lnTo>
                  <a:pt x="3931190" y="3877670"/>
                </a:lnTo>
                <a:lnTo>
                  <a:pt x="3931190" y="3877477"/>
                </a:lnTo>
                <a:lnTo>
                  <a:pt x="3962109" y="3877261"/>
                </a:lnTo>
                <a:cubicBezTo>
                  <a:pt x="3985847" y="3877261"/>
                  <a:pt x="4004946" y="3873304"/>
                  <a:pt x="4019408" y="3865392"/>
                </a:cubicBezTo>
                <a:cubicBezTo>
                  <a:pt x="4035233" y="3856660"/>
                  <a:pt x="4051877" y="3840153"/>
                  <a:pt x="4069340" y="3815869"/>
                </a:cubicBezTo>
                <a:cubicBezTo>
                  <a:pt x="4077525" y="3837697"/>
                  <a:pt x="4087416" y="3853454"/>
                  <a:pt x="4099012" y="3863141"/>
                </a:cubicBezTo>
                <a:cubicBezTo>
                  <a:pt x="4110608" y="3872827"/>
                  <a:pt x="4126092" y="3877670"/>
                  <a:pt x="4145465" y="3877670"/>
                </a:cubicBezTo>
                <a:lnTo>
                  <a:pt x="4578889" y="3877670"/>
                </a:lnTo>
                <a:lnTo>
                  <a:pt x="4578889" y="3720917"/>
                </a:lnTo>
                <a:cubicBezTo>
                  <a:pt x="4578889" y="3670439"/>
                  <a:pt x="4568247" y="3632649"/>
                  <a:pt x="4546965" y="3607547"/>
                </a:cubicBezTo>
                <a:cubicBezTo>
                  <a:pt x="4528684" y="3585992"/>
                  <a:pt x="4504264" y="3575214"/>
                  <a:pt x="4473705" y="3575214"/>
                </a:cubicBezTo>
                <a:cubicBezTo>
                  <a:pt x="4455151" y="3575214"/>
                  <a:pt x="4435914" y="3581217"/>
                  <a:pt x="4415996" y="3593222"/>
                </a:cubicBezTo>
                <a:cubicBezTo>
                  <a:pt x="4407265" y="3598406"/>
                  <a:pt x="4394304" y="3607138"/>
                  <a:pt x="4377115" y="3619416"/>
                </a:cubicBezTo>
                <a:lnTo>
                  <a:pt x="4230593" y="3724191"/>
                </a:lnTo>
                <a:cubicBezTo>
                  <a:pt x="4206310" y="3741381"/>
                  <a:pt x="4188507" y="3752704"/>
                  <a:pt x="4177184" y="3758161"/>
                </a:cubicBezTo>
                <a:cubicBezTo>
                  <a:pt x="4165860" y="3763618"/>
                  <a:pt x="4153514" y="3766347"/>
                  <a:pt x="4140145" y="3766347"/>
                </a:cubicBezTo>
                <a:cubicBezTo>
                  <a:pt x="4126775" y="3766347"/>
                  <a:pt x="4115997" y="3762117"/>
                  <a:pt x="4107811" y="3753659"/>
                </a:cubicBezTo>
                <a:cubicBezTo>
                  <a:pt x="4099626" y="3745200"/>
                  <a:pt x="4095533" y="3733195"/>
                  <a:pt x="4095533" y="3717643"/>
                </a:cubicBezTo>
                <a:cubicBezTo>
                  <a:pt x="4095533" y="3706728"/>
                  <a:pt x="4096079" y="3692267"/>
                  <a:pt x="4097170" y="3674259"/>
                </a:cubicBezTo>
                <a:cubicBezTo>
                  <a:pt x="4097443" y="3668256"/>
                  <a:pt x="4097989" y="3660344"/>
                  <a:pt x="4098808" y="3650521"/>
                </a:cubicBezTo>
                <a:lnTo>
                  <a:pt x="4070976" y="3646428"/>
                </a:lnTo>
                <a:cubicBezTo>
                  <a:pt x="4065520" y="3691722"/>
                  <a:pt x="4053241" y="3723645"/>
                  <a:pt x="4034142" y="3742199"/>
                </a:cubicBezTo>
                <a:cubicBezTo>
                  <a:pt x="4017770" y="3758024"/>
                  <a:pt x="3993760" y="3765937"/>
                  <a:pt x="3962109" y="3765937"/>
                </a:cubicBezTo>
                <a:lnTo>
                  <a:pt x="3931096" y="3766154"/>
                </a:lnTo>
                <a:lnTo>
                  <a:pt x="3930486" y="3735702"/>
                </a:lnTo>
                <a:cubicBezTo>
                  <a:pt x="3929079" y="3702857"/>
                  <a:pt x="3925562" y="3676919"/>
                  <a:pt x="3919935" y="3657888"/>
                </a:cubicBezTo>
                <a:cubicBezTo>
                  <a:pt x="3912431" y="3632513"/>
                  <a:pt x="3898448" y="3608229"/>
                  <a:pt x="3877984" y="3585037"/>
                </a:cubicBezTo>
                <a:lnTo>
                  <a:pt x="3845242" y="3682445"/>
                </a:lnTo>
                <a:cubicBezTo>
                  <a:pt x="3860249" y="3699907"/>
                  <a:pt x="3869798" y="3712185"/>
                  <a:pt x="3873891" y="3719280"/>
                </a:cubicBezTo>
                <a:cubicBezTo>
                  <a:pt x="3881803" y="3732104"/>
                  <a:pt x="3887261" y="3747793"/>
                  <a:pt x="3890262" y="3766347"/>
                </a:cubicBezTo>
                <a:lnTo>
                  <a:pt x="3700878" y="3766347"/>
                </a:lnTo>
                <a:lnTo>
                  <a:pt x="3674982" y="3766347"/>
                </a:lnTo>
                <a:lnTo>
                  <a:pt x="3640305" y="3766347"/>
                </a:lnTo>
                <a:cubicBezTo>
                  <a:pt x="3634303" y="3766347"/>
                  <a:pt x="3628027" y="3764846"/>
                  <a:pt x="3621478" y="3761844"/>
                </a:cubicBezTo>
                <a:cubicBezTo>
                  <a:pt x="3614929" y="3758843"/>
                  <a:pt x="3609745" y="3754750"/>
                  <a:pt x="3605926" y="3749566"/>
                </a:cubicBezTo>
                <a:cubicBezTo>
                  <a:pt x="3621751" y="3727738"/>
                  <a:pt x="3632529" y="3710480"/>
                  <a:pt x="3638259" y="3697793"/>
                </a:cubicBezTo>
                <a:cubicBezTo>
                  <a:pt x="3643989" y="3685105"/>
                  <a:pt x="3646854" y="3671803"/>
                  <a:pt x="3646854" y="3657888"/>
                </a:cubicBezTo>
                <a:cubicBezTo>
                  <a:pt x="3646854" y="3631967"/>
                  <a:pt x="3636008" y="3611571"/>
                  <a:pt x="3614316" y="3596701"/>
                </a:cubicBezTo>
                <a:cubicBezTo>
                  <a:pt x="3592624" y="3581831"/>
                  <a:pt x="3562816" y="3574395"/>
                  <a:pt x="3524889" y="3574395"/>
                </a:cubicBezTo>
                <a:cubicBezTo>
                  <a:pt x="3488054" y="3574395"/>
                  <a:pt x="3461110" y="3584968"/>
                  <a:pt x="3444057" y="3606114"/>
                </a:cubicBezTo>
                <a:cubicBezTo>
                  <a:pt x="3427003" y="3627260"/>
                  <a:pt x="3418477" y="3662526"/>
                  <a:pt x="3418477" y="3711913"/>
                </a:cubicBezTo>
                <a:lnTo>
                  <a:pt x="3436485" y="3714368"/>
                </a:lnTo>
                <a:cubicBezTo>
                  <a:pt x="3439760" y="3708638"/>
                  <a:pt x="3442693" y="3704750"/>
                  <a:pt x="3445284" y="3702704"/>
                </a:cubicBezTo>
                <a:cubicBezTo>
                  <a:pt x="3447876" y="3700658"/>
                  <a:pt x="3450674" y="3699634"/>
                  <a:pt x="3453675" y="3699634"/>
                </a:cubicBezTo>
                <a:cubicBezTo>
                  <a:pt x="3461587" y="3699634"/>
                  <a:pt x="3469227" y="3703864"/>
                  <a:pt x="3476594" y="3712322"/>
                </a:cubicBezTo>
                <a:cubicBezTo>
                  <a:pt x="3482597" y="3719416"/>
                  <a:pt x="3489691" y="3731012"/>
                  <a:pt x="3497876" y="3747110"/>
                </a:cubicBezTo>
                <a:cubicBezTo>
                  <a:pt x="3482324" y="3755296"/>
                  <a:pt x="3469978" y="3760548"/>
                  <a:pt x="3460837" y="3762868"/>
                </a:cubicBezTo>
                <a:cubicBezTo>
                  <a:pt x="3451697" y="3765187"/>
                  <a:pt x="3435803" y="3766347"/>
                  <a:pt x="3413156" y="3766347"/>
                </a:cubicBezTo>
                <a:lnTo>
                  <a:pt x="3394292" y="3766347"/>
                </a:lnTo>
                <a:lnTo>
                  <a:pt x="3370182" y="3766347"/>
                </a:lnTo>
                <a:lnTo>
                  <a:pt x="3340677" y="3766347"/>
                </a:lnTo>
                <a:cubicBezTo>
                  <a:pt x="3329217" y="3766347"/>
                  <a:pt x="3320213" y="3761708"/>
                  <a:pt x="3313664" y="3752431"/>
                </a:cubicBezTo>
                <a:cubicBezTo>
                  <a:pt x="3303569" y="3738243"/>
                  <a:pt x="3295383" y="3711094"/>
                  <a:pt x="3289107" y="3670985"/>
                </a:cubicBezTo>
                <a:close/>
                <a:moveTo>
                  <a:pt x="10839157" y="3381217"/>
                </a:moveTo>
                <a:lnTo>
                  <a:pt x="10789634" y="3473713"/>
                </a:lnTo>
                <a:lnTo>
                  <a:pt x="10885405" y="3523645"/>
                </a:lnTo>
                <a:lnTo>
                  <a:pt x="10934519" y="3431967"/>
                </a:lnTo>
                <a:close/>
                <a:moveTo>
                  <a:pt x="1635888" y="3380807"/>
                </a:moveTo>
                <a:cubicBezTo>
                  <a:pt x="1620608" y="3409730"/>
                  <a:pt x="1608739" y="3434354"/>
                  <a:pt x="1600281" y="3454682"/>
                </a:cubicBezTo>
                <a:cubicBezTo>
                  <a:pt x="1591822" y="3475009"/>
                  <a:pt x="1587593" y="3489402"/>
                  <a:pt x="1587593" y="3497861"/>
                </a:cubicBezTo>
                <a:cubicBezTo>
                  <a:pt x="1587593" y="3503590"/>
                  <a:pt x="1589230" y="3514095"/>
                  <a:pt x="1592504" y="3529375"/>
                </a:cubicBezTo>
                <a:cubicBezTo>
                  <a:pt x="1601781" y="3573031"/>
                  <a:pt x="1608466" y="3610616"/>
                  <a:pt x="1612559" y="3642131"/>
                </a:cubicBezTo>
                <a:cubicBezTo>
                  <a:pt x="1616652" y="3673645"/>
                  <a:pt x="1620062" y="3705501"/>
                  <a:pt x="1622791" y="3737697"/>
                </a:cubicBezTo>
                <a:cubicBezTo>
                  <a:pt x="1625520" y="3769894"/>
                  <a:pt x="1626884" y="3794314"/>
                  <a:pt x="1626884" y="3810958"/>
                </a:cubicBezTo>
                <a:cubicBezTo>
                  <a:pt x="1626884" y="3832786"/>
                  <a:pt x="1623610" y="3861162"/>
                  <a:pt x="1617061" y="3896087"/>
                </a:cubicBezTo>
                <a:lnTo>
                  <a:pt x="1641618" y="3905910"/>
                </a:lnTo>
                <a:cubicBezTo>
                  <a:pt x="1657989" y="3872076"/>
                  <a:pt x="1669039" y="3845132"/>
                  <a:pt x="1674769" y="3825078"/>
                </a:cubicBezTo>
                <a:cubicBezTo>
                  <a:pt x="1680499" y="3805023"/>
                  <a:pt x="1683364" y="3782854"/>
                  <a:pt x="1683364" y="3758570"/>
                </a:cubicBezTo>
                <a:cubicBezTo>
                  <a:pt x="1683364" y="3729921"/>
                  <a:pt x="1682000" y="3700044"/>
                  <a:pt x="1679271" y="3668939"/>
                </a:cubicBezTo>
                <a:cubicBezTo>
                  <a:pt x="1675724" y="3628556"/>
                  <a:pt x="1669449" y="3580807"/>
                  <a:pt x="1660445" y="3525691"/>
                </a:cubicBezTo>
                <a:close/>
                <a:moveTo>
                  <a:pt x="824775" y="3380807"/>
                </a:moveTo>
                <a:lnTo>
                  <a:pt x="780573" y="3483127"/>
                </a:lnTo>
                <a:cubicBezTo>
                  <a:pt x="793397" y="3496496"/>
                  <a:pt x="801582" y="3506728"/>
                  <a:pt x="805129" y="3513822"/>
                </a:cubicBezTo>
                <a:cubicBezTo>
                  <a:pt x="812496" y="3528556"/>
                  <a:pt x="816180" y="3549157"/>
                  <a:pt x="816180" y="3575623"/>
                </a:cubicBezTo>
                <a:lnTo>
                  <a:pt x="816180" y="3692267"/>
                </a:lnTo>
                <a:cubicBezTo>
                  <a:pt x="816180" y="3760753"/>
                  <a:pt x="824092" y="3809457"/>
                  <a:pt x="839918" y="3838379"/>
                </a:cubicBezTo>
                <a:cubicBezTo>
                  <a:pt x="854106" y="3864573"/>
                  <a:pt x="877162" y="3877670"/>
                  <a:pt x="909086" y="3877670"/>
                </a:cubicBezTo>
                <a:lnTo>
                  <a:pt x="941307" y="3877670"/>
                </a:lnTo>
                <a:lnTo>
                  <a:pt x="966385" y="3877670"/>
                </a:lnTo>
                <a:lnTo>
                  <a:pt x="984281" y="3877670"/>
                </a:lnTo>
                <a:cubicBezTo>
                  <a:pt x="1006382" y="3877670"/>
                  <a:pt x="1026846" y="3874669"/>
                  <a:pt x="1045673" y="3868666"/>
                </a:cubicBezTo>
                <a:cubicBezTo>
                  <a:pt x="1074049" y="3859662"/>
                  <a:pt x="1097105" y="3844246"/>
                  <a:pt x="1114840" y="3822418"/>
                </a:cubicBezTo>
                <a:cubicBezTo>
                  <a:pt x="1124936" y="3841790"/>
                  <a:pt x="1138169" y="3855842"/>
                  <a:pt x="1154540" y="3864573"/>
                </a:cubicBezTo>
                <a:cubicBezTo>
                  <a:pt x="1170912" y="3873304"/>
                  <a:pt x="1189875" y="3877670"/>
                  <a:pt x="1211430" y="3877670"/>
                </a:cubicBezTo>
                <a:lnTo>
                  <a:pt x="1246107" y="3877670"/>
                </a:lnTo>
                <a:lnTo>
                  <a:pt x="1272003" y="3877670"/>
                </a:lnTo>
                <a:lnTo>
                  <a:pt x="1530146" y="3877670"/>
                </a:lnTo>
                <a:lnTo>
                  <a:pt x="1530146" y="3697179"/>
                </a:lnTo>
                <a:cubicBezTo>
                  <a:pt x="1530146" y="3641517"/>
                  <a:pt x="1517458" y="3588720"/>
                  <a:pt x="1492083" y="3538788"/>
                </a:cubicBezTo>
                <a:cubicBezTo>
                  <a:pt x="1466707" y="3488856"/>
                  <a:pt x="1439695" y="3463891"/>
                  <a:pt x="1411045" y="3463891"/>
                </a:cubicBezTo>
                <a:cubicBezTo>
                  <a:pt x="1388945" y="3463891"/>
                  <a:pt x="1367117" y="3488174"/>
                  <a:pt x="1345561" y="3536742"/>
                </a:cubicBezTo>
                <a:cubicBezTo>
                  <a:pt x="1325916" y="3580944"/>
                  <a:pt x="1316093" y="3619143"/>
                  <a:pt x="1316093" y="3651340"/>
                </a:cubicBezTo>
                <a:cubicBezTo>
                  <a:pt x="1316093" y="3673168"/>
                  <a:pt x="1323597" y="3691312"/>
                  <a:pt x="1338604" y="3705773"/>
                </a:cubicBezTo>
                <a:cubicBezTo>
                  <a:pt x="1353610" y="3720235"/>
                  <a:pt x="1372028" y="3727465"/>
                  <a:pt x="1393856" y="3727465"/>
                </a:cubicBezTo>
                <a:cubicBezTo>
                  <a:pt x="1410500" y="3727465"/>
                  <a:pt x="1426189" y="3722963"/>
                  <a:pt x="1440923" y="3713959"/>
                </a:cubicBezTo>
                <a:cubicBezTo>
                  <a:pt x="1455657" y="3704955"/>
                  <a:pt x="1467390" y="3691994"/>
                  <a:pt x="1476121" y="3675078"/>
                </a:cubicBezTo>
                <a:cubicBezTo>
                  <a:pt x="1482942" y="3686537"/>
                  <a:pt x="1487444" y="3700044"/>
                  <a:pt x="1489627" y="3715596"/>
                </a:cubicBezTo>
                <a:cubicBezTo>
                  <a:pt x="1490991" y="3725692"/>
                  <a:pt x="1491673" y="3742608"/>
                  <a:pt x="1491673" y="3766347"/>
                </a:cubicBezTo>
                <a:lnTo>
                  <a:pt x="1272003" y="3766347"/>
                </a:lnTo>
                <a:lnTo>
                  <a:pt x="1246107" y="3766347"/>
                </a:lnTo>
                <a:lnTo>
                  <a:pt x="1211430" y="3766347"/>
                </a:lnTo>
                <a:cubicBezTo>
                  <a:pt x="1205427" y="3766347"/>
                  <a:pt x="1199152" y="3764846"/>
                  <a:pt x="1192603" y="3761844"/>
                </a:cubicBezTo>
                <a:cubicBezTo>
                  <a:pt x="1186055" y="3758843"/>
                  <a:pt x="1180871" y="3754750"/>
                  <a:pt x="1177051" y="3749566"/>
                </a:cubicBezTo>
                <a:cubicBezTo>
                  <a:pt x="1192876" y="3727738"/>
                  <a:pt x="1203654" y="3710480"/>
                  <a:pt x="1209384" y="3697793"/>
                </a:cubicBezTo>
                <a:cubicBezTo>
                  <a:pt x="1215114" y="3685105"/>
                  <a:pt x="1217978" y="3671803"/>
                  <a:pt x="1217978" y="3657888"/>
                </a:cubicBezTo>
                <a:cubicBezTo>
                  <a:pt x="1217978" y="3631967"/>
                  <a:pt x="1207133" y="3611571"/>
                  <a:pt x="1185441" y="3596701"/>
                </a:cubicBezTo>
                <a:cubicBezTo>
                  <a:pt x="1163749" y="3581831"/>
                  <a:pt x="1133940" y="3574395"/>
                  <a:pt x="1096014" y="3574395"/>
                </a:cubicBezTo>
                <a:cubicBezTo>
                  <a:pt x="1059179" y="3574395"/>
                  <a:pt x="1032235" y="3584968"/>
                  <a:pt x="1015181" y="3606114"/>
                </a:cubicBezTo>
                <a:cubicBezTo>
                  <a:pt x="998128" y="3627260"/>
                  <a:pt x="989602" y="3662526"/>
                  <a:pt x="989602" y="3711913"/>
                </a:cubicBezTo>
                <a:lnTo>
                  <a:pt x="1007610" y="3714368"/>
                </a:lnTo>
                <a:cubicBezTo>
                  <a:pt x="1010884" y="3708638"/>
                  <a:pt x="1013817" y="3704750"/>
                  <a:pt x="1016409" y="3702704"/>
                </a:cubicBezTo>
                <a:cubicBezTo>
                  <a:pt x="1019002" y="3700658"/>
                  <a:pt x="1021798" y="3699634"/>
                  <a:pt x="1024800" y="3699634"/>
                </a:cubicBezTo>
                <a:cubicBezTo>
                  <a:pt x="1032712" y="3699634"/>
                  <a:pt x="1040352" y="3703863"/>
                  <a:pt x="1047719" y="3712322"/>
                </a:cubicBezTo>
                <a:cubicBezTo>
                  <a:pt x="1053722" y="3719416"/>
                  <a:pt x="1060816" y="3731012"/>
                  <a:pt x="1069002" y="3747110"/>
                </a:cubicBezTo>
                <a:cubicBezTo>
                  <a:pt x="1053449" y="3755296"/>
                  <a:pt x="1041102" y="3760548"/>
                  <a:pt x="1031962" y="3762868"/>
                </a:cubicBezTo>
                <a:cubicBezTo>
                  <a:pt x="1022821" y="3765187"/>
                  <a:pt x="1006928" y="3766347"/>
                  <a:pt x="984281" y="3766347"/>
                </a:cubicBezTo>
                <a:lnTo>
                  <a:pt x="966385" y="3766347"/>
                </a:lnTo>
                <a:lnTo>
                  <a:pt x="941307" y="3766347"/>
                </a:lnTo>
                <a:lnTo>
                  <a:pt x="909086" y="3766347"/>
                </a:lnTo>
                <a:cubicBezTo>
                  <a:pt x="895989" y="3766347"/>
                  <a:pt x="886439" y="3757479"/>
                  <a:pt x="880436" y="3739743"/>
                </a:cubicBezTo>
                <a:cubicBezTo>
                  <a:pt x="872796" y="3717643"/>
                  <a:pt x="868977" y="3678079"/>
                  <a:pt x="868977" y="3621053"/>
                </a:cubicBezTo>
                <a:lnTo>
                  <a:pt x="868977" y="3540425"/>
                </a:lnTo>
                <a:cubicBezTo>
                  <a:pt x="868977" y="3501953"/>
                  <a:pt x="865293" y="3470303"/>
                  <a:pt x="857926" y="3445473"/>
                </a:cubicBezTo>
                <a:cubicBezTo>
                  <a:pt x="851651" y="3424191"/>
                  <a:pt x="840600" y="3402635"/>
                  <a:pt x="824775" y="3380807"/>
                </a:cubicBezTo>
                <a:close/>
                <a:moveTo>
                  <a:pt x="3500332" y="3364027"/>
                </a:moveTo>
                <a:lnTo>
                  <a:pt x="3450810" y="3456524"/>
                </a:lnTo>
                <a:lnTo>
                  <a:pt x="3546581" y="3506455"/>
                </a:lnTo>
                <a:lnTo>
                  <a:pt x="3595694" y="3414777"/>
                </a:lnTo>
                <a:close/>
                <a:moveTo>
                  <a:pt x="683202" y="3349293"/>
                </a:moveTo>
                <a:cubicBezTo>
                  <a:pt x="658099" y="3404409"/>
                  <a:pt x="645548" y="3445337"/>
                  <a:pt x="645548" y="3472076"/>
                </a:cubicBezTo>
                <a:lnTo>
                  <a:pt x="666012" y="3486810"/>
                </a:lnTo>
                <a:cubicBezTo>
                  <a:pt x="677745" y="3551749"/>
                  <a:pt x="689478" y="3616551"/>
                  <a:pt x="701210" y="3681217"/>
                </a:cubicBezTo>
                <a:cubicBezTo>
                  <a:pt x="708577" y="3721326"/>
                  <a:pt x="713147" y="3747793"/>
                  <a:pt x="714921" y="3760617"/>
                </a:cubicBezTo>
                <a:cubicBezTo>
                  <a:pt x="716694" y="3773441"/>
                  <a:pt x="717581" y="3785173"/>
                  <a:pt x="717581" y="3795814"/>
                </a:cubicBezTo>
                <a:cubicBezTo>
                  <a:pt x="717581" y="3797452"/>
                  <a:pt x="717581" y="3799771"/>
                  <a:pt x="717581" y="3802772"/>
                </a:cubicBezTo>
                <a:cubicBezTo>
                  <a:pt x="717581" y="3805774"/>
                  <a:pt x="717581" y="3809866"/>
                  <a:pt x="717581" y="3815051"/>
                </a:cubicBezTo>
                <a:cubicBezTo>
                  <a:pt x="717581" y="3845064"/>
                  <a:pt x="702574" y="3869348"/>
                  <a:pt x="672561" y="3887902"/>
                </a:cubicBezTo>
                <a:cubicBezTo>
                  <a:pt x="642547" y="3906456"/>
                  <a:pt x="603529" y="3915733"/>
                  <a:pt x="555507" y="3915733"/>
                </a:cubicBezTo>
                <a:cubicBezTo>
                  <a:pt x="521946" y="3915733"/>
                  <a:pt x="495957" y="3908980"/>
                  <a:pt x="477540" y="3895474"/>
                </a:cubicBezTo>
                <a:cubicBezTo>
                  <a:pt x="459123" y="3881967"/>
                  <a:pt x="449914" y="3862799"/>
                  <a:pt x="449914" y="3837970"/>
                </a:cubicBezTo>
                <a:cubicBezTo>
                  <a:pt x="449914" y="3814778"/>
                  <a:pt x="454416" y="3791449"/>
                  <a:pt x="463420" y="3767984"/>
                </a:cubicBezTo>
                <a:cubicBezTo>
                  <a:pt x="472424" y="3744518"/>
                  <a:pt x="487567" y="3716824"/>
                  <a:pt x="508850" y="3684900"/>
                </a:cubicBezTo>
                <a:lnTo>
                  <a:pt x="483475" y="3667711"/>
                </a:lnTo>
                <a:cubicBezTo>
                  <a:pt x="451005" y="3716005"/>
                  <a:pt x="429177" y="3756797"/>
                  <a:pt x="417990" y="3790085"/>
                </a:cubicBezTo>
                <a:cubicBezTo>
                  <a:pt x="408167" y="3819553"/>
                  <a:pt x="403256" y="3854068"/>
                  <a:pt x="403256" y="3893632"/>
                </a:cubicBezTo>
                <a:cubicBezTo>
                  <a:pt x="403256" y="3935924"/>
                  <a:pt x="416421" y="3968870"/>
                  <a:pt x="442752" y="3992472"/>
                </a:cubicBezTo>
                <a:cubicBezTo>
                  <a:pt x="469082" y="4016074"/>
                  <a:pt x="505575" y="4027875"/>
                  <a:pt x="552233" y="4027875"/>
                </a:cubicBezTo>
                <a:cubicBezTo>
                  <a:pt x="608168" y="4027875"/>
                  <a:pt x="657963" y="4011640"/>
                  <a:pt x="701619" y="3979171"/>
                </a:cubicBezTo>
                <a:cubicBezTo>
                  <a:pt x="745275" y="3946701"/>
                  <a:pt x="767103" y="3909457"/>
                  <a:pt x="767103" y="3867438"/>
                </a:cubicBezTo>
                <a:lnTo>
                  <a:pt x="767103" y="3775760"/>
                </a:lnTo>
                <a:cubicBezTo>
                  <a:pt x="767103" y="3766210"/>
                  <a:pt x="763284" y="3739334"/>
                  <a:pt x="755644" y="3695132"/>
                </a:cubicBezTo>
                <a:cubicBezTo>
                  <a:pt x="750187" y="3664300"/>
                  <a:pt x="743570" y="3627670"/>
                  <a:pt x="735794" y="3585241"/>
                </a:cubicBezTo>
                <a:cubicBezTo>
                  <a:pt x="728018" y="3542813"/>
                  <a:pt x="724129" y="3519552"/>
                  <a:pt x="724129" y="3515460"/>
                </a:cubicBezTo>
                <a:lnTo>
                  <a:pt x="736408" y="3520371"/>
                </a:lnTo>
                <a:cubicBezTo>
                  <a:pt x="745958" y="3500180"/>
                  <a:pt x="752233" y="3485037"/>
                  <a:pt x="755235" y="3474941"/>
                </a:cubicBezTo>
                <a:cubicBezTo>
                  <a:pt x="758236" y="3464846"/>
                  <a:pt x="761237" y="3448065"/>
                  <a:pt x="764239" y="3424600"/>
                </a:cubicBezTo>
                <a:cubicBezTo>
                  <a:pt x="749505" y="3416142"/>
                  <a:pt x="733816" y="3407274"/>
                  <a:pt x="717172" y="3397997"/>
                </a:cubicBezTo>
                <a:cubicBezTo>
                  <a:pt x="705985" y="3391176"/>
                  <a:pt x="700392" y="3382308"/>
                  <a:pt x="700392" y="3371394"/>
                </a:cubicBezTo>
                <a:cubicBezTo>
                  <a:pt x="700392" y="3366483"/>
                  <a:pt x="700937" y="3362117"/>
                  <a:pt x="702029" y="3358297"/>
                </a:cubicBezTo>
                <a:close/>
                <a:moveTo>
                  <a:pt x="8976759" y="3292813"/>
                </a:moveTo>
                <a:lnTo>
                  <a:pt x="8908410" y="3303045"/>
                </a:lnTo>
                <a:cubicBezTo>
                  <a:pt x="8910865" y="3319962"/>
                  <a:pt x="8916050" y="3335378"/>
                  <a:pt x="8923962" y="3349293"/>
                </a:cubicBezTo>
                <a:cubicBezTo>
                  <a:pt x="8931875" y="3363208"/>
                  <a:pt x="8941766" y="3375214"/>
                  <a:pt x="8953635" y="3385309"/>
                </a:cubicBezTo>
                <a:cubicBezTo>
                  <a:pt x="8965504" y="3395405"/>
                  <a:pt x="8978942" y="3403250"/>
                  <a:pt x="8993949" y="3408843"/>
                </a:cubicBezTo>
                <a:cubicBezTo>
                  <a:pt x="9008956" y="3414436"/>
                  <a:pt x="9024918" y="3417233"/>
                  <a:pt x="9041834" y="3417233"/>
                </a:cubicBezTo>
                <a:cubicBezTo>
                  <a:pt x="9058478" y="3417233"/>
                  <a:pt x="9074167" y="3414573"/>
                  <a:pt x="9088901" y="3409252"/>
                </a:cubicBezTo>
                <a:cubicBezTo>
                  <a:pt x="9103635" y="3403931"/>
                  <a:pt x="9116869" y="3396292"/>
                  <a:pt x="9128601" y="3386333"/>
                </a:cubicBezTo>
                <a:cubicBezTo>
                  <a:pt x="9140334" y="3376373"/>
                  <a:pt x="9150293" y="3364368"/>
                  <a:pt x="9158478" y="3350316"/>
                </a:cubicBezTo>
                <a:cubicBezTo>
                  <a:pt x="9166664" y="3336264"/>
                  <a:pt x="9172667" y="3320507"/>
                  <a:pt x="9176486" y="3303045"/>
                </a:cubicBezTo>
                <a:lnTo>
                  <a:pt x="9107728" y="3293631"/>
                </a:lnTo>
                <a:cubicBezTo>
                  <a:pt x="9104454" y="3299907"/>
                  <a:pt x="9100839" y="3305910"/>
                  <a:pt x="9096882" y="3311640"/>
                </a:cubicBezTo>
                <a:cubicBezTo>
                  <a:pt x="9092926" y="3317369"/>
                  <a:pt x="9088356" y="3322349"/>
                  <a:pt x="9083171" y="3326579"/>
                </a:cubicBezTo>
                <a:cubicBezTo>
                  <a:pt x="9077987" y="3330807"/>
                  <a:pt x="9072053" y="3334218"/>
                  <a:pt x="9065368" y="3336810"/>
                </a:cubicBezTo>
                <a:cubicBezTo>
                  <a:pt x="9058683" y="3339403"/>
                  <a:pt x="9050838" y="3340699"/>
                  <a:pt x="9041834" y="3340699"/>
                </a:cubicBezTo>
                <a:cubicBezTo>
                  <a:pt x="9032830" y="3340699"/>
                  <a:pt x="9024849" y="3339403"/>
                  <a:pt x="9017891" y="3336810"/>
                </a:cubicBezTo>
                <a:cubicBezTo>
                  <a:pt x="9010934" y="3334218"/>
                  <a:pt x="9004795" y="3330739"/>
                  <a:pt x="8999474" y="3326374"/>
                </a:cubicBezTo>
                <a:cubicBezTo>
                  <a:pt x="8994153" y="3322008"/>
                  <a:pt x="8989651" y="3316960"/>
                  <a:pt x="8985968" y="3311230"/>
                </a:cubicBezTo>
                <a:cubicBezTo>
                  <a:pt x="8982284" y="3305500"/>
                  <a:pt x="8979215" y="3299361"/>
                  <a:pt x="8976759" y="3292813"/>
                </a:cubicBezTo>
                <a:close/>
                <a:moveTo>
                  <a:pt x="1375438" y="3285446"/>
                </a:moveTo>
                <a:lnTo>
                  <a:pt x="1325916" y="3377942"/>
                </a:lnTo>
                <a:lnTo>
                  <a:pt x="1421687" y="3427874"/>
                </a:lnTo>
                <a:lnTo>
                  <a:pt x="1470800" y="3336196"/>
                </a:lnTo>
                <a:close/>
                <a:moveTo>
                  <a:pt x="3226488" y="3265800"/>
                </a:moveTo>
                <a:lnTo>
                  <a:pt x="3190882" y="3328420"/>
                </a:lnTo>
                <a:lnTo>
                  <a:pt x="3130308" y="3298133"/>
                </a:lnTo>
                <a:lnTo>
                  <a:pt x="3087743" y="3370166"/>
                </a:lnTo>
                <a:lnTo>
                  <a:pt x="3163869" y="3411912"/>
                </a:lnTo>
                <a:lnTo>
                  <a:pt x="3196611" y="3347247"/>
                </a:lnTo>
                <a:lnTo>
                  <a:pt x="3254728" y="3379989"/>
                </a:lnTo>
                <a:lnTo>
                  <a:pt x="3299749" y="3303863"/>
                </a:lnTo>
                <a:close/>
                <a:moveTo>
                  <a:pt x="9041425" y="3181489"/>
                </a:moveTo>
                <a:cubicBezTo>
                  <a:pt x="9034331" y="3181489"/>
                  <a:pt x="9027646" y="3182785"/>
                  <a:pt x="9021370" y="3185377"/>
                </a:cubicBezTo>
                <a:cubicBezTo>
                  <a:pt x="9015095" y="3187970"/>
                  <a:pt x="9009638" y="3191585"/>
                  <a:pt x="9004999" y="3196224"/>
                </a:cubicBezTo>
                <a:cubicBezTo>
                  <a:pt x="9000361" y="3200862"/>
                  <a:pt x="8996746" y="3206251"/>
                  <a:pt x="8994153" y="3212390"/>
                </a:cubicBezTo>
                <a:cubicBezTo>
                  <a:pt x="8991562" y="3218529"/>
                  <a:pt x="8990265" y="3225145"/>
                  <a:pt x="8990265" y="3232240"/>
                </a:cubicBezTo>
                <a:cubicBezTo>
                  <a:pt x="8990265" y="3239061"/>
                  <a:pt x="8991562" y="3245541"/>
                  <a:pt x="8994153" y="3251680"/>
                </a:cubicBezTo>
                <a:cubicBezTo>
                  <a:pt x="8996746" y="3257819"/>
                  <a:pt x="9000361" y="3263208"/>
                  <a:pt x="9004999" y="3267847"/>
                </a:cubicBezTo>
                <a:cubicBezTo>
                  <a:pt x="9009638" y="3272485"/>
                  <a:pt x="9015095" y="3276169"/>
                  <a:pt x="9021370" y="3278897"/>
                </a:cubicBezTo>
                <a:cubicBezTo>
                  <a:pt x="9027646" y="3281626"/>
                  <a:pt x="9034331" y="3282990"/>
                  <a:pt x="9041425" y="3282990"/>
                </a:cubicBezTo>
                <a:cubicBezTo>
                  <a:pt x="9048519" y="3282990"/>
                  <a:pt x="9055204" y="3281626"/>
                  <a:pt x="9061479" y="3278897"/>
                </a:cubicBezTo>
                <a:cubicBezTo>
                  <a:pt x="9067755" y="3276169"/>
                  <a:pt x="9073144" y="3272485"/>
                  <a:pt x="9077646" y="3267847"/>
                </a:cubicBezTo>
                <a:cubicBezTo>
                  <a:pt x="9082148" y="3263208"/>
                  <a:pt x="9085695" y="3257819"/>
                  <a:pt x="9088287" y="3251680"/>
                </a:cubicBezTo>
                <a:cubicBezTo>
                  <a:pt x="9090879" y="3245541"/>
                  <a:pt x="9092175" y="3239061"/>
                  <a:pt x="9092175" y="3232240"/>
                </a:cubicBezTo>
                <a:cubicBezTo>
                  <a:pt x="9092175" y="3225145"/>
                  <a:pt x="9090879" y="3218529"/>
                  <a:pt x="9088287" y="3212390"/>
                </a:cubicBezTo>
                <a:cubicBezTo>
                  <a:pt x="9085695" y="3206251"/>
                  <a:pt x="9082080" y="3200862"/>
                  <a:pt x="9077441" y="3196224"/>
                </a:cubicBezTo>
                <a:cubicBezTo>
                  <a:pt x="9072803" y="3191585"/>
                  <a:pt x="9067414" y="3187970"/>
                  <a:pt x="9061275" y="3185377"/>
                </a:cubicBezTo>
                <a:cubicBezTo>
                  <a:pt x="9055136" y="3182785"/>
                  <a:pt x="9048519" y="3181489"/>
                  <a:pt x="9041425" y="3181489"/>
                </a:cubicBezTo>
                <a:close/>
                <a:moveTo>
                  <a:pt x="9947639" y="2911925"/>
                </a:moveTo>
                <a:lnTo>
                  <a:pt x="9898117" y="3004421"/>
                </a:lnTo>
                <a:lnTo>
                  <a:pt x="9993888" y="3054353"/>
                </a:lnTo>
                <a:lnTo>
                  <a:pt x="10043001" y="2962675"/>
                </a:lnTo>
                <a:close/>
                <a:moveTo>
                  <a:pt x="9403189" y="2911925"/>
                </a:moveTo>
                <a:lnTo>
                  <a:pt x="9353666" y="3004421"/>
                </a:lnTo>
                <a:lnTo>
                  <a:pt x="9449437" y="3054353"/>
                </a:lnTo>
                <a:lnTo>
                  <a:pt x="9498550" y="2962675"/>
                </a:lnTo>
                <a:close/>
                <a:moveTo>
                  <a:pt x="8528005" y="2676999"/>
                </a:moveTo>
                <a:lnTo>
                  <a:pt x="8528005" y="2821065"/>
                </a:lnTo>
                <a:cubicBezTo>
                  <a:pt x="8520092" y="2813971"/>
                  <a:pt x="8510883" y="2806399"/>
                  <a:pt x="8500379" y="2798350"/>
                </a:cubicBezTo>
                <a:cubicBezTo>
                  <a:pt x="8489873" y="2790301"/>
                  <a:pt x="8478687" y="2782593"/>
                  <a:pt x="8466818" y="2775226"/>
                </a:cubicBezTo>
                <a:cubicBezTo>
                  <a:pt x="8454949" y="2767859"/>
                  <a:pt x="8442602" y="2761174"/>
                  <a:pt x="8429779" y="2755171"/>
                </a:cubicBezTo>
                <a:cubicBezTo>
                  <a:pt x="8416955" y="2749168"/>
                  <a:pt x="8404267" y="2744530"/>
                  <a:pt x="8391716" y="2741256"/>
                </a:cubicBezTo>
                <a:cubicBezTo>
                  <a:pt x="8397718" y="2733343"/>
                  <a:pt x="8405631" y="2725839"/>
                  <a:pt x="8415454" y="2718745"/>
                </a:cubicBezTo>
                <a:cubicBezTo>
                  <a:pt x="8425277" y="2711651"/>
                  <a:pt x="8436259" y="2705239"/>
                  <a:pt x="8448401" y="2699510"/>
                </a:cubicBezTo>
                <a:cubicBezTo>
                  <a:pt x="8460543" y="2693780"/>
                  <a:pt x="8473367" y="2689005"/>
                  <a:pt x="8486873" y="2685185"/>
                </a:cubicBezTo>
                <a:cubicBezTo>
                  <a:pt x="8500379" y="2681365"/>
                  <a:pt x="8514089" y="2678636"/>
                  <a:pt x="8528005" y="2676999"/>
                </a:cubicBezTo>
                <a:close/>
                <a:moveTo>
                  <a:pt x="9191183" y="2587368"/>
                </a:moveTo>
                <a:cubicBezTo>
                  <a:pt x="9183271" y="2599100"/>
                  <a:pt x="9175563" y="2611446"/>
                  <a:pt x="9168059" y="2624407"/>
                </a:cubicBezTo>
                <a:cubicBezTo>
                  <a:pt x="9160556" y="2637367"/>
                  <a:pt x="9154076" y="2652033"/>
                  <a:pt x="9148618" y="2668404"/>
                </a:cubicBezTo>
                <a:cubicBezTo>
                  <a:pt x="9143980" y="2682047"/>
                  <a:pt x="9140911" y="2694871"/>
                  <a:pt x="9139410" y="2706876"/>
                </a:cubicBezTo>
                <a:cubicBezTo>
                  <a:pt x="9137909" y="2718882"/>
                  <a:pt x="9137159" y="2730615"/>
                  <a:pt x="9137159" y="2742074"/>
                </a:cubicBezTo>
                <a:cubicBezTo>
                  <a:pt x="9137159" y="2770997"/>
                  <a:pt x="9144390" y="2797191"/>
                  <a:pt x="9158850" y="2820656"/>
                </a:cubicBezTo>
                <a:cubicBezTo>
                  <a:pt x="9173039" y="2844121"/>
                  <a:pt x="9191456" y="2859673"/>
                  <a:pt x="9214103" y="2867313"/>
                </a:cubicBezTo>
                <a:cubicBezTo>
                  <a:pt x="9226927" y="2871951"/>
                  <a:pt x="9238523" y="2874816"/>
                  <a:pt x="9248891" y="2875908"/>
                </a:cubicBezTo>
                <a:cubicBezTo>
                  <a:pt x="9254349" y="2876454"/>
                  <a:pt x="9262534" y="2876863"/>
                  <a:pt x="9273448" y="2877136"/>
                </a:cubicBezTo>
                <a:cubicBezTo>
                  <a:pt x="9284362" y="2877408"/>
                  <a:pt x="9298141" y="2877545"/>
                  <a:pt x="9314785" y="2877545"/>
                </a:cubicBezTo>
                <a:lnTo>
                  <a:pt x="9658169" y="2877545"/>
                </a:lnTo>
                <a:lnTo>
                  <a:pt x="9658169" y="2761720"/>
                </a:lnTo>
                <a:cubicBezTo>
                  <a:pt x="9658169" y="2720792"/>
                  <a:pt x="9655440" y="2689414"/>
                  <a:pt x="9649983" y="2667586"/>
                </a:cubicBezTo>
                <a:cubicBezTo>
                  <a:pt x="9643708" y="2643302"/>
                  <a:pt x="9630338" y="2616562"/>
                  <a:pt x="9609874" y="2587368"/>
                </a:cubicBezTo>
                <a:lnTo>
                  <a:pt x="9573039" y="2682320"/>
                </a:lnTo>
                <a:cubicBezTo>
                  <a:pt x="9585591" y="2698145"/>
                  <a:pt x="9594867" y="2711378"/>
                  <a:pt x="9600870" y="2722019"/>
                </a:cubicBezTo>
                <a:cubicBezTo>
                  <a:pt x="9605508" y="2729932"/>
                  <a:pt x="9611784" y="2744666"/>
                  <a:pt x="9619697" y="2766221"/>
                </a:cubicBezTo>
                <a:lnTo>
                  <a:pt x="9323789" y="2766221"/>
                </a:lnTo>
                <a:cubicBezTo>
                  <a:pt x="9306599" y="2766221"/>
                  <a:pt x="9290365" y="2765540"/>
                  <a:pt x="9275085" y="2764175"/>
                </a:cubicBezTo>
                <a:cubicBezTo>
                  <a:pt x="9259806" y="2762811"/>
                  <a:pt x="9247391" y="2760901"/>
                  <a:pt x="9237841" y="2758445"/>
                </a:cubicBezTo>
                <a:cubicBezTo>
                  <a:pt x="9222016" y="2754898"/>
                  <a:pt x="9208919" y="2746849"/>
                  <a:pt x="9198550" y="2734298"/>
                </a:cubicBezTo>
                <a:cubicBezTo>
                  <a:pt x="9188728" y="2721747"/>
                  <a:pt x="9183816" y="2707695"/>
                  <a:pt x="9183816" y="2692142"/>
                </a:cubicBezTo>
                <a:cubicBezTo>
                  <a:pt x="9183816" y="2680137"/>
                  <a:pt x="9185863" y="2667722"/>
                  <a:pt x="9189955" y="2654898"/>
                </a:cubicBezTo>
                <a:cubicBezTo>
                  <a:pt x="9192138" y="2648623"/>
                  <a:pt x="9195208" y="2640983"/>
                  <a:pt x="9199164" y="2631978"/>
                </a:cubicBezTo>
                <a:cubicBezTo>
                  <a:pt x="9203121" y="2622974"/>
                  <a:pt x="9208100" y="2613016"/>
                  <a:pt x="9214103" y="2602101"/>
                </a:cubicBezTo>
                <a:close/>
                <a:moveTo>
                  <a:pt x="4281307" y="2580000"/>
                </a:moveTo>
                <a:cubicBezTo>
                  <a:pt x="4255386" y="2580000"/>
                  <a:pt x="4232671" y="2583820"/>
                  <a:pt x="4213162" y="2591461"/>
                </a:cubicBezTo>
                <a:cubicBezTo>
                  <a:pt x="4193655" y="2599100"/>
                  <a:pt x="4177421" y="2609196"/>
                  <a:pt x="4164460" y="2621747"/>
                </a:cubicBezTo>
                <a:cubicBezTo>
                  <a:pt x="4151500" y="2634298"/>
                  <a:pt x="4141745" y="2648691"/>
                  <a:pt x="4135197" y="2664925"/>
                </a:cubicBezTo>
                <a:cubicBezTo>
                  <a:pt x="4128648" y="2681160"/>
                  <a:pt x="4125374" y="2697736"/>
                  <a:pt x="4125374" y="2714653"/>
                </a:cubicBezTo>
                <a:cubicBezTo>
                  <a:pt x="4125374" y="2731570"/>
                  <a:pt x="4128580" y="2747258"/>
                  <a:pt x="4134992" y="2761720"/>
                </a:cubicBezTo>
                <a:cubicBezTo>
                  <a:pt x="4141404" y="2776181"/>
                  <a:pt x="4150271" y="2788732"/>
                  <a:pt x="4161595" y="2799373"/>
                </a:cubicBezTo>
                <a:cubicBezTo>
                  <a:pt x="4172918" y="2810015"/>
                  <a:pt x="4186424" y="2818337"/>
                  <a:pt x="4202113" y="2824339"/>
                </a:cubicBezTo>
                <a:cubicBezTo>
                  <a:pt x="4217800" y="2830342"/>
                  <a:pt x="4234922" y="2833343"/>
                  <a:pt x="4253476" y="2833343"/>
                </a:cubicBezTo>
                <a:cubicBezTo>
                  <a:pt x="4264663" y="2833343"/>
                  <a:pt x="4274895" y="2831842"/>
                  <a:pt x="4284171" y="2828841"/>
                </a:cubicBezTo>
                <a:cubicBezTo>
                  <a:pt x="4293449" y="2825840"/>
                  <a:pt x="4301497" y="2821337"/>
                  <a:pt x="4308319" y="2815335"/>
                </a:cubicBezTo>
                <a:cubicBezTo>
                  <a:pt x="4315140" y="2809332"/>
                  <a:pt x="4320393" y="2802102"/>
                  <a:pt x="4324076" y="2793644"/>
                </a:cubicBezTo>
                <a:cubicBezTo>
                  <a:pt x="4327760" y="2785185"/>
                  <a:pt x="4329601" y="2775362"/>
                  <a:pt x="4329601" y="2764175"/>
                </a:cubicBezTo>
                <a:cubicBezTo>
                  <a:pt x="4329601" y="2756536"/>
                  <a:pt x="4328032" y="2748827"/>
                  <a:pt x="4324895" y="2741051"/>
                </a:cubicBezTo>
                <a:cubicBezTo>
                  <a:pt x="4321757" y="2733275"/>
                  <a:pt x="4317255" y="2726317"/>
                  <a:pt x="4311388" y="2720178"/>
                </a:cubicBezTo>
                <a:cubicBezTo>
                  <a:pt x="4305522" y="2714039"/>
                  <a:pt x="4298429" y="2709059"/>
                  <a:pt x="4290107" y="2705239"/>
                </a:cubicBezTo>
                <a:cubicBezTo>
                  <a:pt x="4281784" y="2701419"/>
                  <a:pt x="4272575" y="2699510"/>
                  <a:pt x="4262480" y="2699510"/>
                </a:cubicBezTo>
                <a:cubicBezTo>
                  <a:pt x="4255386" y="2699510"/>
                  <a:pt x="4248974" y="2700396"/>
                  <a:pt x="4243244" y="2702170"/>
                </a:cubicBezTo>
                <a:cubicBezTo>
                  <a:pt x="4237514" y="2703943"/>
                  <a:pt x="4232534" y="2705990"/>
                  <a:pt x="4228305" y="2708309"/>
                </a:cubicBezTo>
                <a:cubicBezTo>
                  <a:pt x="4224076" y="2710628"/>
                  <a:pt x="4220665" y="2712947"/>
                  <a:pt x="4218073" y="2715266"/>
                </a:cubicBezTo>
                <a:cubicBezTo>
                  <a:pt x="4215481" y="2717586"/>
                  <a:pt x="4213777" y="2719291"/>
                  <a:pt x="4212958" y="2720383"/>
                </a:cubicBezTo>
                <a:cubicBezTo>
                  <a:pt x="4212958" y="2713015"/>
                  <a:pt x="4214321" y="2706126"/>
                  <a:pt x="4217050" y="2699714"/>
                </a:cubicBezTo>
                <a:cubicBezTo>
                  <a:pt x="4219779" y="2693302"/>
                  <a:pt x="4223735" y="2687709"/>
                  <a:pt x="4228919" y="2682933"/>
                </a:cubicBezTo>
                <a:cubicBezTo>
                  <a:pt x="4234104" y="2678159"/>
                  <a:pt x="4240584" y="2674407"/>
                  <a:pt x="4248360" y="2671679"/>
                </a:cubicBezTo>
                <a:cubicBezTo>
                  <a:pt x="4256136" y="2668950"/>
                  <a:pt x="4264935" y="2667586"/>
                  <a:pt x="4274758" y="2667586"/>
                </a:cubicBezTo>
                <a:cubicBezTo>
                  <a:pt x="4294130" y="2667586"/>
                  <a:pt x="4310570" y="2671201"/>
                  <a:pt x="4324076" y="2678432"/>
                </a:cubicBezTo>
                <a:cubicBezTo>
                  <a:pt x="4337582" y="2685662"/>
                  <a:pt x="4348564" y="2695280"/>
                  <a:pt x="4357024" y="2707286"/>
                </a:cubicBezTo>
                <a:cubicBezTo>
                  <a:pt x="4365482" y="2719291"/>
                  <a:pt x="4371621" y="2733002"/>
                  <a:pt x="4375441" y="2748418"/>
                </a:cubicBezTo>
                <a:cubicBezTo>
                  <a:pt x="4379261" y="2763834"/>
                  <a:pt x="4381171" y="2779728"/>
                  <a:pt x="4381171" y="2796099"/>
                </a:cubicBezTo>
                <a:cubicBezTo>
                  <a:pt x="4381171" y="2819837"/>
                  <a:pt x="4376737" y="2839892"/>
                  <a:pt x="4367869" y="2856262"/>
                </a:cubicBezTo>
                <a:cubicBezTo>
                  <a:pt x="4359001" y="2872634"/>
                  <a:pt x="4347337" y="2885867"/>
                  <a:pt x="4332875" y="2895963"/>
                </a:cubicBezTo>
                <a:cubicBezTo>
                  <a:pt x="4318414" y="2906058"/>
                  <a:pt x="4301908" y="2913357"/>
                  <a:pt x="4283353" y="2917859"/>
                </a:cubicBezTo>
                <a:cubicBezTo>
                  <a:pt x="4264799" y="2922361"/>
                  <a:pt x="4245973" y="2924612"/>
                  <a:pt x="4226873" y="2924612"/>
                </a:cubicBezTo>
                <a:cubicBezTo>
                  <a:pt x="4206955" y="2924612"/>
                  <a:pt x="4188880" y="2922020"/>
                  <a:pt x="4172645" y="2916836"/>
                </a:cubicBezTo>
                <a:cubicBezTo>
                  <a:pt x="4156411" y="2911652"/>
                  <a:pt x="4141677" y="2904148"/>
                  <a:pt x="4128444" y="2894325"/>
                </a:cubicBezTo>
                <a:cubicBezTo>
                  <a:pt x="4115210" y="2884503"/>
                  <a:pt x="4103273" y="2872497"/>
                  <a:pt x="4092632" y="2858309"/>
                </a:cubicBezTo>
                <a:cubicBezTo>
                  <a:pt x="4081991" y="2844121"/>
                  <a:pt x="4072441" y="2827886"/>
                  <a:pt x="4063983" y="2809605"/>
                </a:cubicBezTo>
                <a:cubicBezTo>
                  <a:pt x="4060162" y="2801965"/>
                  <a:pt x="4056069" y="2793098"/>
                  <a:pt x="4051704" y="2783002"/>
                </a:cubicBezTo>
                <a:cubicBezTo>
                  <a:pt x="4047339" y="2772906"/>
                  <a:pt x="4042564" y="2760833"/>
                  <a:pt x="4037379" y="2746781"/>
                </a:cubicBezTo>
                <a:cubicBezTo>
                  <a:pt x="4032195" y="2732729"/>
                  <a:pt x="4026738" y="2716358"/>
                  <a:pt x="4021008" y="2697668"/>
                </a:cubicBezTo>
                <a:cubicBezTo>
                  <a:pt x="4015279" y="2678977"/>
                  <a:pt x="4009275" y="2656944"/>
                  <a:pt x="4003000" y="2631570"/>
                </a:cubicBezTo>
                <a:lnTo>
                  <a:pt x="3911321" y="2651624"/>
                </a:lnTo>
                <a:cubicBezTo>
                  <a:pt x="3917870" y="2679728"/>
                  <a:pt x="3924487" y="2704762"/>
                  <a:pt x="3931172" y="2726726"/>
                </a:cubicBezTo>
                <a:cubicBezTo>
                  <a:pt x="3937857" y="2748691"/>
                  <a:pt x="3944473" y="2768268"/>
                  <a:pt x="3951021" y="2785458"/>
                </a:cubicBezTo>
                <a:cubicBezTo>
                  <a:pt x="3957570" y="2802647"/>
                  <a:pt x="3964051" y="2817996"/>
                  <a:pt x="3970462" y="2831501"/>
                </a:cubicBezTo>
                <a:cubicBezTo>
                  <a:pt x="3976875" y="2845008"/>
                  <a:pt x="3983218" y="2857490"/>
                  <a:pt x="3989494" y="2868950"/>
                </a:cubicBezTo>
                <a:cubicBezTo>
                  <a:pt x="4004228" y="2895417"/>
                  <a:pt x="4020530" y="2917791"/>
                  <a:pt x="4038403" y="2936072"/>
                </a:cubicBezTo>
                <a:cubicBezTo>
                  <a:pt x="4056275" y="2954353"/>
                  <a:pt x="4075237" y="2969223"/>
                  <a:pt x="4095292" y="2980683"/>
                </a:cubicBezTo>
                <a:cubicBezTo>
                  <a:pt x="4115346" y="2992143"/>
                  <a:pt x="4136425" y="3000396"/>
                  <a:pt x="4158525" y="3005444"/>
                </a:cubicBezTo>
                <a:cubicBezTo>
                  <a:pt x="4180626" y="3010492"/>
                  <a:pt x="4203410" y="3013016"/>
                  <a:pt x="4226873" y="3013016"/>
                </a:cubicBezTo>
                <a:cubicBezTo>
                  <a:pt x="4269165" y="3013016"/>
                  <a:pt x="4306068" y="3007150"/>
                  <a:pt x="4337582" y="2995417"/>
                </a:cubicBezTo>
                <a:cubicBezTo>
                  <a:pt x="4369097" y="2983684"/>
                  <a:pt x="4395291" y="2967859"/>
                  <a:pt x="4416164" y="2947941"/>
                </a:cubicBezTo>
                <a:cubicBezTo>
                  <a:pt x="4437037" y="2928022"/>
                  <a:pt x="4452657" y="2904967"/>
                  <a:pt x="4463026" y="2878773"/>
                </a:cubicBezTo>
                <a:cubicBezTo>
                  <a:pt x="4473394" y="2852579"/>
                  <a:pt x="4478578" y="2825021"/>
                  <a:pt x="4478578" y="2796099"/>
                </a:cubicBezTo>
                <a:cubicBezTo>
                  <a:pt x="4478578" y="2767177"/>
                  <a:pt x="4474485" y="2739619"/>
                  <a:pt x="4466300" y="2713425"/>
                </a:cubicBezTo>
                <a:cubicBezTo>
                  <a:pt x="4458114" y="2687231"/>
                  <a:pt x="4445836" y="2664244"/>
                  <a:pt x="4429465" y="2644462"/>
                </a:cubicBezTo>
                <a:cubicBezTo>
                  <a:pt x="4413094" y="2624680"/>
                  <a:pt x="4392562" y="2608991"/>
                  <a:pt x="4367869" y="2597395"/>
                </a:cubicBezTo>
                <a:cubicBezTo>
                  <a:pt x="4343176" y="2585799"/>
                  <a:pt x="4314322" y="2580000"/>
                  <a:pt x="4281307" y="2580000"/>
                </a:cubicBezTo>
                <a:close/>
                <a:moveTo>
                  <a:pt x="970850" y="2564876"/>
                </a:moveTo>
                <a:cubicBezTo>
                  <a:pt x="977620" y="2564876"/>
                  <a:pt x="983975" y="2566190"/>
                  <a:pt x="989914" y="2568819"/>
                </a:cubicBezTo>
                <a:cubicBezTo>
                  <a:pt x="995852" y="2571447"/>
                  <a:pt x="1001112" y="2575052"/>
                  <a:pt x="1005693" y="2579633"/>
                </a:cubicBezTo>
                <a:cubicBezTo>
                  <a:pt x="1010274" y="2584214"/>
                  <a:pt x="1013879" y="2589473"/>
                  <a:pt x="1016507" y="2595412"/>
                </a:cubicBezTo>
                <a:cubicBezTo>
                  <a:pt x="1019136" y="2601351"/>
                  <a:pt x="1020449" y="2607706"/>
                  <a:pt x="1020449" y="2614476"/>
                </a:cubicBezTo>
                <a:cubicBezTo>
                  <a:pt x="1020449" y="2624750"/>
                  <a:pt x="1018018" y="2633186"/>
                  <a:pt x="1013156" y="2639784"/>
                </a:cubicBezTo>
                <a:cubicBezTo>
                  <a:pt x="1008294" y="2646381"/>
                  <a:pt x="1002036" y="2653374"/>
                  <a:pt x="994384" y="2660762"/>
                </a:cubicBezTo>
                <a:lnTo>
                  <a:pt x="986742" y="2680050"/>
                </a:lnTo>
                <a:lnTo>
                  <a:pt x="1331200" y="2680050"/>
                </a:lnTo>
                <a:cubicBezTo>
                  <a:pt x="1335872" y="2680050"/>
                  <a:pt x="1340374" y="2680970"/>
                  <a:pt x="1344706" y="2682809"/>
                </a:cubicBezTo>
                <a:cubicBezTo>
                  <a:pt x="1349037" y="2684648"/>
                  <a:pt x="1352807" y="2687173"/>
                  <a:pt x="1356016" y="2690384"/>
                </a:cubicBezTo>
                <a:cubicBezTo>
                  <a:pt x="1359224" y="2693594"/>
                  <a:pt x="1361748" y="2697365"/>
                  <a:pt x="1363590" y="2701696"/>
                </a:cubicBezTo>
                <a:cubicBezTo>
                  <a:pt x="1365432" y="2706028"/>
                  <a:pt x="1366353" y="2710530"/>
                  <a:pt x="1366353" y="2715203"/>
                </a:cubicBezTo>
                <a:cubicBezTo>
                  <a:pt x="1366353" y="2720199"/>
                  <a:pt x="1365437" y="2724797"/>
                  <a:pt x="1363606" y="2728997"/>
                </a:cubicBezTo>
                <a:cubicBezTo>
                  <a:pt x="1361775" y="2733196"/>
                  <a:pt x="1359249" y="2736907"/>
                  <a:pt x="1356028" y="2740130"/>
                </a:cubicBezTo>
                <a:cubicBezTo>
                  <a:pt x="1352807" y="2743353"/>
                  <a:pt x="1349082" y="2745863"/>
                  <a:pt x="1344853" y="2747661"/>
                </a:cubicBezTo>
                <a:cubicBezTo>
                  <a:pt x="1340624" y="2749457"/>
                  <a:pt x="1336073" y="2750356"/>
                  <a:pt x="1331200" y="2750356"/>
                </a:cubicBezTo>
                <a:lnTo>
                  <a:pt x="1014189" y="2750356"/>
                </a:lnTo>
                <a:cubicBezTo>
                  <a:pt x="1007870" y="2750356"/>
                  <a:pt x="1002519" y="2752548"/>
                  <a:pt x="998134" y="2756933"/>
                </a:cubicBezTo>
                <a:cubicBezTo>
                  <a:pt x="993749" y="2761318"/>
                  <a:pt x="991557" y="2766669"/>
                  <a:pt x="991557" y="2772988"/>
                </a:cubicBezTo>
                <a:cubicBezTo>
                  <a:pt x="991557" y="2779387"/>
                  <a:pt x="993728" y="2784758"/>
                  <a:pt x="998070" y="2789103"/>
                </a:cubicBezTo>
                <a:cubicBezTo>
                  <a:pt x="1002413" y="2793447"/>
                  <a:pt x="1007785" y="2795620"/>
                  <a:pt x="1014189" y="2795620"/>
                </a:cubicBezTo>
                <a:lnTo>
                  <a:pt x="1106724" y="2795620"/>
                </a:lnTo>
                <a:lnTo>
                  <a:pt x="1106724" y="2865523"/>
                </a:lnTo>
                <a:lnTo>
                  <a:pt x="1014189" y="2865523"/>
                </a:lnTo>
                <a:cubicBezTo>
                  <a:pt x="1007870" y="2865523"/>
                  <a:pt x="1002519" y="2867716"/>
                  <a:pt x="998134" y="2872103"/>
                </a:cubicBezTo>
                <a:cubicBezTo>
                  <a:pt x="993749" y="2876490"/>
                  <a:pt x="991557" y="2881840"/>
                  <a:pt x="991557" y="2888155"/>
                </a:cubicBezTo>
                <a:cubicBezTo>
                  <a:pt x="991557" y="2894553"/>
                  <a:pt x="993728" y="2899926"/>
                  <a:pt x="998070" y="2904270"/>
                </a:cubicBezTo>
                <a:cubicBezTo>
                  <a:pt x="1002413" y="2908614"/>
                  <a:pt x="1007785" y="2910786"/>
                  <a:pt x="1014189" y="2910786"/>
                </a:cubicBezTo>
                <a:lnTo>
                  <a:pt x="1106724" y="2910786"/>
                </a:lnTo>
                <a:lnTo>
                  <a:pt x="1106724" y="2931493"/>
                </a:lnTo>
                <a:cubicBezTo>
                  <a:pt x="1106724" y="2938480"/>
                  <a:pt x="1105483" y="2944903"/>
                  <a:pt x="1103002" y="2950761"/>
                </a:cubicBezTo>
                <a:cubicBezTo>
                  <a:pt x="1100521" y="2956619"/>
                  <a:pt x="1096983" y="2961847"/>
                  <a:pt x="1092390" y="2966444"/>
                </a:cubicBezTo>
                <a:cubicBezTo>
                  <a:pt x="1087796" y="2971042"/>
                  <a:pt x="1082578" y="2974634"/>
                  <a:pt x="1076735" y="2977217"/>
                </a:cubicBezTo>
                <a:cubicBezTo>
                  <a:pt x="1070892" y="2979800"/>
                  <a:pt x="1064489" y="2981092"/>
                  <a:pt x="1057527" y="2981092"/>
                </a:cubicBezTo>
                <a:lnTo>
                  <a:pt x="985296" y="2981092"/>
                </a:lnTo>
                <a:cubicBezTo>
                  <a:pt x="978978" y="2981092"/>
                  <a:pt x="973627" y="2983286"/>
                  <a:pt x="969242" y="2987673"/>
                </a:cubicBezTo>
                <a:cubicBezTo>
                  <a:pt x="964857" y="2992060"/>
                  <a:pt x="962665" y="2997410"/>
                  <a:pt x="962665" y="3003724"/>
                </a:cubicBezTo>
                <a:cubicBezTo>
                  <a:pt x="962665" y="3010124"/>
                  <a:pt x="964836" y="3015495"/>
                  <a:pt x="969178" y="3019839"/>
                </a:cubicBezTo>
                <a:cubicBezTo>
                  <a:pt x="973520" y="3024184"/>
                  <a:pt x="978893" y="3026356"/>
                  <a:pt x="985296" y="3026356"/>
                </a:cubicBezTo>
                <a:lnTo>
                  <a:pt x="1049342" y="3026356"/>
                </a:lnTo>
                <a:lnTo>
                  <a:pt x="1049342" y="3047063"/>
                </a:lnTo>
                <a:cubicBezTo>
                  <a:pt x="1049342" y="3053922"/>
                  <a:pt x="1048028" y="3060321"/>
                  <a:pt x="1045400" y="3066257"/>
                </a:cubicBezTo>
                <a:cubicBezTo>
                  <a:pt x="1042771" y="3072194"/>
                  <a:pt x="1039159" y="3077461"/>
                  <a:pt x="1034563" y="3082059"/>
                </a:cubicBezTo>
                <a:cubicBezTo>
                  <a:pt x="1029967" y="3086657"/>
                  <a:pt x="1024791" y="3090173"/>
                  <a:pt x="1019033" y="3092608"/>
                </a:cubicBezTo>
                <a:cubicBezTo>
                  <a:pt x="1013275" y="3095042"/>
                  <a:pt x="1006845" y="3096259"/>
                  <a:pt x="999743" y="3096259"/>
                </a:cubicBezTo>
                <a:lnTo>
                  <a:pt x="575751" y="3096259"/>
                </a:lnTo>
                <a:lnTo>
                  <a:pt x="575751" y="2824512"/>
                </a:lnTo>
                <a:lnTo>
                  <a:pt x="642597" y="2824512"/>
                </a:lnTo>
                <a:cubicBezTo>
                  <a:pt x="649781" y="2824512"/>
                  <a:pt x="657135" y="2823714"/>
                  <a:pt x="664660" y="2822120"/>
                </a:cubicBezTo>
                <a:cubicBezTo>
                  <a:pt x="672184" y="2820525"/>
                  <a:pt x="679375" y="2818330"/>
                  <a:pt x="686233" y="2815533"/>
                </a:cubicBezTo>
                <a:cubicBezTo>
                  <a:pt x="693091" y="2812736"/>
                  <a:pt x="699845" y="2809268"/>
                  <a:pt x="706495" y="2805128"/>
                </a:cubicBezTo>
                <a:cubicBezTo>
                  <a:pt x="713146" y="2800989"/>
                  <a:pt x="718874" y="2796517"/>
                  <a:pt x="723679" y="2791712"/>
                </a:cubicBezTo>
                <a:lnTo>
                  <a:pt x="935959" y="2579431"/>
                </a:lnTo>
                <a:cubicBezTo>
                  <a:pt x="940602" y="2574788"/>
                  <a:pt x="945970" y="2571202"/>
                  <a:pt x="952062" y="2568672"/>
                </a:cubicBezTo>
                <a:cubicBezTo>
                  <a:pt x="958154" y="2566141"/>
                  <a:pt x="964417" y="2564876"/>
                  <a:pt x="970850" y="2564876"/>
                </a:cubicBezTo>
                <a:close/>
                <a:moveTo>
                  <a:pt x="6441547" y="2543165"/>
                </a:moveTo>
                <a:lnTo>
                  <a:pt x="6652324" y="2543165"/>
                </a:lnTo>
                <a:lnTo>
                  <a:pt x="6652324" y="2704830"/>
                </a:lnTo>
                <a:cubicBezTo>
                  <a:pt x="6647413" y="2698281"/>
                  <a:pt x="6641411" y="2692142"/>
                  <a:pt x="6634316" y="2686413"/>
                </a:cubicBezTo>
                <a:cubicBezTo>
                  <a:pt x="6627222" y="2680683"/>
                  <a:pt x="6619446" y="2675635"/>
                  <a:pt x="6610987" y="2671269"/>
                </a:cubicBezTo>
                <a:cubicBezTo>
                  <a:pt x="6602529" y="2666904"/>
                  <a:pt x="6593661" y="2663425"/>
                  <a:pt x="6584384" y="2660833"/>
                </a:cubicBezTo>
                <a:cubicBezTo>
                  <a:pt x="6575108" y="2658240"/>
                  <a:pt x="6565558" y="2656944"/>
                  <a:pt x="6555735" y="2656944"/>
                </a:cubicBezTo>
                <a:cubicBezTo>
                  <a:pt x="6553007" y="2656944"/>
                  <a:pt x="6548300" y="2657081"/>
                  <a:pt x="6541615" y="2657354"/>
                </a:cubicBezTo>
                <a:cubicBezTo>
                  <a:pt x="6534930" y="2657627"/>
                  <a:pt x="6528586" y="2658309"/>
                  <a:pt x="6522584" y="2659400"/>
                </a:cubicBezTo>
                <a:cubicBezTo>
                  <a:pt x="6516581" y="2660491"/>
                  <a:pt x="6511942" y="2661583"/>
                  <a:pt x="6508668" y="2662674"/>
                </a:cubicBezTo>
                <a:cubicBezTo>
                  <a:pt x="6505940" y="2653943"/>
                  <a:pt x="6501369" y="2644735"/>
                  <a:pt x="6494957" y="2635048"/>
                </a:cubicBezTo>
                <a:cubicBezTo>
                  <a:pt x="6488545" y="2625362"/>
                  <a:pt x="6481860" y="2615471"/>
                  <a:pt x="6474903" y="2605376"/>
                </a:cubicBezTo>
                <a:cubicBezTo>
                  <a:pt x="6467945" y="2595280"/>
                  <a:pt x="6461329" y="2585048"/>
                  <a:pt x="6455053" y="2574680"/>
                </a:cubicBezTo>
                <a:cubicBezTo>
                  <a:pt x="6448777" y="2564311"/>
                  <a:pt x="6444275" y="2553806"/>
                  <a:pt x="6441547" y="2543165"/>
                </a:cubicBezTo>
                <a:close/>
                <a:moveTo>
                  <a:pt x="970850" y="2490721"/>
                </a:moveTo>
                <a:cubicBezTo>
                  <a:pt x="954509" y="2490721"/>
                  <a:pt x="938803" y="2493807"/>
                  <a:pt x="923732" y="2499980"/>
                </a:cubicBezTo>
                <a:cubicBezTo>
                  <a:pt x="908662" y="2506154"/>
                  <a:pt x="895251" y="2515113"/>
                  <a:pt x="883501" y="2526859"/>
                </a:cubicBezTo>
                <a:lnTo>
                  <a:pt x="670824" y="2739542"/>
                </a:lnTo>
                <a:cubicBezTo>
                  <a:pt x="669818" y="2740544"/>
                  <a:pt x="667967" y="2741719"/>
                  <a:pt x="665270" y="2743069"/>
                </a:cubicBezTo>
                <a:cubicBezTo>
                  <a:pt x="662574" y="2744418"/>
                  <a:pt x="659671" y="2745612"/>
                  <a:pt x="656564" y="2746650"/>
                </a:cubicBezTo>
                <a:cubicBezTo>
                  <a:pt x="653456" y="2747688"/>
                  <a:pt x="650350" y="2748565"/>
                  <a:pt x="647246" y="2749281"/>
                </a:cubicBezTo>
                <a:cubicBezTo>
                  <a:pt x="644142" y="2749998"/>
                  <a:pt x="641791" y="2750356"/>
                  <a:pt x="640192" y="2750356"/>
                </a:cubicBezTo>
                <a:lnTo>
                  <a:pt x="501185" y="2750356"/>
                </a:lnTo>
                <a:lnTo>
                  <a:pt x="501185" y="3170415"/>
                </a:lnTo>
                <a:lnTo>
                  <a:pt x="999743" y="3170415"/>
                </a:lnTo>
                <a:cubicBezTo>
                  <a:pt x="1016770" y="3170415"/>
                  <a:pt x="1032854" y="3167170"/>
                  <a:pt x="1047993" y="3160682"/>
                </a:cubicBezTo>
                <a:cubicBezTo>
                  <a:pt x="1063132" y="3154193"/>
                  <a:pt x="1076257" y="3145393"/>
                  <a:pt x="1087370" y="3134280"/>
                </a:cubicBezTo>
                <a:cubicBezTo>
                  <a:pt x="1098482" y="3123168"/>
                  <a:pt x="1107282" y="3110040"/>
                  <a:pt x="1113771" y="3094897"/>
                </a:cubicBezTo>
                <a:cubicBezTo>
                  <a:pt x="1120260" y="3079754"/>
                  <a:pt x="1123504" y="3063809"/>
                  <a:pt x="1123504" y="3047063"/>
                </a:cubicBezTo>
                <a:lnTo>
                  <a:pt x="1123504" y="3036076"/>
                </a:lnTo>
                <a:cubicBezTo>
                  <a:pt x="1139952" y="3026496"/>
                  <a:pt x="1153695" y="3012245"/>
                  <a:pt x="1164733" y="2993323"/>
                </a:cubicBezTo>
                <a:cubicBezTo>
                  <a:pt x="1175770" y="2974400"/>
                  <a:pt x="1181289" y="2953790"/>
                  <a:pt x="1181289" y="2931493"/>
                </a:cubicBezTo>
                <a:lnTo>
                  <a:pt x="1181289" y="2824512"/>
                </a:lnTo>
                <a:lnTo>
                  <a:pt x="1331200" y="2824512"/>
                </a:lnTo>
                <a:cubicBezTo>
                  <a:pt x="1346364" y="2824512"/>
                  <a:pt x="1360647" y="2821599"/>
                  <a:pt x="1374049" y="2815773"/>
                </a:cubicBezTo>
                <a:cubicBezTo>
                  <a:pt x="1387451" y="2809947"/>
                  <a:pt x="1399032" y="2802154"/>
                  <a:pt x="1408793" y="2792393"/>
                </a:cubicBezTo>
                <a:cubicBezTo>
                  <a:pt x="1418554" y="2782633"/>
                  <a:pt x="1426348" y="2771050"/>
                  <a:pt x="1432176" y="2757646"/>
                </a:cubicBezTo>
                <a:cubicBezTo>
                  <a:pt x="1438004" y="2744243"/>
                  <a:pt x="1440918" y="2730095"/>
                  <a:pt x="1440918" y="2715203"/>
                </a:cubicBezTo>
                <a:cubicBezTo>
                  <a:pt x="1440918" y="2700400"/>
                  <a:pt x="1438004" y="2686296"/>
                  <a:pt x="1432176" y="2672891"/>
                </a:cubicBezTo>
                <a:cubicBezTo>
                  <a:pt x="1426348" y="2659484"/>
                  <a:pt x="1418555" y="2647902"/>
                  <a:pt x="1408796" y="2638143"/>
                </a:cubicBezTo>
                <a:cubicBezTo>
                  <a:pt x="1399037" y="2628384"/>
                  <a:pt x="1387408" y="2620570"/>
                  <a:pt x="1373908" y="2614699"/>
                </a:cubicBezTo>
                <a:cubicBezTo>
                  <a:pt x="1360408" y="2608829"/>
                  <a:pt x="1346172" y="2605893"/>
                  <a:pt x="1331200" y="2605893"/>
                </a:cubicBezTo>
                <a:lnTo>
                  <a:pt x="1094612" y="2605893"/>
                </a:lnTo>
                <a:cubicBezTo>
                  <a:pt x="1094612" y="2594412"/>
                  <a:pt x="1091364" y="2581166"/>
                  <a:pt x="1084869" y="2566155"/>
                </a:cubicBezTo>
                <a:cubicBezTo>
                  <a:pt x="1078374" y="2551144"/>
                  <a:pt x="1069577" y="2538088"/>
                  <a:pt x="1058477" y="2526986"/>
                </a:cubicBezTo>
                <a:cubicBezTo>
                  <a:pt x="1047378" y="2515885"/>
                  <a:pt x="1034275" y="2507065"/>
                  <a:pt x="1019170" y="2500527"/>
                </a:cubicBezTo>
                <a:cubicBezTo>
                  <a:pt x="1004066" y="2493989"/>
                  <a:pt x="987959" y="2490721"/>
                  <a:pt x="970850" y="2490721"/>
                </a:cubicBezTo>
                <a:close/>
                <a:moveTo>
                  <a:pt x="7331911" y="2457218"/>
                </a:moveTo>
                <a:cubicBezTo>
                  <a:pt x="7301898" y="2457218"/>
                  <a:pt x="7275295" y="2461310"/>
                  <a:pt x="7252102" y="2469496"/>
                </a:cubicBezTo>
                <a:cubicBezTo>
                  <a:pt x="7228909" y="2477681"/>
                  <a:pt x="7208582" y="2488663"/>
                  <a:pt x="7191119" y="2502442"/>
                </a:cubicBezTo>
                <a:cubicBezTo>
                  <a:pt x="7173657" y="2516221"/>
                  <a:pt x="7158855" y="2532388"/>
                  <a:pt x="7146713" y="2550942"/>
                </a:cubicBezTo>
                <a:cubicBezTo>
                  <a:pt x="7134571" y="2569495"/>
                  <a:pt x="7124748" y="2589209"/>
                  <a:pt x="7117245" y="2610082"/>
                </a:cubicBezTo>
                <a:cubicBezTo>
                  <a:pt x="7109742" y="2630955"/>
                  <a:pt x="7104284" y="2652306"/>
                  <a:pt x="7100874" y="2674134"/>
                </a:cubicBezTo>
                <a:cubicBezTo>
                  <a:pt x="7097464" y="2695962"/>
                  <a:pt x="7095758" y="2717245"/>
                  <a:pt x="7095758" y="2737981"/>
                </a:cubicBezTo>
                <a:cubicBezTo>
                  <a:pt x="7095758" y="2762266"/>
                  <a:pt x="7097873" y="2786618"/>
                  <a:pt x="7102102" y="2811038"/>
                </a:cubicBezTo>
                <a:cubicBezTo>
                  <a:pt x="7106330" y="2835458"/>
                  <a:pt x="7112470" y="2859127"/>
                  <a:pt x="7120519" y="2882047"/>
                </a:cubicBezTo>
                <a:cubicBezTo>
                  <a:pt x="7128569" y="2904967"/>
                  <a:pt x="7138527" y="2926522"/>
                  <a:pt x="7150396" y="2946713"/>
                </a:cubicBezTo>
                <a:cubicBezTo>
                  <a:pt x="7162265" y="2966904"/>
                  <a:pt x="7175976" y="2984912"/>
                  <a:pt x="7191529" y="3000737"/>
                </a:cubicBezTo>
                <a:cubicBezTo>
                  <a:pt x="7202989" y="3012198"/>
                  <a:pt x="7215812" y="3022293"/>
                  <a:pt x="7230001" y="3031024"/>
                </a:cubicBezTo>
                <a:cubicBezTo>
                  <a:pt x="7244189" y="3039755"/>
                  <a:pt x="7259060" y="3044121"/>
                  <a:pt x="7274612" y="3044121"/>
                </a:cubicBezTo>
                <a:cubicBezTo>
                  <a:pt x="7284708" y="3044121"/>
                  <a:pt x="7293848" y="3042211"/>
                  <a:pt x="7302034" y="3038391"/>
                </a:cubicBezTo>
                <a:cubicBezTo>
                  <a:pt x="7310219" y="3034571"/>
                  <a:pt x="7317245" y="3029523"/>
                  <a:pt x="7323111" y="3023248"/>
                </a:cubicBezTo>
                <a:cubicBezTo>
                  <a:pt x="7328977" y="3016972"/>
                  <a:pt x="7333548" y="3009606"/>
                  <a:pt x="7336822" y="3001147"/>
                </a:cubicBezTo>
                <a:cubicBezTo>
                  <a:pt x="7340096" y="2992689"/>
                  <a:pt x="7341734" y="2983958"/>
                  <a:pt x="7341734" y="2974953"/>
                </a:cubicBezTo>
                <a:cubicBezTo>
                  <a:pt x="7341734" y="2967041"/>
                  <a:pt x="7340096" y="2959264"/>
                  <a:pt x="7336822" y="2951624"/>
                </a:cubicBezTo>
                <a:cubicBezTo>
                  <a:pt x="7333548" y="2943984"/>
                  <a:pt x="7328977" y="2937095"/>
                  <a:pt x="7323111" y="2930956"/>
                </a:cubicBezTo>
                <a:cubicBezTo>
                  <a:pt x="7317245" y="2924817"/>
                  <a:pt x="7310219" y="2919837"/>
                  <a:pt x="7302034" y="2916017"/>
                </a:cubicBezTo>
                <a:cubicBezTo>
                  <a:pt x="7293848" y="2912197"/>
                  <a:pt x="7284708" y="2910287"/>
                  <a:pt x="7274612" y="2910287"/>
                </a:cubicBezTo>
                <a:cubicBezTo>
                  <a:pt x="7269974" y="2910287"/>
                  <a:pt x="7265403" y="2910765"/>
                  <a:pt x="7260901" y="2911720"/>
                </a:cubicBezTo>
                <a:cubicBezTo>
                  <a:pt x="7256399" y="2912675"/>
                  <a:pt x="7252238" y="2913834"/>
                  <a:pt x="7248418" y="2915198"/>
                </a:cubicBezTo>
                <a:cubicBezTo>
                  <a:pt x="7241051" y="2906194"/>
                  <a:pt x="7234025" y="2894667"/>
                  <a:pt x="7227341" y="2880615"/>
                </a:cubicBezTo>
                <a:cubicBezTo>
                  <a:pt x="7220656" y="2866563"/>
                  <a:pt x="7214789" y="2851419"/>
                  <a:pt x="7209742" y="2835185"/>
                </a:cubicBezTo>
                <a:cubicBezTo>
                  <a:pt x="7204694" y="2818950"/>
                  <a:pt x="7200669" y="2802375"/>
                  <a:pt x="7197668" y="2785458"/>
                </a:cubicBezTo>
                <a:cubicBezTo>
                  <a:pt x="7194667" y="2768541"/>
                  <a:pt x="7193166" y="2752715"/>
                  <a:pt x="7193166" y="2737981"/>
                </a:cubicBezTo>
                <a:cubicBezTo>
                  <a:pt x="7193166" y="2727067"/>
                  <a:pt x="7193711" y="2714585"/>
                  <a:pt x="7194803" y="2700533"/>
                </a:cubicBezTo>
                <a:cubicBezTo>
                  <a:pt x="7195895" y="2686481"/>
                  <a:pt x="7198146" y="2672292"/>
                  <a:pt x="7201556" y="2657968"/>
                </a:cubicBezTo>
                <a:cubicBezTo>
                  <a:pt x="7204966" y="2643643"/>
                  <a:pt x="7209810" y="2629591"/>
                  <a:pt x="7216085" y="2615812"/>
                </a:cubicBezTo>
                <a:cubicBezTo>
                  <a:pt x="7222361" y="2602033"/>
                  <a:pt x="7230683" y="2589755"/>
                  <a:pt x="7241051" y="2578977"/>
                </a:cubicBezTo>
                <a:cubicBezTo>
                  <a:pt x="7251419" y="2568199"/>
                  <a:pt x="7264039" y="2559537"/>
                  <a:pt x="7278909" y="2552988"/>
                </a:cubicBezTo>
                <a:cubicBezTo>
                  <a:pt x="7293779" y="2546440"/>
                  <a:pt x="7311447" y="2543165"/>
                  <a:pt x="7331911" y="2543165"/>
                </a:cubicBezTo>
                <a:lnTo>
                  <a:pt x="7393712" y="2543165"/>
                </a:lnTo>
                <a:lnTo>
                  <a:pt x="7393712" y="2457218"/>
                </a:lnTo>
                <a:close/>
                <a:moveTo>
                  <a:pt x="7543768" y="2448213"/>
                </a:moveTo>
                <a:cubicBezTo>
                  <a:pt x="7523577" y="2448213"/>
                  <a:pt x="7505228" y="2451692"/>
                  <a:pt x="7488720" y="2458650"/>
                </a:cubicBezTo>
                <a:cubicBezTo>
                  <a:pt x="7472212" y="2465607"/>
                  <a:pt x="7458161" y="2474816"/>
                  <a:pt x="7446564" y="2486276"/>
                </a:cubicBezTo>
                <a:cubicBezTo>
                  <a:pt x="7434968" y="2497735"/>
                  <a:pt x="7426032" y="2510901"/>
                  <a:pt x="7419757" y="2525771"/>
                </a:cubicBezTo>
                <a:cubicBezTo>
                  <a:pt x="7413481" y="2540641"/>
                  <a:pt x="7410343" y="2556126"/>
                  <a:pt x="7410343" y="2572224"/>
                </a:cubicBezTo>
                <a:cubicBezTo>
                  <a:pt x="7410343" y="2587504"/>
                  <a:pt x="7412458" y="2601283"/>
                  <a:pt x="7416687" y="2613561"/>
                </a:cubicBezTo>
                <a:cubicBezTo>
                  <a:pt x="7420916" y="2625839"/>
                  <a:pt x="7426714" y="2636344"/>
                  <a:pt x="7434081" y="2645075"/>
                </a:cubicBezTo>
                <a:cubicBezTo>
                  <a:pt x="7441448" y="2653807"/>
                  <a:pt x="7450180" y="2660491"/>
                  <a:pt x="7460275" y="2665130"/>
                </a:cubicBezTo>
                <a:cubicBezTo>
                  <a:pt x="7470370" y="2669768"/>
                  <a:pt x="7481285" y="2672088"/>
                  <a:pt x="7493017" y="2672088"/>
                </a:cubicBezTo>
                <a:cubicBezTo>
                  <a:pt x="7501749" y="2672088"/>
                  <a:pt x="7510139" y="2670724"/>
                  <a:pt x="7518188" y="2667995"/>
                </a:cubicBezTo>
                <a:cubicBezTo>
                  <a:pt x="7526237" y="2665267"/>
                  <a:pt x="7533399" y="2661242"/>
                  <a:pt x="7539675" y="2655921"/>
                </a:cubicBezTo>
                <a:cubicBezTo>
                  <a:pt x="7545951" y="2650601"/>
                  <a:pt x="7550930" y="2643916"/>
                  <a:pt x="7554614" y="2635867"/>
                </a:cubicBezTo>
                <a:cubicBezTo>
                  <a:pt x="7558297" y="2627817"/>
                  <a:pt x="7560139" y="2618336"/>
                  <a:pt x="7560139" y="2607422"/>
                </a:cubicBezTo>
                <a:cubicBezTo>
                  <a:pt x="7560139" y="2597872"/>
                  <a:pt x="7558297" y="2589277"/>
                  <a:pt x="7554614" y="2581638"/>
                </a:cubicBezTo>
                <a:cubicBezTo>
                  <a:pt x="7550930" y="2573998"/>
                  <a:pt x="7546291" y="2567449"/>
                  <a:pt x="7540698" y="2561992"/>
                </a:cubicBezTo>
                <a:cubicBezTo>
                  <a:pt x="7535105" y="2556535"/>
                  <a:pt x="7528966" y="2552238"/>
                  <a:pt x="7522281" y="2549100"/>
                </a:cubicBezTo>
                <a:cubicBezTo>
                  <a:pt x="7515596" y="2545962"/>
                  <a:pt x="7509252" y="2543984"/>
                  <a:pt x="7503249" y="2543165"/>
                </a:cubicBezTo>
                <a:cubicBezTo>
                  <a:pt x="7504886" y="2540710"/>
                  <a:pt x="7507342" y="2538527"/>
                  <a:pt x="7510616" y="2536617"/>
                </a:cubicBezTo>
                <a:cubicBezTo>
                  <a:pt x="7513890" y="2534707"/>
                  <a:pt x="7517574" y="2533138"/>
                  <a:pt x="7521667" y="2531910"/>
                </a:cubicBezTo>
                <a:cubicBezTo>
                  <a:pt x="7525760" y="2530682"/>
                  <a:pt x="7529920" y="2529796"/>
                  <a:pt x="7534150" y="2529250"/>
                </a:cubicBezTo>
                <a:cubicBezTo>
                  <a:pt x="7538379" y="2528705"/>
                  <a:pt x="7542403" y="2528432"/>
                  <a:pt x="7546223" y="2528432"/>
                </a:cubicBezTo>
                <a:cubicBezTo>
                  <a:pt x="7557410" y="2528432"/>
                  <a:pt x="7567097" y="2530478"/>
                  <a:pt x="7575282" y="2534571"/>
                </a:cubicBezTo>
                <a:cubicBezTo>
                  <a:pt x="7583468" y="2538663"/>
                  <a:pt x="7590221" y="2544325"/>
                  <a:pt x="7595541" y="2551556"/>
                </a:cubicBezTo>
                <a:cubicBezTo>
                  <a:pt x="7600862" y="2558787"/>
                  <a:pt x="7604818" y="2567245"/>
                  <a:pt x="7607410" y="2576931"/>
                </a:cubicBezTo>
                <a:cubicBezTo>
                  <a:pt x="7610003" y="2586617"/>
                  <a:pt x="7611298" y="2596917"/>
                  <a:pt x="7611298" y="2607831"/>
                </a:cubicBezTo>
                <a:cubicBezTo>
                  <a:pt x="7611298" y="2624475"/>
                  <a:pt x="7608638" y="2640232"/>
                  <a:pt x="7603318" y="2655103"/>
                </a:cubicBezTo>
                <a:cubicBezTo>
                  <a:pt x="7597997" y="2669973"/>
                  <a:pt x="7590084" y="2682933"/>
                  <a:pt x="7579579" y="2693984"/>
                </a:cubicBezTo>
                <a:cubicBezTo>
                  <a:pt x="7569075" y="2705034"/>
                  <a:pt x="7555909" y="2713766"/>
                  <a:pt x="7540084" y="2720178"/>
                </a:cubicBezTo>
                <a:cubicBezTo>
                  <a:pt x="7524259" y="2726590"/>
                  <a:pt x="7505842" y="2729796"/>
                  <a:pt x="7484832" y="2729796"/>
                </a:cubicBezTo>
                <a:lnTo>
                  <a:pt x="7414436" y="2729796"/>
                </a:lnTo>
                <a:lnTo>
                  <a:pt x="7414436" y="2814516"/>
                </a:lnTo>
                <a:cubicBezTo>
                  <a:pt x="7440902" y="2814516"/>
                  <a:pt x="7464777" y="2815130"/>
                  <a:pt x="7486060" y="2816358"/>
                </a:cubicBezTo>
                <a:cubicBezTo>
                  <a:pt x="7507342" y="2817586"/>
                  <a:pt x="7525487" y="2819428"/>
                  <a:pt x="7540493" y="2821884"/>
                </a:cubicBezTo>
                <a:cubicBezTo>
                  <a:pt x="7564232" y="2825703"/>
                  <a:pt x="7586469" y="2831297"/>
                  <a:pt x="7607206" y="2838664"/>
                </a:cubicBezTo>
                <a:cubicBezTo>
                  <a:pt x="7627942" y="2846031"/>
                  <a:pt x="7647724" y="2855581"/>
                  <a:pt x="7666551" y="2867313"/>
                </a:cubicBezTo>
                <a:cubicBezTo>
                  <a:pt x="7685378" y="2879046"/>
                  <a:pt x="7703318" y="2893098"/>
                  <a:pt x="7720371" y="2909468"/>
                </a:cubicBezTo>
                <a:cubicBezTo>
                  <a:pt x="7737424" y="2925840"/>
                  <a:pt x="7754000" y="2945076"/>
                  <a:pt x="7770098" y="2967177"/>
                </a:cubicBezTo>
                <a:lnTo>
                  <a:pt x="7770098" y="2997463"/>
                </a:lnTo>
                <a:lnTo>
                  <a:pt x="7865050" y="2997463"/>
                </a:lnTo>
                <a:lnTo>
                  <a:pt x="7865050" y="2543165"/>
                </a:lnTo>
                <a:lnTo>
                  <a:pt x="7951780" y="2543165"/>
                </a:lnTo>
                <a:lnTo>
                  <a:pt x="7979648" y="2543165"/>
                </a:lnTo>
                <a:lnTo>
                  <a:pt x="8054509" y="2543165"/>
                </a:lnTo>
                <a:cubicBezTo>
                  <a:pt x="8044140" y="2559264"/>
                  <a:pt x="8035614" y="2575430"/>
                  <a:pt x="8028929" y="2591665"/>
                </a:cubicBezTo>
                <a:cubicBezTo>
                  <a:pt x="8022244" y="2607900"/>
                  <a:pt x="8016992" y="2624543"/>
                  <a:pt x="8013172" y="2641597"/>
                </a:cubicBezTo>
                <a:cubicBezTo>
                  <a:pt x="8009352" y="2658650"/>
                  <a:pt x="8006760" y="2676113"/>
                  <a:pt x="8005395" y="2693984"/>
                </a:cubicBezTo>
                <a:cubicBezTo>
                  <a:pt x="8004031" y="2711856"/>
                  <a:pt x="8003349" y="2730615"/>
                  <a:pt x="8003349" y="2750260"/>
                </a:cubicBezTo>
                <a:cubicBezTo>
                  <a:pt x="8003349" y="2774544"/>
                  <a:pt x="8005463" y="2798895"/>
                  <a:pt x="8009693" y="2823316"/>
                </a:cubicBezTo>
                <a:cubicBezTo>
                  <a:pt x="8013922" y="2847736"/>
                  <a:pt x="8020061" y="2871406"/>
                  <a:pt x="8028110" y="2894325"/>
                </a:cubicBezTo>
                <a:cubicBezTo>
                  <a:pt x="8036159" y="2917245"/>
                  <a:pt x="8046118" y="2938800"/>
                  <a:pt x="8057987" y="2958991"/>
                </a:cubicBezTo>
                <a:cubicBezTo>
                  <a:pt x="8069857" y="2979182"/>
                  <a:pt x="8083567" y="2997190"/>
                  <a:pt x="8099120" y="3013016"/>
                </a:cubicBezTo>
                <a:cubicBezTo>
                  <a:pt x="8110580" y="3024475"/>
                  <a:pt x="8123404" y="3034571"/>
                  <a:pt x="8137592" y="3043302"/>
                </a:cubicBezTo>
                <a:cubicBezTo>
                  <a:pt x="8151780" y="3052033"/>
                  <a:pt x="8166651" y="3056399"/>
                  <a:pt x="8182203" y="3056399"/>
                </a:cubicBezTo>
                <a:cubicBezTo>
                  <a:pt x="8192298" y="3056399"/>
                  <a:pt x="8201439" y="3054489"/>
                  <a:pt x="8209625" y="3050669"/>
                </a:cubicBezTo>
                <a:cubicBezTo>
                  <a:pt x="8217810" y="3046849"/>
                  <a:pt x="8224836" y="3041802"/>
                  <a:pt x="8230703" y="3035526"/>
                </a:cubicBezTo>
                <a:cubicBezTo>
                  <a:pt x="8236569" y="3029251"/>
                  <a:pt x="8241139" y="3021883"/>
                  <a:pt x="8244413" y="3013425"/>
                </a:cubicBezTo>
                <a:cubicBezTo>
                  <a:pt x="8247688" y="3004967"/>
                  <a:pt x="8249325" y="2996235"/>
                  <a:pt x="8249325" y="2987231"/>
                </a:cubicBezTo>
                <a:cubicBezTo>
                  <a:pt x="8249325" y="2979319"/>
                  <a:pt x="8247688" y="2971543"/>
                  <a:pt x="8244413" y="2963903"/>
                </a:cubicBezTo>
                <a:cubicBezTo>
                  <a:pt x="8241139" y="2956263"/>
                  <a:pt x="8236569" y="2949373"/>
                  <a:pt x="8230703" y="2943234"/>
                </a:cubicBezTo>
                <a:cubicBezTo>
                  <a:pt x="8224836" y="2937095"/>
                  <a:pt x="8217810" y="2932115"/>
                  <a:pt x="8209625" y="2928295"/>
                </a:cubicBezTo>
                <a:cubicBezTo>
                  <a:pt x="8201439" y="2924476"/>
                  <a:pt x="8192298" y="2922565"/>
                  <a:pt x="8182203" y="2922565"/>
                </a:cubicBezTo>
                <a:cubicBezTo>
                  <a:pt x="8177564" y="2922565"/>
                  <a:pt x="8172994" y="2923043"/>
                  <a:pt x="8168492" y="2923998"/>
                </a:cubicBezTo>
                <a:cubicBezTo>
                  <a:pt x="8163990" y="2924953"/>
                  <a:pt x="8159830" y="2926113"/>
                  <a:pt x="8156009" y="2927477"/>
                </a:cubicBezTo>
                <a:cubicBezTo>
                  <a:pt x="8148642" y="2918473"/>
                  <a:pt x="8141617" y="2906945"/>
                  <a:pt x="8134932" y="2892893"/>
                </a:cubicBezTo>
                <a:cubicBezTo>
                  <a:pt x="8128247" y="2878841"/>
                  <a:pt x="8122381" y="2863698"/>
                  <a:pt x="8117333" y="2847463"/>
                </a:cubicBezTo>
                <a:cubicBezTo>
                  <a:pt x="8112285" y="2831229"/>
                  <a:pt x="8108261" y="2814653"/>
                  <a:pt x="8105259" y="2797736"/>
                </a:cubicBezTo>
                <a:cubicBezTo>
                  <a:pt x="8102257" y="2780819"/>
                  <a:pt x="8100757" y="2764994"/>
                  <a:pt x="8100757" y="2750260"/>
                </a:cubicBezTo>
                <a:cubicBezTo>
                  <a:pt x="8100757" y="2733616"/>
                  <a:pt x="8102121" y="2715266"/>
                  <a:pt x="8104850" y="2695212"/>
                </a:cubicBezTo>
                <a:cubicBezTo>
                  <a:pt x="8107578" y="2675157"/>
                  <a:pt x="8111944" y="2655512"/>
                  <a:pt x="8117947" y="2636276"/>
                </a:cubicBezTo>
                <a:cubicBezTo>
                  <a:pt x="8123949" y="2617040"/>
                  <a:pt x="8131794" y="2599100"/>
                  <a:pt x="8141480" y="2582456"/>
                </a:cubicBezTo>
                <a:cubicBezTo>
                  <a:pt x="8151166" y="2565812"/>
                  <a:pt x="8162967" y="2552715"/>
                  <a:pt x="8176883" y="2543165"/>
                </a:cubicBezTo>
                <a:lnTo>
                  <a:pt x="8228005" y="2543165"/>
                </a:lnTo>
                <a:lnTo>
                  <a:pt x="8256282" y="2543165"/>
                </a:lnTo>
                <a:lnTo>
                  <a:pt x="8528005" y="2543165"/>
                </a:lnTo>
                <a:lnTo>
                  <a:pt x="8528005" y="2591461"/>
                </a:lnTo>
                <a:cubicBezTo>
                  <a:pt x="8496081" y="2594734"/>
                  <a:pt x="8466204" y="2601556"/>
                  <a:pt x="8438373" y="2611924"/>
                </a:cubicBezTo>
                <a:cubicBezTo>
                  <a:pt x="8410543" y="2622293"/>
                  <a:pt x="8385713" y="2636003"/>
                  <a:pt x="8363885" y="2653056"/>
                </a:cubicBezTo>
                <a:cubicBezTo>
                  <a:pt x="8342057" y="2670110"/>
                  <a:pt x="8323503" y="2690369"/>
                  <a:pt x="8308223" y="2713834"/>
                </a:cubicBezTo>
                <a:cubicBezTo>
                  <a:pt x="8292943" y="2737299"/>
                  <a:pt x="8281756" y="2763766"/>
                  <a:pt x="8274663" y="2793234"/>
                </a:cubicBezTo>
                <a:cubicBezTo>
                  <a:pt x="8283939" y="2794871"/>
                  <a:pt x="8295536" y="2797736"/>
                  <a:pt x="8309451" y="2801829"/>
                </a:cubicBezTo>
                <a:cubicBezTo>
                  <a:pt x="8323367" y="2805922"/>
                  <a:pt x="8338305" y="2811311"/>
                  <a:pt x="8354267" y="2817996"/>
                </a:cubicBezTo>
                <a:cubicBezTo>
                  <a:pt x="8370229" y="2824680"/>
                  <a:pt x="8386668" y="2832525"/>
                  <a:pt x="8403585" y="2841529"/>
                </a:cubicBezTo>
                <a:cubicBezTo>
                  <a:pt x="8420501" y="2850533"/>
                  <a:pt x="8436804" y="2860492"/>
                  <a:pt x="8452493" y="2871406"/>
                </a:cubicBezTo>
                <a:cubicBezTo>
                  <a:pt x="8468182" y="2882320"/>
                  <a:pt x="8482575" y="2894189"/>
                  <a:pt x="8495672" y="2907013"/>
                </a:cubicBezTo>
                <a:cubicBezTo>
                  <a:pt x="8508769" y="2919837"/>
                  <a:pt x="8519547" y="2933479"/>
                  <a:pt x="8528005" y="2947941"/>
                </a:cubicBezTo>
                <a:lnTo>
                  <a:pt x="8528005" y="2997463"/>
                </a:lnTo>
                <a:lnTo>
                  <a:pt x="8622957" y="2997463"/>
                </a:lnTo>
                <a:lnTo>
                  <a:pt x="8622957" y="2676590"/>
                </a:lnTo>
                <a:cubicBezTo>
                  <a:pt x="8634144" y="2677409"/>
                  <a:pt x="8645741" y="2679591"/>
                  <a:pt x="8657746" y="2683138"/>
                </a:cubicBezTo>
                <a:cubicBezTo>
                  <a:pt x="8669751" y="2686685"/>
                  <a:pt x="8680938" y="2691256"/>
                  <a:pt x="8691307" y="2696849"/>
                </a:cubicBezTo>
                <a:cubicBezTo>
                  <a:pt x="8701675" y="2702442"/>
                  <a:pt x="8710747" y="2708854"/>
                  <a:pt x="8718524" y="2716085"/>
                </a:cubicBezTo>
                <a:cubicBezTo>
                  <a:pt x="8726300" y="2723316"/>
                  <a:pt x="8731689" y="2730888"/>
                  <a:pt x="8734690" y="2738800"/>
                </a:cubicBezTo>
                <a:cubicBezTo>
                  <a:pt x="8728687" y="2739073"/>
                  <a:pt x="8722003" y="2740505"/>
                  <a:pt x="8714636" y="2743097"/>
                </a:cubicBezTo>
                <a:cubicBezTo>
                  <a:pt x="8707269" y="2745689"/>
                  <a:pt x="8700311" y="2749646"/>
                  <a:pt x="8693763" y="2754967"/>
                </a:cubicBezTo>
                <a:cubicBezTo>
                  <a:pt x="8687214" y="2760287"/>
                  <a:pt x="8681757" y="2767109"/>
                  <a:pt x="8677391" y="2775430"/>
                </a:cubicBezTo>
                <a:cubicBezTo>
                  <a:pt x="8673025" y="2783752"/>
                  <a:pt x="8670843" y="2793916"/>
                  <a:pt x="8670843" y="2805922"/>
                </a:cubicBezTo>
                <a:cubicBezTo>
                  <a:pt x="8670843" y="2814107"/>
                  <a:pt x="8672411" y="2822156"/>
                  <a:pt x="8675549" y="2830069"/>
                </a:cubicBezTo>
                <a:cubicBezTo>
                  <a:pt x="8678687" y="2837981"/>
                  <a:pt x="8683189" y="2845076"/>
                  <a:pt x="8689055" y="2851351"/>
                </a:cubicBezTo>
                <a:cubicBezTo>
                  <a:pt x="8694921" y="2857627"/>
                  <a:pt x="8702016" y="2862743"/>
                  <a:pt x="8710338" y="2866699"/>
                </a:cubicBezTo>
                <a:cubicBezTo>
                  <a:pt x="8718660" y="2870655"/>
                  <a:pt x="8728005" y="2872634"/>
                  <a:pt x="8738374" y="2872634"/>
                </a:cubicBezTo>
                <a:cubicBezTo>
                  <a:pt x="8747378" y="2872634"/>
                  <a:pt x="8757336" y="2870587"/>
                  <a:pt x="8768251" y="2866494"/>
                </a:cubicBezTo>
                <a:cubicBezTo>
                  <a:pt x="8779165" y="2862402"/>
                  <a:pt x="8789329" y="2855717"/>
                  <a:pt x="8798742" y="2846440"/>
                </a:cubicBezTo>
                <a:cubicBezTo>
                  <a:pt x="8808155" y="2837163"/>
                  <a:pt x="8816068" y="2825089"/>
                  <a:pt x="8822480" y="2810219"/>
                </a:cubicBezTo>
                <a:cubicBezTo>
                  <a:pt x="8828892" y="2795348"/>
                  <a:pt x="8832098" y="2777272"/>
                  <a:pt x="8832098" y="2755990"/>
                </a:cubicBezTo>
                <a:cubicBezTo>
                  <a:pt x="8832098" y="2733070"/>
                  <a:pt x="8826641" y="2711924"/>
                  <a:pt x="8815727" y="2692552"/>
                </a:cubicBezTo>
                <a:cubicBezTo>
                  <a:pt x="8804813" y="2673180"/>
                  <a:pt x="8789874" y="2656263"/>
                  <a:pt x="8770911" y="2641801"/>
                </a:cubicBezTo>
                <a:cubicBezTo>
                  <a:pt x="8751948" y="2627340"/>
                  <a:pt x="8729779" y="2615744"/>
                  <a:pt x="8704404" y="2607013"/>
                </a:cubicBezTo>
                <a:cubicBezTo>
                  <a:pt x="8679029" y="2598281"/>
                  <a:pt x="8651879" y="2593097"/>
                  <a:pt x="8622957" y="2591461"/>
                </a:cubicBezTo>
                <a:lnTo>
                  <a:pt x="8622957" y="2543165"/>
                </a:lnTo>
                <a:lnTo>
                  <a:pt x="8922139" y="2543165"/>
                </a:lnTo>
                <a:lnTo>
                  <a:pt x="8922139" y="2457218"/>
                </a:lnTo>
                <a:lnTo>
                  <a:pt x="8256282" y="2457218"/>
                </a:lnTo>
                <a:lnTo>
                  <a:pt x="8228005" y="2457218"/>
                </a:lnTo>
                <a:lnTo>
                  <a:pt x="7979648" y="2457218"/>
                </a:lnTo>
                <a:lnTo>
                  <a:pt x="7951780" y="2457218"/>
                </a:lnTo>
                <a:lnTo>
                  <a:pt x="7770098" y="2457218"/>
                </a:lnTo>
                <a:lnTo>
                  <a:pt x="7770098" y="2844803"/>
                </a:lnTo>
                <a:cubicBezTo>
                  <a:pt x="7763550" y="2837981"/>
                  <a:pt x="7755364" y="2830069"/>
                  <a:pt x="7745541" y="2821065"/>
                </a:cubicBezTo>
                <a:cubicBezTo>
                  <a:pt x="7735719" y="2812061"/>
                  <a:pt x="7724736" y="2803261"/>
                  <a:pt x="7712595" y="2794666"/>
                </a:cubicBezTo>
                <a:cubicBezTo>
                  <a:pt x="7700453" y="2786071"/>
                  <a:pt x="7687424" y="2778159"/>
                  <a:pt x="7673509" y="2770928"/>
                </a:cubicBezTo>
                <a:cubicBezTo>
                  <a:pt x="7659593" y="2763698"/>
                  <a:pt x="7645541" y="2758445"/>
                  <a:pt x="7631353" y="2755171"/>
                </a:cubicBezTo>
                <a:cubicBezTo>
                  <a:pt x="7647997" y="2744257"/>
                  <a:pt x="7661367" y="2732184"/>
                  <a:pt x="7671462" y="2718950"/>
                </a:cubicBezTo>
                <a:cubicBezTo>
                  <a:pt x="7681558" y="2705717"/>
                  <a:pt x="7689334" y="2692483"/>
                  <a:pt x="7694791" y="2679250"/>
                </a:cubicBezTo>
                <a:cubicBezTo>
                  <a:pt x="7700248" y="2666017"/>
                  <a:pt x="7703932" y="2653193"/>
                  <a:pt x="7705842" y="2640778"/>
                </a:cubicBezTo>
                <a:cubicBezTo>
                  <a:pt x="7707751" y="2628363"/>
                  <a:pt x="7708706" y="2617381"/>
                  <a:pt x="7708706" y="2607831"/>
                </a:cubicBezTo>
                <a:cubicBezTo>
                  <a:pt x="7708706" y="2585457"/>
                  <a:pt x="7705364" y="2564516"/>
                  <a:pt x="7698679" y="2545007"/>
                </a:cubicBezTo>
                <a:cubicBezTo>
                  <a:pt x="7691994" y="2525498"/>
                  <a:pt x="7681762" y="2508582"/>
                  <a:pt x="7667983" y="2494257"/>
                </a:cubicBezTo>
                <a:cubicBezTo>
                  <a:pt x="7654205" y="2479932"/>
                  <a:pt x="7637015" y="2468677"/>
                  <a:pt x="7616414" y="2460491"/>
                </a:cubicBezTo>
                <a:cubicBezTo>
                  <a:pt x="7595814" y="2452306"/>
                  <a:pt x="7571599" y="2448213"/>
                  <a:pt x="7543768" y="2448213"/>
                </a:cubicBezTo>
                <a:close/>
                <a:moveTo>
                  <a:pt x="3478753" y="2447804"/>
                </a:moveTo>
                <a:lnTo>
                  <a:pt x="3424319" y="2493643"/>
                </a:lnTo>
                <a:cubicBezTo>
                  <a:pt x="3428412" y="2496099"/>
                  <a:pt x="3432437" y="2499100"/>
                  <a:pt x="3436392" y="2502647"/>
                </a:cubicBezTo>
                <a:cubicBezTo>
                  <a:pt x="3440349" y="2506194"/>
                  <a:pt x="3443760" y="2510014"/>
                  <a:pt x="3446625" y="2514107"/>
                </a:cubicBezTo>
                <a:cubicBezTo>
                  <a:pt x="3449490" y="2518200"/>
                  <a:pt x="3451809" y="2522360"/>
                  <a:pt x="3453583" y="2526590"/>
                </a:cubicBezTo>
                <a:cubicBezTo>
                  <a:pt x="3455356" y="2530819"/>
                  <a:pt x="3456243" y="2534980"/>
                  <a:pt x="3456243" y="2539073"/>
                </a:cubicBezTo>
                <a:cubicBezTo>
                  <a:pt x="3456243" y="2542074"/>
                  <a:pt x="3455560" y="2544939"/>
                  <a:pt x="3454197" y="2547668"/>
                </a:cubicBezTo>
                <a:cubicBezTo>
                  <a:pt x="3452287" y="2545757"/>
                  <a:pt x="3449967" y="2543506"/>
                  <a:pt x="3447239" y="2540914"/>
                </a:cubicBezTo>
                <a:cubicBezTo>
                  <a:pt x="3444510" y="2538322"/>
                  <a:pt x="3441099" y="2535867"/>
                  <a:pt x="3437007" y="2533548"/>
                </a:cubicBezTo>
                <a:cubicBezTo>
                  <a:pt x="3432914" y="2531228"/>
                  <a:pt x="3428139" y="2529250"/>
                  <a:pt x="3422682" y="2527613"/>
                </a:cubicBezTo>
                <a:cubicBezTo>
                  <a:pt x="3417225" y="2525976"/>
                  <a:pt x="3410950" y="2525157"/>
                  <a:pt x="3403856" y="2525157"/>
                </a:cubicBezTo>
                <a:cubicBezTo>
                  <a:pt x="3394305" y="2525157"/>
                  <a:pt x="3385437" y="2526794"/>
                  <a:pt x="3377252" y="2530069"/>
                </a:cubicBezTo>
                <a:cubicBezTo>
                  <a:pt x="3369067" y="2533343"/>
                  <a:pt x="3361973" y="2537913"/>
                  <a:pt x="3355970" y="2543779"/>
                </a:cubicBezTo>
                <a:cubicBezTo>
                  <a:pt x="3349967" y="2549646"/>
                  <a:pt x="3345192" y="2556671"/>
                  <a:pt x="3341645" y="2564857"/>
                </a:cubicBezTo>
                <a:cubicBezTo>
                  <a:pt x="3338098" y="2573043"/>
                  <a:pt x="3336324" y="2582184"/>
                  <a:pt x="3336324" y="2592279"/>
                </a:cubicBezTo>
                <a:cubicBezTo>
                  <a:pt x="3336324" y="2601828"/>
                  <a:pt x="3338234" y="2610696"/>
                  <a:pt x="3342055" y="2618882"/>
                </a:cubicBezTo>
                <a:cubicBezTo>
                  <a:pt x="3345874" y="2627067"/>
                  <a:pt x="3350991" y="2634162"/>
                  <a:pt x="3357402" y="2640164"/>
                </a:cubicBezTo>
                <a:cubicBezTo>
                  <a:pt x="3363814" y="2646167"/>
                  <a:pt x="3371045" y="2650805"/>
                  <a:pt x="3379094" y="2654079"/>
                </a:cubicBezTo>
                <a:cubicBezTo>
                  <a:pt x="3387143" y="2657354"/>
                  <a:pt x="3395397" y="2658991"/>
                  <a:pt x="3403856" y="2658991"/>
                </a:cubicBezTo>
                <a:cubicBezTo>
                  <a:pt x="3416952" y="2658991"/>
                  <a:pt x="3429163" y="2656740"/>
                  <a:pt x="3440485" y="2652238"/>
                </a:cubicBezTo>
                <a:cubicBezTo>
                  <a:pt x="3451809" y="2647736"/>
                  <a:pt x="3462041" y="2641665"/>
                  <a:pt x="3471182" y="2634025"/>
                </a:cubicBezTo>
                <a:cubicBezTo>
                  <a:pt x="3480322" y="2626385"/>
                  <a:pt x="3488235" y="2617586"/>
                  <a:pt x="3494919" y="2607627"/>
                </a:cubicBezTo>
                <a:cubicBezTo>
                  <a:pt x="3501604" y="2597668"/>
                  <a:pt x="3506857" y="2587231"/>
                  <a:pt x="3510677" y="2576317"/>
                </a:cubicBezTo>
                <a:cubicBezTo>
                  <a:pt x="3517771" y="2582592"/>
                  <a:pt x="3523160" y="2591324"/>
                  <a:pt x="3526843" y="2602511"/>
                </a:cubicBezTo>
                <a:cubicBezTo>
                  <a:pt x="3530526" y="2613697"/>
                  <a:pt x="3532369" y="2626112"/>
                  <a:pt x="3532369" y="2639755"/>
                </a:cubicBezTo>
                <a:cubicBezTo>
                  <a:pt x="3532369" y="2652033"/>
                  <a:pt x="3530117" y="2664380"/>
                  <a:pt x="3525615" y="2676795"/>
                </a:cubicBezTo>
                <a:cubicBezTo>
                  <a:pt x="3521113" y="2689209"/>
                  <a:pt x="3514428" y="2700396"/>
                  <a:pt x="3505560" y="2710355"/>
                </a:cubicBezTo>
                <a:cubicBezTo>
                  <a:pt x="3496693" y="2720315"/>
                  <a:pt x="3485575" y="2728432"/>
                  <a:pt x="3472205" y="2734707"/>
                </a:cubicBezTo>
                <a:cubicBezTo>
                  <a:pt x="3458835" y="2740983"/>
                  <a:pt x="3443283" y="2744120"/>
                  <a:pt x="3425547" y="2744120"/>
                </a:cubicBezTo>
                <a:lnTo>
                  <a:pt x="3368657" y="2744120"/>
                </a:lnTo>
                <a:lnTo>
                  <a:pt x="3368657" y="2830069"/>
                </a:lnTo>
                <a:lnTo>
                  <a:pt x="3401809" y="2830069"/>
                </a:lnTo>
                <a:cubicBezTo>
                  <a:pt x="3432095" y="2830069"/>
                  <a:pt x="3462382" y="2831911"/>
                  <a:pt x="3492668" y="2835594"/>
                </a:cubicBezTo>
                <a:cubicBezTo>
                  <a:pt x="3522955" y="2839277"/>
                  <a:pt x="3551672" y="2845894"/>
                  <a:pt x="3578821" y="2855444"/>
                </a:cubicBezTo>
                <a:cubicBezTo>
                  <a:pt x="3605970" y="2864994"/>
                  <a:pt x="3630800" y="2878023"/>
                  <a:pt x="3653310" y="2894530"/>
                </a:cubicBezTo>
                <a:cubicBezTo>
                  <a:pt x="3675820" y="2911037"/>
                  <a:pt x="3694579" y="2931979"/>
                  <a:pt x="3709586" y="2957354"/>
                </a:cubicBezTo>
                <a:lnTo>
                  <a:pt x="3709586" y="2997463"/>
                </a:lnTo>
                <a:lnTo>
                  <a:pt x="3804538" y="2997463"/>
                </a:lnTo>
                <a:lnTo>
                  <a:pt x="3804538" y="2543165"/>
                </a:lnTo>
                <a:lnTo>
                  <a:pt x="3894132" y="2543165"/>
                </a:lnTo>
                <a:lnTo>
                  <a:pt x="3919136" y="2543165"/>
                </a:lnTo>
                <a:lnTo>
                  <a:pt x="4570256" y="2543165"/>
                </a:lnTo>
                <a:lnTo>
                  <a:pt x="4570256" y="2457218"/>
                </a:lnTo>
                <a:lnTo>
                  <a:pt x="3919136" y="2457218"/>
                </a:lnTo>
                <a:lnTo>
                  <a:pt x="3894132" y="2457218"/>
                </a:lnTo>
                <a:lnTo>
                  <a:pt x="3709586" y="2457218"/>
                </a:lnTo>
                <a:lnTo>
                  <a:pt x="3709586" y="2833753"/>
                </a:lnTo>
                <a:cubicBezTo>
                  <a:pt x="3703310" y="2827749"/>
                  <a:pt x="3695397" y="2821611"/>
                  <a:pt x="3685847" y="2815335"/>
                </a:cubicBezTo>
                <a:cubicBezTo>
                  <a:pt x="3676298" y="2809060"/>
                  <a:pt x="3665725" y="2802852"/>
                  <a:pt x="3654129" y="2796713"/>
                </a:cubicBezTo>
                <a:cubicBezTo>
                  <a:pt x="3642532" y="2790574"/>
                  <a:pt x="3630254" y="2784639"/>
                  <a:pt x="3617293" y="2778909"/>
                </a:cubicBezTo>
                <a:cubicBezTo>
                  <a:pt x="3604333" y="2773179"/>
                  <a:pt x="3591168" y="2767859"/>
                  <a:pt x="3577798" y="2762947"/>
                </a:cubicBezTo>
                <a:cubicBezTo>
                  <a:pt x="3593350" y="2750397"/>
                  <a:pt x="3605902" y="2733547"/>
                  <a:pt x="3615452" y="2712402"/>
                </a:cubicBezTo>
                <a:cubicBezTo>
                  <a:pt x="3625002" y="2691256"/>
                  <a:pt x="3629776" y="2666221"/>
                  <a:pt x="3629776" y="2637299"/>
                </a:cubicBezTo>
                <a:cubicBezTo>
                  <a:pt x="3629776" y="2619837"/>
                  <a:pt x="3625888" y="2601556"/>
                  <a:pt x="3618112" y="2582456"/>
                </a:cubicBezTo>
                <a:cubicBezTo>
                  <a:pt x="3610336" y="2563357"/>
                  <a:pt x="3599627" y="2545075"/>
                  <a:pt x="3585984" y="2527613"/>
                </a:cubicBezTo>
                <a:cubicBezTo>
                  <a:pt x="3572341" y="2510151"/>
                  <a:pt x="3556311" y="2494393"/>
                  <a:pt x="3537894" y="2480341"/>
                </a:cubicBezTo>
                <a:cubicBezTo>
                  <a:pt x="3519477" y="2466289"/>
                  <a:pt x="3499763" y="2455444"/>
                  <a:pt x="3478753" y="2447804"/>
                </a:cubicBezTo>
                <a:close/>
                <a:moveTo>
                  <a:pt x="9711598" y="2380682"/>
                </a:moveTo>
                <a:lnTo>
                  <a:pt x="9667396" y="2483002"/>
                </a:lnTo>
                <a:cubicBezTo>
                  <a:pt x="9680220" y="2496371"/>
                  <a:pt x="9688406" y="2506604"/>
                  <a:pt x="9691953" y="2513698"/>
                </a:cubicBezTo>
                <a:cubicBezTo>
                  <a:pt x="9699320" y="2528432"/>
                  <a:pt x="9703003" y="2549032"/>
                  <a:pt x="9703003" y="2575499"/>
                </a:cubicBezTo>
                <a:lnTo>
                  <a:pt x="9703003" y="2692142"/>
                </a:lnTo>
                <a:cubicBezTo>
                  <a:pt x="9703003" y="2760629"/>
                  <a:pt x="9710916" y="2809332"/>
                  <a:pt x="9726741" y="2838254"/>
                </a:cubicBezTo>
                <a:cubicBezTo>
                  <a:pt x="9740930" y="2864448"/>
                  <a:pt x="9763985" y="2877545"/>
                  <a:pt x="9795909" y="2877545"/>
                </a:cubicBezTo>
                <a:lnTo>
                  <a:pt x="9828130" y="2877545"/>
                </a:lnTo>
                <a:lnTo>
                  <a:pt x="9853208" y="2877545"/>
                </a:lnTo>
                <a:lnTo>
                  <a:pt x="10084338" y="2877545"/>
                </a:lnTo>
                <a:lnTo>
                  <a:pt x="10084338" y="2770724"/>
                </a:lnTo>
                <a:cubicBezTo>
                  <a:pt x="10084338" y="2720792"/>
                  <a:pt x="10080587" y="2683138"/>
                  <a:pt x="10073083" y="2657763"/>
                </a:cubicBezTo>
                <a:cubicBezTo>
                  <a:pt x="10065580" y="2632388"/>
                  <a:pt x="10051596" y="2608104"/>
                  <a:pt x="10031132" y="2584912"/>
                </a:cubicBezTo>
                <a:lnTo>
                  <a:pt x="9998390" y="2682320"/>
                </a:lnTo>
                <a:cubicBezTo>
                  <a:pt x="10013397" y="2699782"/>
                  <a:pt x="10022946" y="2712061"/>
                  <a:pt x="10027039" y="2719155"/>
                </a:cubicBezTo>
                <a:cubicBezTo>
                  <a:pt x="10034952" y="2731979"/>
                  <a:pt x="10040409" y="2747668"/>
                  <a:pt x="10043410" y="2766221"/>
                </a:cubicBezTo>
                <a:lnTo>
                  <a:pt x="9853208" y="2766221"/>
                </a:lnTo>
                <a:lnTo>
                  <a:pt x="9828130" y="2766221"/>
                </a:lnTo>
                <a:lnTo>
                  <a:pt x="9795909" y="2766221"/>
                </a:lnTo>
                <a:cubicBezTo>
                  <a:pt x="9782812" y="2766221"/>
                  <a:pt x="9773263" y="2757354"/>
                  <a:pt x="9767260" y="2739619"/>
                </a:cubicBezTo>
                <a:cubicBezTo>
                  <a:pt x="9759620" y="2717518"/>
                  <a:pt x="9755800" y="2677954"/>
                  <a:pt x="9755800" y="2620928"/>
                </a:cubicBezTo>
                <a:lnTo>
                  <a:pt x="9755800" y="2540301"/>
                </a:lnTo>
                <a:cubicBezTo>
                  <a:pt x="9755800" y="2501828"/>
                  <a:pt x="9752116" y="2470177"/>
                  <a:pt x="9744749" y="2445348"/>
                </a:cubicBezTo>
                <a:cubicBezTo>
                  <a:pt x="9738474" y="2424066"/>
                  <a:pt x="9727424" y="2402510"/>
                  <a:pt x="9711598" y="2380682"/>
                </a:cubicBezTo>
                <a:close/>
                <a:moveTo>
                  <a:pt x="5792210" y="2232115"/>
                </a:moveTo>
                <a:cubicBezTo>
                  <a:pt x="5761378" y="2232115"/>
                  <a:pt x="5732660" y="2235593"/>
                  <a:pt x="5706057" y="2242551"/>
                </a:cubicBezTo>
                <a:cubicBezTo>
                  <a:pt x="5679454" y="2249509"/>
                  <a:pt x="5656329" y="2259673"/>
                  <a:pt x="5636684" y="2273043"/>
                </a:cubicBezTo>
                <a:cubicBezTo>
                  <a:pt x="5617039" y="2286412"/>
                  <a:pt x="5601555" y="2302988"/>
                  <a:pt x="5590231" y="2322769"/>
                </a:cubicBezTo>
                <a:cubicBezTo>
                  <a:pt x="5578908" y="2342551"/>
                  <a:pt x="5573246" y="2365130"/>
                  <a:pt x="5573246" y="2390505"/>
                </a:cubicBezTo>
                <a:cubicBezTo>
                  <a:pt x="5573246" y="2405785"/>
                  <a:pt x="5574611" y="2418540"/>
                  <a:pt x="5577339" y="2428772"/>
                </a:cubicBezTo>
                <a:cubicBezTo>
                  <a:pt x="5580068" y="2439004"/>
                  <a:pt x="5583887" y="2448486"/>
                  <a:pt x="5588799" y="2457218"/>
                </a:cubicBezTo>
                <a:lnTo>
                  <a:pt x="5551779" y="2457218"/>
                </a:lnTo>
                <a:lnTo>
                  <a:pt x="5522905" y="2457218"/>
                </a:lnTo>
                <a:lnTo>
                  <a:pt x="5456826" y="2457218"/>
                </a:lnTo>
                <a:cubicBezTo>
                  <a:pt x="5437453" y="2457218"/>
                  <a:pt x="5421628" y="2459946"/>
                  <a:pt x="5409350" y="2465403"/>
                </a:cubicBezTo>
                <a:cubicBezTo>
                  <a:pt x="5397071" y="2470860"/>
                  <a:pt x="5386566" y="2477818"/>
                  <a:pt x="5377835" y="2486276"/>
                </a:cubicBezTo>
                <a:cubicBezTo>
                  <a:pt x="5368558" y="2478636"/>
                  <a:pt x="5357030" y="2471883"/>
                  <a:pt x="5343251" y="2466017"/>
                </a:cubicBezTo>
                <a:cubicBezTo>
                  <a:pt x="5329472" y="2460150"/>
                  <a:pt x="5313989" y="2457218"/>
                  <a:pt x="5296798" y="2457218"/>
                </a:cubicBezTo>
                <a:lnTo>
                  <a:pt x="5260038" y="2457218"/>
                </a:lnTo>
                <a:lnTo>
                  <a:pt x="5227631" y="2457218"/>
                </a:lnTo>
                <a:lnTo>
                  <a:pt x="4779955" y="2457218"/>
                </a:lnTo>
                <a:lnTo>
                  <a:pt x="4779955" y="2543165"/>
                </a:lnTo>
                <a:lnTo>
                  <a:pt x="4893734" y="2543165"/>
                </a:lnTo>
                <a:lnTo>
                  <a:pt x="4893734" y="2601692"/>
                </a:lnTo>
                <a:cubicBezTo>
                  <a:pt x="4882002" y="2606331"/>
                  <a:pt x="4872384" y="2614243"/>
                  <a:pt x="4864880" y="2625431"/>
                </a:cubicBezTo>
                <a:cubicBezTo>
                  <a:pt x="4857377" y="2636617"/>
                  <a:pt x="4853625" y="2649305"/>
                  <a:pt x="4853625" y="2663493"/>
                </a:cubicBezTo>
                <a:cubicBezTo>
                  <a:pt x="4853625" y="2672497"/>
                  <a:pt x="4855331" y="2681024"/>
                  <a:pt x="4858742" y="2689073"/>
                </a:cubicBezTo>
                <a:cubicBezTo>
                  <a:pt x="4862152" y="2697122"/>
                  <a:pt x="4866858" y="2704216"/>
                  <a:pt x="4872861" y="2710355"/>
                </a:cubicBezTo>
                <a:cubicBezTo>
                  <a:pt x="4878864" y="2716494"/>
                  <a:pt x="4885959" y="2721338"/>
                  <a:pt x="4894144" y="2724885"/>
                </a:cubicBezTo>
                <a:cubicBezTo>
                  <a:pt x="4902330" y="2728432"/>
                  <a:pt x="4911197" y="2730205"/>
                  <a:pt x="4920747" y="2730205"/>
                </a:cubicBezTo>
                <a:cubicBezTo>
                  <a:pt x="4930842" y="2730205"/>
                  <a:pt x="4939983" y="2728363"/>
                  <a:pt x="4948168" y="2724680"/>
                </a:cubicBezTo>
                <a:cubicBezTo>
                  <a:pt x="4956354" y="2720996"/>
                  <a:pt x="4963380" y="2716153"/>
                  <a:pt x="4969246" y="2710150"/>
                </a:cubicBezTo>
                <a:cubicBezTo>
                  <a:pt x="4975112" y="2704148"/>
                  <a:pt x="4979614" y="2697258"/>
                  <a:pt x="4982752" y="2689482"/>
                </a:cubicBezTo>
                <a:cubicBezTo>
                  <a:pt x="4985890" y="2681706"/>
                  <a:pt x="4987459" y="2673725"/>
                  <a:pt x="4987459" y="2665540"/>
                </a:cubicBezTo>
                <a:cubicBezTo>
                  <a:pt x="4987459" y="2663356"/>
                  <a:pt x="4987323" y="2661583"/>
                  <a:pt x="4987050" y="2660219"/>
                </a:cubicBezTo>
                <a:cubicBezTo>
                  <a:pt x="4998782" y="2660219"/>
                  <a:pt x="5008673" y="2661856"/>
                  <a:pt x="5016723" y="2665130"/>
                </a:cubicBezTo>
                <a:cubicBezTo>
                  <a:pt x="5024771" y="2668404"/>
                  <a:pt x="5031320" y="2672838"/>
                  <a:pt x="5036368" y="2678432"/>
                </a:cubicBezTo>
                <a:cubicBezTo>
                  <a:pt x="5041415" y="2684025"/>
                  <a:pt x="5045030" y="2690301"/>
                  <a:pt x="5047213" y="2697258"/>
                </a:cubicBezTo>
                <a:cubicBezTo>
                  <a:pt x="5049396" y="2704216"/>
                  <a:pt x="5050488" y="2711378"/>
                  <a:pt x="5050488" y="2718745"/>
                </a:cubicBezTo>
                <a:cubicBezTo>
                  <a:pt x="5050488" y="2733752"/>
                  <a:pt x="5047691" y="2746576"/>
                  <a:pt x="5042098" y="2757217"/>
                </a:cubicBezTo>
                <a:cubicBezTo>
                  <a:pt x="5036504" y="2767859"/>
                  <a:pt x="5028796" y="2776590"/>
                  <a:pt x="5018973" y="2783411"/>
                </a:cubicBezTo>
                <a:cubicBezTo>
                  <a:pt x="5009151" y="2790233"/>
                  <a:pt x="4997554" y="2795280"/>
                  <a:pt x="4984185" y="2798555"/>
                </a:cubicBezTo>
                <a:cubicBezTo>
                  <a:pt x="4970815" y="2801829"/>
                  <a:pt x="4956354" y="2803466"/>
                  <a:pt x="4940801" y="2803466"/>
                </a:cubicBezTo>
                <a:cubicBezTo>
                  <a:pt x="4915972" y="2803466"/>
                  <a:pt x="4894008" y="2801897"/>
                  <a:pt x="4874908" y="2798759"/>
                </a:cubicBezTo>
                <a:cubicBezTo>
                  <a:pt x="4855808" y="2795621"/>
                  <a:pt x="4840938" y="2792825"/>
                  <a:pt x="4830296" y="2790369"/>
                </a:cubicBezTo>
                <a:lnTo>
                  <a:pt x="4830296" y="2874271"/>
                </a:lnTo>
                <a:cubicBezTo>
                  <a:pt x="4841756" y="2876727"/>
                  <a:pt x="4854717" y="2879592"/>
                  <a:pt x="4869178" y="2882866"/>
                </a:cubicBezTo>
                <a:cubicBezTo>
                  <a:pt x="4883640" y="2886140"/>
                  <a:pt x="4899123" y="2890301"/>
                  <a:pt x="4915631" y="2895348"/>
                </a:cubicBezTo>
                <a:cubicBezTo>
                  <a:pt x="4932138" y="2900397"/>
                  <a:pt x="4949191" y="2906467"/>
                  <a:pt x="4966791" y="2913561"/>
                </a:cubicBezTo>
                <a:cubicBezTo>
                  <a:pt x="4984390" y="2920656"/>
                  <a:pt x="5001988" y="2929183"/>
                  <a:pt x="5019588" y="2939141"/>
                </a:cubicBezTo>
                <a:cubicBezTo>
                  <a:pt x="5037186" y="2949100"/>
                  <a:pt x="5054580" y="2960833"/>
                  <a:pt x="5071770" y="2974340"/>
                </a:cubicBezTo>
                <a:cubicBezTo>
                  <a:pt x="5088960" y="2987846"/>
                  <a:pt x="5105194" y="3003329"/>
                  <a:pt x="5120474" y="3020792"/>
                </a:cubicBezTo>
                <a:lnTo>
                  <a:pt x="5196190" y="2973725"/>
                </a:lnTo>
                <a:cubicBezTo>
                  <a:pt x="5187186" y="2960083"/>
                  <a:pt x="5177159" y="2947531"/>
                  <a:pt x="5166108" y="2936072"/>
                </a:cubicBezTo>
                <a:cubicBezTo>
                  <a:pt x="5155058" y="2924612"/>
                  <a:pt x="5143735" y="2914107"/>
                  <a:pt x="5132139" y="2904557"/>
                </a:cubicBezTo>
                <a:cubicBezTo>
                  <a:pt x="5120542" y="2895008"/>
                  <a:pt x="5108946" y="2886413"/>
                  <a:pt x="5097350" y="2878773"/>
                </a:cubicBezTo>
                <a:cubicBezTo>
                  <a:pt x="5085754" y="2871133"/>
                  <a:pt x="5075045" y="2864175"/>
                  <a:pt x="5065222" y="2857900"/>
                </a:cubicBezTo>
                <a:cubicBezTo>
                  <a:pt x="5076954" y="2851897"/>
                  <a:pt x="5087732" y="2844326"/>
                  <a:pt x="5097555" y="2835185"/>
                </a:cubicBezTo>
                <a:cubicBezTo>
                  <a:pt x="5107377" y="2826044"/>
                  <a:pt x="5115836" y="2815540"/>
                  <a:pt x="5122930" y="2803671"/>
                </a:cubicBezTo>
                <a:cubicBezTo>
                  <a:pt x="5130024" y="2791802"/>
                  <a:pt x="5135549" y="2778705"/>
                  <a:pt x="5139505" y="2764380"/>
                </a:cubicBezTo>
                <a:cubicBezTo>
                  <a:pt x="5143462" y="2750055"/>
                  <a:pt x="5145440" y="2734707"/>
                  <a:pt x="5145440" y="2718336"/>
                </a:cubicBezTo>
                <a:cubicBezTo>
                  <a:pt x="5145440" y="2700055"/>
                  <a:pt x="5142575" y="2682388"/>
                  <a:pt x="5136845" y="2665335"/>
                </a:cubicBezTo>
                <a:cubicBezTo>
                  <a:pt x="5131116" y="2648282"/>
                  <a:pt x="5122043" y="2633070"/>
                  <a:pt x="5109628" y="2619701"/>
                </a:cubicBezTo>
                <a:cubicBezTo>
                  <a:pt x="5097214" y="2606331"/>
                  <a:pt x="5081048" y="2595621"/>
                  <a:pt x="5061129" y="2587572"/>
                </a:cubicBezTo>
                <a:cubicBezTo>
                  <a:pt x="5041211" y="2579523"/>
                  <a:pt x="5017064" y="2575499"/>
                  <a:pt x="4988687" y="2575499"/>
                </a:cubicBezTo>
                <a:lnTo>
                  <a:pt x="4988687" y="2543165"/>
                </a:lnTo>
                <a:lnTo>
                  <a:pt x="5227631" y="2543165"/>
                </a:lnTo>
                <a:lnTo>
                  <a:pt x="5260038" y="2543165"/>
                </a:lnTo>
                <a:lnTo>
                  <a:pt x="5275107" y="2543165"/>
                </a:lnTo>
                <a:cubicBezTo>
                  <a:pt x="5285475" y="2543165"/>
                  <a:pt x="5294820" y="2544871"/>
                  <a:pt x="5303143" y="2548281"/>
                </a:cubicBezTo>
                <a:cubicBezTo>
                  <a:pt x="5311464" y="2551692"/>
                  <a:pt x="5318491" y="2556467"/>
                  <a:pt x="5324220" y="2562606"/>
                </a:cubicBezTo>
                <a:cubicBezTo>
                  <a:pt x="5329950" y="2568745"/>
                  <a:pt x="5334383" y="2575976"/>
                  <a:pt x="5337522" y="2584298"/>
                </a:cubicBezTo>
                <a:cubicBezTo>
                  <a:pt x="5340659" y="2592620"/>
                  <a:pt x="5342228" y="2601692"/>
                  <a:pt x="5342228" y="2611515"/>
                </a:cubicBezTo>
                <a:lnTo>
                  <a:pt x="5342228" y="3038391"/>
                </a:lnTo>
                <a:lnTo>
                  <a:pt x="5437181" y="3038391"/>
                </a:lnTo>
                <a:lnTo>
                  <a:pt x="5437181" y="2586139"/>
                </a:lnTo>
                <a:cubicBezTo>
                  <a:pt x="5437181" y="2582047"/>
                  <a:pt x="5437521" y="2577545"/>
                  <a:pt x="5438204" y="2572633"/>
                </a:cubicBezTo>
                <a:cubicBezTo>
                  <a:pt x="5438886" y="2567722"/>
                  <a:pt x="5440455" y="2563083"/>
                  <a:pt x="5442911" y="2558718"/>
                </a:cubicBezTo>
                <a:cubicBezTo>
                  <a:pt x="5445366" y="2554352"/>
                  <a:pt x="5449117" y="2550669"/>
                  <a:pt x="5454166" y="2547668"/>
                </a:cubicBezTo>
                <a:cubicBezTo>
                  <a:pt x="5459213" y="2544666"/>
                  <a:pt x="5466103" y="2543165"/>
                  <a:pt x="5474834" y="2543165"/>
                </a:cubicBezTo>
                <a:lnTo>
                  <a:pt x="5522905" y="2543165"/>
                </a:lnTo>
                <a:lnTo>
                  <a:pt x="5551779" y="2543165"/>
                </a:lnTo>
                <a:lnTo>
                  <a:pt x="5596575" y="2543165"/>
                </a:lnTo>
                <a:lnTo>
                  <a:pt x="5596575" y="3034299"/>
                </a:lnTo>
                <a:lnTo>
                  <a:pt x="5692346" y="3034299"/>
                </a:lnTo>
                <a:lnTo>
                  <a:pt x="5692346" y="2543165"/>
                </a:lnTo>
                <a:lnTo>
                  <a:pt x="5780081" y="2543165"/>
                </a:lnTo>
                <a:lnTo>
                  <a:pt x="5806944" y="2543165"/>
                </a:lnTo>
                <a:lnTo>
                  <a:pt x="5853750" y="2543165"/>
                </a:lnTo>
                <a:lnTo>
                  <a:pt x="5853750" y="2679864"/>
                </a:lnTo>
                <a:cubicBezTo>
                  <a:pt x="5853750" y="2699510"/>
                  <a:pt x="5855319" y="2717177"/>
                  <a:pt x="5858457" y="2732866"/>
                </a:cubicBezTo>
                <a:cubicBezTo>
                  <a:pt x="5861595" y="2748555"/>
                  <a:pt x="5867325" y="2762947"/>
                  <a:pt x="5875646" y="2776044"/>
                </a:cubicBezTo>
                <a:cubicBezTo>
                  <a:pt x="5883968" y="2789141"/>
                  <a:pt x="5895292" y="2801419"/>
                  <a:pt x="5909616" y="2812879"/>
                </a:cubicBezTo>
                <a:cubicBezTo>
                  <a:pt x="5923941" y="2824339"/>
                  <a:pt x="5942154" y="2835799"/>
                  <a:pt x="5964255" y="2847258"/>
                </a:cubicBezTo>
                <a:cubicBezTo>
                  <a:pt x="5971349" y="2830069"/>
                  <a:pt x="5981104" y="2814107"/>
                  <a:pt x="5993518" y="2799373"/>
                </a:cubicBezTo>
                <a:cubicBezTo>
                  <a:pt x="6005933" y="2784639"/>
                  <a:pt x="6019303" y="2771747"/>
                  <a:pt x="6033627" y="2760696"/>
                </a:cubicBezTo>
                <a:cubicBezTo>
                  <a:pt x="6047952" y="2749646"/>
                  <a:pt x="6062345" y="2740710"/>
                  <a:pt x="6076807" y="2733889"/>
                </a:cubicBezTo>
                <a:cubicBezTo>
                  <a:pt x="6091267" y="2727067"/>
                  <a:pt x="6104092" y="2722974"/>
                  <a:pt x="6115278" y="2721611"/>
                </a:cubicBezTo>
                <a:lnTo>
                  <a:pt x="6115278" y="2997463"/>
                </a:lnTo>
                <a:lnTo>
                  <a:pt x="6210231" y="2997463"/>
                </a:lnTo>
                <a:lnTo>
                  <a:pt x="6210231" y="2622156"/>
                </a:lnTo>
                <a:cubicBezTo>
                  <a:pt x="6176943" y="2622156"/>
                  <a:pt x="6147066" y="2624816"/>
                  <a:pt x="6120599" y="2630137"/>
                </a:cubicBezTo>
                <a:cubicBezTo>
                  <a:pt x="6094132" y="2635458"/>
                  <a:pt x="6070394" y="2642551"/>
                  <a:pt x="6049385" y="2651420"/>
                </a:cubicBezTo>
                <a:cubicBezTo>
                  <a:pt x="6028375" y="2660287"/>
                  <a:pt x="6009890" y="2670519"/>
                  <a:pt x="5993927" y="2682115"/>
                </a:cubicBezTo>
                <a:cubicBezTo>
                  <a:pt x="5977966" y="2693711"/>
                  <a:pt x="5963846" y="2705785"/>
                  <a:pt x="5951567" y="2718336"/>
                </a:cubicBezTo>
                <a:cubicBezTo>
                  <a:pt x="5950476" y="2713698"/>
                  <a:pt x="5949725" y="2707627"/>
                  <a:pt x="5949316" y="2700123"/>
                </a:cubicBezTo>
                <a:cubicBezTo>
                  <a:pt x="5948907" y="2692620"/>
                  <a:pt x="5948702" y="2685049"/>
                  <a:pt x="5948702" y="2677409"/>
                </a:cubicBezTo>
                <a:lnTo>
                  <a:pt x="5948702" y="2543165"/>
                </a:lnTo>
                <a:lnTo>
                  <a:pt x="6275381" y="2543165"/>
                </a:lnTo>
                <a:lnTo>
                  <a:pt x="6304364" y="2543165"/>
                </a:lnTo>
                <a:lnTo>
                  <a:pt x="6345776" y="2543165"/>
                </a:lnTo>
                <a:cubicBezTo>
                  <a:pt x="6347413" y="2558991"/>
                  <a:pt x="6350755" y="2572770"/>
                  <a:pt x="6355804" y="2584503"/>
                </a:cubicBezTo>
                <a:cubicBezTo>
                  <a:pt x="6360851" y="2596235"/>
                  <a:pt x="6366785" y="2606877"/>
                  <a:pt x="6373607" y="2616426"/>
                </a:cubicBezTo>
                <a:cubicBezTo>
                  <a:pt x="6380428" y="2625976"/>
                  <a:pt x="6387523" y="2634843"/>
                  <a:pt x="6394890" y="2643029"/>
                </a:cubicBezTo>
                <a:cubicBezTo>
                  <a:pt x="6402257" y="2651215"/>
                  <a:pt x="6409077" y="2659673"/>
                  <a:pt x="6415353" y="2668404"/>
                </a:cubicBezTo>
                <a:cubicBezTo>
                  <a:pt x="6421629" y="2677136"/>
                  <a:pt x="6426813" y="2686481"/>
                  <a:pt x="6430905" y="2696440"/>
                </a:cubicBezTo>
                <a:cubicBezTo>
                  <a:pt x="6434998" y="2706399"/>
                  <a:pt x="6437045" y="2717927"/>
                  <a:pt x="6437045" y="2731024"/>
                </a:cubicBezTo>
                <a:cubicBezTo>
                  <a:pt x="6437045" y="2738391"/>
                  <a:pt x="6436021" y="2745212"/>
                  <a:pt x="6433975" y="2751488"/>
                </a:cubicBezTo>
                <a:cubicBezTo>
                  <a:pt x="6431929" y="2757763"/>
                  <a:pt x="6429064" y="2763221"/>
                  <a:pt x="6425380" y="2767859"/>
                </a:cubicBezTo>
                <a:cubicBezTo>
                  <a:pt x="6421697" y="2772498"/>
                  <a:pt x="6417263" y="2776181"/>
                  <a:pt x="6412079" y="2778909"/>
                </a:cubicBezTo>
                <a:cubicBezTo>
                  <a:pt x="6406895" y="2781638"/>
                  <a:pt x="6401301" y="2783002"/>
                  <a:pt x="6395299" y="2783002"/>
                </a:cubicBezTo>
                <a:cubicBezTo>
                  <a:pt x="6387932" y="2783002"/>
                  <a:pt x="6379678" y="2782593"/>
                  <a:pt x="6370538" y="2781774"/>
                </a:cubicBezTo>
                <a:cubicBezTo>
                  <a:pt x="6361396" y="2780956"/>
                  <a:pt x="6349732" y="2778363"/>
                  <a:pt x="6335544" y="2773998"/>
                </a:cubicBezTo>
                <a:lnTo>
                  <a:pt x="6335544" y="2862402"/>
                </a:lnTo>
                <a:cubicBezTo>
                  <a:pt x="6349187" y="2865676"/>
                  <a:pt x="6360101" y="2867995"/>
                  <a:pt x="6368287" y="2869359"/>
                </a:cubicBezTo>
                <a:cubicBezTo>
                  <a:pt x="6376472" y="2870724"/>
                  <a:pt x="6383566" y="2871406"/>
                  <a:pt x="6389569" y="2871406"/>
                </a:cubicBezTo>
                <a:cubicBezTo>
                  <a:pt x="6412761" y="2871406"/>
                  <a:pt x="6432884" y="2869019"/>
                  <a:pt x="6449937" y="2864243"/>
                </a:cubicBezTo>
                <a:cubicBezTo>
                  <a:pt x="6466990" y="2859469"/>
                  <a:pt x="6481247" y="2852101"/>
                  <a:pt x="6492706" y="2842142"/>
                </a:cubicBezTo>
                <a:cubicBezTo>
                  <a:pt x="6504166" y="2832183"/>
                  <a:pt x="6512897" y="2819428"/>
                  <a:pt x="6518900" y="2803875"/>
                </a:cubicBezTo>
                <a:cubicBezTo>
                  <a:pt x="6524903" y="2788322"/>
                  <a:pt x="6528313" y="2769905"/>
                  <a:pt x="6529132" y="2748623"/>
                </a:cubicBezTo>
                <a:cubicBezTo>
                  <a:pt x="6535953" y="2746985"/>
                  <a:pt x="6541752" y="2746031"/>
                  <a:pt x="6546526" y="2745758"/>
                </a:cubicBezTo>
                <a:cubicBezTo>
                  <a:pt x="6551301" y="2745485"/>
                  <a:pt x="6555462" y="2745348"/>
                  <a:pt x="6559009" y="2745348"/>
                </a:cubicBezTo>
                <a:cubicBezTo>
                  <a:pt x="6565558" y="2745348"/>
                  <a:pt x="6572652" y="2746781"/>
                  <a:pt x="6580292" y="2749646"/>
                </a:cubicBezTo>
                <a:cubicBezTo>
                  <a:pt x="6587931" y="2752511"/>
                  <a:pt x="6595844" y="2757832"/>
                  <a:pt x="6604030" y="2765608"/>
                </a:cubicBezTo>
                <a:cubicBezTo>
                  <a:pt x="6612215" y="2773384"/>
                  <a:pt x="6620469" y="2784162"/>
                  <a:pt x="6628791" y="2797941"/>
                </a:cubicBezTo>
                <a:cubicBezTo>
                  <a:pt x="6637113" y="2811719"/>
                  <a:pt x="6644957" y="2829523"/>
                  <a:pt x="6652324" y="2851351"/>
                </a:cubicBezTo>
                <a:lnTo>
                  <a:pt x="6652324" y="2997463"/>
                </a:lnTo>
                <a:lnTo>
                  <a:pt x="6747277" y="2997463"/>
                </a:lnTo>
                <a:lnTo>
                  <a:pt x="6747277" y="2543165"/>
                </a:lnTo>
                <a:lnTo>
                  <a:pt x="6861874" y="2543165"/>
                </a:lnTo>
                <a:lnTo>
                  <a:pt x="6861874" y="2457218"/>
                </a:lnTo>
                <a:lnTo>
                  <a:pt x="6304364" y="2457218"/>
                </a:lnTo>
                <a:lnTo>
                  <a:pt x="6275381" y="2457218"/>
                </a:lnTo>
                <a:lnTo>
                  <a:pt x="5806944" y="2457218"/>
                </a:lnTo>
                <a:lnTo>
                  <a:pt x="5780081" y="2457218"/>
                </a:lnTo>
                <a:lnTo>
                  <a:pt x="5716903" y="2457218"/>
                </a:lnTo>
                <a:cubicBezTo>
                  <a:pt x="5701896" y="2457218"/>
                  <a:pt x="5690436" y="2451488"/>
                  <a:pt x="5682523" y="2440028"/>
                </a:cubicBezTo>
                <a:cubicBezTo>
                  <a:pt x="5674611" y="2428568"/>
                  <a:pt x="5670655" y="2413015"/>
                  <a:pt x="5670655" y="2393370"/>
                </a:cubicBezTo>
                <a:cubicBezTo>
                  <a:pt x="5670655" y="2380273"/>
                  <a:pt x="5673792" y="2368950"/>
                  <a:pt x="5680068" y="2359400"/>
                </a:cubicBezTo>
                <a:cubicBezTo>
                  <a:pt x="5686344" y="2349850"/>
                  <a:pt x="5695006" y="2342006"/>
                  <a:pt x="5706057" y="2335867"/>
                </a:cubicBezTo>
                <a:cubicBezTo>
                  <a:pt x="5717107" y="2329727"/>
                  <a:pt x="5730136" y="2325226"/>
                  <a:pt x="5745143" y="2322360"/>
                </a:cubicBezTo>
                <a:cubicBezTo>
                  <a:pt x="5760150" y="2319495"/>
                  <a:pt x="5776385" y="2318063"/>
                  <a:pt x="5793847" y="2318063"/>
                </a:cubicBezTo>
                <a:cubicBezTo>
                  <a:pt x="5814038" y="2318063"/>
                  <a:pt x="5834570" y="2319905"/>
                  <a:pt x="5855443" y="2323588"/>
                </a:cubicBezTo>
                <a:cubicBezTo>
                  <a:pt x="5876316" y="2327272"/>
                  <a:pt x="5897189" y="2333070"/>
                  <a:pt x="5918062" y="2340983"/>
                </a:cubicBezTo>
                <a:cubicBezTo>
                  <a:pt x="5938935" y="2348895"/>
                  <a:pt x="5959604" y="2359332"/>
                  <a:pt x="5980068" y="2372292"/>
                </a:cubicBezTo>
                <a:cubicBezTo>
                  <a:pt x="6000532" y="2385253"/>
                  <a:pt x="6020586" y="2400873"/>
                  <a:pt x="6040232" y="2419155"/>
                </a:cubicBezTo>
                <a:lnTo>
                  <a:pt x="6100395" y="2354079"/>
                </a:lnTo>
                <a:cubicBezTo>
                  <a:pt x="6074202" y="2330887"/>
                  <a:pt x="6048826" y="2311446"/>
                  <a:pt x="6024270" y="2295757"/>
                </a:cubicBezTo>
                <a:cubicBezTo>
                  <a:pt x="5999713" y="2280068"/>
                  <a:pt x="5975089" y="2267517"/>
                  <a:pt x="5950396" y="2258104"/>
                </a:cubicBezTo>
                <a:cubicBezTo>
                  <a:pt x="5925703" y="2248690"/>
                  <a:pt x="5900395" y="2242005"/>
                  <a:pt x="5874474" y="2238049"/>
                </a:cubicBezTo>
                <a:cubicBezTo>
                  <a:pt x="5848554" y="2234093"/>
                  <a:pt x="5821133" y="2232115"/>
                  <a:pt x="5792210" y="2232115"/>
                </a:cubicBezTo>
                <a:close/>
                <a:moveTo>
                  <a:pt x="1685522" y="2232115"/>
                </a:moveTo>
                <a:lnTo>
                  <a:pt x="1624540" y="2291869"/>
                </a:lnTo>
                <a:cubicBezTo>
                  <a:pt x="1634090" y="2306876"/>
                  <a:pt x="1645345" y="2319632"/>
                  <a:pt x="1658305" y="2330137"/>
                </a:cubicBezTo>
                <a:cubicBezTo>
                  <a:pt x="1671266" y="2340642"/>
                  <a:pt x="1685249" y="2349373"/>
                  <a:pt x="1700256" y="2356330"/>
                </a:cubicBezTo>
                <a:cubicBezTo>
                  <a:pt x="1715263" y="2363288"/>
                  <a:pt x="1731088" y="2368677"/>
                  <a:pt x="1747733" y="2372497"/>
                </a:cubicBezTo>
                <a:cubicBezTo>
                  <a:pt x="1764376" y="2376317"/>
                  <a:pt x="1781225" y="2379182"/>
                  <a:pt x="1798278" y="2381092"/>
                </a:cubicBezTo>
                <a:cubicBezTo>
                  <a:pt x="1815331" y="2383001"/>
                  <a:pt x="1832248" y="2384161"/>
                  <a:pt x="1849029" y="2384570"/>
                </a:cubicBezTo>
                <a:cubicBezTo>
                  <a:pt x="1865809" y="2384980"/>
                  <a:pt x="1881839" y="2385185"/>
                  <a:pt x="1897119" y="2385185"/>
                </a:cubicBezTo>
                <a:cubicBezTo>
                  <a:pt x="1910762" y="2385185"/>
                  <a:pt x="1925427" y="2386344"/>
                  <a:pt x="1941116" y="2388663"/>
                </a:cubicBezTo>
                <a:cubicBezTo>
                  <a:pt x="1956805" y="2390982"/>
                  <a:pt x="1971471" y="2394939"/>
                  <a:pt x="1985114" y="2400532"/>
                </a:cubicBezTo>
                <a:cubicBezTo>
                  <a:pt x="1998756" y="2406126"/>
                  <a:pt x="2010284" y="2413561"/>
                  <a:pt x="2019697" y="2422838"/>
                </a:cubicBezTo>
                <a:cubicBezTo>
                  <a:pt x="2029111" y="2432115"/>
                  <a:pt x="2034500" y="2443575"/>
                  <a:pt x="2035864" y="2457218"/>
                </a:cubicBezTo>
                <a:lnTo>
                  <a:pt x="1541457" y="2457218"/>
                </a:lnTo>
                <a:lnTo>
                  <a:pt x="1541457" y="2543165"/>
                </a:lnTo>
                <a:lnTo>
                  <a:pt x="1791525" y="2543165"/>
                </a:lnTo>
                <a:lnTo>
                  <a:pt x="1791525" y="2661447"/>
                </a:lnTo>
                <a:cubicBezTo>
                  <a:pt x="1791525" y="2680546"/>
                  <a:pt x="1794049" y="2698622"/>
                  <a:pt x="1799097" y="2715676"/>
                </a:cubicBezTo>
                <a:cubicBezTo>
                  <a:pt x="1804145" y="2732729"/>
                  <a:pt x="1812194" y="2747736"/>
                  <a:pt x="1823244" y="2760696"/>
                </a:cubicBezTo>
                <a:cubicBezTo>
                  <a:pt x="1834295" y="2773657"/>
                  <a:pt x="1848415" y="2783889"/>
                  <a:pt x="1865604" y="2791392"/>
                </a:cubicBezTo>
                <a:cubicBezTo>
                  <a:pt x="1882794" y="2798895"/>
                  <a:pt x="1903531" y="2802647"/>
                  <a:pt x="1927814" y="2802647"/>
                </a:cubicBezTo>
                <a:cubicBezTo>
                  <a:pt x="1936000" y="2802647"/>
                  <a:pt x="1945072" y="2802102"/>
                  <a:pt x="1955032" y="2801010"/>
                </a:cubicBezTo>
                <a:cubicBezTo>
                  <a:pt x="1964991" y="2799919"/>
                  <a:pt x="1975018" y="2797872"/>
                  <a:pt x="1985114" y="2794871"/>
                </a:cubicBezTo>
                <a:cubicBezTo>
                  <a:pt x="1995209" y="2791870"/>
                  <a:pt x="2004759" y="2787709"/>
                  <a:pt x="2013763" y="2782388"/>
                </a:cubicBezTo>
                <a:cubicBezTo>
                  <a:pt x="2022767" y="2777067"/>
                  <a:pt x="2030544" y="2770041"/>
                  <a:pt x="2037092" y="2761310"/>
                </a:cubicBezTo>
                <a:cubicBezTo>
                  <a:pt x="2039002" y="2763766"/>
                  <a:pt x="2040570" y="2767313"/>
                  <a:pt x="2041799" y="2771952"/>
                </a:cubicBezTo>
                <a:cubicBezTo>
                  <a:pt x="2043026" y="2776590"/>
                  <a:pt x="2044050" y="2781501"/>
                  <a:pt x="2044868" y="2786686"/>
                </a:cubicBezTo>
                <a:cubicBezTo>
                  <a:pt x="2045687" y="2791870"/>
                  <a:pt x="2046301" y="2796986"/>
                  <a:pt x="2046710" y="2802033"/>
                </a:cubicBezTo>
                <a:cubicBezTo>
                  <a:pt x="2047119" y="2807081"/>
                  <a:pt x="2047324" y="2811242"/>
                  <a:pt x="2047324" y="2814516"/>
                </a:cubicBezTo>
                <a:cubicBezTo>
                  <a:pt x="2047324" y="2834708"/>
                  <a:pt x="2043776" y="2851966"/>
                  <a:pt x="2036682" y="2866290"/>
                </a:cubicBezTo>
                <a:cubicBezTo>
                  <a:pt x="2029588" y="2880615"/>
                  <a:pt x="2019629" y="2892347"/>
                  <a:pt x="2006805" y="2901488"/>
                </a:cubicBezTo>
                <a:cubicBezTo>
                  <a:pt x="1993981" y="2910629"/>
                  <a:pt x="1978701" y="2917313"/>
                  <a:pt x="1960966" y="2921542"/>
                </a:cubicBezTo>
                <a:cubicBezTo>
                  <a:pt x="1943231" y="2925772"/>
                  <a:pt x="1923722" y="2927887"/>
                  <a:pt x="1902440" y="2927887"/>
                </a:cubicBezTo>
                <a:cubicBezTo>
                  <a:pt x="1873790" y="2927887"/>
                  <a:pt x="1847255" y="2922702"/>
                  <a:pt x="1822835" y="2912333"/>
                </a:cubicBezTo>
                <a:cubicBezTo>
                  <a:pt x="1798415" y="2901965"/>
                  <a:pt x="1776587" y="2886276"/>
                  <a:pt x="1757350" y="2865267"/>
                </a:cubicBezTo>
                <a:cubicBezTo>
                  <a:pt x="1738115" y="2844257"/>
                  <a:pt x="1721811" y="2817927"/>
                  <a:pt x="1708442" y="2786276"/>
                </a:cubicBezTo>
                <a:cubicBezTo>
                  <a:pt x="1695072" y="2754625"/>
                  <a:pt x="1684977" y="2717518"/>
                  <a:pt x="1678155" y="2674953"/>
                </a:cubicBezTo>
                <a:lnTo>
                  <a:pt x="1589342" y="2686003"/>
                </a:lnTo>
                <a:cubicBezTo>
                  <a:pt x="1596163" y="2736754"/>
                  <a:pt x="1608169" y="2782320"/>
                  <a:pt x="1625359" y="2822702"/>
                </a:cubicBezTo>
                <a:cubicBezTo>
                  <a:pt x="1642548" y="2863084"/>
                  <a:pt x="1664376" y="2897395"/>
                  <a:pt x="1690843" y="2925635"/>
                </a:cubicBezTo>
                <a:cubicBezTo>
                  <a:pt x="1717309" y="2953876"/>
                  <a:pt x="1748279" y="2975499"/>
                  <a:pt x="1783749" y="2990505"/>
                </a:cubicBezTo>
                <a:cubicBezTo>
                  <a:pt x="1819220" y="3005513"/>
                  <a:pt x="1858783" y="3013016"/>
                  <a:pt x="1902440" y="3013016"/>
                </a:cubicBezTo>
                <a:cubicBezTo>
                  <a:pt x="1939820" y="3013016"/>
                  <a:pt x="1973381" y="3008105"/>
                  <a:pt x="2003122" y="2998282"/>
                </a:cubicBezTo>
                <a:cubicBezTo>
                  <a:pt x="2032862" y="2988459"/>
                  <a:pt x="2058033" y="2974476"/>
                  <a:pt x="2078634" y="2956331"/>
                </a:cubicBezTo>
                <a:cubicBezTo>
                  <a:pt x="2099234" y="2938186"/>
                  <a:pt x="2115059" y="2916290"/>
                  <a:pt x="2126110" y="2890642"/>
                </a:cubicBezTo>
                <a:cubicBezTo>
                  <a:pt x="2137160" y="2864994"/>
                  <a:pt x="2142685" y="2836208"/>
                  <a:pt x="2142685" y="2804284"/>
                </a:cubicBezTo>
                <a:cubicBezTo>
                  <a:pt x="2142685" y="2778909"/>
                  <a:pt x="2137501" y="2751351"/>
                  <a:pt x="2127133" y="2721611"/>
                </a:cubicBezTo>
                <a:cubicBezTo>
                  <a:pt x="2116765" y="2691869"/>
                  <a:pt x="2098756" y="2659810"/>
                  <a:pt x="2073108" y="2625431"/>
                </a:cubicBezTo>
                <a:lnTo>
                  <a:pt x="1998620" y="2647532"/>
                </a:lnTo>
                <a:cubicBezTo>
                  <a:pt x="1998620" y="2660628"/>
                  <a:pt x="1996915" y="2671679"/>
                  <a:pt x="1993504" y="2680683"/>
                </a:cubicBezTo>
                <a:cubicBezTo>
                  <a:pt x="1990093" y="2689687"/>
                  <a:pt x="1985455" y="2696918"/>
                  <a:pt x="1979588" y="2702374"/>
                </a:cubicBezTo>
                <a:cubicBezTo>
                  <a:pt x="1973722" y="2707831"/>
                  <a:pt x="1966696" y="2711788"/>
                  <a:pt x="1958510" y="2714243"/>
                </a:cubicBezTo>
                <a:cubicBezTo>
                  <a:pt x="1950325" y="2716699"/>
                  <a:pt x="1941457" y="2717927"/>
                  <a:pt x="1931907" y="2717927"/>
                </a:cubicBezTo>
                <a:cubicBezTo>
                  <a:pt x="1917173" y="2717927"/>
                  <a:pt x="1905918" y="2714176"/>
                  <a:pt x="1898142" y="2706672"/>
                </a:cubicBezTo>
                <a:cubicBezTo>
                  <a:pt x="1890366" y="2699169"/>
                  <a:pt x="1886478" y="2688459"/>
                  <a:pt x="1886478" y="2674544"/>
                </a:cubicBezTo>
                <a:lnTo>
                  <a:pt x="1886478" y="2543165"/>
                </a:lnTo>
                <a:lnTo>
                  <a:pt x="2208207" y="2543165"/>
                </a:lnTo>
                <a:lnTo>
                  <a:pt x="2236819" y="2543165"/>
                </a:lnTo>
                <a:lnTo>
                  <a:pt x="2281878" y="2543165"/>
                </a:lnTo>
                <a:lnTo>
                  <a:pt x="2281878" y="3034299"/>
                </a:lnTo>
                <a:lnTo>
                  <a:pt x="2377648" y="3034299"/>
                </a:lnTo>
                <a:lnTo>
                  <a:pt x="2377648" y="2543165"/>
                </a:lnTo>
                <a:lnTo>
                  <a:pt x="2465383" y="2543165"/>
                </a:lnTo>
                <a:lnTo>
                  <a:pt x="2492246" y="2543165"/>
                </a:lnTo>
                <a:lnTo>
                  <a:pt x="2861563" y="2543165"/>
                </a:lnTo>
                <a:lnTo>
                  <a:pt x="2861563" y="2604557"/>
                </a:lnTo>
                <a:cubicBezTo>
                  <a:pt x="2854469" y="2601828"/>
                  <a:pt x="2847170" y="2599850"/>
                  <a:pt x="2839667" y="2598623"/>
                </a:cubicBezTo>
                <a:cubicBezTo>
                  <a:pt x="2832163" y="2597395"/>
                  <a:pt x="2824728" y="2596781"/>
                  <a:pt x="2817360" y="2596781"/>
                </a:cubicBezTo>
                <a:cubicBezTo>
                  <a:pt x="2810267" y="2596781"/>
                  <a:pt x="2802968" y="2597258"/>
                  <a:pt x="2795465" y="2598213"/>
                </a:cubicBezTo>
                <a:cubicBezTo>
                  <a:pt x="2787961" y="2599168"/>
                  <a:pt x="2780731" y="2600601"/>
                  <a:pt x="2773773" y="2602511"/>
                </a:cubicBezTo>
                <a:cubicBezTo>
                  <a:pt x="2766815" y="2604420"/>
                  <a:pt x="2760267" y="2606808"/>
                  <a:pt x="2754127" y="2609673"/>
                </a:cubicBezTo>
                <a:cubicBezTo>
                  <a:pt x="2747988" y="2612538"/>
                  <a:pt x="2742736" y="2616017"/>
                  <a:pt x="2738370" y="2620109"/>
                </a:cubicBezTo>
                <a:cubicBezTo>
                  <a:pt x="2728820" y="2611378"/>
                  <a:pt x="2715996" y="2603943"/>
                  <a:pt x="2699899" y="2597804"/>
                </a:cubicBezTo>
                <a:cubicBezTo>
                  <a:pt x="2683800" y="2591665"/>
                  <a:pt x="2665793" y="2588595"/>
                  <a:pt x="2645873" y="2588595"/>
                </a:cubicBezTo>
                <a:cubicBezTo>
                  <a:pt x="2627320" y="2588595"/>
                  <a:pt x="2609584" y="2591528"/>
                  <a:pt x="2592668" y="2597395"/>
                </a:cubicBezTo>
                <a:cubicBezTo>
                  <a:pt x="2575751" y="2603261"/>
                  <a:pt x="2560812" y="2611583"/>
                  <a:pt x="2547851" y="2622361"/>
                </a:cubicBezTo>
                <a:cubicBezTo>
                  <a:pt x="2534891" y="2633138"/>
                  <a:pt x="2524523" y="2646303"/>
                  <a:pt x="2516747" y="2661856"/>
                </a:cubicBezTo>
                <a:cubicBezTo>
                  <a:pt x="2508970" y="2677409"/>
                  <a:pt x="2505082" y="2694871"/>
                  <a:pt x="2505082" y="2714243"/>
                </a:cubicBezTo>
                <a:cubicBezTo>
                  <a:pt x="2505082" y="2730888"/>
                  <a:pt x="2507061" y="2746508"/>
                  <a:pt x="2511017" y="2761105"/>
                </a:cubicBezTo>
                <a:cubicBezTo>
                  <a:pt x="2514973" y="2775703"/>
                  <a:pt x="2521249" y="2788391"/>
                  <a:pt x="2529844" y="2799168"/>
                </a:cubicBezTo>
                <a:cubicBezTo>
                  <a:pt x="2538438" y="2809946"/>
                  <a:pt x="2549421" y="2818404"/>
                  <a:pt x="2562790" y="2824544"/>
                </a:cubicBezTo>
                <a:cubicBezTo>
                  <a:pt x="2576160" y="2830683"/>
                  <a:pt x="2592122" y="2833753"/>
                  <a:pt x="2610677" y="2833753"/>
                </a:cubicBezTo>
                <a:cubicBezTo>
                  <a:pt x="2618043" y="2833753"/>
                  <a:pt x="2625068" y="2832252"/>
                  <a:pt x="2631753" y="2829250"/>
                </a:cubicBezTo>
                <a:cubicBezTo>
                  <a:pt x="2638439" y="2826249"/>
                  <a:pt x="2644237" y="2822292"/>
                  <a:pt x="2649148" y="2817381"/>
                </a:cubicBezTo>
                <a:cubicBezTo>
                  <a:pt x="2654059" y="2812470"/>
                  <a:pt x="2658015" y="2806808"/>
                  <a:pt x="2661017" y="2800396"/>
                </a:cubicBezTo>
                <a:cubicBezTo>
                  <a:pt x="2664018" y="2793984"/>
                  <a:pt x="2665518" y="2787231"/>
                  <a:pt x="2665518" y="2780137"/>
                </a:cubicBezTo>
                <a:cubicBezTo>
                  <a:pt x="2665518" y="2772770"/>
                  <a:pt x="2664155" y="2765813"/>
                  <a:pt x="2661426" y="2759264"/>
                </a:cubicBezTo>
                <a:cubicBezTo>
                  <a:pt x="2658698" y="2752715"/>
                  <a:pt x="2654878" y="2746985"/>
                  <a:pt x="2649967" y="2742074"/>
                </a:cubicBezTo>
                <a:cubicBezTo>
                  <a:pt x="2645055" y="2737163"/>
                  <a:pt x="2639257" y="2733275"/>
                  <a:pt x="2632573" y="2730410"/>
                </a:cubicBezTo>
                <a:cubicBezTo>
                  <a:pt x="2625886" y="2727545"/>
                  <a:pt x="2618725" y="2726112"/>
                  <a:pt x="2611085" y="2726112"/>
                </a:cubicBezTo>
                <a:cubicBezTo>
                  <a:pt x="2605628" y="2726112"/>
                  <a:pt x="2601535" y="2726522"/>
                  <a:pt x="2598807" y="2727340"/>
                </a:cubicBezTo>
                <a:cubicBezTo>
                  <a:pt x="2597988" y="2723793"/>
                  <a:pt x="2597579" y="2719837"/>
                  <a:pt x="2597579" y="2715471"/>
                </a:cubicBezTo>
                <a:cubicBezTo>
                  <a:pt x="2597579" y="2701829"/>
                  <a:pt x="2601467" y="2691392"/>
                  <a:pt x="2609243" y="2684161"/>
                </a:cubicBezTo>
                <a:cubicBezTo>
                  <a:pt x="2617020" y="2676931"/>
                  <a:pt x="2628275" y="2673316"/>
                  <a:pt x="2643008" y="2673316"/>
                </a:cubicBezTo>
                <a:cubicBezTo>
                  <a:pt x="2651467" y="2673316"/>
                  <a:pt x="2658698" y="2674953"/>
                  <a:pt x="2664700" y="2678227"/>
                </a:cubicBezTo>
                <a:cubicBezTo>
                  <a:pt x="2670703" y="2681502"/>
                  <a:pt x="2675615" y="2685799"/>
                  <a:pt x="2679434" y="2691119"/>
                </a:cubicBezTo>
                <a:cubicBezTo>
                  <a:pt x="2683254" y="2696440"/>
                  <a:pt x="2686051" y="2702306"/>
                  <a:pt x="2687825" y="2708718"/>
                </a:cubicBezTo>
                <a:cubicBezTo>
                  <a:pt x="2689598" y="2715131"/>
                  <a:pt x="2690485" y="2721611"/>
                  <a:pt x="2690485" y="2728159"/>
                </a:cubicBezTo>
                <a:lnTo>
                  <a:pt x="2690485" y="2742893"/>
                </a:lnTo>
                <a:lnTo>
                  <a:pt x="2779707" y="2742893"/>
                </a:lnTo>
                <a:lnTo>
                  <a:pt x="2779707" y="2731843"/>
                </a:lnTo>
                <a:cubicBezTo>
                  <a:pt x="2779707" y="2722838"/>
                  <a:pt x="2780867" y="2715131"/>
                  <a:pt x="2783186" y="2708718"/>
                </a:cubicBezTo>
                <a:cubicBezTo>
                  <a:pt x="2785505" y="2702306"/>
                  <a:pt x="2788575" y="2697054"/>
                  <a:pt x="2792395" y="2692961"/>
                </a:cubicBezTo>
                <a:cubicBezTo>
                  <a:pt x="2796215" y="2688868"/>
                  <a:pt x="2800444" y="2685935"/>
                  <a:pt x="2805083" y="2684161"/>
                </a:cubicBezTo>
                <a:cubicBezTo>
                  <a:pt x="2809722" y="2682388"/>
                  <a:pt x="2815724" y="2681502"/>
                  <a:pt x="2823091" y="2681502"/>
                </a:cubicBezTo>
                <a:cubicBezTo>
                  <a:pt x="2834824" y="2681502"/>
                  <a:pt x="2844169" y="2684434"/>
                  <a:pt x="2851126" y="2690301"/>
                </a:cubicBezTo>
                <a:cubicBezTo>
                  <a:pt x="2858084" y="2696167"/>
                  <a:pt x="2861563" y="2705785"/>
                  <a:pt x="2861563" y="2719155"/>
                </a:cubicBezTo>
                <a:lnTo>
                  <a:pt x="2861563" y="2877136"/>
                </a:lnTo>
                <a:cubicBezTo>
                  <a:pt x="2854469" y="2874408"/>
                  <a:pt x="2847170" y="2872429"/>
                  <a:pt x="2839667" y="2871201"/>
                </a:cubicBezTo>
                <a:cubicBezTo>
                  <a:pt x="2832163" y="2869974"/>
                  <a:pt x="2824728" y="2869359"/>
                  <a:pt x="2817360" y="2869359"/>
                </a:cubicBezTo>
                <a:cubicBezTo>
                  <a:pt x="2810267" y="2869359"/>
                  <a:pt x="2802968" y="2869837"/>
                  <a:pt x="2795465" y="2870792"/>
                </a:cubicBezTo>
                <a:cubicBezTo>
                  <a:pt x="2787961" y="2871747"/>
                  <a:pt x="2780731" y="2873179"/>
                  <a:pt x="2773773" y="2875089"/>
                </a:cubicBezTo>
                <a:cubicBezTo>
                  <a:pt x="2766815" y="2877000"/>
                  <a:pt x="2760267" y="2879387"/>
                  <a:pt x="2754127" y="2882252"/>
                </a:cubicBezTo>
                <a:cubicBezTo>
                  <a:pt x="2747988" y="2885117"/>
                  <a:pt x="2742736" y="2888595"/>
                  <a:pt x="2738370" y="2892688"/>
                </a:cubicBezTo>
                <a:cubicBezTo>
                  <a:pt x="2728820" y="2883957"/>
                  <a:pt x="2715996" y="2876522"/>
                  <a:pt x="2699899" y="2870383"/>
                </a:cubicBezTo>
                <a:cubicBezTo>
                  <a:pt x="2683800" y="2864243"/>
                  <a:pt x="2665793" y="2861174"/>
                  <a:pt x="2645873" y="2861174"/>
                </a:cubicBezTo>
                <a:cubicBezTo>
                  <a:pt x="2627320" y="2861174"/>
                  <a:pt x="2609584" y="2864107"/>
                  <a:pt x="2592668" y="2869974"/>
                </a:cubicBezTo>
                <a:cubicBezTo>
                  <a:pt x="2575751" y="2875840"/>
                  <a:pt x="2560812" y="2884162"/>
                  <a:pt x="2547851" y="2894939"/>
                </a:cubicBezTo>
                <a:cubicBezTo>
                  <a:pt x="2534891" y="2905717"/>
                  <a:pt x="2524523" y="2918882"/>
                  <a:pt x="2516747" y="2934434"/>
                </a:cubicBezTo>
                <a:cubicBezTo>
                  <a:pt x="2508970" y="2949988"/>
                  <a:pt x="2505082" y="2967450"/>
                  <a:pt x="2505082" y="2986822"/>
                </a:cubicBezTo>
                <a:cubicBezTo>
                  <a:pt x="2505082" y="3003466"/>
                  <a:pt x="2507061" y="3019087"/>
                  <a:pt x="2511017" y="3033684"/>
                </a:cubicBezTo>
                <a:cubicBezTo>
                  <a:pt x="2514973" y="3048282"/>
                  <a:pt x="2521249" y="3060969"/>
                  <a:pt x="2529844" y="3071747"/>
                </a:cubicBezTo>
                <a:cubicBezTo>
                  <a:pt x="2538438" y="3082525"/>
                  <a:pt x="2549421" y="3090983"/>
                  <a:pt x="2562790" y="3097122"/>
                </a:cubicBezTo>
                <a:cubicBezTo>
                  <a:pt x="2576160" y="3103262"/>
                  <a:pt x="2592122" y="3106331"/>
                  <a:pt x="2610677" y="3106331"/>
                </a:cubicBezTo>
                <a:cubicBezTo>
                  <a:pt x="2618043" y="3106331"/>
                  <a:pt x="2625068" y="3104831"/>
                  <a:pt x="2631753" y="3101829"/>
                </a:cubicBezTo>
                <a:cubicBezTo>
                  <a:pt x="2638439" y="3098827"/>
                  <a:pt x="2644237" y="3094871"/>
                  <a:pt x="2649148" y="3089960"/>
                </a:cubicBezTo>
                <a:cubicBezTo>
                  <a:pt x="2654059" y="3085049"/>
                  <a:pt x="2658015" y="3079387"/>
                  <a:pt x="2661017" y="3072975"/>
                </a:cubicBezTo>
                <a:cubicBezTo>
                  <a:pt x="2664018" y="3066563"/>
                  <a:pt x="2665518" y="3059810"/>
                  <a:pt x="2665518" y="3052716"/>
                </a:cubicBezTo>
                <a:cubicBezTo>
                  <a:pt x="2665518" y="3045349"/>
                  <a:pt x="2664155" y="3038391"/>
                  <a:pt x="2661426" y="3031843"/>
                </a:cubicBezTo>
                <a:cubicBezTo>
                  <a:pt x="2658698" y="3025294"/>
                  <a:pt x="2654878" y="3019564"/>
                  <a:pt x="2649967" y="3014653"/>
                </a:cubicBezTo>
                <a:cubicBezTo>
                  <a:pt x="2645055" y="3009742"/>
                  <a:pt x="2639257" y="3005854"/>
                  <a:pt x="2632573" y="3002989"/>
                </a:cubicBezTo>
                <a:cubicBezTo>
                  <a:pt x="2625886" y="3000124"/>
                  <a:pt x="2618725" y="2998691"/>
                  <a:pt x="2611085" y="2998691"/>
                </a:cubicBezTo>
                <a:cubicBezTo>
                  <a:pt x="2605628" y="2998691"/>
                  <a:pt x="2601535" y="2999100"/>
                  <a:pt x="2598807" y="2999919"/>
                </a:cubicBezTo>
                <a:cubicBezTo>
                  <a:pt x="2597988" y="2995827"/>
                  <a:pt x="2597579" y="2991597"/>
                  <a:pt x="2597579" y="2987231"/>
                </a:cubicBezTo>
                <a:cubicBezTo>
                  <a:pt x="2597579" y="2974135"/>
                  <a:pt x="2601467" y="2963971"/>
                  <a:pt x="2609243" y="2956740"/>
                </a:cubicBezTo>
                <a:cubicBezTo>
                  <a:pt x="2617020" y="2949510"/>
                  <a:pt x="2628275" y="2945895"/>
                  <a:pt x="2643008" y="2945895"/>
                </a:cubicBezTo>
                <a:cubicBezTo>
                  <a:pt x="2651467" y="2945895"/>
                  <a:pt x="2658698" y="2947531"/>
                  <a:pt x="2664700" y="2950806"/>
                </a:cubicBezTo>
                <a:cubicBezTo>
                  <a:pt x="2670703" y="2954080"/>
                  <a:pt x="2675615" y="2958377"/>
                  <a:pt x="2679434" y="2963698"/>
                </a:cubicBezTo>
                <a:cubicBezTo>
                  <a:pt x="2683254" y="2969019"/>
                  <a:pt x="2686051" y="2974885"/>
                  <a:pt x="2687825" y="2981297"/>
                </a:cubicBezTo>
                <a:cubicBezTo>
                  <a:pt x="2689598" y="2987709"/>
                  <a:pt x="2690485" y="2994189"/>
                  <a:pt x="2690485" y="3000737"/>
                </a:cubicBezTo>
                <a:lnTo>
                  <a:pt x="2690485" y="3015471"/>
                </a:lnTo>
                <a:lnTo>
                  <a:pt x="2779707" y="3015471"/>
                </a:lnTo>
                <a:lnTo>
                  <a:pt x="2779707" y="3004421"/>
                </a:lnTo>
                <a:cubicBezTo>
                  <a:pt x="2779707" y="2995417"/>
                  <a:pt x="2780867" y="2987709"/>
                  <a:pt x="2783186" y="2981297"/>
                </a:cubicBezTo>
                <a:cubicBezTo>
                  <a:pt x="2785505" y="2974885"/>
                  <a:pt x="2788575" y="2969632"/>
                  <a:pt x="2792395" y="2965540"/>
                </a:cubicBezTo>
                <a:cubicBezTo>
                  <a:pt x="2796215" y="2961447"/>
                  <a:pt x="2800444" y="2958514"/>
                  <a:pt x="2805083" y="2956740"/>
                </a:cubicBezTo>
                <a:cubicBezTo>
                  <a:pt x="2809722" y="2954967"/>
                  <a:pt x="2815859" y="2954080"/>
                  <a:pt x="2823500" y="2954080"/>
                </a:cubicBezTo>
                <a:cubicBezTo>
                  <a:pt x="2834960" y="2954080"/>
                  <a:pt x="2844169" y="2957013"/>
                  <a:pt x="2851126" y="2962879"/>
                </a:cubicBezTo>
                <a:cubicBezTo>
                  <a:pt x="2858084" y="2968746"/>
                  <a:pt x="2861563" y="2978364"/>
                  <a:pt x="2861563" y="2991734"/>
                </a:cubicBezTo>
                <a:lnTo>
                  <a:pt x="2861563" y="3034299"/>
                </a:lnTo>
                <a:lnTo>
                  <a:pt x="2956515" y="3034299"/>
                </a:lnTo>
                <a:lnTo>
                  <a:pt x="2956515" y="2543165"/>
                </a:lnTo>
                <a:lnTo>
                  <a:pt x="3046407" y="2543165"/>
                </a:lnTo>
                <a:lnTo>
                  <a:pt x="3071113" y="2543165"/>
                </a:lnTo>
                <a:lnTo>
                  <a:pt x="3120077" y="2543165"/>
                </a:lnTo>
                <a:lnTo>
                  <a:pt x="3120077" y="3034299"/>
                </a:lnTo>
                <a:lnTo>
                  <a:pt x="3215848" y="3034299"/>
                </a:lnTo>
                <a:lnTo>
                  <a:pt x="3215848" y="2543165"/>
                </a:lnTo>
                <a:lnTo>
                  <a:pt x="3330446" y="2543165"/>
                </a:lnTo>
                <a:lnTo>
                  <a:pt x="3330446" y="2457218"/>
                </a:lnTo>
                <a:lnTo>
                  <a:pt x="3240405" y="2457218"/>
                </a:lnTo>
                <a:cubicBezTo>
                  <a:pt x="3225399" y="2457218"/>
                  <a:pt x="3213939" y="2451488"/>
                  <a:pt x="3206025" y="2440028"/>
                </a:cubicBezTo>
                <a:cubicBezTo>
                  <a:pt x="3198112" y="2428568"/>
                  <a:pt x="3194157" y="2413015"/>
                  <a:pt x="3194157" y="2393370"/>
                </a:cubicBezTo>
                <a:cubicBezTo>
                  <a:pt x="3194157" y="2380273"/>
                  <a:pt x="3197294" y="2368950"/>
                  <a:pt x="3203570" y="2359400"/>
                </a:cubicBezTo>
                <a:cubicBezTo>
                  <a:pt x="3209846" y="2349850"/>
                  <a:pt x="3218509" y="2342006"/>
                  <a:pt x="3229559" y="2335867"/>
                </a:cubicBezTo>
                <a:cubicBezTo>
                  <a:pt x="3240610" y="2329727"/>
                  <a:pt x="3253638" y="2325226"/>
                  <a:pt x="3268645" y="2322360"/>
                </a:cubicBezTo>
                <a:cubicBezTo>
                  <a:pt x="3283652" y="2319495"/>
                  <a:pt x="3299887" y="2318063"/>
                  <a:pt x="3317348" y="2318063"/>
                </a:cubicBezTo>
                <a:cubicBezTo>
                  <a:pt x="3337540" y="2318063"/>
                  <a:pt x="3358073" y="2319905"/>
                  <a:pt x="3378945" y="2323588"/>
                </a:cubicBezTo>
                <a:cubicBezTo>
                  <a:pt x="3399818" y="2327272"/>
                  <a:pt x="3420692" y="2333070"/>
                  <a:pt x="3441565" y="2340983"/>
                </a:cubicBezTo>
                <a:cubicBezTo>
                  <a:pt x="3462438" y="2348895"/>
                  <a:pt x="3483106" y="2359332"/>
                  <a:pt x="3503570" y="2372292"/>
                </a:cubicBezTo>
                <a:cubicBezTo>
                  <a:pt x="3524034" y="2385253"/>
                  <a:pt x="3544088" y="2400873"/>
                  <a:pt x="3563734" y="2419155"/>
                </a:cubicBezTo>
                <a:lnTo>
                  <a:pt x="3623898" y="2354079"/>
                </a:lnTo>
                <a:cubicBezTo>
                  <a:pt x="3597704" y="2330887"/>
                  <a:pt x="3572329" y="2311446"/>
                  <a:pt x="3547772" y="2295757"/>
                </a:cubicBezTo>
                <a:cubicBezTo>
                  <a:pt x="3523216" y="2280068"/>
                  <a:pt x="3498591" y="2267517"/>
                  <a:pt x="3473898" y="2258104"/>
                </a:cubicBezTo>
                <a:cubicBezTo>
                  <a:pt x="3449204" y="2248690"/>
                  <a:pt x="3423898" y="2242005"/>
                  <a:pt x="3397976" y="2238049"/>
                </a:cubicBezTo>
                <a:cubicBezTo>
                  <a:pt x="3372055" y="2234093"/>
                  <a:pt x="3344635" y="2232115"/>
                  <a:pt x="3315712" y="2232115"/>
                </a:cubicBezTo>
                <a:cubicBezTo>
                  <a:pt x="3284880" y="2232115"/>
                  <a:pt x="3256162" y="2235593"/>
                  <a:pt x="3229559" y="2242551"/>
                </a:cubicBezTo>
                <a:cubicBezTo>
                  <a:pt x="3202956" y="2249509"/>
                  <a:pt x="3179832" y="2259673"/>
                  <a:pt x="3160187" y="2273043"/>
                </a:cubicBezTo>
                <a:cubicBezTo>
                  <a:pt x="3140541" y="2286412"/>
                  <a:pt x="3125056" y="2302988"/>
                  <a:pt x="3113734" y="2322769"/>
                </a:cubicBezTo>
                <a:cubicBezTo>
                  <a:pt x="3102410" y="2342551"/>
                  <a:pt x="3096748" y="2365130"/>
                  <a:pt x="3096748" y="2390505"/>
                </a:cubicBezTo>
                <a:cubicBezTo>
                  <a:pt x="3096748" y="2405785"/>
                  <a:pt x="3098113" y="2418540"/>
                  <a:pt x="3100842" y="2428772"/>
                </a:cubicBezTo>
                <a:cubicBezTo>
                  <a:pt x="3103570" y="2439004"/>
                  <a:pt x="3107389" y="2448486"/>
                  <a:pt x="3112301" y="2457218"/>
                </a:cubicBezTo>
                <a:lnTo>
                  <a:pt x="3071113" y="2457218"/>
                </a:lnTo>
                <a:lnTo>
                  <a:pt x="3046407" y="2457218"/>
                </a:lnTo>
                <a:lnTo>
                  <a:pt x="2492246" y="2457218"/>
                </a:lnTo>
                <a:lnTo>
                  <a:pt x="2465383" y="2457218"/>
                </a:lnTo>
                <a:lnTo>
                  <a:pt x="2402204" y="2457218"/>
                </a:lnTo>
                <a:cubicBezTo>
                  <a:pt x="2387197" y="2457218"/>
                  <a:pt x="2375738" y="2451488"/>
                  <a:pt x="2367826" y="2440028"/>
                </a:cubicBezTo>
                <a:cubicBezTo>
                  <a:pt x="2359913" y="2428568"/>
                  <a:pt x="2355956" y="2413015"/>
                  <a:pt x="2355956" y="2393370"/>
                </a:cubicBezTo>
                <a:cubicBezTo>
                  <a:pt x="2355956" y="2380273"/>
                  <a:pt x="2359094" y="2368950"/>
                  <a:pt x="2365370" y="2359400"/>
                </a:cubicBezTo>
                <a:cubicBezTo>
                  <a:pt x="2371646" y="2349850"/>
                  <a:pt x="2380309" y="2342006"/>
                  <a:pt x="2391358" y="2335867"/>
                </a:cubicBezTo>
                <a:cubicBezTo>
                  <a:pt x="2402409" y="2329727"/>
                  <a:pt x="2415438" y="2325226"/>
                  <a:pt x="2430445" y="2322360"/>
                </a:cubicBezTo>
                <a:cubicBezTo>
                  <a:pt x="2445452" y="2319495"/>
                  <a:pt x="2461686" y="2318063"/>
                  <a:pt x="2479149" y="2318063"/>
                </a:cubicBezTo>
                <a:cubicBezTo>
                  <a:pt x="2499340" y="2318063"/>
                  <a:pt x="2519872" y="2319905"/>
                  <a:pt x="2540745" y="2323588"/>
                </a:cubicBezTo>
                <a:cubicBezTo>
                  <a:pt x="2561618" y="2327272"/>
                  <a:pt x="2582491" y="2333070"/>
                  <a:pt x="2603365" y="2340983"/>
                </a:cubicBezTo>
                <a:cubicBezTo>
                  <a:pt x="2624238" y="2348895"/>
                  <a:pt x="2644906" y="2359332"/>
                  <a:pt x="2665370" y="2372292"/>
                </a:cubicBezTo>
                <a:cubicBezTo>
                  <a:pt x="2685834" y="2385253"/>
                  <a:pt x="2705889" y="2400873"/>
                  <a:pt x="2725535" y="2419155"/>
                </a:cubicBezTo>
                <a:lnTo>
                  <a:pt x="2785698" y="2354079"/>
                </a:lnTo>
                <a:cubicBezTo>
                  <a:pt x="2759504" y="2330887"/>
                  <a:pt x="2734129" y="2311446"/>
                  <a:pt x="2709572" y="2295757"/>
                </a:cubicBezTo>
                <a:cubicBezTo>
                  <a:pt x="2685015" y="2280068"/>
                  <a:pt x="2660391" y="2267517"/>
                  <a:pt x="2635698" y="2258104"/>
                </a:cubicBezTo>
                <a:cubicBezTo>
                  <a:pt x="2611005" y="2248690"/>
                  <a:pt x="2585697" y="2242005"/>
                  <a:pt x="2559777" y="2238049"/>
                </a:cubicBezTo>
                <a:cubicBezTo>
                  <a:pt x="2533856" y="2234093"/>
                  <a:pt x="2506434" y="2232115"/>
                  <a:pt x="2477512" y="2232115"/>
                </a:cubicBezTo>
                <a:cubicBezTo>
                  <a:pt x="2446680" y="2232115"/>
                  <a:pt x="2417962" y="2235593"/>
                  <a:pt x="2391358" y="2242551"/>
                </a:cubicBezTo>
                <a:cubicBezTo>
                  <a:pt x="2364756" y="2249509"/>
                  <a:pt x="2341632" y="2259673"/>
                  <a:pt x="2321987" y="2273043"/>
                </a:cubicBezTo>
                <a:cubicBezTo>
                  <a:pt x="2302341" y="2286412"/>
                  <a:pt x="2286857" y="2302988"/>
                  <a:pt x="2275533" y="2322769"/>
                </a:cubicBezTo>
                <a:cubicBezTo>
                  <a:pt x="2264209" y="2342551"/>
                  <a:pt x="2258548" y="2365130"/>
                  <a:pt x="2258548" y="2390505"/>
                </a:cubicBezTo>
                <a:cubicBezTo>
                  <a:pt x="2258548" y="2405785"/>
                  <a:pt x="2259913" y="2418540"/>
                  <a:pt x="2262641" y="2428772"/>
                </a:cubicBezTo>
                <a:cubicBezTo>
                  <a:pt x="2265370" y="2439004"/>
                  <a:pt x="2269190" y="2448486"/>
                  <a:pt x="2274101" y="2457218"/>
                </a:cubicBezTo>
                <a:lnTo>
                  <a:pt x="2236819" y="2457218"/>
                </a:lnTo>
                <a:lnTo>
                  <a:pt x="2208207" y="2457218"/>
                </a:lnTo>
                <a:lnTo>
                  <a:pt x="2131226" y="2457218"/>
                </a:lnTo>
                <a:cubicBezTo>
                  <a:pt x="2130680" y="2435389"/>
                  <a:pt x="2125496" y="2415062"/>
                  <a:pt x="2115673" y="2396235"/>
                </a:cubicBezTo>
                <a:cubicBezTo>
                  <a:pt x="2105850" y="2377408"/>
                  <a:pt x="2092003" y="2361037"/>
                  <a:pt x="2074131" y="2347122"/>
                </a:cubicBezTo>
                <a:cubicBezTo>
                  <a:pt x="2056259" y="2333207"/>
                  <a:pt x="2034977" y="2322292"/>
                  <a:pt x="2010284" y="2314379"/>
                </a:cubicBezTo>
                <a:cubicBezTo>
                  <a:pt x="1985591" y="2306467"/>
                  <a:pt x="1958237" y="2302510"/>
                  <a:pt x="1928224" y="2302510"/>
                </a:cubicBezTo>
                <a:cubicBezTo>
                  <a:pt x="1896027" y="2302510"/>
                  <a:pt x="1868197" y="2301964"/>
                  <a:pt x="1844732" y="2300873"/>
                </a:cubicBezTo>
                <a:cubicBezTo>
                  <a:pt x="1821266" y="2299782"/>
                  <a:pt x="1800257" y="2296917"/>
                  <a:pt x="1781703" y="2292279"/>
                </a:cubicBezTo>
                <a:cubicBezTo>
                  <a:pt x="1763148" y="2287640"/>
                  <a:pt x="1746300" y="2280614"/>
                  <a:pt x="1731157" y="2271201"/>
                </a:cubicBezTo>
                <a:cubicBezTo>
                  <a:pt x="1716014" y="2261787"/>
                  <a:pt x="1700802" y="2248758"/>
                  <a:pt x="1685522" y="2232115"/>
                </a:cubicBezTo>
                <a:close/>
                <a:moveTo>
                  <a:pt x="4372450" y="1512590"/>
                </a:moveTo>
                <a:lnTo>
                  <a:pt x="4407820" y="1512590"/>
                </a:lnTo>
                <a:lnTo>
                  <a:pt x="4407820" y="1548504"/>
                </a:lnTo>
                <a:cubicBezTo>
                  <a:pt x="4407820" y="1559024"/>
                  <a:pt x="4405281" y="1566824"/>
                  <a:pt x="4400202" y="1571903"/>
                </a:cubicBezTo>
                <a:cubicBezTo>
                  <a:pt x="4395123" y="1576981"/>
                  <a:pt x="4388775" y="1579521"/>
                  <a:pt x="4381157" y="1579521"/>
                </a:cubicBezTo>
                <a:cubicBezTo>
                  <a:pt x="4376441" y="1579521"/>
                  <a:pt x="4371725" y="1578886"/>
                  <a:pt x="4367009" y="1577616"/>
                </a:cubicBezTo>
                <a:cubicBezTo>
                  <a:pt x="4362293" y="1576347"/>
                  <a:pt x="4358121" y="1574261"/>
                  <a:pt x="4354493" y="1571359"/>
                </a:cubicBezTo>
                <a:cubicBezTo>
                  <a:pt x="4350866" y="1568456"/>
                  <a:pt x="4347963" y="1564557"/>
                  <a:pt x="4345787" y="1559659"/>
                </a:cubicBezTo>
                <a:cubicBezTo>
                  <a:pt x="4343610" y="1554762"/>
                  <a:pt x="4342522" y="1548686"/>
                  <a:pt x="4342522" y="1541430"/>
                </a:cubicBezTo>
                <a:cubicBezTo>
                  <a:pt x="4342522" y="1531998"/>
                  <a:pt x="4345424" y="1524833"/>
                  <a:pt x="4351228" y="1519936"/>
                </a:cubicBezTo>
                <a:cubicBezTo>
                  <a:pt x="4357033" y="1515039"/>
                  <a:pt x="4364107" y="1512590"/>
                  <a:pt x="4372450" y="1512590"/>
                </a:cubicBezTo>
                <a:close/>
                <a:moveTo>
                  <a:pt x="7620494" y="1250853"/>
                </a:moveTo>
                <a:lnTo>
                  <a:pt x="7620494" y="1442394"/>
                </a:lnTo>
                <a:cubicBezTo>
                  <a:pt x="7609974" y="1432962"/>
                  <a:pt x="7597730" y="1422896"/>
                  <a:pt x="7583764" y="1412194"/>
                </a:cubicBezTo>
                <a:cubicBezTo>
                  <a:pt x="7569796" y="1401492"/>
                  <a:pt x="7554924" y="1391244"/>
                  <a:pt x="7539143" y="1381449"/>
                </a:cubicBezTo>
                <a:cubicBezTo>
                  <a:pt x="7523363" y="1371654"/>
                  <a:pt x="7506947" y="1362767"/>
                  <a:pt x="7489897" y="1354786"/>
                </a:cubicBezTo>
                <a:cubicBezTo>
                  <a:pt x="7472847" y="1346805"/>
                  <a:pt x="7455978" y="1340638"/>
                  <a:pt x="7439291" y="1336285"/>
                </a:cubicBezTo>
                <a:cubicBezTo>
                  <a:pt x="7447272" y="1325764"/>
                  <a:pt x="7457792" y="1315788"/>
                  <a:pt x="7470852" y="1306356"/>
                </a:cubicBezTo>
                <a:cubicBezTo>
                  <a:pt x="7483912" y="1296924"/>
                  <a:pt x="7498512" y="1288399"/>
                  <a:pt x="7514656" y="1280781"/>
                </a:cubicBezTo>
                <a:cubicBezTo>
                  <a:pt x="7530799" y="1273163"/>
                  <a:pt x="7547850" y="1266814"/>
                  <a:pt x="7565807" y="1261736"/>
                </a:cubicBezTo>
                <a:cubicBezTo>
                  <a:pt x="7583764" y="1256657"/>
                  <a:pt x="7601993" y="1253029"/>
                  <a:pt x="7620494" y="1250853"/>
                </a:cubicBezTo>
                <a:close/>
                <a:moveTo>
                  <a:pt x="4124861" y="1209497"/>
                </a:moveTo>
                <a:cubicBezTo>
                  <a:pt x="4129939" y="1209497"/>
                  <a:pt x="4135653" y="1209860"/>
                  <a:pt x="4142002" y="1210585"/>
                </a:cubicBezTo>
                <a:cubicBezTo>
                  <a:pt x="4148350" y="1211311"/>
                  <a:pt x="4152976" y="1212399"/>
                  <a:pt x="4155878" y="1213850"/>
                </a:cubicBezTo>
                <a:lnTo>
                  <a:pt x="4155878" y="1233984"/>
                </a:lnTo>
                <a:cubicBezTo>
                  <a:pt x="4155878" y="1244867"/>
                  <a:pt x="4154880" y="1253936"/>
                  <a:pt x="4152885" y="1261191"/>
                </a:cubicBezTo>
                <a:cubicBezTo>
                  <a:pt x="4150890" y="1268447"/>
                  <a:pt x="4148169" y="1274251"/>
                  <a:pt x="4144723" y="1278604"/>
                </a:cubicBezTo>
                <a:cubicBezTo>
                  <a:pt x="4141276" y="1282958"/>
                  <a:pt x="4137285" y="1286132"/>
                  <a:pt x="4132751" y="1288127"/>
                </a:cubicBezTo>
                <a:cubicBezTo>
                  <a:pt x="4128216" y="1290122"/>
                  <a:pt x="4123591" y="1291120"/>
                  <a:pt x="4118875" y="1291120"/>
                </a:cubicBezTo>
                <a:cubicBezTo>
                  <a:pt x="4102550" y="1291120"/>
                  <a:pt x="4090579" y="1287492"/>
                  <a:pt x="4082961" y="1280237"/>
                </a:cubicBezTo>
                <a:cubicBezTo>
                  <a:pt x="4075343" y="1272981"/>
                  <a:pt x="4071534" y="1264094"/>
                  <a:pt x="4071534" y="1253573"/>
                </a:cubicBezTo>
                <a:cubicBezTo>
                  <a:pt x="4071534" y="1245955"/>
                  <a:pt x="4073076" y="1239335"/>
                  <a:pt x="4076159" y="1233712"/>
                </a:cubicBezTo>
                <a:cubicBezTo>
                  <a:pt x="4079243" y="1228089"/>
                  <a:pt x="4083233" y="1223463"/>
                  <a:pt x="4088131" y="1219836"/>
                </a:cubicBezTo>
                <a:cubicBezTo>
                  <a:pt x="4093028" y="1216208"/>
                  <a:pt x="4098651" y="1213578"/>
                  <a:pt x="4104999" y="1211946"/>
                </a:cubicBezTo>
                <a:cubicBezTo>
                  <a:pt x="4111348" y="1210313"/>
                  <a:pt x="4117968" y="1209497"/>
                  <a:pt x="4124861" y="1209497"/>
                </a:cubicBezTo>
                <a:close/>
                <a:moveTo>
                  <a:pt x="6526724" y="1121888"/>
                </a:moveTo>
                <a:cubicBezTo>
                  <a:pt x="6492261" y="1121888"/>
                  <a:pt x="6462060" y="1126967"/>
                  <a:pt x="6436122" y="1137125"/>
                </a:cubicBezTo>
                <a:cubicBezTo>
                  <a:pt x="6410184" y="1147282"/>
                  <a:pt x="6388599" y="1160704"/>
                  <a:pt x="6371368" y="1177392"/>
                </a:cubicBezTo>
                <a:cubicBezTo>
                  <a:pt x="6354136" y="1194079"/>
                  <a:pt x="6341167" y="1213215"/>
                  <a:pt x="6332461" y="1234800"/>
                </a:cubicBezTo>
                <a:cubicBezTo>
                  <a:pt x="6323755" y="1256385"/>
                  <a:pt x="6319401" y="1278423"/>
                  <a:pt x="6319401" y="1300915"/>
                </a:cubicBezTo>
                <a:cubicBezTo>
                  <a:pt x="6319401" y="1323406"/>
                  <a:pt x="6323664" y="1344265"/>
                  <a:pt x="6332189" y="1363492"/>
                </a:cubicBezTo>
                <a:cubicBezTo>
                  <a:pt x="6340714" y="1382719"/>
                  <a:pt x="6352504" y="1399406"/>
                  <a:pt x="6367559" y="1413554"/>
                </a:cubicBezTo>
                <a:cubicBezTo>
                  <a:pt x="6382614" y="1427702"/>
                  <a:pt x="6400571" y="1438767"/>
                  <a:pt x="6421430" y="1446748"/>
                </a:cubicBezTo>
                <a:cubicBezTo>
                  <a:pt x="6442289" y="1454728"/>
                  <a:pt x="6465053" y="1458719"/>
                  <a:pt x="6489721" y="1458719"/>
                </a:cubicBezTo>
                <a:cubicBezTo>
                  <a:pt x="6504595" y="1458719"/>
                  <a:pt x="6518198" y="1456724"/>
                  <a:pt x="6530533" y="1452733"/>
                </a:cubicBezTo>
                <a:cubicBezTo>
                  <a:pt x="6542867" y="1448743"/>
                  <a:pt x="6553568" y="1442757"/>
                  <a:pt x="6562638" y="1434776"/>
                </a:cubicBezTo>
                <a:cubicBezTo>
                  <a:pt x="6571707" y="1426795"/>
                  <a:pt x="6578690" y="1417182"/>
                  <a:pt x="6583587" y="1405936"/>
                </a:cubicBezTo>
                <a:cubicBezTo>
                  <a:pt x="6588485" y="1394690"/>
                  <a:pt x="6590934" y="1381631"/>
                  <a:pt x="6590934" y="1366757"/>
                </a:cubicBezTo>
                <a:cubicBezTo>
                  <a:pt x="6590934" y="1356600"/>
                  <a:pt x="6588848" y="1346351"/>
                  <a:pt x="6584676" y="1336012"/>
                </a:cubicBezTo>
                <a:cubicBezTo>
                  <a:pt x="6580504" y="1325674"/>
                  <a:pt x="6574518" y="1316423"/>
                  <a:pt x="6566719" y="1308261"/>
                </a:cubicBezTo>
                <a:cubicBezTo>
                  <a:pt x="6558919" y="1300098"/>
                  <a:pt x="6549487" y="1293478"/>
                  <a:pt x="6538423" y="1288399"/>
                </a:cubicBezTo>
                <a:cubicBezTo>
                  <a:pt x="6527358" y="1283320"/>
                  <a:pt x="6515115" y="1280781"/>
                  <a:pt x="6501692" y="1280781"/>
                </a:cubicBezTo>
                <a:cubicBezTo>
                  <a:pt x="6492261" y="1280781"/>
                  <a:pt x="6483735" y="1281960"/>
                  <a:pt x="6476117" y="1284318"/>
                </a:cubicBezTo>
                <a:cubicBezTo>
                  <a:pt x="6468499" y="1286676"/>
                  <a:pt x="6461879" y="1289397"/>
                  <a:pt x="6456256" y="1292480"/>
                </a:cubicBezTo>
                <a:cubicBezTo>
                  <a:pt x="6450633" y="1295564"/>
                  <a:pt x="6446098" y="1298647"/>
                  <a:pt x="6442652" y="1301731"/>
                </a:cubicBezTo>
                <a:cubicBezTo>
                  <a:pt x="6439206" y="1304814"/>
                  <a:pt x="6436938" y="1307082"/>
                  <a:pt x="6435850" y="1308533"/>
                </a:cubicBezTo>
                <a:cubicBezTo>
                  <a:pt x="6435850" y="1298738"/>
                  <a:pt x="6437664" y="1289578"/>
                  <a:pt x="6441292" y="1281053"/>
                </a:cubicBezTo>
                <a:cubicBezTo>
                  <a:pt x="6444919" y="1272528"/>
                  <a:pt x="6450179" y="1265091"/>
                  <a:pt x="6457072" y="1258743"/>
                </a:cubicBezTo>
                <a:cubicBezTo>
                  <a:pt x="6463965" y="1252394"/>
                  <a:pt x="6472580" y="1247406"/>
                  <a:pt x="6482919" y="1243778"/>
                </a:cubicBezTo>
                <a:cubicBezTo>
                  <a:pt x="6493258" y="1240151"/>
                  <a:pt x="6504957" y="1238337"/>
                  <a:pt x="6518017" y="1238337"/>
                </a:cubicBezTo>
                <a:cubicBezTo>
                  <a:pt x="6543774" y="1238337"/>
                  <a:pt x="6565630" y="1243144"/>
                  <a:pt x="6583587" y="1252757"/>
                </a:cubicBezTo>
                <a:cubicBezTo>
                  <a:pt x="6601545" y="1262370"/>
                  <a:pt x="6616146" y="1275158"/>
                  <a:pt x="6627392" y="1291120"/>
                </a:cubicBezTo>
                <a:cubicBezTo>
                  <a:pt x="6638638" y="1307082"/>
                  <a:pt x="6646800" y="1325311"/>
                  <a:pt x="6651879" y="1345807"/>
                </a:cubicBezTo>
                <a:cubicBezTo>
                  <a:pt x="6656957" y="1366304"/>
                  <a:pt x="6659497" y="1387435"/>
                  <a:pt x="6659497" y="1409201"/>
                </a:cubicBezTo>
                <a:cubicBezTo>
                  <a:pt x="6659497" y="1440762"/>
                  <a:pt x="6653602" y="1467425"/>
                  <a:pt x="6641812" y="1489191"/>
                </a:cubicBezTo>
                <a:cubicBezTo>
                  <a:pt x="6630022" y="1510958"/>
                  <a:pt x="6614514" y="1528552"/>
                  <a:pt x="6595287" y="1541974"/>
                </a:cubicBezTo>
                <a:cubicBezTo>
                  <a:pt x="6576060" y="1555397"/>
                  <a:pt x="6554113" y="1565101"/>
                  <a:pt x="6529444" y="1571086"/>
                </a:cubicBezTo>
                <a:cubicBezTo>
                  <a:pt x="6504776" y="1577072"/>
                  <a:pt x="6479745" y="1580065"/>
                  <a:pt x="6454351" y="1580065"/>
                </a:cubicBezTo>
                <a:cubicBezTo>
                  <a:pt x="6427869" y="1580065"/>
                  <a:pt x="6403836" y="1576619"/>
                  <a:pt x="6382251" y="1569726"/>
                </a:cubicBezTo>
                <a:cubicBezTo>
                  <a:pt x="6360666" y="1562833"/>
                  <a:pt x="6341077" y="1552857"/>
                  <a:pt x="6323482" y="1539798"/>
                </a:cubicBezTo>
                <a:cubicBezTo>
                  <a:pt x="6305888" y="1526738"/>
                  <a:pt x="6290017" y="1510776"/>
                  <a:pt x="6275869" y="1491912"/>
                </a:cubicBezTo>
                <a:cubicBezTo>
                  <a:pt x="6261721" y="1473048"/>
                  <a:pt x="6249024" y="1451464"/>
                  <a:pt x="6237778" y="1427158"/>
                </a:cubicBezTo>
                <a:cubicBezTo>
                  <a:pt x="6232700" y="1417000"/>
                  <a:pt x="6227258" y="1405211"/>
                  <a:pt x="6221454" y="1391788"/>
                </a:cubicBezTo>
                <a:cubicBezTo>
                  <a:pt x="6215649" y="1378366"/>
                  <a:pt x="6209301" y="1362313"/>
                  <a:pt x="6202408" y="1343631"/>
                </a:cubicBezTo>
                <a:cubicBezTo>
                  <a:pt x="6195516" y="1324948"/>
                  <a:pt x="6188260" y="1303182"/>
                  <a:pt x="6180642" y="1278332"/>
                </a:cubicBezTo>
                <a:cubicBezTo>
                  <a:pt x="6173024" y="1253483"/>
                  <a:pt x="6165043" y="1224189"/>
                  <a:pt x="6156700" y="1190452"/>
                </a:cubicBezTo>
                <a:lnTo>
                  <a:pt x="6034810" y="1217115"/>
                </a:lnTo>
                <a:cubicBezTo>
                  <a:pt x="6043516" y="1254480"/>
                  <a:pt x="6052313" y="1287764"/>
                  <a:pt x="6061201" y="1316967"/>
                </a:cubicBezTo>
                <a:cubicBezTo>
                  <a:pt x="6070089" y="1346170"/>
                  <a:pt x="6078886" y="1372199"/>
                  <a:pt x="6087592" y="1395053"/>
                </a:cubicBezTo>
                <a:cubicBezTo>
                  <a:pt x="6096299" y="1417907"/>
                  <a:pt x="6104914" y="1438313"/>
                  <a:pt x="6113439" y="1456270"/>
                </a:cubicBezTo>
                <a:cubicBezTo>
                  <a:pt x="6121964" y="1474227"/>
                  <a:pt x="6130399" y="1490824"/>
                  <a:pt x="6138743" y="1506060"/>
                </a:cubicBezTo>
                <a:cubicBezTo>
                  <a:pt x="6158332" y="1541249"/>
                  <a:pt x="6180007" y="1570996"/>
                  <a:pt x="6203769" y="1595301"/>
                </a:cubicBezTo>
                <a:cubicBezTo>
                  <a:pt x="6227530" y="1619607"/>
                  <a:pt x="6252743" y="1639378"/>
                  <a:pt x="6279406" y="1654614"/>
                </a:cubicBezTo>
                <a:cubicBezTo>
                  <a:pt x="6306070" y="1669850"/>
                  <a:pt x="6334093" y="1680824"/>
                  <a:pt x="6363478" y="1687535"/>
                </a:cubicBezTo>
                <a:cubicBezTo>
                  <a:pt x="6392862" y="1694246"/>
                  <a:pt x="6423153" y="1697602"/>
                  <a:pt x="6454351" y="1697602"/>
                </a:cubicBezTo>
                <a:cubicBezTo>
                  <a:pt x="6510580" y="1697602"/>
                  <a:pt x="6559645" y="1689803"/>
                  <a:pt x="6601545" y="1674203"/>
                </a:cubicBezTo>
                <a:cubicBezTo>
                  <a:pt x="6643444" y="1658604"/>
                  <a:pt x="6678270" y="1637564"/>
                  <a:pt x="6706022" y="1611082"/>
                </a:cubicBezTo>
                <a:cubicBezTo>
                  <a:pt x="6733774" y="1584600"/>
                  <a:pt x="6754542" y="1553946"/>
                  <a:pt x="6768327" y="1519120"/>
                </a:cubicBezTo>
                <a:cubicBezTo>
                  <a:pt x="6782113" y="1484294"/>
                  <a:pt x="6789005" y="1447654"/>
                  <a:pt x="6789005" y="1409201"/>
                </a:cubicBezTo>
                <a:cubicBezTo>
                  <a:pt x="6789005" y="1370748"/>
                  <a:pt x="6783564" y="1334108"/>
                  <a:pt x="6772681" y="1299282"/>
                </a:cubicBezTo>
                <a:cubicBezTo>
                  <a:pt x="6761798" y="1264456"/>
                  <a:pt x="6745473" y="1233893"/>
                  <a:pt x="6723707" y="1207592"/>
                </a:cubicBezTo>
                <a:cubicBezTo>
                  <a:pt x="6701941" y="1181292"/>
                  <a:pt x="6674642" y="1160432"/>
                  <a:pt x="6641812" y="1145015"/>
                </a:cubicBezTo>
                <a:cubicBezTo>
                  <a:pt x="6608981" y="1129597"/>
                  <a:pt x="6570619" y="1121888"/>
                  <a:pt x="6526724" y="1121888"/>
                </a:cubicBezTo>
                <a:close/>
                <a:moveTo>
                  <a:pt x="4534064" y="1072915"/>
                </a:moveTo>
                <a:lnTo>
                  <a:pt x="4591200" y="1072915"/>
                </a:lnTo>
                <a:lnTo>
                  <a:pt x="4653777" y="1072915"/>
                </a:lnTo>
                <a:lnTo>
                  <a:pt x="4658674" y="1072915"/>
                </a:lnTo>
                <a:lnTo>
                  <a:pt x="4658674" y="1485382"/>
                </a:lnTo>
                <a:cubicBezTo>
                  <a:pt x="4652507" y="1479941"/>
                  <a:pt x="4644073" y="1473592"/>
                  <a:pt x="4633372" y="1466337"/>
                </a:cubicBezTo>
                <a:cubicBezTo>
                  <a:pt x="4622670" y="1459082"/>
                  <a:pt x="4611243" y="1452098"/>
                  <a:pt x="4599090" y="1445387"/>
                </a:cubicBezTo>
                <a:cubicBezTo>
                  <a:pt x="4586937" y="1438676"/>
                  <a:pt x="4575057" y="1432509"/>
                  <a:pt x="4563448" y="1426886"/>
                </a:cubicBezTo>
                <a:cubicBezTo>
                  <a:pt x="4551839" y="1421263"/>
                  <a:pt x="4542045" y="1417363"/>
                  <a:pt x="4534064" y="1415187"/>
                </a:cubicBezTo>
                <a:lnTo>
                  <a:pt x="4534064" y="1344447"/>
                </a:lnTo>
                <a:lnTo>
                  <a:pt x="4534064" y="1329211"/>
                </a:lnTo>
                <a:close/>
                <a:moveTo>
                  <a:pt x="4216823" y="1072915"/>
                </a:moveTo>
                <a:lnTo>
                  <a:pt x="4407820" y="1072915"/>
                </a:lnTo>
                <a:lnTo>
                  <a:pt x="4407820" y="1217659"/>
                </a:lnTo>
                <a:cubicBezTo>
                  <a:pt x="4398752" y="1210404"/>
                  <a:pt x="4387324" y="1202514"/>
                  <a:pt x="4373539" y="1193989"/>
                </a:cubicBezTo>
                <a:cubicBezTo>
                  <a:pt x="4359753" y="1185463"/>
                  <a:pt x="4345424" y="1177211"/>
                  <a:pt x="4330551" y="1169230"/>
                </a:cubicBezTo>
                <a:cubicBezTo>
                  <a:pt x="4315677" y="1161249"/>
                  <a:pt x="4301166" y="1153993"/>
                  <a:pt x="4287019" y="1147463"/>
                </a:cubicBezTo>
                <a:cubicBezTo>
                  <a:pt x="4272870" y="1140934"/>
                  <a:pt x="4260899" y="1135855"/>
                  <a:pt x="4251104" y="1132227"/>
                </a:cubicBezTo>
                <a:cubicBezTo>
                  <a:pt x="4249653" y="1128599"/>
                  <a:pt x="4247567" y="1123884"/>
                  <a:pt x="4244847" y="1118079"/>
                </a:cubicBezTo>
                <a:cubicBezTo>
                  <a:pt x="4242126" y="1112275"/>
                  <a:pt x="4239043" y="1106561"/>
                  <a:pt x="4235596" y="1100938"/>
                </a:cubicBezTo>
                <a:cubicBezTo>
                  <a:pt x="4232150" y="1095315"/>
                  <a:pt x="4228794" y="1089965"/>
                  <a:pt x="4225529" y="1084886"/>
                </a:cubicBezTo>
                <a:cubicBezTo>
                  <a:pt x="4222264" y="1079807"/>
                  <a:pt x="4219362" y="1075817"/>
                  <a:pt x="4216823" y="1072915"/>
                </a:cubicBezTo>
                <a:close/>
                <a:moveTo>
                  <a:pt x="3032481" y="1072915"/>
                </a:moveTo>
                <a:lnTo>
                  <a:pt x="3312720" y="1072915"/>
                </a:lnTo>
                <a:lnTo>
                  <a:pt x="3312720" y="1287855"/>
                </a:lnTo>
                <a:cubicBezTo>
                  <a:pt x="3306190" y="1279148"/>
                  <a:pt x="3298209" y="1270986"/>
                  <a:pt x="3288777" y="1263368"/>
                </a:cubicBezTo>
                <a:cubicBezTo>
                  <a:pt x="3279345" y="1255750"/>
                  <a:pt x="3269006" y="1249039"/>
                  <a:pt x="3257760" y="1243234"/>
                </a:cubicBezTo>
                <a:cubicBezTo>
                  <a:pt x="3246515" y="1237430"/>
                  <a:pt x="3234725" y="1232805"/>
                  <a:pt x="3222390" y="1229358"/>
                </a:cubicBezTo>
                <a:cubicBezTo>
                  <a:pt x="3210056" y="1225912"/>
                  <a:pt x="3197359" y="1224189"/>
                  <a:pt x="3184300" y="1224189"/>
                </a:cubicBezTo>
                <a:cubicBezTo>
                  <a:pt x="3180672" y="1224189"/>
                  <a:pt x="3174414" y="1224370"/>
                  <a:pt x="3165526" y="1224733"/>
                </a:cubicBezTo>
                <a:cubicBezTo>
                  <a:pt x="3156638" y="1225096"/>
                  <a:pt x="3148204" y="1226003"/>
                  <a:pt x="3140223" y="1227454"/>
                </a:cubicBezTo>
                <a:cubicBezTo>
                  <a:pt x="3132242" y="1228905"/>
                  <a:pt x="3126075" y="1230356"/>
                  <a:pt x="3121722" y="1231807"/>
                </a:cubicBezTo>
                <a:cubicBezTo>
                  <a:pt x="3118094" y="1220199"/>
                  <a:pt x="3112018" y="1207955"/>
                  <a:pt x="3103493" y="1195077"/>
                </a:cubicBezTo>
                <a:cubicBezTo>
                  <a:pt x="3094968" y="1182199"/>
                  <a:pt x="3086080" y="1169048"/>
                  <a:pt x="3076830" y="1155626"/>
                </a:cubicBezTo>
                <a:cubicBezTo>
                  <a:pt x="3067579" y="1142203"/>
                  <a:pt x="3058782" y="1128599"/>
                  <a:pt x="3050438" y="1114814"/>
                </a:cubicBezTo>
                <a:cubicBezTo>
                  <a:pt x="3042094" y="1101029"/>
                  <a:pt x="3036109" y="1087062"/>
                  <a:pt x="3032481" y="1072915"/>
                </a:cubicBezTo>
                <a:close/>
                <a:moveTo>
                  <a:pt x="7221630" y="958642"/>
                </a:moveTo>
                <a:lnTo>
                  <a:pt x="7221630" y="1072915"/>
                </a:lnTo>
                <a:lnTo>
                  <a:pt x="7620494" y="1072915"/>
                </a:lnTo>
                <a:lnTo>
                  <a:pt x="7620494" y="1137125"/>
                </a:lnTo>
                <a:cubicBezTo>
                  <a:pt x="7578050" y="1141478"/>
                  <a:pt x="7538327" y="1150547"/>
                  <a:pt x="7501324" y="1164332"/>
                </a:cubicBezTo>
                <a:cubicBezTo>
                  <a:pt x="7464322" y="1178117"/>
                  <a:pt x="7431310" y="1196347"/>
                  <a:pt x="7402289" y="1219020"/>
                </a:cubicBezTo>
                <a:cubicBezTo>
                  <a:pt x="7373267" y="1241693"/>
                  <a:pt x="7348598" y="1268628"/>
                  <a:pt x="7328284" y="1299826"/>
                </a:cubicBezTo>
                <a:cubicBezTo>
                  <a:pt x="7307969" y="1331024"/>
                  <a:pt x="7293095" y="1366213"/>
                  <a:pt x="7283663" y="1405392"/>
                </a:cubicBezTo>
                <a:cubicBezTo>
                  <a:pt x="7295997" y="1407569"/>
                  <a:pt x="7311415" y="1411378"/>
                  <a:pt x="7329916" y="1416819"/>
                </a:cubicBezTo>
                <a:cubicBezTo>
                  <a:pt x="7348418" y="1422261"/>
                  <a:pt x="7368279" y="1429425"/>
                  <a:pt x="7389501" y="1438313"/>
                </a:cubicBezTo>
                <a:cubicBezTo>
                  <a:pt x="7410723" y="1447201"/>
                  <a:pt x="7432580" y="1457631"/>
                  <a:pt x="7455071" y="1469602"/>
                </a:cubicBezTo>
                <a:cubicBezTo>
                  <a:pt x="7477563" y="1481573"/>
                  <a:pt x="7499239" y="1494814"/>
                  <a:pt x="7520098" y="1509325"/>
                </a:cubicBezTo>
                <a:cubicBezTo>
                  <a:pt x="7540956" y="1523836"/>
                  <a:pt x="7560093" y="1539616"/>
                  <a:pt x="7577506" y="1556666"/>
                </a:cubicBezTo>
                <a:cubicBezTo>
                  <a:pt x="7594919" y="1573717"/>
                  <a:pt x="7609248" y="1591855"/>
                  <a:pt x="7620494" y="1611082"/>
                </a:cubicBezTo>
                <a:lnTo>
                  <a:pt x="7620494" y="1676924"/>
                </a:lnTo>
                <a:lnTo>
                  <a:pt x="7746737" y="1676924"/>
                </a:lnTo>
                <a:lnTo>
                  <a:pt x="7746737" y="1250308"/>
                </a:lnTo>
                <a:cubicBezTo>
                  <a:pt x="7761611" y="1251397"/>
                  <a:pt x="7777029" y="1254299"/>
                  <a:pt x="7792990" y="1259015"/>
                </a:cubicBezTo>
                <a:cubicBezTo>
                  <a:pt x="7808952" y="1263731"/>
                  <a:pt x="7823826" y="1269807"/>
                  <a:pt x="7837611" y="1277244"/>
                </a:cubicBezTo>
                <a:cubicBezTo>
                  <a:pt x="7851396" y="1284681"/>
                  <a:pt x="7863458" y="1293206"/>
                  <a:pt x="7873797" y="1302819"/>
                </a:cubicBezTo>
                <a:cubicBezTo>
                  <a:pt x="7884136" y="1312432"/>
                  <a:pt x="7891301" y="1322499"/>
                  <a:pt x="7895291" y="1333020"/>
                </a:cubicBezTo>
                <a:cubicBezTo>
                  <a:pt x="7887310" y="1333382"/>
                  <a:pt x="7878422" y="1335287"/>
                  <a:pt x="7868628" y="1338733"/>
                </a:cubicBezTo>
                <a:cubicBezTo>
                  <a:pt x="7858833" y="1342180"/>
                  <a:pt x="7849582" y="1347440"/>
                  <a:pt x="7840876" y="1354514"/>
                </a:cubicBezTo>
                <a:cubicBezTo>
                  <a:pt x="7832169" y="1361588"/>
                  <a:pt x="7824914" y="1370657"/>
                  <a:pt x="7819110" y="1381721"/>
                </a:cubicBezTo>
                <a:cubicBezTo>
                  <a:pt x="7813305" y="1392786"/>
                  <a:pt x="7810403" y="1406299"/>
                  <a:pt x="7810403" y="1422261"/>
                </a:cubicBezTo>
                <a:cubicBezTo>
                  <a:pt x="7810403" y="1433144"/>
                  <a:pt x="7812489" y="1443845"/>
                  <a:pt x="7816661" y="1454366"/>
                </a:cubicBezTo>
                <a:cubicBezTo>
                  <a:pt x="7820833" y="1464886"/>
                  <a:pt x="7826819" y="1474318"/>
                  <a:pt x="7834618" y="1482662"/>
                </a:cubicBezTo>
                <a:cubicBezTo>
                  <a:pt x="7842418" y="1491005"/>
                  <a:pt x="7851850" y="1497807"/>
                  <a:pt x="7862914" y="1503067"/>
                </a:cubicBezTo>
                <a:cubicBezTo>
                  <a:pt x="7873978" y="1508327"/>
                  <a:pt x="7886403" y="1510958"/>
                  <a:pt x="7900189" y="1510958"/>
                </a:cubicBezTo>
                <a:cubicBezTo>
                  <a:pt x="7912160" y="1510958"/>
                  <a:pt x="7925401" y="1508237"/>
                  <a:pt x="7939912" y="1502795"/>
                </a:cubicBezTo>
                <a:cubicBezTo>
                  <a:pt x="7954422" y="1497354"/>
                  <a:pt x="7967936" y="1488466"/>
                  <a:pt x="7980451" y="1476132"/>
                </a:cubicBezTo>
                <a:cubicBezTo>
                  <a:pt x="7992967" y="1463798"/>
                  <a:pt x="8003487" y="1447745"/>
                  <a:pt x="8012012" y="1427974"/>
                </a:cubicBezTo>
                <a:cubicBezTo>
                  <a:pt x="8020537" y="1408203"/>
                  <a:pt x="8024800" y="1384170"/>
                  <a:pt x="8024800" y="1355874"/>
                </a:cubicBezTo>
                <a:cubicBezTo>
                  <a:pt x="8024800" y="1325401"/>
                  <a:pt x="8017544" y="1297287"/>
                  <a:pt x="8003033" y="1271530"/>
                </a:cubicBezTo>
                <a:cubicBezTo>
                  <a:pt x="7988523" y="1245774"/>
                  <a:pt x="7968661" y="1223282"/>
                  <a:pt x="7943449" y="1204055"/>
                </a:cubicBezTo>
                <a:cubicBezTo>
                  <a:pt x="7918236" y="1184829"/>
                  <a:pt x="7888761" y="1169411"/>
                  <a:pt x="7855024" y="1157802"/>
                </a:cubicBezTo>
                <a:cubicBezTo>
                  <a:pt x="7821286" y="1146194"/>
                  <a:pt x="7785191" y="1139301"/>
                  <a:pt x="7746737" y="1137125"/>
                </a:cubicBezTo>
                <a:lnTo>
                  <a:pt x="7746737" y="1072915"/>
                </a:lnTo>
                <a:lnTo>
                  <a:pt x="8107455" y="1072915"/>
                </a:lnTo>
                <a:lnTo>
                  <a:pt x="8144513" y="1072915"/>
                </a:lnTo>
                <a:lnTo>
                  <a:pt x="8170577" y="1072915"/>
                </a:lnTo>
                <a:cubicBezTo>
                  <a:pt x="8184362" y="1072915"/>
                  <a:pt x="8196787" y="1075182"/>
                  <a:pt x="8207851" y="1079716"/>
                </a:cubicBezTo>
                <a:cubicBezTo>
                  <a:pt x="8218916" y="1084251"/>
                  <a:pt x="8228257" y="1090599"/>
                  <a:pt x="8235875" y="1098762"/>
                </a:cubicBezTo>
                <a:cubicBezTo>
                  <a:pt x="8243493" y="1106924"/>
                  <a:pt x="8249388" y="1116537"/>
                  <a:pt x="8253560" y="1127602"/>
                </a:cubicBezTo>
                <a:cubicBezTo>
                  <a:pt x="8257732" y="1138666"/>
                  <a:pt x="8259818" y="1150728"/>
                  <a:pt x="8259818" y="1163788"/>
                </a:cubicBezTo>
                <a:lnTo>
                  <a:pt x="8259818" y="1731339"/>
                </a:lnTo>
                <a:lnTo>
                  <a:pt x="8386061" y="1731339"/>
                </a:lnTo>
                <a:lnTo>
                  <a:pt x="8386061" y="1130051"/>
                </a:lnTo>
                <a:cubicBezTo>
                  <a:pt x="8386061" y="1124609"/>
                  <a:pt x="8386515" y="1118623"/>
                  <a:pt x="8387422" y="1112093"/>
                </a:cubicBezTo>
                <a:cubicBezTo>
                  <a:pt x="8388328" y="1105564"/>
                  <a:pt x="8390414" y="1099397"/>
                  <a:pt x="8393679" y="1093592"/>
                </a:cubicBezTo>
                <a:cubicBezTo>
                  <a:pt x="8396944" y="1087788"/>
                  <a:pt x="8401932" y="1082891"/>
                  <a:pt x="8408643" y="1078900"/>
                </a:cubicBezTo>
                <a:cubicBezTo>
                  <a:pt x="8415354" y="1074910"/>
                  <a:pt x="8424514" y="1072915"/>
                  <a:pt x="8436123" y="1072915"/>
                </a:cubicBezTo>
                <a:lnTo>
                  <a:pt x="8497980" y="1072915"/>
                </a:lnTo>
                <a:lnTo>
                  <a:pt x="8538424" y="1072915"/>
                </a:lnTo>
                <a:lnTo>
                  <a:pt x="8802705" y="1072915"/>
                </a:lnTo>
                <a:cubicBezTo>
                  <a:pt x="8768968" y="1126967"/>
                  <a:pt x="8751011" y="1202423"/>
                  <a:pt x="8748834" y="1299282"/>
                </a:cubicBezTo>
                <a:lnTo>
                  <a:pt x="8864195" y="1299282"/>
                </a:lnTo>
                <a:cubicBezTo>
                  <a:pt x="8884510" y="1299282"/>
                  <a:pt x="8901197" y="1302094"/>
                  <a:pt x="8914257" y="1307716"/>
                </a:cubicBezTo>
                <a:cubicBezTo>
                  <a:pt x="8927316" y="1313339"/>
                  <a:pt x="8937655" y="1321139"/>
                  <a:pt x="8945273" y="1331115"/>
                </a:cubicBezTo>
                <a:cubicBezTo>
                  <a:pt x="8952891" y="1341091"/>
                  <a:pt x="8958152" y="1352790"/>
                  <a:pt x="8961054" y="1366213"/>
                </a:cubicBezTo>
                <a:cubicBezTo>
                  <a:pt x="8963956" y="1379635"/>
                  <a:pt x="8965407" y="1394146"/>
                  <a:pt x="8965407" y="1409745"/>
                </a:cubicBezTo>
                <a:cubicBezTo>
                  <a:pt x="8965407" y="1430423"/>
                  <a:pt x="8962777" y="1448471"/>
                  <a:pt x="8957517" y="1463888"/>
                </a:cubicBezTo>
                <a:cubicBezTo>
                  <a:pt x="8952257" y="1479306"/>
                  <a:pt x="8945001" y="1492094"/>
                  <a:pt x="8935751" y="1502251"/>
                </a:cubicBezTo>
                <a:cubicBezTo>
                  <a:pt x="8926500" y="1512409"/>
                  <a:pt x="8915708" y="1519936"/>
                  <a:pt x="8903374" y="1524833"/>
                </a:cubicBezTo>
                <a:cubicBezTo>
                  <a:pt x="8891039" y="1529731"/>
                  <a:pt x="8877617" y="1532180"/>
                  <a:pt x="8863106" y="1532180"/>
                </a:cubicBezTo>
                <a:cubicBezTo>
                  <a:pt x="8833722" y="1532180"/>
                  <a:pt x="8807693" y="1525196"/>
                  <a:pt x="8785020" y="1511230"/>
                </a:cubicBezTo>
                <a:cubicBezTo>
                  <a:pt x="8762347" y="1497263"/>
                  <a:pt x="8741397" y="1474862"/>
                  <a:pt x="8722171" y="1444027"/>
                </a:cubicBezTo>
                <a:cubicBezTo>
                  <a:pt x="8705121" y="1417182"/>
                  <a:pt x="8691063" y="1388342"/>
                  <a:pt x="8679999" y="1357506"/>
                </a:cubicBezTo>
                <a:cubicBezTo>
                  <a:pt x="8668934" y="1326671"/>
                  <a:pt x="8660863" y="1293841"/>
                  <a:pt x="8655784" y="1259015"/>
                </a:cubicBezTo>
                <a:lnTo>
                  <a:pt x="8536615" y="1281325"/>
                </a:lnTo>
                <a:cubicBezTo>
                  <a:pt x="8546409" y="1333201"/>
                  <a:pt x="8559469" y="1379545"/>
                  <a:pt x="8575794" y="1420356"/>
                </a:cubicBezTo>
                <a:cubicBezTo>
                  <a:pt x="8592118" y="1461168"/>
                  <a:pt x="8611345" y="1497172"/>
                  <a:pt x="8633474" y="1528370"/>
                </a:cubicBezTo>
                <a:cubicBezTo>
                  <a:pt x="8647622" y="1548686"/>
                  <a:pt x="8663493" y="1566370"/>
                  <a:pt x="8681087" y="1581425"/>
                </a:cubicBezTo>
                <a:cubicBezTo>
                  <a:pt x="8698681" y="1596480"/>
                  <a:pt x="8717364" y="1609086"/>
                  <a:pt x="8737135" y="1619244"/>
                </a:cubicBezTo>
                <a:cubicBezTo>
                  <a:pt x="8756906" y="1629402"/>
                  <a:pt x="8777402" y="1637020"/>
                  <a:pt x="8798624" y="1642098"/>
                </a:cubicBezTo>
                <a:cubicBezTo>
                  <a:pt x="8819846" y="1647177"/>
                  <a:pt x="8841340" y="1649717"/>
                  <a:pt x="8863106" y="1649717"/>
                </a:cubicBezTo>
                <a:cubicBezTo>
                  <a:pt x="8893579" y="1649717"/>
                  <a:pt x="8922872" y="1644547"/>
                  <a:pt x="8950987" y="1634208"/>
                </a:cubicBezTo>
                <a:cubicBezTo>
                  <a:pt x="8979101" y="1623869"/>
                  <a:pt x="9003770" y="1608542"/>
                  <a:pt x="9024992" y="1588227"/>
                </a:cubicBezTo>
                <a:cubicBezTo>
                  <a:pt x="9046214" y="1567912"/>
                  <a:pt x="9063173" y="1542791"/>
                  <a:pt x="9075870" y="1512862"/>
                </a:cubicBezTo>
                <a:cubicBezTo>
                  <a:pt x="9088567" y="1482934"/>
                  <a:pt x="9094915" y="1448561"/>
                  <a:pt x="9094915" y="1409745"/>
                </a:cubicBezTo>
                <a:cubicBezTo>
                  <a:pt x="9094915" y="1377096"/>
                  <a:pt x="9090018" y="1346986"/>
                  <a:pt x="9080223" y="1319416"/>
                </a:cubicBezTo>
                <a:cubicBezTo>
                  <a:pt x="9070428" y="1291845"/>
                  <a:pt x="9056553" y="1268175"/>
                  <a:pt x="9038596" y="1248404"/>
                </a:cubicBezTo>
                <a:cubicBezTo>
                  <a:pt x="9020638" y="1228633"/>
                  <a:pt x="8998963" y="1213125"/>
                  <a:pt x="8973569" y="1201879"/>
                </a:cubicBezTo>
                <a:cubicBezTo>
                  <a:pt x="8948175" y="1190633"/>
                  <a:pt x="8920061" y="1185010"/>
                  <a:pt x="8889226" y="1185010"/>
                </a:cubicBezTo>
                <a:lnTo>
                  <a:pt x="8880519" y="1185010"/>
                </a:lnTo>
                <a:cubicBezTo>
                  <a:pt x="8882333" y="1173764"/>
                  <a:pt x="8885417" y="1162700"/>
                  <a:pt x="8889770" y="1151817"/>
                </a:cubicBezTo>
                <a:cubicBezTo>
                  <a:pt x="8894123" y="1140934"/>
                  <a:pt x="8899202" y="1130685"/>
                  <a:pt x="8905006" y="1121072"/>
                </a:cubicBezTo>
                <a:cubicBezTo>
                  <a:pt x="8910810" y="1111459"/>
                  <a:pt x="8917249" y="1102571"/>
                  <a:pt x="8924323" y="1094409"/>
                </a:cubicBezTo>
                <a:cubicBezTo>
                  <a:pt x="8931397" y="1086246"/>
                  <a:pt x="8938562" y="1079082"/>
                  <a:pt x="8945817" y="1072915"/>
                </a:cubicBezTo>
                <a:lnTo>
                  <a:pt x="9025808" y="1072915"/>
                </a:lnTo>
                <a:cubicBezTo>
                  <a:pt x="9029436" y="1093592"/>
                  <a:pt x="9036056" y="1115630"/>
                  <a:pt x="9045670" y="1139029"/>
                </a:cubicBezTo>
                <a:cubicBezTo>
                  <a:pt x="9055283" y="1162428"/>
                  <a:pt x="9067073" y="1184738"/>
                  <a:pt x="9081039" y="1205960"/>
                </a:cubicBezTo>
                <a:cubicBezTo>
                  <a:pt x="9095006" y="1227182"/>
                  <a:pt x="9110605" y="1246409"/>
                  <a:pt x="9127837" y="1263640"/>
                </a:cubicBezTo>
                <a:cubicBezTo>
                  <a:pt x="9145068" y="1280872"/>
                  <a:pt x="9163479" y="1293841"/>
                  <a:pt x="9183068" y="1302547"/>
                </a:cubicBezTo>
                <a:lnTo>
                  <a:pt x="9183068" y="1676924"/>
                </a:lnTo>
                <a:lnTo>
                  <a:pt x="9309312" y="1676924"/>
                </a:lnTo>
                <a:lnTo>
                  <a:pt x="9309312" y="1206776"/>
                </a:lnTo>
                <a:lnTo>
                  <a:pt x="9259249" y="1206776"/>
                </a:lnTo>
                <a:cubicBezTo>
                  <a:pt x="9246553" y="1206776"/>
                  <a:pt x="9234400" y="1202604"/>
                  <a:pt x="9222791" y="1194261"/>
                </a:cubicBezTo>
                <a:cubicBezTo>
                  <a:pt x="9211183" y="1185917"/>
                  <a:pt x="9200753" y="1175306"/>
                  <a:pt x="9191502" y="1162428"/>
                </a:cubicBezTo>
                <a:cubicBezTo>
                  <a:pt x="9182252" y="1149549"/>
                  <a:pt x="9174271" y="1135220"/>
                  <a:pt x="9167560" y="1119440"/>
                </a:cubicBezTo>
                <a:cubicBezTo>
                  <a:pt x="9160849" y="1103659"/>
                  <a:pt x="9155860" y="1088151"/>
                  <a:pt x="9152596" y="1072915"/>
                </a:cubicBezTo>
                <a:lnTo>
                  <a:pt x="9434467" y="1072915"/>
                </a:lnTo>
                <a:lnTo>
                  <a:pt x="9434467" y="958642"/>
                </a:lnTo>
                <a:lnTo>
                  <a:pt x="8538424" y="958642"/>
                </a:lnTo>
                <a:lnTo>
                  <a:pt x="8497980" y="958642"/>
                </a:lnTo>
                <a:lnTo>
                  <a:pt x="8412180" y="958642"/>
                </a:lnTo>
                <a:cubicBezTo>
                  <a:pt x="8386424" y="958642"/>
                  <a:pt x="8365383" y="962270"/>
                  <a:pt x="8349059" y="969525"/>
                </a:cubicBezTo>
                <a:cubicBezTo>
                  <a:pt x="8332734" y="976781"/>
                  <a:pt x="8318768" y="986031"/>
                  <a:pt x="8307159" y="997277"/>
                </a:cubicBezTo>
                <a:cubicBezTo>
                  <a:pt x="8294825" y="987120"/>
                  <a:pt x="8279498" y="978141"/>
                  <a:pt x="8261178" y="970342"/>
                </a:cubicBezTo>
                <a:cubicBezTo>
                  <a:pt x="8242858" y="962542"/>
                  <a:pt x="8222271" y="958642"/>
                  <a:pt x="8199417" y="958642"/>
                </a:cubicBezTo>
                <a:lnTo>
                  <a:pt x="8144513" y="958642"/>
                </a:lnTo>
                <a:lnTo>
                  <a:pt x="8107455" y="958642"/>
                </a:lnTo>
                <a:close/>
                <a:moveTo>
                  <a:pt x="3912558" y="659358"/>
                </a:moveTo>
                <a:cubicBezTo>
                  <a:pt x="3871565" y="659358"/>
                  <a:pt x="3833383" y="663984"/>
                  <a:pt x="3798013" y="673234"/>
                </a:cubicBezTo>
                <a:cubicBezTo>
                  <a:pt x="3762644" y="682485"/>
                  <a:pt x="3731899" y="695998"/>
                  <a:pt x="3705780" y="713774"/>
                </a:cubicBezTo>
                <a:cubicBezTo>
                  <a:pt x="3679660" y="731549"/>
                  <a:pt x="3659073" y="753587"/>
                  <a:pt x="3644018" y="779888"/>
                </a:cubicBezTo>
                <a:cubicBezTo>
                  <a:pt x="3628963" y="806189"/>
                  <a:pt x="3621436" y="836208"/>
                  <a:pt x="3621436" y="869945"/>
                </a:cubicBezTo>
                <a:cubicBezTo>
                  <a:pt x="3621436" y="890260"/>
                  <a:pt x="3623250" y="907220"/>
                  <a:pt x="3626877" y="920824"/>
                </a:cubicBezTo>
                <a:cubicBezTo>
                  <a:pt x="3630505" y="934428"/>
                  <a:pt x="3635584" y="947034"/>
                  <a:pt x="3642114" y="958642"/>
                </a:cubicBezTo>
                <a:lnTo>
                  <a:pt x="3591326" y="958642"/>
                </a:lnTo>
                <a:lnTo>
                  <a:pt x="3554505" y="958642"/>
                </a:lnTo>
                <a:lnTo>
                  <a:pt x="2811555" y="958642"/>
                </a:lnTo>
                <a:lnTo>
                  <a:pt x="2811555" y="1072915"/>
                </a:lnTo>
                <a:lnTo>
                  <a:pt x="2905149" y="1072915"/>
                </a:lnTo>
                <a:cubicBezTo>
                  <a:pt x="2907326" y="1093955"/>
                  <a:pt x="2911770" y="1112275"/>
                  <a:pt x="2918481" y="1127874"/>
                </a:cubicBezTo>
                <a:cubicBezTo>
                  <a:pt x="2925192" y="1143473"/>
                  <a:pt x="2933083" y="1157621"/>
                  <a:pt x="2942152" y="1170318"/>
                </a:cubicBezTo>
                <a:cubicBezTo>
                  <a:pt x="2951221" y="1183015"/>
                  <a:pt x="2960653" y="1194805"/>
                  <a:pt x="2970448" y="1205688"/>
                </a:cubicBezTo>
                <a:cubicBezTo>
                  <a:pt x="2980242" y="1216571"/>
                  <a:pt x="2989311" y="1227817"/>
                  <a:pt x="2997655" y="1239425"/>
                </a:cubicBezTo>
                <a:cubicBezTo>
                  <a:pt x="3005999" y="1251034"/>
                  <a:pt x="3012892" y="1263459"/>
                  <a:pt x="3018333" y="1276700"/>
                </a:cubicBezTo>
                <a:cubicBezTo>
                  <a:pt x="3023774" y="1289941"/>
                  <a:pt x="3026495" y="1305268"/>
                  <a:pt x="3026495" y="1322681"/>
                </a:cubicBezTo>
                <a:cubicBezTo>
                  <a:pt x="3026495" y="1332475"/>
                  <a:pt x="3025135" y="1341545"/>
                  <a:pt x="3022414" y="1349888"/>
                </a:cubicBezTo>
                <a:cubicBezTo>
                  <a:pt x="3019694" y="1358232"/>
                  <a:pt x="3015884" y="1365487"/>
                  <a:pt x="3010987" y="1371654"/>
                </a:cubicBezTo>
                <a:cubicBezTo>
                  <a:pt x="3006090" y="1377821"/>
                  <a:pt x="3000195" y="1382719"/>
                  <a:pt x="2993302" y="1386347"/>
                </a:cubicBezTo>
                <a:cubicBezTo>
                  <a:pt x="2986410" y="1389974"/>
                  <a:pt x="2978973" y="1391788"/>
                  <a:pt x="2970992" y="1391788"/>
                </a:cubicBezTo>
                <a:cubicBezTo>
                  <a:pt x="2961197" y="1391788"/>
                  <a:pt x="2950223" y="1391244"/>
                  <a:pt x="2938071" y="1390156"/>
                </a:cubicBezTo>
                <a:cubicBezTo>
                  <a:pt x="2925918" y="1389067"/>
                  <a:pt x="2910409" y="1385621"/>
                  <a:pt x="2891546" y="1379817"/>
                </a:cubicBezTo>
                <a:lnTo>
                  <a:pt x="2891546" y="1497354"/>
                </a:lnTo>
                <a:cubicBezTo>
                  <a:pt x="2909684" y="1501707"/>
                  <a:pt x="2924195" y="1504791"/>
                  <a:pt x="2935078" y="1506604"/>
                </a:cubicBezTo>
                <a:cubicBezTo>
                  <a:pt x="2945961" y="1508418"/>
                  <a:pt x="2955393" y="1509325"/>
                  <a:pt x="2963374" y="1509325"/>
                </a:cubicBezTo>
                <a:cubicBezTo>
                  <a:pt x="2994209" y="1509325"/>
                  <a:pt x="3020963" y="1506151"/>
                  <a:pt x="3043636" y="1499802"/>
                </a:cubicBezTo>
                <a:cubicBezTo>
                  <a:pt x="3066309" y="1493454"/>
                  <a:pt x="3085264" y="1483659"/>
                  <a:pt x="3100500" y="1470418"/>
                </a:cubicBezTo>
                <a:cubicBezTo>
                  <a:pt x="3115736" y="1457177"/>
                  <a:pt x="3127345" y="1440218"/>
                  <a:pt x="3135326" y="1419540"/>
                </a:cubicBezTo>
                <a:cubicBezTo>
                  <a:pt x="3143307" y="1398862"/>
                  <a:pt x="3147842" y="1374375"/>
                  <a:pt x="3148930" y="1346079"/>
                </a:cubicBezTo>
                <a:cubicBezTo>
                  <a:pt x="3157999" y="1343903"/>
                  <a:pt x="3165708" y="1342633"/>
                  <a:pt x="3172056" y="1342270"/>
                </a:cubicBezTo>
                <a:cubicBezTo>
                  <a:pt x="3178405" y="1341907"/>
                  <a:pt x="3183937" y="1341726"/>
                  <a:pt x="3188653" y="1341726"/>
                </a:cubicBezTo>
                <a:cubicBezTo>
                  <a:pt x="3197359" y="1341726"/>
                  <a:pt x="3206791" y="1343631"/>
                  <a:pt x="3216949" y="1347440"/>
                </a:cubicBezTo>
                <a:cubicBezTo>
                  <a:pt x="3227106" y="1351249"/>
                  <a:pt x="3237627" y="1358323"/>
                  <a:pt x="3248510" y="1368662"/>
                </a:cubicBezTo>
                <a:cubicBezTo>
                  <a:pt x="3259393" y="1379001"/>
                  <a:pt x="3270367" y="1393330"/>
                  <a:pt x="3281431" y="1411650"/>
                </a:cubicBezTo>
                <a:cubicBezTo>
                  <a:pt x="3292495" y="1429969"/>
                  <a:pt x="3302925" y="1453640"/>
                  <a:pt x="3312720" y="1482662"/>
                </a:cubicBezTo>
                <a:lnTo>
                  <a:pt x="3312720" y="1676924"/>
                </a:lnTo>
                <a:lnTo>
                  <a:pt x="3438963" y="1676924"/>
                </a:lnTo>
                <a:lnTo>
                  <a:pt x="3438963" y="1072915"/>
                </a:lnTo>
                <a:lnTo>
                  <a:pt x="3554505" y="1072915"/>
                </a:lnTo>
                <a:lnTo>
                  <a:pt x="3591326" y="1072915"/>
                </a:lnTo>
                <a:lnTo>
                  <a:pt x="3652452" y="1072915"/>
                </a:lnTo>
                <a:lnTo>
                  <a:pt x="3652452" y="1725898"/>
                </a:lnTo>
                <a:lnTo>
                  <a:pt x="3779784" y="1725898"/>
                </a:lnTo>
                <a:lnTo>
                  <a:pt x="3779784" y="1072915"/>
                </a:lnTo>
                <a:lnTo>
                  <a:pt x="3897405" y="1072915"/>
                </a:lnTo>
                <a:lnTo>
                  <a:pt x="3932147" y="1072915"/>
                </a:lnTo>
                <a:lnTo>
                  <a:pt x="4084594" y="1072915"/>
                </a:lnTo>
                <a:cubicBezTo>
                  <a:pt x="4086770" y="1074728"/>
                  <a:pt x="4089310" y="1077086"/>
                  <a:pt x="4092212" y="1079988"/>
                </a:cubicBezTo>
                <a:cubicBezTo>
                  <a:pt x="4095114" y="1082891"/>
                  <a:pt x="4097835" y="1086065"/>
                  <a:pt x="4100374" y="1089511"/>
                </a:cubicBezTo>
                <a:cubicBezTo>
                  <a:pt x="4102913" y="1092957"/>
                  <a:pt x="4105271" y="1096404"/>
                  <a:pt x="4107448" y="1099850"/>
                </a:cubicBezTo>
                <a:cubicBezTo>
                  <a:pt x="4109625" y="1103296"/>
                  <a:pt x="4111257" y="1106108"/>
                  <a:pt x="4112345" y="1108284"/>
                </a:cubicBezTo>
                <a:cubicBezTo>
                  <a:pt x="4088765" y="1109010"/>
                  <a:pt x="4066909" y="1112728"/>
                  <a:pt x="4046775" y="1119440"/>
                </a:cubicBezTo>
                <a:cubicBezTo>
                  <a:pt x="4026641" y="1126151"/>
                  <a:pt x="4009138" y="1135492"/>
                  <a:pt x="3994264" y="1147463"/>
                </a:cubicBezTo>
                <a:cubicBezTo>
                  <a:pt x="3979391" y="1159435"/>
                  <a:pt x="3967691" y="1174036"/>
                  <a:pt x="3959166" y="1191268"/>
                </a:cubicBezTo>
                <a:cubicBezTo>
                  <a:pt x="3950641" y="1208499"/>
                  <a:pt x="3946379" y="1228179"/>
                  <a:pt x="3946379" y="1250308"/>
                </a:cubicBezTo>
                <a:cubicBezTo>
                  <a:pt x="3946379" y="1270986"/>
                  <a:pt x="3950460" y="1290394"/>
                  <a:pt x="3958622" y="1308533"/>
                </a:cubicBezTo>
                <a:cubicBezTo>
                  <a:pt x="3966784" y="1326671"/>
                  <a:pt x="3978211" y="1342361"/>
                  <a:pt x="3992904" y="1355602"/>
                </a:cubicBezTo>
                <a:cubicBezTo>
                  <a:pt x="4007596" y="1368843"/>
                  <a:pt x="4025281" y="1379363"/>
                  <a:pt x="4045959" y="1387163"/>
                </a:cubicBezTo>
                <a:cubicBezTo>
                  <a:pt x="4066636" y="1394962"/>
                  <a:pt x="4089491" y="1398862"/>
                  <a:pt x="4114521" y="1398862"/>
                </a:cubicBezTo>
                <a:cubicBezTo>
                  <a:pt x="4164584" y="1398862"/>
                  <a:pt x="4202493" y="1386347"/>
                  <a:pt x="4228250" y="1361316"/>
                </a:cubicBezTo>
                <a:cubicBezTo>
                  <a:pt x="4254006" y="1336285"/>
                  <a:pt x="4269242" y="1300552"/>
                  <a:pt x="4273959" y="1254117"/>
                </a:cubicBezTo>
                <a:cubicBezTo>
                  <a:pt x="4282665" y="1257020"/>
                  <a:pt x="4293548" y="1261826"/>
                  <a:pt x="4306608" y="1268537"/>
                </a:cubicBezTo>
                <a:cubicBezTo>
                  <a:pt x="4319668" y="1275249"/>
                  <a:pt x="4332818" y="1282867"/>
                  <a:pt x="4346059" y="1291392"/>
                </a:cubicBezTo>
                <a:cubicBezTo>
                  <a:pt x="4359300" y="1299917"/>
                  <a:pt x="4371634" y="1308805"/>
                  <a:pt x="4383061" y="1318055"/>
                </a:cubicBezTo>
                <a:cubicBezTo>
                  <a:pt x="4394489" y="1327306"/>
                  <a:pt x="4402742" y="1336103"/>
                  <a:pt x="4407820" y="1344447"/>
                </a:cubicBezTo>
                <a:lnTo>
                  <a:pt x="4407820" y="1398318"/>
                </a:lnTo>
                <a:lnTo>
                  <a:pt x="4370818" y="1398318"/>
                </a:lnTo>
                <a:cubicBezTo>
                  <a:pt x="4350503" y="1398318"/>
                  <a:pt x="4331186" y="1401946"/>
                  <a:pt x="4312866" y="1409201"/>
                </a:cubicBezTo>
                <a:cubicBezTo>
                  <a:pt x="4294546" y="1416456"/>
                  <a:pt x="4278312" y="1426432"/>
                  <a:pt x="4264164" y="1439129"/>
                </a:cubicBezTo>
                <a:cubicBezTo>
                  <a:pt x="4250016" y="1451826"/>
                  <a:pt x="4238770" y="1466881"/>
                  <a:pt x="4230426" y="1484294"/>
                </a:cubicBezTo>
                <a:cubicBezTo>
                  <a:pt x="4222083" y="1501707"/>
                  <a:pt x="4217911" y="1520390"/>
                  <a:pt x="4217911" y="1540342"/>
                </a:cubicBezTo>
                <a:cubicBezTo>
                  <a:pt x="4217911" y="1567187"/>
                  <a:pt x="4222264" y="1590404"/>
                  <a:pt x="4230971" y="1609993"/>
                </a:cubicBezTo>
                <a:cubicBezTo>
                  <a:pt x="4239677" y="1629583"/>
                  <a:pt x="4251467" y="1645907"/>
                  <a:pt x="4266340" y="1658967"/>
                </a:cubicBezTo>
                <a:cubicBezTo>
                  <a:pt x="4281214" y="1672027"/>
                  <a:pt x="4298718" y="1681731"/>
                  <a:pt x="4318851" y="1688079"/>
                </a:cubicBezTo>
                <a:cubicBezTo>
                  <a:pt x="4338985" y="1694428"/>
                  <a:pt x="4360479" y="1697602"/>
                  <a:pt x="4383333" y="1697602"/>
                </a:cubicBezTo>
                <a:cubicBezTo>
                  <a:pt x="4401835" y="1697602"/>
                  <a:pt x="4420064" y="1694518"/>
                  <a:pt x="4438020" y="1688351"/>
                </a:cubicBezTo>
                <a:cubicBezTo>
                  <a:pt x="4455978" y="1682184"/>
                  <a:pt x="4472030" y="1673115"/>
                  <a:pt x="4486178" y="1661144"/>
                </a:cubicBezTo>
                <a:cubicBezTo>
                  <a:pt x="4500326" y="1649172"/>
                  <a:pt x="4511844" y="1634299"/>
                  <a:pt x="4520732" y="1616523"/>
                </a:cubicBezTo>
                <a:cubicBezTo>
                  <a:pt x="4529620" y="1598748"/>
                  <a:pt x="4534064" y="1578251"/>
                  <a:pt x="4534064" y="1555034"/>
                </a:cubicBezTo>
                <a:lnTo>
                  <a:pt x="4534064" y="1539253"/>
                </a:lnTo>
                <a:cubicBezTo>
                  <a:pt x="4542045" y="1541793"/>
                  <a:pt x="4552474" y="1547325"/>
                  <a:pt x="4565353" y="1555850"/>
                </a:cubicBezTo>
                <a:cubicBezTo>
                  <a:pt x="4578231" y="1564375"/>
                  <a:pt x="4591110" y="1573898"/>
                  <a:pt x="4603987" y="1584418"/>
                </a:cubicBezTo>
                <a:cubicBezTo>
                  <a:pt x="4616866" y="1594938"/>
                  <a:pt x="4628474" y="1605549"/>
                  <a:pt x="4638813" y="1616251"/>
                </a:cubicBezTo>
                <a:cubicBezTo>
                  <a:pt x="4649152" y="1626953"/>
                  <a:pt x="4655772" y="1635931"/>
                  <a:pt x="4658674" y="1643187"/>
                </a:cubicBezTo>
                <a:lnTo>
                  <a:pt x="4658674" y="1725898"/>
                </a:lnTo>
                <a:lnTo>
                  <a:pt x="4784918" y="1725898"/>
                </a:lnTo>
                <a:lnTo>
                  <a:pt x="4784918" y="1072915"/>
                </a:lnTo>
                <a:lnTo>
                  <a:pt x="4897530" y="1072915"/>
                </a:lnTo>
                <a:lnTo>
                  <a:pt x="4937281" y="1072915"/>
                </a:lnTo>
                <a:lnTo>
                  <a:pt x="4995477" y="1072915"/>
                </a:lnTo>
                <a:lnTo>
                  <a:pt x="4995477" y="1725898"/>
                </a:lnTo>
                <a:lnTo>
                  <a:pt x="5122809" y="1725898"/>
                </a:lnTo>
                <a:lnTo>
                  <a:pt x="5122809" y="1072915"/>
                </a:lnTo>
                <a:lnTo>
                  <a:pt x="5240430" y="1072915"/>
                </a:lnTo>
                <a:lnTo>
                  <a:pt x="5275172" y="1072915"/>
                </a:lnTo>
                <a:lnTo>
                  <a:pt x="5767170" y="1072915"/>
                </a:lnTo>
                <a:lnTo>
                  <a:pt x="5767170" y="1150184"/>
                </a:lnTo>
                <a:cubicBezTo>
                  <a:pt x="5763179" y="1149459"/>
                  <a:pt x="5756378" y="1148280"/>
                  <a:pt x="5746764" y="1146647"/>
                </a:cubicBezTo>
                <a:cubicBezTo>
                  <a:pt x="5737151" y="1145015"/>
                  <a:pt x="5727447" y="1144199"/>
                  <a:pt x="5717652" y="1144199"/>
                </a:cubicBezTo>
                <a:cubicBezTo>
                  <a:pt x="5699151" y="1144199"/>
                  <a:pt x="5680559" y="1146375"/>
                  <a:pt x="5661876" y="1150728"/>
                </a:cubicBezTo>
                <a:cubicBezTo>
                  <a:pt x="5643194" y="1155082"/>
                  <a:pt x="5626778" y="1163063"/>
                  <a:pt x="5612630" y="1174671"/>
                </a:cubicBezTo>
                <a:cubicBezTo>
                  <a:pt x="5598482" y="1161974"/>
                  <a:pt x="5580798" y="1151907"/>
                  <a:pt x="5559576" y="1144471"/>
                </a:cubicBezTo>
                <a:cubicBezTo>
                  <a:pt x="5538354" y="1137034"/>
                  <a:pt x="5515046" y="1133315"/>
                  <a:pt x="5489652" y="1133315"/>
                </a:cubicBezTo>
                <a:cubicBezTo>
                  <a:pt x="5466072" y="1133315"/>
                  <a:pt x="5442673" y="1136762"/>
                  <a:pt x="5419456" y="1143654"/>
                </a:cubicBezTo>
                <a:cubicBezTo>
                  <a:pt x="5396239" y="1150547"/>
                  <a:pt x="5375471" y="1161521"/>
                  <a:pt x="5357151" y="1176576"/>
                </a:cubicBezTo>
                <a:cubicBezTo>
                  <a:pt x="5338831" y="1191630"/>
                  <a:pt x="5324048" y="1210948"/>
                  <a:pt x="5312802" y="1234528"/>
                </a:cubicBezTo>
                <a:cubicBezTo>
                  <a:pt x="5301556" y="1258108"/>
                  <a:pt x="5295934" y="1286585"/>
                  <a:pt x="5295934" y="1319960"/>
                </a:cubicBezTo>
                <a:cubicBezTo>
                  <a:pt x="5295934" y="1344991"/>
                  <a:pt x="5299108" y="1367936"/>
                  <a:pt x="5305457" y="1388795"/>
                </a:cubicBezTo>
                <a:cubicBezTo>
                  <a:pt x="5311805" y="1409654"/>
                  <a:pt x="5321146" y="1427611"/>
                  <a:pt x="5333480" y="1442666"/>
                </a:cubicBezTo>
                <a:cubicBezTo>
                  <a:pt x="5345815" y="1457721"/>
                  <a:pt x="5361142" y="1469421"/>
                  <a:pt x="5379461" y="1477764"/>
                </a:cubicBezTo>
                <a:cubicBezTo>
                  <a:pt x="5397781" y="1486108"/>
                  <a:pt x="5418913" y="1490280"/>
                  <a:pt x="5442855" y="1490280"/>
                </a:cubicBezTo>
                <a:cubicBezTo>
                  <a:pt x="5456277" y="1490280"/>
                  <a:pt x="5468521" y="1488012"/>
                  <a:pt x="5479585" y="1483478"/>
                </a:cubicBezTo>
                <a:cubicBezTo>
                  <a:pt x="5490650" y="1478943"/>
                  <a:pt x="5500172" y="1472776"/>
                  <a:pt x="5508153" y="1464977"/>
                </a:cubicBezTo>
                <a:cubicBezTo>
                  <a:pt x="5516134" y="1457177"/>
                  <a:pt x="5522392" y="1447836"/>
                  <a:pt x="5526926" y="1436953"/>
                </a:cubicBezTo>
                <a:cubicBezTo>
                  <a:pt x="5531461" y="1426070"/>
                  <a:pt x="5533728" y="1414280"/>
                  <a:pt x="5533728" y="1401583"/>
                </a:cubicBezTo>
                <a:cubicBezTo>
                  <a:pt x="5533728" y="1390337"/>
                  <a:pt x="5531461" y="1379545"/>
                  <a:pt x="5526926" y="1369206"/>
                </a:cubicBezTo>
                <a:cubicBezTo>
                  <a:pt x="5522392" y="1358867"/>
                  <a:pt x="5516225" y="1349707"/>
                  <a:pt x="5508425" y="1341726"/>
                </a:cubicBezTo>
                <a:cubicBezTo>
                  <a:pt x="5500626" y="1333745"/>
                  <a:pt x="5491466" y="1327487"/>
                  <a:pt x="5480945" y="1322953"/>
                </a:cubicBezTo>
                <a:cubicBezTo>
                  <a:pt x="5470425" y="1318418"/>
                  <a:pt x="5459361" y="1316151"/>
                  <a:pt x="5447753" y="1316151"/>
                </a:cubicBezTo>
                <a:cubicBezTo>
                  <a:pt x="5443762" y="1316151"/>
                  <a:pt x="5440043" y="1316242"/>
                  <a:pt x="5436597" y="1316423"/>
                </a:cubicBezTo>
                <a:cubicBezTo>
                  <a:pt x="5433151" y="1316604"/>
                  <a:pt x="5430521" y="1316876"/>
                  <a:pt x="5428707" y="1317239"/>
                </a:cubicBezTo>
                <a:cubicBezTo>
                  <a:pt x="5426531" y="1311072"/>
                  <a:pt x="5425442" y="1304542"/>
                  <a:pt x="5425442" y="1297650"/>
                </a:cubicBezTo>
                <a:cubicBezTo>
                  <a:pt x="5425442" y="1286041"/>
                  <a:pt x="5427528" y="1276790"/>
                  <a:pt x="5431700" y="1269898"/>
                </a:cubicBezTo>
                <a:cubicBezTo>
                  <a:pt x="5435872" y="1263005"/>
                  <a:pt x="5441132" y="1257836"/>
                  <a:pt x="5447480" y="1254390"/>
                </a:cubicBezTo>
                <a:cubicBezTo>
                  <a:pt x="5453829" y="1250943"/>
                  <a:pt x="5460449" y="1248676"/>
                  <a:pt x="5467342" y="1247588"/>
                </a:cubicBezTo>
                <a:cubicBezTo>
                  <a:pt x="5474234" y="1246499"/>
                  <a:pt x="5480401" y="1245955"/>
                  <a:pt x="5485843" y="1245955"/>
                </a:cubicBezTo>
                <a:cubicBezTo>
                  <a:pt x="5496000" y="1245955"/>
                  <a:pt x="5505070" y="1248313"/>
                  <a:pt x="5513051" y="1253029"/>
                </a:cubicBezTo>
                <a:cubicBezTo>
                  <a:pt x="5521031" y="1257745"/>
                  <a:pt x="5527743" y="1264275"/>
                  <a:pt x="5533184" y="1272619"/>
                </a:cubicBezTo>
                <a:cubicBezTo>
                  <a:pt x="5538626" y="1280962"/>
                  <a:pt x="5542707" y="1290757"/>
                  <a:pt x="5545428" y="1302003"/>
                </a:cubicBezTo>
                <a:cubicBezTo>
                  <a:pt x="5548148" y="1313249"/>
                  <a:pt x="5549509" y="1325220"/>
                  <a:pt x="5549509" y="1337917"/>
                </a:cubicBezTo>
                <a:lnTo>
                  <a:pt x="5667590" y="1337917"/>
                </a:lnTo>
                <a:cubicBezTo>
                  <a:pt x="5667590" y="1325946"/>
                  <a:pt x="5668315" y="1314972"/>
                  <a:pt x="5669767" y="1304996"/>
                </a:cubicBezTo>
                <a:cubicBezTo>
                  <a:pt x="5671218" y="1295020"/>
                  <a:pt x="5673938" y="1286495"/>
                  <a:pt x="5677929" y="1279421"/>
                </a:cubicBezTo>
                <a:cubicBezTo>
                  <a:pt x="5681919" y="1272347"/>
                  <a:pt x="5687270" y="1266814"/>
                  <a:pt x="5693981" y="1262824"/>
                </a:cubicBezTo>
                <a:cubicBezTo>
                  <a:pt x="5700693" y="1258833"/>
                  <a:pt x="5709308" y="1256838"/>
                  <a:pt x="5719829" y="1256838"/>
                </a:cubicBezTo>
                <a:cubicBezTo>
                  <a:pt x="5735791" y="1256838"/>
                  <a:pt x="5747672" y="1263005"/>
                  <a:pt x="5755471" y="1275339"/>
                </a:cubicBezTo>
                <a:cubicBezTo>
                  <a:pt x="5763270" y="1287674"/>
                  <a:pt x="5767170" y="1305086"/>
                  <a:pt x="5767170" y="1327578"/>
                </a:cubicBezTo>
                <a:lnTo>
                  <a:pt x="5767170" y="1676924"/>
                </a:lnTo>
                <a:lnTo>
                  <a:pt x="5893413" y="1676924"/>
                </a:lnTo>
                <a:lnTo>
                  <a:pt x="5893413" y="1072915"/>
                </a:lnTo>
                <a:lnTo>
                  <a:pt x="6011955" y="1072915"/>
                </a:lnTo>
                <a:lnTo>
                  <a:pt x="6045776" y="1072915"/>
                </a:lnTo>
                <a:lnTo>
                  <a:pt x="6910895" y="1072915"/>
                </a:lnTo>
                <a:lnTo>
                  <a:pt x="6910895" y="958642"/>
                </a:lnTo>
                <a:lnTo>
                  <a:pt x="6045776" y="958642"/>
                </a:lnTo>
                <a:lnTo>
                  <a:pt x="6011955" y="958642"/>
                </a:lnTo>
                <a:lnTo>
                  <a:pt x="5275172" y="958642"/>
                </a:lnTo>
                <a:lnTo>
                  <a:pt x="5240430" y="958642"/>
                </a:lnTo>
                <a:lnTo>
                  <a:pt x="5155458" y="958642"/>
                </a:lnTo>
                <a:cubicBezTo>
                  <a:pt x="5135506" y="958642"/>
                  <a:pt x="5120270" y="951024"/>
                  <a:pt x="5109750" y="935788"/>
                </a:cubicBezTo>
                <a:cubicBezTo>
                  <a:pt x="5099229" y="920552"/>
                  <a:pt x="5093969" y="899874"/>
                  <a:pt x="5093969" y="873754"/>
                </a:cubicBezTo>
                <a:cubicBezTo>
                  <a:pt x="5093969" y="856342"/>
                  <a:pt x="5098141" y="841287"/>
                  <a:pt x="5106485" y="828590"/>
                </a:cubicBezTo>
                <a:cubicBezTo>
                  <a:pt x="5114828" y="815893"/>
                  <a:pt x="5126346" y="805463"/>
                  <a:pt x="5141038" y="797301"/>
                </a:cubicBezTo>
                <a:cubicBezTo>
                  <a:pt x="5155730" y="789139"/>
                  <a:pt x="5173052" y="783153"/>
                  <a:pt x="5193005" y="779344"/>
                </a:cubicBezTo>
                <a:cubicBezTo>
                  <a:pt x="5212957" y="775535"/>
                  <a:pt x="5234542" y="773630"/>
                  <a:pt x="5257759" y="773630"/>
                </a:cubicBezTo>
                <a:cubicBezTo>
                  <a:pt x="5284604" y="773630"/>
                  <a:pt x="5311903" y="776079"/>
                  <a:pt x="5339654" y="780976"/>
                </a:cubicBezTo>
                <a:cubicBezTo>
                  <a:pt x="5367406" y="785874"/>
                  <a:pt x="5395158" y="793583"/>
                  <a:pt x="5422909" y="804103"/>
                </a:cubicBezTo>
                <a:cubicBezTo>
                  <a:pt x="5450661" y="814623"/>
                  <a:pt x="5478141" y="828499"/>
                  <a:pt x="5505349" y="845731"/>
                </a:cubicBezTo>
                <a:cubicBezTo>
                  <a:pt x="5532556" y="862962"/>
                  <a:pt x="5559220" y="883731"/>
                  <a:pt x="5585339" y="908036"/>
                </a:cubicBezTo>
                <a:lnTo>
                  <a:pt x="5665330" y="821516"/>
                </a:lnTo>
                <a:cubicBezTo>
                  <a:pt x="5630504" y="790681"/>
                  <a:pt x="5596766" y="764833"/>
                  <a:pt x="5564117" y="743974"/>
                </a:cubicBezTo>
                <a:cubicBezTo>
                  <a:pt x="5531468" y="723115"/>
                  <a:pt x="5498729" y="706428"/>
                  <a:pt x="5465898" y="693912"/>
                </a:cubicBezTo>
                <a:cubicBezTo>
                  <a:pt x="5433067" y="681397"/>
                  <a:pt x="5399420" y="672509"/>
                  <a:pt x="5364957" y="667249"/>
                </a:cubicBezTo>
                <a:cubicBezTo>
                  <a:pt x="5330494" y="661988"/>
                  <a:pt x="5294036" y="659358"/>
                  <a:pt x="5255582" y="659358"/>
                </a:cubicBezTo>
                <a:cubicBezTo>
                  <a:pt x="5214590" y="659358"/>
                  <a:pt x="5176408" y="663984"/>
                  <a:pt x="5141038" y="673234"/>
                </a:cubicBezTo>
                <a:cubicBezTo>
                  <a:pt x="5105668" y="682485"/>
                  <a:pt x="5074924" y="695998"/>
                  <a:pt x="5048804" y="713774"/>
                </a:cubicBezTo>
                <a:cubicBezTo>
                  <a:pt x="5022685" y="731549"/>
                  <a:pt x="5002098" y="753587"/>
                  <a:pt x="4987043" y="779888"/>
                </a:cubicBezTo>
                <a:cubicBezTo>
                  <a:pt x="4971989" y="806189"/>
                  <a:pt x="4964461" y="836208"/>
                  <a:pt x="4964461" y="869945"/>
                </a:cubicBezTo>
                <a:cubicBezTo>
                  <a:pt x="4964461" y="890260"/>
                  <a:pt x="4966275" y="907220"/>
                  <a:pt x="4969903" y="920824"/>
                </a:cubicBezTo>
                <a:cubicBezTo>
                  <a:pt x="4973530" y="934428"/>
                  <a:pt x="4978609" y="947034"/>
                  <a:pt x="4985139" y="958642"/>
                </a:cubicBezTo>
                <a:lnTo>
                  <a:pt x="4937281" y="958642"/>
                </a:lnTo>
                <a:lnTo>
                  <a:pt x="4897530" y="958642"/>
                </a:lnTo>
                <a:lnTo>
                  <a:pt x="4653777" y="958642"/>
                </a:lnTo>
                <a:lnTo>
                  <a:pt x="4591200" y="958642"/>
                </a:lnTo>
                <a:lnTo>
                  <a:pt x="3932147" y="958642"/>
                </a:lnTo>
                <a:lnTo>
                  <a:pt x="3897405" y="958642"/>
                </a:lnTo>
                <a:lnTo>
                  <a:pt x="3812434" y="958642"/>
                </a:lnTo>
                <a:cubicBezTo>
                  <a:pt x="3792481" y="958642"/>
                  <a:pt x="3777245" y="951024"/>
                  <a:pt x="3766725" y="935788"/>
                </a:cubicBezTo>
                <a:cubicBezTo>
                  <a:pt x="3756204" y="920552"/>
                  <a:pt x="3750944" y="899874"/>
                  <a:pt x="3750944" y="873754"/>
                </a:cubicBezTo>
                <a:cubicBezTo>
                  <a:pt x="3750944" y="856342"/>
                  <a:pt x="3755116" y="841287"/>
                  <a:pt x="3763460" y="828590"/>
                </a:cubicBezTo>
                <a:cubicBezTo>
                  <a:pt x="3771803" y="815893"/>
                  <a:pt x="3783321" y="805463"/>
                  <a:pt x="3798013" y="797301"/>
                </a:cubicBezTo>
                <a:cubicBezTo>
                  <a:pt x="3812706" y="789139"/>
                  <a:pt x="3830028" y="783153"/>
                  <a:pt x="3849980" y="779344"/>
                </a:cubicBezTo>
                <a:cubicBezTo>
                  <a:pt x="3869932" y="775535"/>
                  <a:pt x="3891517" y="773630"/>
                  <a:pt x="3914734" y="773630"/>
                </a:cubicBezTo>
                <a:cubicBezTo>
                  <a:pt x="3941579" y="773630"/>
                  <a:pt x="3968877" y="776079"/>
                  <a:pt x="3996629" y="780976"/>
                </a:cubicBezTo>
                <a:cubicBezTo>
                  <a:pt x="4024381" y="785874"/>
                  <a:pt x="4052133" y="793583"/>
                  <a:pt x="4079885" y="804103"/>
                </a:cubicBezTo>
                <a:cubicBezTo>
                  <a:pt x="4107636" y="814623"/>
                  <a:pt x="4135116" y="828499"/>
                  <a:pt x="4162323" y="845731"/>
                </a:cubicBezTo>
                <a:cubicBezTo>
                  <a:pt x="4189531" y="862962"/>
                  <a:pt x="4216194" y="883731"/>
                  <a:pt x="4242314" y="908036"/>
                </a:cubicBezTo>
                <a:lnTo>
                  <a:pt x="4322305" y="821516"/>
                </a:lnTo>
                <a:cubicBezTo>
                  <a:pt x="4287479" y="790681"/>
                  <a:pt x="4253741" y="764833"/>
                  <a:pt x="4221092" y="743974"/>
                </a:cubicBezTo>
                <a:cubicBezTo>
                  <a:pt x="4188443" y="723115"/>
                  <a:pt x="4155703" y="706428"/>
                  <a:pt x="4122873" y="693912"/>
                </a:cubicBezTo>
                <a:cubicBezTo>
                  <a:pt x="4090042" y="681397"/>
                  <a:pt x="4056395" y="672509"/>
                  <a:pt x="4021932" y="667249"/>
                </a:cubicBezTo>
                <a:cubicBezTo>
                  <a:pt x="3987469" y="661988"/>
                  <a:pt x="3951011" y="659358"/>
                  <a:pt x="3912558" y="65935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3FBDF8-F8A4-5FA5-9240-2FDCAA5C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37" y="4042579"/>
            <a:ext cx="2837796" cy="2660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68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6EFBD-12BA-638A-F1D6-13D202A2B836}"/>
              </a:ext>
            </a:extLst>
          </p:cNvPr>
          <p:cNvGrpSpPr/>
          <p:nvPr/>
        </p:nvGrpSpPr>
        <p:grpSpPr>
          <a:xfrm>
            <a:off x="9619" y="-2657381"/>
            <a:ext cx="12172764" cy="12172764"/>
            <a:chOff x="4590904" y="1923904"/>
            <a:chExt cx="3010194" cy="301019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011E341-61D6-6DBB-2799-DE1691746D4C}"/>
                </a:ext>
              </a:extLst>
            </p:cNvPr>
            <p:cNvSpPr/>
            <p:nvPr/>
          </p:nvSpPr>
          <p:spPr>
            <a:xfrm>
              <a:off x="5346428" y="1923904"/>
              <a:ext cx="746687" cy="1477929"/>
            </a:xfrm>
            <a:custGeom>
              <a:avLst/>
              <a:gdLst>
                <a:gd name="connsiteX0" fmla="*/ 746687 w 746687"/>
                <a:gd name="connsiteY0" fmla="*/ 0 h 1477929"/>
                <a:gd name="connsiteX1" fmla="*/ 742293 w 746687"/>
                <a:gd name="connsiteY1" fmla="*/ 1477929 h 1477929"/>
                <a:gd name="connsiteX2" fmla="*/ 0 w 746687"/>
                <a:gd name="connsiteY2" fmla="*/ 201021 h 1477929"/>
                <a:gd name="connsiteX3" fmla="*/ 32085 w 746687"/>
                <a:gd name="connsiteY3" fmla="*/ 181529 h 1477929"/>
                <a:gd name="connsiteX4" fmla="*/ 595671 w 746687"/>
                <a:gd name="connsiteY4" fmla="*/ 7625 h 1477929"/>
                <a:gd name="connsiteX5" fmla="*/ 746687 w 746687"/>
                <a:gd name="connsiteY5" fmla="*/ 0 h 14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29">
                  <a:moveTo>
                    <a:pt x="746687" y="0"/>
                  </a:moveTo>
                  <a:lnTo>
                    <a:pt x="742293" y="1477929"/>
                  </a:lnTo>
                  <a:lnTo>
                    <a:pt x="0" y="201021"/>
                  </a:lnTo>
                  <a:lnTo>
                    <a:pt x="32085" y="181529"/>
                  </a:lnTo>
                  <a:cubicBezTo>
                    <a:pt x="202711" y="88839"/>
                    <a:pt x="393263" y="28181"/>
                    <a:pt x="595671" y="7625"/>
                  </a:cubicBezTo>
                  <a:lnTo>
                    <a:pt x="7466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C6E9CD-F28F-1C53-F824-CDAD8D5DFEA7}"/>
                </a:ext>
              </a:extLst>
            </p:cNvPr>
            <p:cNvSpPr/>
            <p:nvPr/>
          </p:nvSpPr>
          <p:spPr>
            <a:xfrm>
              <a:off x="6098887" y="1923904"/>
              <a:ext cx="746687" cy="1477929"/>
            </a:xfrm>
            <a:custGeom>
              <a:avLst/>
              <a:gdLst>
                <a:gd name="connsiteX0" fmla="*/ 0 w 746687"/>
                <a:gd name="connsiteY0" fmla="*/ 0 h 1477929"/>
                <a:gd name="connsiteX1" fmla="*/ 151016 w 746687"/>
                <a:gd name="connsiteY1" fmla="*/ 7625 h 1477929"/>
                <a:gd name="connsiteX2" fmla="*/ 714602 w 746687"/>
                <a:gd name="connsiteY2" fmla="*/ 181529 h 1477929"/>
                <a:gd name="connsiteX3" fmla="*/ 746687 w 746687"/>
                <a:gd name="connsiteY3" fmla="*/ 201021 h 1477929"/>
                <a:gd name="connsiteX4" fmla="*/ 4394 w 746687"/>
                <a:gd name="connsiteY4" fmla="*/ 1477929 h 1477929"/>
                <a:gd name="connsiteX5" fmla="*/ 0 w 746687"/>
                <a:gd name="connsiteY5" fmla="*/ 0 h 14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29">
                  <a:moveTo>
                    <a:pt x="0" y="0"/>
                  </a:moveTo>
                  <a:lnTo>
                    <a:pt x="151016" y="7625"/>
                  </a:lnTo>
                  <a:cubicBezTo>
                    <a:pt x="353424" y="28181"/>
                    <a:pt x="543976" y="88839"/>
                    <a:pt x="714602" y="181529"/>
                  </a:cubicBezTo>
                  <a:lnTo>
                    <a:pt x="746687" y="201021"/>
                  </a:lnTo>
                  <a:lnTo>
                    <a:pt x="4394" y="1477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E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8F3C50-711F-CE6E-4D32-362586BB0989}"/>
                </a:ext>
              </a:extLst>
            </p:cNvPr>
            <p:cNvSpPr/>
            <p:nvPr/>
          </p:nvSpPr>
          <p:spPr>
            <a:xfrm>
              <a:off x="4794926" y="2127926"/>
              <a:ext cx="1281187" cy="1281187"/>
            </a:xfrm>
            <a:custGeom>
              <a:avLst/>
              <a:gdLst>
                <a:gd name="connsiteX0" fmla="*/ 546563 w 1281187"/>
                <a:gd name="connsiteY0" fmla="*/ 0 h 1281187"/>
                <a:gd name="connsiteX1" fmla="*/ 1281187 w 1281187"/>
                <a:gd name="connsiteY1" fmla="*/ 1281187 h 1281187"/>
                <a:gd name="connsiteX2" fmla="*/ 0 w 1281187"/>
                <a:gd name="connsiteY2" fmla="*/ 546563 h 1281187"/>
                <a:gd name="connsiteX3" fmla="*/ 52904 w 1281187"/>
                <a:gd name="connsiteY3" fmla="*/ 459479 h 1281187"/>
                <a:gd name="connsiteX4" fmla="*/ 459479 w 1281187"/>
                <a:gd name="connsiteY4" fmla="*/ 52904 h 1281187"/>
                <a:gd name="connsiteX5" fmla="*/ 546563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546563" y="0"/>
                  </a:moveTo>
                  <a:lnTo>
                    <a:pt x="1281187" y="1281187"/>
                  </a:lnTo>
                  <a:lnTo>
                    <a:pt x="0" y="546563"/>
                  </a:lnTo>
                  <a:lnTo>
                    <a:pt x="52904" y="459479"/>
                  </a:lnTo>
                  <a:cubicBezTo>
                    <a:pt x="161105" y="299320"/>
                    <a:pt x="299321" y="161105"/>
                    <a:pt x="459479" y="52904"/>
                  </a:cubicBezTo>
                  <a:lnTo>
                    <a:pt x="5465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BD29FD-B30F-BDF0-391C-603A671A0C0E}"/>
                </a:ext>
              </a:extLst>
            </p:cNvPr>
            <p:cNvSpPr/>
            <p:nvPr/>
          </p:nvSpPr>
          <p:spPr>
            <a:xfrm>
              <a:off x="6115889" y="2127926"/>
              <a:ext cx="1281187" cy="1281187"/>
            </a:xfrm>
            <a:custGeom>
              <a:avLst/>
              <a:gdLst>
                <a:gd name="connsiteX0" fmla="*/ 734625 w 1281187"/>
                <a:gd name="connsiteY0" fmla="*/ 0 h 1281187"/>
                <a:gd name="connsiteX1" fmla="*/ 821708 w 1281187"/>
                <a:gd name="connsiteY1" fmla="*/ 52904 h 1281187"/>
                <a:gd name="connsiteX2" fmla="*/ 1228283 w 1281187"/>
                <a:gd name="connsiteY2" fmla="*/ 459479 h 1281187"/>
                <a:gd name="connsiteX3" fmla="*/ 1281187 w 1281187"/>
                <a:gd name="connsiteY3" fmla="*/ 546563 h 1281187"/>
                <a:gd name="connsiteX4" fmla="*/ 0 w 1281187"/>
                <a:gd name="connsiteY4" fmla="*/ 1281187 h 1281187"/>
                <a:gd name="connsiteX5" fmla="*/ 734625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734625" y="0"/>
                  </a:moveTo>
                  <a:lnTo>
                    <a:pt x="821708" y="52904"/>
                  </a:lnTo>
                  <a:cubicBezTo>
                    <a:pt x="981867" y="161105"/>
                    <a:pt x="1120082" y="299320"/>
                    <a:pt x="1228283" y="459479"/>
                  </a:cubicBezTo>
                  <a:lnTo>
                    <a:pt x="1281187" y="546563"/>
                  </a:lnTo>
                  <a:lnTo>
                    <a:pt x="0" y="1281187"/>
                  </a:lnTo>
                  <a:lnTo>
                    <a:pt x="734625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E5F7D6-085F-27C8-4FBA-9EB4A2523CA5}"/>
                </a:ext>
              </a:extLst>
            </p:cNvPr>
            <p:cNvSpPr/>
            <p:nvPr/>
          </p:nvSpPr>
          <p:spPr>
            <a:xfrm>
              <a:off x="4590904" y="2679428"/>
              <a:ext cx="1477929" cy="746687"/>
            </a:xfrm>
            <a:custGeom>
              <a:avLst/>
              <a:gdLst>
                <a:gd name="connsiteX0" fmla="*/ 201021 w 1477929"/>
                <a:gd name="connsiteY0" fmla="*/ 0 h 746687"/>
                <a:gd name="connsiteX1" fmla="*/ 1477929 w 1477929"/>
                <a:gd name="connsiteY1" fmla="*/ 742293 h 746687"/>
                <a:gd name="connsiteX2" fmla="*/ 0 w 1477929"/>
                <a:gd name="connsiteY2" fmla="*/ 746687 h 746687"/>
                <a:gd name="connsiteX3" fmla="*/ 7625 w 1477929"/>
                <a:gd name="connsiteY3" fmla="*/ 595671 h 746687"/>
                <a:gd name="connsiteX4" fmla="*/ 181529 w 1477929"/>
                <a:gd name="connsiteY4" fmla="*/ 32085 h 746687"/>
                <a:gd name="connsiteX5" fmla="*/ 201021 w 1477929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29" h="746687">
                  <a:moveTo>
                    <a:pt x="201021" y="0"/>
                  </a:moveTo>
                  <a:lnTo>
                    <a:pt x="1477929" y="742293"/>
                  </a:lnTo>
                  <a:lnTo>
                    <a:pt x="0" y="746687"/>
                  </a:lnTo>
                  <a:lnTo>
                    <a:pt x="7625" y="595671"/>
                  </a:lnTo>
                  <a:cubicBezTo>
                    <a:pt x="28181" y="393263"/>
                    <a:pt x="88839" y="202711"/>
                    <a:pt x="181529" y="32085"/>
                  </a:cubicBezTo>
                  <a:lnTo>
                    <a:pt x="201021" y="0"/>
                  </a:lnTo>
                  <a:close/>
                </a:path>
              </a:pathLst>
            </a:custGeom>
            <a:solidFill>
              <a:srgbClr val="FA0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F95CC59-C16F-A045-181F-A5BF7D209B12}"/>
                </a:ext>
              </a:extLst>
            </p:cNvPr>
            <p:cNvSpPr/>
            <p:nvPr/>
          </p:nvSpPr>
          <p:spPr>
            <a:xfrm>
              <a:off x="6123168" y="2679428"/>
              <a:ext cx="1477930" cy="746687"/>
            </a:xfrm>
            <a:custGeom>
              <a:avLst/>
              <a:gdLst>
                <a:gd name="connsiteX0" fmla="*/ 1276908 w 1477930"/>
                <a:gd name="connsiteY0" fmla="*/ 0 h 746687"/>
                <a:gd name="connsiteX1" fmla="*/ 1296400 w 1477930"/>
                <a:gd name="connsiteY1" fmla="*/ 32085 h 746687"/>
                <a:gd name="connsiteX2" fmla="*/ 1470304 w 1477930"/>
                <a:gd name="connsiteY2" fmla="*/ 595671 h 746687"/>
                <a:gd name="connsiteX3" fmla="*/ 1477930 w 1477930"/>
                <a:gd name="connsiteY3" fmla="*/ 746687 h 746687"/>
                <a:gd name="connsiteX4" fmla="*/ 0 w 1477930"/>
                <a:gd name="connsiteY4" fmla="*/ 742293 h 746687"/>
                <a:gd name="connsiteX5" fmla="*/ 1276908 w 1477930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30" h="746687">
                  <a:moveTo>
                    <a:pt x="1276908" y="0"/>
                  </a:moveTo>
                  <a:lnTo>
                    <a:pt x="1296400" y="32085"/>
                  </a:lnTo>
                  <a:cubicBezTo>
                    <a:pt x="1389090" y="202711"/>
                    <a:pt x="1449748" y="393263"/>
                    <a:pt x="1470304" y="595671"/>
                  </a:cubicBezTo>
                  <a:lnTo>
                    <a:pt x="1477930" y="746687"/>
                  </a:lnTo>
                  <a:lnTo>
                    <a:pt x="0" y="742293"/>
                  </a:lnTo>
                  <a:lnTo>
                    <a:pt x="127690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620F6E-56A6-F82E-8223-B84CF355C99B}"/>
                </a:ext>
              </a:extLst>
            </p:cNvPr>
            <p:cNvSpPr/>
            <p:nvPr/>
          </p:nvSpPr>
          <p:spPr>
            <a:xfrm>
              <a:off x="4590904" y="3431887"/>
              <a:ext cx="1477929" cy="746687"/>
            </a:xfrm>
            <a:custGeom>
              <a:avLst/>
              <a:gdLst>
                <a:gd name="connsiteX0" fmla="*/ 0 w 1477929"/>
                <a:gd name="connsiteY0" fmla="*/ 0 h 746687"/>
                <a:gd name="connsiteX1" fmla="*/ 1477929 w 1477929"/>
                <a:gd name="connsiteY1" fmla="*/ 4394 h 746687"/>
                <a:gd name="connsiteX2" fmla="*/ 201021 w 1477929"/>
                <a:gd name="connsiteY2" fmla="*/ 746687 h 746687"/>
                <a:gd name="connsiteX3" fmla="*/ 181529 w 1477929"/>
                <a:gd name="connsiteY3" fmla="*/ 714602 h 746687"/>
                <a:gd name="connsiteX4" fmla="*/ 7625 w 1477929"/>
                <a:gd name="connsiteY4" fmla="*/ 151016 h 746687"/>
                <a:gd name="connsiteX5" fmla="*/ 0 w 1477929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29" h="746687">
                  <a:moveTo>
                    <a:pt x="0" y="0"/>
                  </a:moveTo>
                  <a:lnTo>
                    <a:pt x="1477929" y="4394"/>
                  </a:lnTo>
                  <a:lnTo>
                    <a:pt x="201021" y="746687"/>
                  </a:lnTo>
                  <a:lnTo>
                    <a:pt x="181529" y="714602"/>
                  </a:lnTo>
                  <a:cubicBezTo>
                    <a:pt x="88839" y="543976"/>
                    <a:pt x="28181" y="353424"/>
                    <a:pt x="7625" y="1510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1EC778-8482-336A-D029-CCECEB69B0BC}"/>
                </a:ext>
              </a:extLst>
            </p:cNvPr>
            <p:cNvSpPr/>
            <p:nvPr/>
          </p:nvSpPr>
          <p:spPr>
            <a:xfrm>
              <a:off x="6123168" y="3431887"/>
              <a:ext cx="1477930" cy="746687"/>
            </a:xfrm>
            <a:custGeom>
              <a:avLst/>
              <a:gdLst>
                <a:gd name="connsiteX0" fmla="*/ 1477930 w 1477930"/>
                <a:gd name="connsiteY0" fmla="*/ 0 h 746687"/>
                <a:gd name="connsiteX1" fmla="*/ 1470304 w 1477930"/>
                <a:gd name="connsiteY1" fmla="*/ 151016 h 746687"/>
                <a:gd name="connsiteX2" fmla="*/ 1296400 w 1477930"/>
                <a:gd name="connsiteY2" fmla="*/ 714602 h 746687"/>
                <a:gd name="connsiteX3" fmla="*/ 1276908 w 1477930"/>
                <a:gd name="connsiteY3" fmla="*/ 746687 h 746687"/>
                <a:gd name="connsiteX4" fmla="*/ 0 w 1477930"/>
                <a:gd name="connsiteY4" fmla="*/ 4394 h 746687"/>
                <a:gd name="connsiteX5" fmla="*/ 1477930 w 1477930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30" h="746687">
                  <a:moveTo>
                    <a:pt x="1477930" y="0"/>
                  </a:moveTo>
                  <a:lnTo>
                    <a:pt x="1470304" y="151016"/>
                  </a:lnTo>
                  <a:cubicBezTo>
                    <a:pt x="1449748" y="353424"/>
                    <a:pt x="1389090" y="543976"/>
                    <a:pt x="1296400" y="714602"/>
                  </a:cubicBezTo>
                  <a:lnTo>
                    <a:pt x="1276908" y="746687"/>
                  </a:lnTo>
                  <a:lnTo>
                    <a:pt x="0" y="4394"/>
                  </a:lnTo>
                  <a:lnTo>
                    <a:pt x="1477930" y="0"/>
                  </a:lnTo>
                  <a:close/>
                </a:path>
              </a:pathLst>
            </a:custGeom>
            <a:solidFill>
              <a:srgbClr val="FA0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7D2D2E-D014-D0DF-F26F-2349EEA3CDE6}"/>
                </a:ext>
              </a:extLst>
            </p:cNvPr>
            <p:cNvSpPr/>
            <p:nvPr/>
          </p:nvSpPr>
          <p:spPr>
            <a:xfrm>
              <a:off x="4794926" y="3448889"/>
              <a:ext cx="1281187" cy="1281187"/>
            </a:xfrm>
            <a:custGeom>
              <a:avLst/>
              <a:gdLst>
                <a:gd name="connsiteX0" fmla="*/ 1281187 w 1281187"/>
                <a:gd name="connsiteY0" fmla="*/ 0 h 1281187"/>
                <a:gd name="connsiteX1" fmla="*/ 546563 w 1281187"/>
                <a:gd name="connsiteY1" fmla="*/ 1281187 h 1281187"/>
                <a:gd name="connsiteX2" fmla="*/ 459479 w 1281187"/>
                <a:gd name="connsiteY2" fmla="*/ 1228283 h 1281187"/>
                <a:gd name="connsiteX3" fmla="*/ 52904 w 1281187"/>
                <a:gd name="connsiteY3" fmla="*/ 821708 h 1281187"/>
                <a:gd name="connsiteX4" fmla="*/ 0 w 1281187"/>
                <a:gd name="connsiteY4" fmla="*/ 734625 h 1281187"/>
                <a:gd name="connsiteX5" fmla="*/ 1281187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1281187" y="0"/>
                  </a:moveTo>
                  <a:lnTo>
                    <a:pt x="546563" y="1281187"/>
                  </a:lnTo>
                  <a:lnTo>
                    <a:pt x="459479" y="1228283"/>
                  </a:lnTo>
                  <a:cubicBezTo>
                    <a:pt x="299321" y="1120082"/>
                    <a:pt x="161105" y="981867"/>
                    <a:pt x="52904" y="821708"/>
                  </a:cubicBezTo>
                  <a:lnTo>
                    <a:pt x="0" y="734625"/>
                  </a:lnTo>
                  <a:lnTo>
                    <a:pt x="1281187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713F81-6C19-866D-06B8-5CDC0EA50987}"/>
                </a:ext>
              </a:extLst>
            </p:cNvPr>
            <p:cNvSpPr/>
            <p:nvPr/>
          </p:nvSpPr>
          <p:spPr>
            <a:xfrm>
              <a:off x="6115889" y="3448889"/>
              <a:ext cx="1281187" cy="1281187"/>
            </a:xfrm>
            <a:custGeom>
              <a:avLst/>
              <a:gdLst>
                <a:gd name="connsiteX0" fmla="*/ 0 w 1281187"/>
                <a:gd name="connsiteY0" fmla="*/ 0 h 1281187"/>
                <a:gd name="connsiteX1" fmla="*/ 1281187 w 1281187"/>
                <a:gd name="connsiteY1" fmla="*/ 734625 h 1281187"/>
                <a:gd name="connsiteX2" fmla="*/ 1228283 w 1281187"/>
                <a:gd name="connsiteY2" fmla="*/ 821708 h 1281187"/>
                <a:gd name="connsiteX3" fmla="*/ 821708 w 1281187"/>
                <a:gd name="connsiteY3" fmla="*/ 1228283 h 1281187"/>
                <a:gd name="connsiteX4" fmla="*/ 734625 w 1281187"/>
                <a:gd name="connsiteY4" fmla="*/ 1281187 h 1281187"/>
                <a:gd name="connsiteX5" fmla="*/ 0 w 1281187"/>
                <a:gd name="connsiteY5" fmla="*/ 0 h 1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87" h="1281187">
                  <a:moveTo>
                    <a:pt x="0" y="0"/>
                  </a:moveTo>
                  <a:lnTo>
                    <a:pt x="1281187" y="734625"/>
                  </a:lnTo>
                  <a:lnTo>
                    <a:pt x="1228283" y="821708"/>
                  </a:lnTo>
                  <a:cubicBezTo>
                    <a:pt x="1120082" y="981867"/>
                    <a:pt x="981867" y="1120082"/>
                    <a:pt x="821708" y="1228283"/>
                  </a:cubicBezTo>
                  <a:lnTo>
                    <a:pt x="734625" y="1281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5C6D2B-FEB2-8E4E-3378-E9C19D41F24A}"/>
                </a:ext>
              </a:extLst>
            </p:cNvPr>
            <p:cNvSpPr/>
            <p:nvPr/>
          </p:nvSpPr>
          <p:spPr>
            <a:xfrm>
              <a:off x="5346428" y="3456168"/>
              <a:ext cx="746687" cy="1477930"/>
            </a:xfrm>
            <a:custGeom>
              <a:avLst/>
              <a:gdLst>
                <a:gd name="connsiteX0" fmla="*/ 742293 w 746687"/>
                <a:gd name="connsiteY0" fmla="*/ 0 h 1477930"/>
                <a:gd name="connsiteX1" fmla="*/ 746687 w 746687"/>
                <a:gd name="connsiteY1" fmla="*/ 1477930 h 1477930"/>
                <a:gd name="connsiteX2" fmla="*/ 595671 w 746687"/>
                <a:gd name="connsiteY2" fmla="*/ 1470304 h 1477930"/>
                <a:gd name="connsiteX3" fmla="*/ 32085 w 746687"/>
                <a:gd name="connsiteY3" fmla="*/ 1296400 h 1477930"/>
                <a:gd name="connsiteX4" fmla="*/ 0 w 746687"/>
                <a:gd name="connsiteY4" fmla="*/ 1276908 h 1477930"/>
                <a:gd name="connsiteX5" fmla="*/ 742293 w 746687"/>
                <a:gd name="connsiteY5" fmla="*/ 0 h 147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30">
                  <a:moveTo>
                    <a:pt x="742293" y="0"/>
                  </a:moveTo>
                  <a:lnTo>
                    <a:pt x="746687" y="1477930"/>
                  </a:lnTo>
                  <a:lnTo>
                    <a:pt x="595671" y="1470304"/>
                  </a:lnTo>
                  <a:cubicBezTo>
                    <a:pt x="393263" y="1449748"/>
                    <a:pt x="202711" y="1389090"/>
                    <a:pt x="32085" y="1296400"/>
                  </a:cubicBezTo>
                  <a:lnTo>
                    <a:pt x="0" y="1276908"/>
                  </a:lnTo>
                  <a:lnTo>
                    <a:pt x="742293" y="0"/>
                  </a:lnTo>
                  <a:close/>
                </a:path>
              </a:pathLst>
            </a:custGeom>
            <a:solidFill>
              <a:srgbClr val="1AE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FC74EE-5F0C-4CD2-01FE-8D01B2A8BC9D}"/>
                </a:ext>
              </a:extLst>
            </p:cNvPr>
            <p:cNvSpPr/>
            <p:nvPr/>
          </p:nvSpPr>
          <p:spPr>
            <a:xfrm>
              <a:off x="6098887" y="3456168"/>
              <a:ext cx="746687" cy="1477930"/>
            </a:xfrm>
            <a:custGeom>
              <a:avLst/>
              <a:gdLst>
                <a:gd name="connsiteX0" fmla="*/ 4394 w 746687"/>
                <a:gd name="connsiteY0" fmla="*/ 0 h 1477930"/>
                <a:gd name="connsiteX1" fmla="*/ 746687 w 746687"/>
                <a:gd name="connsiteY1" fmla="*/ 1276908 h 1477930"/>
                <a:gd name="connsiteX2" fmla="*/ 714602 w 746687"/>
                <a:gd name="connsiteY2" fmla="*/ 1296400 h 1477930"/>
                <a:gd name="connsiteX3" fmla="*/ 151016 w 746687"/>
                <a:gd name="connsiteY3" fmla="*/ 1470304 h 1477930"/>
                <a:gd name="connsiteX4" fmla="*/ 0 w 746687"/>
                <a:gd name="connsiteY4" fmla="*/ 1477930 h 1477930"/>
                <a:gd name="connsiteX5" fmla="*/ 4394 w 746687"/>
                <a:gd name="connsiteY5" fmla="*/ 0 h 147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687" h="1477930">
                  <a:moveTo>
                    <a:pt x="4394" y="0"/>
                  </a:moveTo>
                  <a:lnTo>
                    <a:pt x="746687" y="1276908"/>
                  </a:lnTo>
                  <a:lnTo>
                    <a:pt x="714602" y="1296400"/>
                  </a:lnTo>
                  <a:cubicBezTo>
                    <a:pt x="543976" y="1389090"/>
                    <a:pt x="353424" y="1449748"/>
                    <a:pt x="151016" y="1470304"/>
                  </a:cubicBezTo>
                  <a:lnTo>
                    <a:pt x="0" y="1477930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C06E05-9BE8-1D6E-0DDB-F20F50489B43}"/>
              </a:ext>
            </a:extLst>
          </p:cNvPr>
          <p:cNvSpPr/>
          <p:nvPr/>
        </p:nvSpPr>
        <p:spPr>
          <a:xfrm>
            <a:off x="9619" y="0"/>
            <a:ext cx="12182381" cy="6858000"/>
          </a:xfrm>
          <a:custGeom>
            <a:avLst/>
            <a:gdLst/>
            <a:ahLst/>
            <a:cxnLst/>
            <a:rect l="l" t="t" r="r" b="b"/>
            <a:pathLst>
              <a:path w="12182381" h="6858000">
                <a:moveTo>
                  <a:pt x="5856562" y="6194430"/>
                </a:moveTo>
                <a:cubicBezTo>
                  <a:pt x="5835131" y="6194430"/>
                  <a:pt x="5817073" y="6201772"/>
                  <a:pt x="5802389" y="6216457"/>
                </a:cubicBezTo>
                <a:cubicBezTo>
                  <a:pt x="5787704" y="6231141"/>
                  <a:pt x="5780363" y="6249199"/>
                  <a:pt x="5780363" y="6270630"/>
                </a:cubicBezTo>
                <a:cubicBezTo>
                  <a:pt x="5780363" y="6292061"/>
                  <a:pt x="5787704" y="6310119"/>
                  <a:pt x="5802389" y="6324803"/>
                </a:cubicBezTo>
                <a:cubicBezTo>
                  <a:pt x="5817073" y="6339488"/>
                  <a:pt x="5835131" y="6346830"/>
                  <a:pt x="5856562" y="6346830"/>
                </a:cubicBezTo>
                <a:cubicBezTo>
                  <a:pt x="5877993" y="6346830"/>
                  <a:pt x="5896052" y="6339488"/>
                  <a:pt x="5910736" y="6324803"/>
                </a:cubicBezTo>
                <a:cubicBezTo>
                  <a:pt x="5925421" y="6310119"/>
                  <a:pt x="5932762" y="6292061"/>
                  <a:pt x="5932762" y="6270630"/>
                </a:cubicBezTo>
                <a:cubicBezTo>
                  <a:pt x="5932762" y="6249199"/>
                  <a:pt x="5925421" y="6231141"/>
                  <a:pt x="5910736" y="6216457"/>
                </a:cubicBezTo>
                <a:cubicBezTo>
                  <a:pt x="5896052" y="6201772"/>
                  <a:pt x="5877993" y="6194430"/>
                  <a:pt x="5856562" y="6194430"/>
                </a:cubicBezTo>
                <a:close/>
                <a:moveTo>
                  <a:pt x="8796810" y="6182263"/>
                </a:moveTo>
                <a:lnTo>
                  <a:pt x="8796810" y="6349248"/>
                </a:lnTo>
                <a:lnTo>
                  <a:pt x="8816456" y="6349248"/>
                </a:lnTo>
                <a:lnTo>
                  <a:pt x="8816456" y="6182263"/>
                </a:lnTo>
                <a:close/>
                <a:moveTo>
                  <a:pt x="6044086" y="5899750"/>
                </a:moveTo>
                <a:lnTo>
                  <a:pt x="6044086" y="6164069"/>
                </a:lnTo>
                <a:cubicBezTo>
                  <a:pt x="5996064" y="6098982"/>
                  <a:pt x="5936929" y="6049372"/>
                  <a:pt x="5866683" y="6015241"/>
                </a:cubicBezTo>
                <a:close/>
                <a:moveTo>
                  <a:pt x="4291486" y="5899750"/>
                </a:moveTo>
                <a:lnTo>
                  <a:pt x="4291486" y="6164069"/>
                </a:lnTo>
                <a:cubicBezTo>
                  <a:pt x="4243464" y="6098982"/>
                  <a:pt x="4184330" y="6049372"/>
                  <a:pt x="4114083" y="6015241"/>
                </a:cubicBezTo>
                <a:close/>
                <a:moveTo>
                  <a:pt x="4492702" y="5789618"/>
                </a:moveTo>
                <a:cubicBezTo>
                  <a:pt x="4503814" y="5967418"/>
                  <a:pt x="4543800" y="6104736"/>
                  <a:pt x="4612657" y="6201574"/>
                </a:cubicBezTo>
                <a:cubicBezTo>
                  <a:pt x="4681514" y="6298411"/>
                  <a:pt x="4765355" y="6346830"/>
                  <a:pt x="4864177" y="6346830"/>
                </a:cubicBezTo>
                <a:cubicBezTo>
                  <a:pt x="4931645" y="6346830"/>
                  <a:pt x="4985422" y="6326788"/>
                  <a:pt x="5025506" y="6286703"/>
                </a:cubicBezTo>
                <a:cubicBezTo>
                  <a:pt x="5065590" y="6246619"/>
                  <a:pt x="5085633" y="6199590"/>
                  <a:pt x="5085633" y="6145614"/>
                </a:cubicBezTo>
                <a:cubicBezTo>
                  <a:pt x="5085633" y="6096799"/>
                  <a:pt x="5066781" y="6054333"/>
                  <a:pt x="5029078" y="6018218"/>
                </a:cubicBezTo>
                <a:cubicBezTo>
                  <a:pt x="4991375" y="5982102"/>
                  <a:pt x="4945932" y="5964044"/>
                  <a:pt x="4892751" y="5964044"/>
                </a:cubicBezTo>
                <a:cubicBezTo>
                  <a:pt x="4855842" y="5964044"/>
                  <a:pt x="4826473" y="5974462"/>
                  <a:pt x="4804645" y="5995298"/>
                </a:cubicBezTo>
                <a:cubicBezTo>
                  <a:pt x="4782817" y="6016134"/>
                  <a:pt x="4771903" y="6040244"/>
                  <a:pt x="4771903" y="6067628"/>
                </a:cubicBezTo>
                <a:cubicBezTo>
                  <a:pt x="4771903" y="6093425"/>
                  <a:pt x="4780336" y="6114758"/>
                  <a:pt x="4797204" y="6131625"/>
                </a:cubicBezTo>
                <a:cubicBezTo>
                  <a:pt x="4814071" y="6148492"/>
                  <a:pt x="4835205" y="6156925"/>
                  <a:pt x="4860605" y="6156925"/>
                </a:cubicBezTo>
                <a:cubicBezTo>
                  <a:pt x="4886004" y="6156925"/>
                  <a:pt x="4906245" y="6149286"/>
                  <a:pt x="4921326" y="6134006"/>
                </a:cubicBezTo>
                <a:cubicBezTo>
                  <a:pt x="4936407" y="6118726"/>
                  <a:pt x="4943948" y="6100172"/>
                  <a:pt x="4943948" y="6078344"/>
                </a:cubicBezTo>
                <a:cubicBezTo>
                  <a:pt x="4943948" y="6066835"/>
                  <a:pt x="4940773" y="6055921"/>
                  <a:pt x="4934424" y="6045602"/>
                </a:cubicBezTo>
                <a:cubicBezTo>
                  <a:pt x="4937996" y="6044808"/>
                  <a:pt x="4941765" y="6044411"/>
                  <a:pt x="4945734" y="6044411"/>
                </a:cubicBezTo>
                <a:cubicBezTo>
                  <a:pt x="4962006" y="6044411"/>
                  <a:pt x="4976988" y="6051754"/>
                  <a:pt x="4990681" y="6066438"/>
                </a:cubicBezTo>
                <a:cubicBezTo>
                  <a:pt x="5004372" y="6081122"/>
                  <a:pt x="5011218" y="6099180"/>
                  <a:pt x="5011218" y="6120611"/>
                </a:cubicBezTo>
                <a:cubicBezTo>
                  <a:pt x="5011218" y="6148393"/>
                  <a:pt x="4998122" y="6173197"/>
                  <a:pt x="4971928" y="6195025"/>
                </a:cubicBezTo>
                <a:cubicBezTo>
                  <a:pt x="4945734" y="6216854"/>
                  <a:pt x="4908031" y="6227768"/>
                  <a:pt x="4858818" y="6227768"/>
                </a:cubicBezTo>
                <a:cubicBezTo>
                  <a:pt x="4787381" y="6227768"/>
                  <a:pt x="4721798" y="6190263"/>
                  <a:pt x="4662068" y="6115253"/>
                </a:cubicBezTo>
                <a:cubicBezTo>
                  <a:pt x="4602338" y="6040244"/>
                  <a:pt x="4564337" y="5937652"/>
                  <a:pt x="4548066" y="5807477"/>
                </a:cubicBezTo>
                <a:close/>
                <a:moveTo>
                  <a:pt x="6612014" y="5777711"/>
                </a:moveTo>
                <a:cubicBezTo>
                  <a:pt x="6566373" y="5777711"/>
                  <a:pt x="6530456" y="5789518"/>
                  <a:pt x="6504262" y="5813132"/>
                </a:cubicBezTo>
                <a:cubicBezTo>
                  <a:pt x="6478068" y="5836747"/>
                  <a:pt x="6464972" y="5866016"/>
                  <a:pt x="6464972" y="5900941"/>
                </a:cubicBezTo>
                <a:cubicBezTo>
                  <a:pt x="6464972" y="5931104"/>
                  <a:pt x="6475191" y="5956603"/>
                  <a:pt x="6495630" y="5977439"/>
                </a:cubicBezTo>
                <a:cubicBezTo>
                  <a:pt x="6516069" y="5998275"/>
                  <a:pt x="6541568" y="6008693"/>
                  <a:pt x="6572128" y="6008693"/>
                </a:cubicBezTo>
                <a:cubicBezTo>
                  <a:pt x="6601099" y="6008693"/>
                  <a:pt x="6625011" y="5999862"/>
                  <a:pt x="6643863" y="5982201"/>
                </a:cubicBezTo>
                <a:cubicBezTo>
                  <a:pt x="6662714" y="5964540"/>
                  <a:pt x="6672140" y="5940629"/>
                  <a:pt x="6672140" y="5910466"/>
                </a:cubicBezTo>
                <a:cubicBezTo>
                  <a:pt x="6672140" y="5894591"/>
                  <a:pt x="6668370" y="5878915"/>
                  <a:pt x="6660829" y="5863436"/>
                </a:cubicBezTo>
                <a:cubicBezTo>
                  <a:pt x="6663607" y="5862246"/>
                  <a:pt x="6666981" y="5861650"/>
                  <a:pt x="6670950" y="5861650"/>
                </a:cubicBezTo>
                <a:cubicBezTo>
                  <a:pt x="6699128" y="5861650"/>
                  <a:pt x="6723933" y="5873061"/>
                  <a:pt x="6745364" y="5895881"/>
                </a:cubicBezTo>
                <a:cubicBezTo>
                  <a:pt x="6766795" y="5918701"/>
                  <a:pt x="6777511" y="5947375"/>
                  <a:pt x="6777511" y="5981903"/>
                </a:cubicBezTo>
                <a:cubicBezTo>
                  <a:pt x="6777511" y="6021988"/>
                  <a:pt x="6762131" y="6056020"/>
                  <a:pt x="6731374" y="6084000"/>
                </a:cubicBezTo>
                <a:cubicBezTo>
                  <a:pt x="6700616" y="6111979"/>
                  <a:pt x="6660035" y="6125969"/>
                  <a:pt x="6609633" y="6125969"/>
                </a:cubicBezTo>
                <a:cubicBezTo>
                  <a:pt x="6546926" y="6125969"/>
                  <a:pt x="6488982" y="6100569"/>
                  <a:pt x="6435801" y="6049769"/>
                </a:cubicBezTo>
                <a:cubicBezTo>
                  <a:pt x="6382620" y="5998969"/>
                  <a:pt x="6337575" y="5918205"/>
                  <a:pt x="6300665" y="5807477"/>
                </a:cubicBezTo>
                <a:lnTo>
                  <a:pt x="6245301" y="5789618"/>
                </a:lnTo>
                <a:cubicBezTo>
                  <a:pt x="6279829" y="5947574"/>
                  <a:pt x="6329042" y="6063957"/>
                  <a:pt x="6392939" y="6138768"/>
                </a:cubicBezTo>
                <a:cubicBezTo>
                  <a:pt x="6456835" y="6213579"/>
                  <a:pt x="6529067" y="6250985"/>
                  <a:pt x="6609633" y="6250985"/>
                </a:cubicBezTo>
                <a:cubicBezTo>
                  <a:pt x="6686626" y="6250985"/>
                  <a:pt x="6746257" y="6229058"/>
                  <a:pt x="6788524" y="6185203"/>
                </a:cubicBezTo>
                <a:cubicBezTo>
                  <a:pt x="6830791" y="6141348"/>
                  <a:pt x="6851925" y="6084099"/>
                  <a:pt x="6851925" y="6013455"/>
                </a:cubicBezTo>
                <a:cubicBezTo>
                  <a:pt x="6851925" y="5944399"/>
                  <a:pt x="6828310" y="5887844"/>
                  <a:pt x="6781083" y="5843791"/>
                </a:cubicBezTo>
                <a:cubicBezTo>
                  <a:pt x="6733854" y="5799738"/>
                  <a:pt x="6677498" y="5777711"/>
                  <a:pt x="6612014" y="5777711"/>
                </a:cubicBezTo>
                <a:close/>
                <a:moveTo>
                  <a:pt x="4861795" y="5737230"/>
                </a:moveTo>
                <a:lnTo>
                  <a:pt x="4973714" y="5737230"/>
                </a:lnTo>
                <a:cubicBezTo>
                  <a:pt x="4988795" y="5753899"/>
                  <a:pt x="4996336" y="5770568"/>
                  <a:pt x="4996336" y="5787236"/>
                </a:cubicBezTo>
                <a:cubicBezTo>
                  <a:pt x="4996336" y="5803111"/>
                  <a:pt x="4990978" y="5816208"/>
                  <a:pt x="4980262" y="5826527"/>
                </a:cubicBezTo>
                <a:cubicBezTo>
                  <a:pt x="4969547" y="5836846"/>
                  <a:pt x="4955061" y="5842005"/>
                  <a:pt x="4936804" y="5842005"/>
                </a:cubicBezTo>
                <a:cubicBezTo>
                  <a:pt x="4912992" y="5842005"/>
                  <a:pt x="4891362" y="5832182"/>
                  <a:pt x="4871915" y="5812537"/>
                </a:cubicBezTo>
                <a:cubicBezTo>
                  <a:pt x="4852469" y="5792892"/>
                  <a:pt x="4842745" y="5773743"/>
                  <a:pt x="4842745" y="5755090"/>
                </a:cubicBezTo>
                <a:cubicBezTo>
                  <a:pt x="4842745" y="5749533"/>
                  <a:pt x="4844332" y="5745168"/>
                  <a:pt x="4847508" y="5741993"/>
                </a:cubicBezTo>
                <a:cubicBezTo>
                  <a:pt x="4850683" y="5738818"/>
                  <a:pt x="4855445" y="5737230"/>
                  <a:pt x="4861795" y="5737230"/>
                </a:cubicBezTo>
                <a:close/>
                <a:moveTo>
                  <a:pt x="7609758" y="5375280"/>
                </a:moveTo>
                <a:cubicBezTo>
                  <a:pt x="7469661" y="5375280"/>
                  <a:pt x="7333533" y="5436597"/>
                  <a:pt x="7201373" y="5559232"/>
                </a:cubicBezTo>
                <a:lnTo>
                  <a:pt x="7278764" y="5669365"/>
                </a:lnTo>
                <a:lnTo>
                  <a:pt x="7178751" y="5669365"/>
                </a:lnTo>
                <a:lnTo>
                  <a:pt x="7221614" y="5737230"/>
                </a:lnTo>
                <a:lnTo>
                  <a:pt x="7275192" y="5737230"/>
                </a:lnTo>
                <a:lnTo>
                  <a:pt x="7275192" y="6278369"/>
                </a:lnTo>
                <a:lnTo>
                  <a:pt x="7379967" y="6346830"/>
                </a:lnTo>
                <a:lnTo>
                  <a:pt x="7379967" y="5737230"/>
                </a:lnTo>
                <a:lnTo>
                  <a:pt x="7469264" y="5737230"/>
                </a:lnTo>
                <a:lnTo>
                  <a:pt x="7502006" y="5737230"/>
                </a:lnTo>
                <a:lnTo>
                  <a:pt x="7956825" y="5737230"/>
                </a:lnTo>
                <a:lnTo>
                  <a:pt x="7956825" y="5896774"/>
                </a:lnTo>
                <a:cubicBezTo>
                  <a:pt x="7917137" y="5829305"/>
                  <a:pt x="7879236" y="5795571"/>
                  <a:pt x="7843120" y="5795571"/>
                </a:cubicBezTo>
                <a:cubicBezTo>
                  <a:pt x="7823673" y="5795571"/>
                  <a:pt x="7807798" y="5803806"/>
                  <a:pt x="7795495" y="5820276"/>
                </a:cubicBezTo>
                <a:cubicBezTo>
                  <a:pt x="7783192" y="5836747"/>
                  <a:pt x="7774857" y="5861254"/>
                  <a:pt x="7770492" y="5893797"/>
                </a:cubicBezTo>
                <a:cubicBezTo>
                  <a:pt x="7720486" y="5820376"/>
                  <a:pt x="7667106" y="5783665"/>
                  <a:pt x="7610353" y="5783665"/>
                </a:cubicBezTo>
                <a:cubicBezTo>
                  <a:pt x="7567093" y="5783665"/>
                  <a:pt x="7532565" y="5800730"/>
                  <a:pt x="7506768" y="5834861"/>
                </a:cubicBezTo>
                <a:cubicBezTo>
                  <a:pt x="7480972" y="5868993"/>
                  <a:pt x="7468073" y="5909275"/>
                  <a:pt x="7468073" y="5955710"/>
                </a:cubicBezTo>
                <a:cubicBezTo>
                  <a:pt x="7468073" y="6015241"/>
                  <a:pt x="7486032" y="6064553"/>
                  <a:pt x="7521949" y="6103645"/>
                </a:cubicBezTo>
                <a:cubicBezTo>
                  <a:pt x="7557866" y="6142737"/>
                  <a:pt x="7598447" y="6162283"/>
                  <a:pt x="7643690" y="6162283"/>
                </a:cubicBezTo>
                <a:cubicBezTo>
                  <a:pt x="7675837" y="6162283"/>
                  <a:pt x="7700940" y="6153155"/>
                  <a:pt x="7718997" y="6134899"/>
                </a:cubicBezTo>
                <a:cubicBezTo>
                  <a:pt x="7737055" y="6116643"/>
                  <a:pt x="7746084" y="6094815"/>
                  <a:pt x="7746084" y="6069414"/>
                </a:cubicBezTo>
                <a:cubicBezTo>
                  <a:pt x="7746084" y="6047586"/>
                  <a:pt x="7738246" y="6028040"/>
                  <a:pt x="7722569" y="6010776"/>
                </a:cubicBezTo>
                <a:cubicBezTo>
                  <a:pt x="7706893" y="5993512"/>
                  <a:pt x="7687148" y="5984880"/>
                  <a:pt x="7663336" y="5984880"/>
                </a:cubicBezTo>
                <a:cubicBezTo>
                  <a:pt x="7638333" y="5984880"/>
                  <a:pt x="7618588" y="5993512"/>
                  <a:pt x="7604102" y="6010776"/>
                </a:cubicBezTo>
                <a:cubicBezTo>
                  <a:pt x="7589616" y="6028040"/>
                  <a:pt x="7582770" y="6050761"/>
                  <a:pt x="7583564" y="6078939"/>
                </a:cubicBezTo>
                <a:cubicBezTo>
                  <a:pt x="7566498" y="6069811"/>
                  <a:pt x="7554393" y="6058004"/>
                  <a:pt x="7547250" y="6043518"/>
                </a:cubicBezTo>
                <a:cubicBezTo>
                  <a:pt x="7540106" y="6029033"/>
                  <a:pt x="7536534" y="6012463"/>
                  <a:pt x="7536534" y="5993810"/>
                </a:cubicBezTo>
                <a:cubicBezTo>
                  <a:pt x="7536534" y="5967219"/>
                  <a:pt x="7545662" y="5944399"/>
                  <a:pt x="7563918" y="5925349"/>
                </a:cubicBezTo>
                <a:cubicBezTo>
                  <a:pt x="7582175" y="5906299"/>
                  <a:pt x="7606384" y="5896774"/>
                  <a:pt x="7636547" y="5896774"/>
                </a:cubicBezTo>
                <a:cubicBezTo>
                  <a:pt x="7667106" y="5896774"/>
                  <a:pt x="7695582" y="5906597"/>
                  <a:pt x="7721974" y="5926242"/>
                </a:cubicBezTo>
                <a:cubicBezTo>
                  <a:pt x="7748366" y="5945887"/>
                  <a:pt x="7773071" y="5975355"/>
                  <a:pt x="7796090" y="6014646"/>
                </a:cubicBezTo>
                <a:lnTo>
                  <a:pt x="7838953" y="6027147"/>
                </a:lnTo>
                <a:cubicBezTo>
                  <a:pt x="7836969" y="6009288"/>
                  <a:pt x="7835976" y="5996191"/>
                  <a:pt x="7835976" y="5987857"/>
                </a:cubicBezTo>
                <a:cubicBezTo>
                  <a:pt x="7835976" y="5962854"/>
                  <a:pt x="7839648" y="5943407"/>
                  <a:pt x="7846990" y="5929516"/>
                </a:cubicBezTo>
                <a:cubicBezTo>
                  <a:pt x="7854332" y="5915626"/>
                  <a:pt x="7864750" y="5908680"/>
                  <a:pt x="7878243" y="5908680"/>
                </a:cubicBezTo>
                <a:cubicBezTo>
                  <a:pt x="7894912" y="5908680"/>
                  <a:pt x="7912176" y="5920388"/>
                  <a:pt x="7930036" y="5943804"/>
                </a:cubicBezTo>
                <a:cubicBezTo>
                  <a:pt x="7947895" y="5967219"/>
                  <a:pt x="7956825" y="6000358"/>
                  <a:pt x="7956825" y="6043221"/>
                </a:cubicBezTo>
                <a:lnTo>
                  <a:pt x="7956825" y="6278369"/>
                </a:lnTo>
                <a:lnTo>
                  <a:pt x="8061600" y="6346830"/>
                </a:lnTo>
                <a:lnTo>
                  <a:pt x="8061600" y="5737230"/>
                </a:lnTo>
                <a:lnTo>
                  <a:pt x="8163464" y="5737230"/>
                </a:lnTo>
                <a:lnTo>
                  <a:pt x="8159826" y="5759852"/>
                </a:lnTo>
                <a:cubicBezTo>
                  <a:pt x="8159826" y="5795174"/>
                  <a:pt x="8171733" y="5824939"/>
                  <a:pt x="8195545" y="5849149"/>
                </a:cubicBezTo>
                <a:cubicBezTo>
                  <a:pt x="8219358" y="5873358"/>
                  <a:pt x="8252100" y="5885463"/>
                  <a:pt x="8293772" y="5885463"/>
                </a:cubicBezTo>
                <a:cubicBezTo>
                  <a:pt x="8354891" y="5885463"/>
                  <a:pt x="8411246" y="5858674"/>
                  <a:pt x="8462840" y="5805096"/>
                </a:cubicBezTo>
                <a:cubicBezTo>
                  <a:pt x="8470381" y="5817002"/>
                  <a:pt x="8474151" y="5830496"/>
                  <a:pt x="8474151" y="5845577"/>
                </a:cubicBezTo>
                <a:cubicBezTo>
                  <a:pt x="8474151" y="5882883"/>
                  <a:pt x="8452224" y="5915129"/>
                  <a:pt x="8408369" y="5942315"/>
                </a:cubicBezTo>
                <a:cubicBezTo>
                  <a:pt x="8364514" y="5969501"/>
                  <a:pt x="8311433" y="5983094"/>
                  <a:pt x="8249123" y="5983094"/>
                </a:cubicBezTo>
                <a:cubicBezTo>
                  <a:pt x="8228485" y="5983094"/>
                  <a:pt x="8206658" y="5981308"/>
                  <a:pt x="8183639" y="5977736"/>
                </a:cubicBezTo>
                <a:lnTo>
                  <a:pt x="8257458" y="6102157"/>
                </a:lnTo>
                <a:cubicBezTo>
                  <a:pt x="8303892" y="6102157"/>
                  <a:pt x="8350525" y="6109003"/>
                  <a:pt x="8397355" y="6122695"/>
                </a:cubicBezTo>
                <a:cubicBezTo>
                  <a:pt x="8444187" y="6136387"/>
                  <a:pt x="8485165" y="6156429"/>
                  <a:pt x="8520288" y="6182821"/>
                </a:cubicBezTo>
                <a:cubicBezTo>
                  <a:pt x="8555411" y="6209214"/>
                  <a:pt x="8586268" y="6244039"/>
                  <a:pt x="8612859" y="6287299"/>
                </a:cubicBezTo>
                <a:lnTo>
                  <a:pt x="8703941" y="6346830"/>
                </a:lnTo>
                <a:lnTo>
                  <a:pt x="8703941" y="5737230"/>
                </a:lnTo>
                <a:lnTo>
                  <a:pt x="8825981" y="5737230"/>
                </a:lnTo>
                <a:lnTo>
                  <a:pt x="8783118" y="5669365"/>
                </a:lnTo>
                <a:lnTo>
                  <a:pt x="8698584" y="5669365"/>
                </a:lnTo>
                <a:cubicBezTo>
                  <a:pt x="8692631" y="5660633"/>
                  <a:pt x="8686777" y="5651207"/>
                  <a:pt x="8681022" y="5641087"/>
                </a:cubicBezTo>
                <a:cubicBezTo>
                  <a:pt x="8675267" y="5630967"/>
                  <a:pt x="8666337" y="5613802"/>
                  <a:pt x="8654233" y="5589593"/>
                </a:cubicBezTo>
                <a:cubicBezTo>
                  <a:pt x="8642129" y="5565383"/>
                  <a:pt x="8623773" y="5553279"/>
                  <a:pt x="8599167" y="5553279"/>
                </a:cubicBezTo>
                <a:lnTo>
                  <a:pt x="8599167" y="6185500"/>
                </a:lnTo>
                <a:cubicBezTo>
                  <a:pt x="8548763" y="6121207"/>
                  <a:pt x="8493797" y="6075963"/>
                  <a:pt x="8434265" y="6049769"/>
                </a:cubicBezTo>
                <a:cubicBezTo>
                  <a:pt x="8512449" y="6007304"/>
                  <a:pt x="8551541" y="5948169"/>
                  <a:pt x="8551541" y="5872366"/>
                </a:cubicBezTo>
                <a:cubicBezTo>
                  <a:pt x="8551541" y="5832679"/>
                  <a:pt x="8539933" y="5794975"/>
                  <a:pt x="8516716" y="5759257"/>
                </a:cubicBezTo>
                <a:cubicBezTo>
                  <a:pt x="8493499" y="5723538"/>
                  <a:pt x="8461054" y="5692978"/>
                  <a:pt x="8419383" y="5667579"/>
                </a:cubicBezTo>
                <a:cubicBezTo>
                  <a:pt x="8383267" y="5729094"/>
                  <a:pt x="8346556" y="5767988"/>
                  <a:pt x="8309250" y="5784260"/>
                </a:cubicBezTo>
                <a:cubicBezTo>
                  <a:pt x="8315203" y="5771957"/>
                  <a:pt x="8318179" y="5759654"/>
                  <a:pt x="8318179" y="5747350"/>
                </a:cubicBezTo>
                <a:cubicBezTo>
                  <a:pt x="8318179" y="5726316"/>
                  <a:pt x="8311532" y="5707762"/>
                  <a:pt x="8298236" y="5691689"/>
                </a:cubicBezTo>
                <a:cubicBezTo>
                  <a:pt x="8284941" y="5675615"/>
                  <a:pt x="8265990" y="5667579"/>
                  <a:pt x="8241384" y="5667579"/>
                </a:cubicBezTo>
                <a:cubicBezTo>
                  <a:pt x="8217969" y="5667579"/>
                  <a:pt x="8198522" y="5676409"/>
                  <a:pt x="8183043" y="5694070"/>
                </a:cubicBezTo>
                <a:lnTo>
                  <a:pt x="8170205" y="5715961"/>
                </a:lnTo>
                <a:lnTo>
                  <a:pt x="8140776" y="5669365"/>
                </a:lnTo>
                <a:lnTo>
                  <a:pt x="7459143" y="5669365"/>
                </a:lnTo>
                <a:lnTo>
                  <a:pt x="7426401" y="5669365"/>
                </a:lnTo>
                <a:lnTo>
                  <a:pt x="7364489" y="5669365"/>
                </a:lnTo>
                <a:lnTo>
                  <a:pt x="7326984" y="5610429"/>
                </a:lnTo>
                <a:cubicBezTo>
                  <a:pt x="7424615" y="5509622"/>
                  <a:pt x="7537923" y="5459219"/>
                  <a:pt x="7666908" y="5459219"/>
                </a:cubicBezTo>
                <a:cubicBezTo>
                  <a:pt x="7764142" y="5459219"/>
                  <a:pt x="7860186" y="5488390"/>
                  <a:pt x="7955039" y="5546730"/>
                </a:cubicBezTo>
                <a:lnTo>
                  <a:pt x="7955039" y="5486008"/>
                </a:lnTo>
                <a:cubicBezTo>
                  <a:pt x="7833198" y="5412190"/>
                  <a:pt x="7718104" y="5375280"/>
                  <a:pt x="7609758" y="5375280"/>
                </a:cubicBezTo>
                <a:close/>
                <a:moveTo>
                  <a:pt x="4104558" y="5375280"/>
                </a:moveTo>
                <a:cubicBezTo>
                  <a:pt x="3964462" y="5375280"/>
                  <a:pt x="3828333" y="5436597"/>
                  <a:pt x="3696174" y="5559232"/>
                </a:cubicBezTo>
                <a:lnTo>
                  <a:pt x="3773564" y="5669365"/>
                </a:lnTo>
                <a:lnTo>
                  <a:pt x="3673552" y="5669365"/>
                </a:lnTo>
                <a:lnTo>
                  <a:pt x="3716415" y="5737230"/>
                </a:lnTo>
                <a:lnTo>
                  <a:pt x="3769993" y="5737230"/>
                </a:lnTo>
                <a:lnTo>
                  <a:pt x="3769993" y="6278369"/>
                </a:lnTo>
                <a:lnTo>
                  <a:pt x="3874768" y="6346830"/>
                </a:lnTo>
                <a:lnTo>
                  <a:pt x="3874768" y="5737230"/>
                </a:lnTo>
                <a:lnTo>
                  <a:pt x="3964064" y="5737230"/>
                </a:lnTo>
                <a:lnTo>
                  <a:pt x="3996807" y="5737230"/>
                </a:lnTo>
                <a:lnTo>
                  <a:pt x="4291486" y="5737230"/>
                </a:lnTo>
                <a:lnTo>
                  <a:pt x="4291486" y="5781283"/>
                </a:lnTo>
                <a:lnTo>
                  <a:pt x="3953945" y="5994405"/>
                </a:lnTo>
                <a:lnTo>
                  <a:pt x="4013476" y="6095608"/>
                </a:lnTo>
                <a:cubicBezTo>
                  <a:pt x="4155954" y="6110689"/>
                  <a:pt x="4253187" y="6174586"/>
                  <a:pt x="4305178" y="6287299"/>
                </a:cubicBezTo>
                <a:lnTo>
                  <a:pt x="4396261" y="6346830"/>
                </a:lnTo>
                <a:lnTo>
                  <a:pt x="4396261" y="5737230"/>
                </a:lnTo>
                <a:lnTo>
                  <a:pt x="4487939" y="5737230"/>
                </a:lnTo>
                <a:lnTo>
                  <a:pt x="4518300" y="5737230"/>
                </a:lnTo>
                <a:lnTo>
                  <a:pt x="4751067" y="5737230"/>
                </a:lnTo>
                <a:cubicBezTo>
                  <a:pt x="4739557" y="5755883"/>
                  <a:pt x="4726759" y="5778307"/>
                  <a:pt x="4712669" y="5804500"/>
                </a:cubicBezTo>
                <a:cubicBezTo>
                  <a:pt x="4698580" y="5830694"/>
                  <a:pt x="4687567" y="5847561"/>
                  <a:pt x="4679629" y="5855102"/>
                </a:cubicBezTo>
                <a:cubicBezTo>
                  <a:pt x="4671692" y="5862643"/>
                  <a:pt x="4664945" y="5866413"/>
                  <a:pt x="4659389" y="5866413"/>
                </a:cubicBezTo>
                <a:cubicBezTo>
                  <a:pt x="4645896" y="5866413"/>
                  <a:pt x="4633195" y="5853911"/>
                  <a:pt x="4621289" y="5828908"/>
                </a:cubicBezTo>
                <a:lnTo>
                  <a:pt x="4580808" y="5855697"/>
                </a:lnTo>
                <a:cubicBezTo>
                  <a:pt x="4599064" y="5891019"/>
                  <a:pt x="4617419" y="5917907"/>
                  <a:pt x="4635874" y="5936362"/>
                </a:cubicBezTo>
                <a:cubicBezTo>
                  <a:pt x="4654329" y="5954817"/>
                  <a:pt x="4672882" y="5964044"/>
                  <a:pt x="4691536" y="5964044"/>
                </a:cubicBezTo>
                <a:cubicBezTo>
                  <a:pt x="4708601" y="5964044"/>
                  <a:pt x="4723980" y="5957000"/>
                  <a:pt x="4737672" y="5942911"/>
                </a:cubicBezTo>
                <a:cubicBezTo>
                  <a:pt x="4751365" y="5928822"/>
                  <a:pt x="4764660" y="5909772"/>
                  <a:pt x="4777559" y="5885761"/>
                </a:cubicBezTo>
                <a:cubicBezTo>
                  <a:pt x="4790457" y="5861750"/>
                  <a:pt x="4800478" y="5843791"/>
                  <a:pt x="4807622" y="5831885"/>
                </a:cubicBezTo>
                <a:cubicBezTo>
                  <a:pt x="4823100" y="5864825"/>
                  <a:pt x="4844332" y="5891912"/>
                  <a:pt x="4871320" y="5913145"/>
                </a:cubicBezTo>
                <a:cubicBezTo>
                  <a:pt x="4898307" y="5934378"/>
                  <a:pt x="4930057" y="5944994"/>
                  <a:pt x="4966571" y="5944994"/>
                </a:cubicBezTo>
                <a:cubicBezTo>
                  <a:pt x="5002686" y="5944994"/>
                  <a:pt x="5031558" y="5933783"/>
                  <a:pt x="5053188" y="5911359"/>
                </a:cubicBezTo>
                <a:cubicBezTo>
                  <a:pt x="5074818" y="5888936"/>
                  <a:pt x="5085633" y="5861452"/>
                  <a:pt x="5085633" y="5828908"/>
                </a:cubicBezTo>
                <a:cubicBezTo>
                  <a:pt x="5085633" y="5799540"/>
                  <a:pt x="5071742" y="5768980"/>
                  <a:pt x="5043961" y="5737230"/>
                </a:cubicBezTo>
                <a:lnTo>
                  <a:pt x="5173739" y="5737230"/>
                </a:lnTo>
                <a:lnTo>
                  <a:pt x="5178501" y="5737230"/>
                </a:lnTo>
                <a:cubicBezTo>
                  <a:pt x="5200727" y="5737230"/>
                  <a:pt x="5221860" y="5753800"/>
                  <a:pt x="5241902" y="5786939"/>
                </a:cubicBezTo>
                <a:cubicBezTo>
                  <a:pt x="5261944" y="5820078"/>
                  <a:pt x="5271966" y="5849943"/>
                  <a:pt x="5271966" y="5876533"/>
                </a:cubicBezTo>
                <a:lnTo>
                  <a:pt x="5271966" y="6278369"/>
                </a:lnTo>
                <a:lnTo>
                  <a:pt x="5376740" y="6346830"/>
                </a:lnTo>
                <a:lnTo>
                  <a:pt x="5376740" y="5737230"/>
                </a:lnTo>
                <a:lnTo>
                  <a:pt x="5469014" y="5737230"/>
                </a:lnTo>
                <a:lnTo>
                  <a:pt x="5498779" y="5737230"/>
                </a:lnTo>
                <a:lnTo>
                  <a:pt x="5522592" y="5737230"/>
                </a:lnTo>
                <a:lnTo>
                  <a:pt x="5522592" y="6278369"/>
                </a:lnTo>
                <a:lnTo>
                  <a:pt x="5627367" y="6346830"/>
                </a:lnTo>
                <a:lnTo>
                  <a:pt x="5627367" y="5737230"/>
                </a:lnTo>
                <a:lnTo>
                  <a:pt x="5716664" y="5737230"/>
                </a:lnTo>
                <a:lnTo>
                  <a:pt x="5749406" y="5737230"/>
                </a:lnTo>
                <a:lnTo>
                  <a:pt x="6044086" y="5737230"/>
                </a:lnTo>
                <a:lnTo>
                  <a:pt x="6044086" y="5781283"/>
                </a:lnTo>
                <a:lnTo>
                  <a:pt x="5706543" y="5994405"/>
                </a:lnTo>
                <a:lnTo>
                  <a:pt x="5766075" y="6095608"/>
                </a:lnTo>
                <a:cubicBezTo>
                  <a:pt x="5908553" y="6110689"/>
                  <a:pt x="6005787" y="6174586"/>
                  <a:pt x="6057778" y="6287299"/>
                </a:cubicBezTo>
                <a:lnTo>
                  <a:pt x="6148861" y="6346830"/>
                </a:lnTo>
                <a:lnTo>
                  <a:pt x="6148861" y="5737230"/>
                </a:lnTo>
                <a:lnTo>
                  <a:pt x="6240539" y="5737230"/>
                </a:lnTo>
                <a:lnTo>
                  <a:pt x="6270900" y="5737230"/>
                </a:lnTo>
                <a:lnTo>
                  <a:pt x="6973964" y="5737230"/>
                </a:lnTo>
                <a:lnTo>
                  <a:pt x="6931101" y="5669365"/>
                </a:lnTo>
                <a:lnTo>
                  <a:pt x="6228037" y="5669365"/>
                </a:lnTo>
                <a:lnTo>
                  <a:pt x="6197676" y="5669365"/>
                </a:lnTo>
                <a:lnTo>
                  <a:pt x="5706543" y="5669365"/>
                </a:lnTo>
                <a:lnTo>
                  <a:pt x="5673801" y="5669365"/>
                </a:lnTo>
                <a:lnTo>
                  <a:pt x="5611889" y="5669365"/>
                </a:lnTo>
                <a:lnTo>
                  <a:pt x="5574384" y="5610429"/>
                </a:lnTo>
                <a:cubicBezTo>
                  <a:pt x="5672015" y="5509622"/>
                  <a:pt x="5785323" y="5459219"/>
                  <a:pt x="5914308" y="5459219"/>
                </a:cubicBezTo>
                <a:cubicBezTo>
                  <a:pt x="6011542" y="5459219"/>
                  <a:pt x="6107586" y="5488390"/>
                  <a:pt x="6202439" y="5546730"/>
                </a:cubicBezTo>
                <a:lnTo>
                  <a:pt x="6202439" y="5486008"/>
                </a:lnTo>
                <a:cubicBezTo>
                  <a:pt x="6080598" y="5412190"/>
                  <a:pt x="5965505" y="5375280"/>
                  <a:pt x="5857158" y="5375280"/>
                </a:cubicBezTo>
                <a:cubicBezTo>
                  <a:pt x="5717061" y="5375280"/>
                  <a:pt x="5580933" y="5436597"/>
                  <a:pt x="5448773" y="5559232"/>
                </a:cubicBezTo>
                <a:lnTo>
                  <a:pt x="5526164" y="5669365"/>
                </a:lnTo>
                <a:lnTo>
                  <a:pt x="5455917" y="5669365"/>
                </a:lnTo>
                <a:lnTo>
                  <a:pt x="5426151" y="5669365"/>
                </a:lnTo>
                <a:lnTo>
                  <a:pt x="5371383" y="5669365"/>
                </a:lnTo>
                <a:cubicBezTo>
                  <a:pt x="5365429" y="5660633"/>
                  <a:pt x="5359576" y="5651207"/>
                  <a:pt x="5353821" y="5641087"/>
                </a:cubicBezTo>
                <a:cubicBezTo>
                  <a:pt x="5348066" y="5630967"/>
                  <a:pt x="5339136" y="5613802"/>
                  <a:pt x="5327032" y="5589593"/>
                </a:cubicBezTo>
                <a:cubicBezTo>
                  <a:pt x="5314928" y="5565383"/>
                  <a:pt x="5296571" y="5553279"/>
                  <a:pt x="5271966" y="5553279"/>
                </a:cubicBezTo>
                <a:lnTo>
                  <a:pt x="5271966" y="5737230"/>
                </a:lnTo>
                <a:cubicBezTo>
                  <a:pt x="5254504" y="5709846"/>
                  <a:pt x="5238826" y="5691689"/>
                  <a:pt x="5224936" y="5682759"/>
                </a:cubicBezTo>
                <a:cubicBezTo>
                  <a:pt x="5211045" y="5673829"/>
                  <a:pt x="5191003" y="5669365"/>
                  <a:pt x="5164809" y="5669365"/>
                </a:cubicBezTo>
                <a:lnTo>
                  <a:pt x="5130876" y="5669365"/>
                </a:lnTo>
                <a:lnTo>
                  <a:pt x="4475437" y="5669365"/>
                </a:lnTo>
                <a:lnTo>
                  <a:pt x="4445077" y="5669365"/>
                </a:lnTo>
                <a:lnTo>
                  <a:pt x="3953945" y="5669365"/>
                </a:lnTo>
                <a:lnTo>
                  <a:pt x="3921202" y="5669365"/>
                </a:lnTo>
                <a:lnTo>
                  <a:pt x="3859290" y="5669365"/>
                </a:lnTo>
                <a:lnTo>
                  <a:pt x="3821785" y="5610429"/>
                </a:lnTo>
                <a:cubicBezTo>
                  <a:pt x="3919416" y="5509622"/>
                  <a:pt x="4032724" y="5459219"/>
                  <a:pt x="4161708" y="5459219"/>
                </a:cubicBezTo>
                <a:cubicBezTo>
                  <a:pt x="4258943" y="5459219"/>
                  <a:pt x="4354985" y="5488390"/>
                  <a:pt x="4449839" y="5546730"/>
                </a:cubicBezTo>
                <a:lnTo>
                  <a:pt x="4449839" y="5486008"/>
                </a:lnTo>
                <a:cubicBezTo>
                  <a:pt x="4327998" y="5412190"/>
                  <a:pt x="4212904" y="5375280"/>
                  <a:pt x="4104558" y="5375280"/>
                </a:cubicBezTo>
                <a:close/>
                <a:moveTo>
                  <a:pt x="7156167" y="4851405"/>
                </a:moveTo>
                <a:cubicBezTo>
                  <a:pt x="7144555" y="4851405"/>
                  <a:pt x="7133773" y="4853479"/>
                  <a:pt x="7123820" y="4857626"/>
                </a:cubicBezTo>
                <a:cubicBezTo>
                  <a:pt x="7113867" y="4861773"/>
                  <a:pt x="7105241" y="4867579"/>
                  <a:pt x="7097942" y="4875043"/>
                </a:cubicBezTo>
                <a:cubicBezTo>
                  <a:pt x="7090643" y="4882508"/>
                  <a:pt x="7084837" y="4891217"/>
                  <a:pt x="7080525" y="4901170"/>
                </a:cubicBezTo>
                <a:cubicBezTo>
                  <a:pt x="7076212" y="4911123"/>
                  <a:pt x="7074055" y="4921739"/>
                  <a:pt x="7074055" y="4933019"/>
                </a:cubicBezTo>
                <a:cubicBezTo>
                  <a:pt x="7074055" y="4943967"/>
                  <a:pt x="7076212" y="4954335"/>
                  <a:pt x="7080525" y="4964122"/>
                </a:cubicBezTo>
                <a:cubicBezTo>
                  <a:pt x="7084837" y="4973908"/>
                  <a:pt x="7090643" y="4982534"/>
                  <a:pt x="7097942" y="4989999"/>
                </a:cubicBezTo>
                <a:cubicBezTo>
                  <a:pt x="7105241" y="4997464"/>
                  <a:pt x="7113867" y="5003352"/>
                  <a:pt x="7123820" y="5007665"/>
                </a:cubicBezTo>
                <a:cubicBezTo>
                  <a:pt x="7133773" y="5011978"/>
                  <a:pt x="7144555" y="5014135"/>
                  <a:pt x="7156167" y="5014135"/>
                </a:cubicBezTo>
                <a:cubicBezTo>
                  <a:pt x="7167446" y="5014135"/>
                  <a:pt x="7177980" y="5011978"/>
                  <a:pt x="7187767" y="5007665"/>
                </a:cubicBezTo>
                <a:cubicBezTo>
                  <a:pt x="7197554" y="5003352"/>
                  <a:pt x="7206180" y="4997547"/>
                  <a:pt x="7213645" y="4990248"/>
                </a:cubicBezTo>
                <a:cubicBezTo>
                  <a:pt x="7221109" y="4982949"/>
                  <a:pt x="7226998" y="4974406"/>
                  <a:pt x="7231311" y="4964619"/>
                </a:cubicBezTo>
                <a:cubicBezTo>
                  <a:pt x="7235623" y="4954832"/>
                  <a:pt x="7237780" y="4944299"/>
                  <a:pt x="7237780" y="4933019"/>
                </a:cubicBezTo>
                <a:cubicBezTo>
                  <a:pt x="7237780" y="4921739"/>
                  <a:pt x="7235707" y="4911123"/>
                  <a:pt x="7231560" y="4901170"/>
                </a:cubicBezTo>
                <a:cubicBezTo>
                  <a:pt x="7227412" y="4891217"/>
                  <a:pt x="7221607" y="4882508"/>
                  <a:pt x="7214142" y="4875043"/>
                </a:cubicBezTo>
                <a:cubicBezTo>
                  <a:pt x="7206677" y="4867579"/>
                  <a:pt x="7197969" y="4861773"/>
                  <a:pt x="7188016" y="4857626"/>
                </a:cubicBezTo>
                <a:cubicBezTo>
                  <a:pt x="7178063" y="4853479"/>
                  <a:pt x="7167446" y="4851405"/>
                  <a:pt x="7156167" y="4851405"/>
                </a:cubicBezTo>
                <a:close/>
                <a:moveTo>
                  <a:pt x="11478465" y="4712065"/>
                </a:moveTo>
                <a:cubicBezTo>
                  <a:pt x="11464531" y="4712065"/>
                  <a:pt x="11453085" y="4713309"/>
                  <a:pt x="11444127" y="4715797"/>
                </a:cubicBezTo>
                <a:cubicBezTo>
                  <a:pt x="11435170" y="4718285"/>
                  <a:pt x="11427954" y="4722432"/>
                  <a:pt x="11422480" y="4728238"/>
                </a:cubicBezTo>
                <a:cubicBezTo>
                  <a:pt x="11417006" y="4734044"/>
                  <a:pt x="11413191" y="4741675"/>
                  <a:pt x="11411034" y="4751130"/>
                </a:cubicBezTo>
                <a:cubicBezTo>
                  <a:pt x="11408878" y="4760585"/>
                  <a:pt x="11407799" y="4772280"/>
                  <a:pt x="11407799" y="4786214"/>
                </a:cubicBezTo>
                <a:cubicBezTo>
                  <a:pt x="11407799" y="4799816"/>
                  <a:pt x="11408878" y="4811262"/>
                  <a:pt x="11411034" y="4820551"/>
                </a:cubicBezTo>
                <a:cubicBezTo>
                  <a:pt x="11413191" y="4829841"/>
                  <a:pt x="11417006" y="4837305"/>
                  <a:pt x="11422480" y="4842945"/>
                </a:cubicBezTo>
                <a:cubicBezTo>
                  <a:pt x="11427954" y="4848585"/>
                  <a:pt x="11435170" y="4852649"/>
                  <a:pt x="11444127" y="4855138"/>
                </a:cubicBezTo>
                <a:cubicBezTo>
                  <a:pt x="11453085" y="4857626"/>
                  <a:pt x="11464531" y="4858870"/>
                  <a:pt x="11478465" y="4858870"/>
                </a:cubicBezTo>
                <a:cubicBezTo>
                  <a:pt x="11491736" y="4858870"/>
                  <a:pt x="11502933" y="4857626"/>
                  <a:pt x="11512056" y="4855138"/>
                </a:cubicBezTo>
                <a:cubicBezTo>
                  <a:pt x="11521180" y="4852649"/>
                  <a:pt x="11528478" y="4848585"/>
                  <a:pt x="11533952" y="4842945"/>
                </a:cubicBezTo>
                <a:cubicBezTo>
                  <a:pt x="11539426" y="4837305"/>
                  <a:pt x="11543242" y="4829841"/>
                  <a:pt x="11545398" y="4820551"/>
                </a:cubicBezTo>
                <a:cubicBezTo>
                  <a:pt x="11547555" y="4811262"/>
                  <a:pt x="11548633" y="4799816"/>
                  <a:pt x="11548633" y="4786214"/>
                </a:cubicBezTo>
                <a:cubicBezTo>
                  <a:pt x="11548633" y="4772280"/>
                  <a:pt x="11547555" y="4760585"/>
                  <a:pt x="11545398" y="4751130"/>
                </a:cubicBezTo>
                <a:cubicBezTo>
                  <a:pt x="11543242" y="4741675"/>
                  <a:pt x="11539426" y="4734044"/>
                  <a:pt x="11533952" y="4728238"/>
                </a:cubicBezTo>
                <a:cubicBezTo>
                  <a:pt x="11528478" y="4722432"/>
                  <a:pt x="11521180" y="4718285"/>
                  <a:pt x="11512056" y="4715797"/>
                </a:cubicBezTo>
                <a:cubicBezTo>
                  <a:pt x="11502933" y="4713309"/>
                  <a:pt x="11491736" y="4712065"/>
                  <a:pt x="11478465" y="4712065"/>
                </a:cubicBezTo>
                <a:close/>
                <a:moveTo>
                  <a:pt x="10820124" y="4461750"/>
                </a:moveTo>
                <a:lnTo>
                  <a:pt x="10820124" y="4636921"/>
                </a:lnTo>
                <a:cubicBezTo>
                  <a:pt x="10810503" y="4628295"/>
                  <a:pt x="10799306" y="4619088"/>
                  <a:pt x="10786533" y="4609301"/>
                </a:cubicBezTo>
                <a:cubicBezTo>
                  <a:pt x="10773760" y="4599514"/>
                  <a:pt x="10760157" y="4590142"/>
                  <a:pt x="10745726" y="4581185"/>
                </a:cubicBezTo>
                <a:cubicBezTo>
                  <a:pt x="10731294" y="4572227"/>
                  <a:pt x="10716282" y="4564099"/>
                  <a:pt x="10700689" y="4556800"/>
                </a:cubicBezTo>
                <a:cubicBezTo>
                  <a:pt x="10685097" y="4549501"/>
                  <a:pt x="10669670" y="4543861"/>
                  <a:pt x="10654408" y="4539880"/>
                </a:cubicBezTo>
                <a:cubicBezTo>
                  <a:pt x="10661708" y="4530259"/>
                  <a:pt x="10671328" y="4521135"/>
                  <a:pt x="10683271" y="4512510"/>
                </a:cubicBezTo>
                <a:cubicBezTo>
                  <a:pt x="10695215" y="4503884"/>
                  <a:pt x="10708569" y="4496087"/>
                  <a:pt x="10723332" y="4489120"/>
                </a:cubicBezTo>
                <a:cubicBezTo>
                  <a:pt x="10738096" y="4482153"/>
                  <a:pt x="10753688" y="4476347"/>
                  <a:pt x="10770110" y="4471703"/>
                </a:cubicBezTo>
                <a:cubicBezTo>
                  <a:pt x="10786533" y="4467058"/>
                  <a:pt x="10803204" y="4463741"/>
                  <a:pt x="10820124" y="4461750"/>
                </a:cubicBezTo>
                <a:close/>
                <a:moveTo>
                  <a:pt x="9696174" y="4461750"/>
                </a:moveTo>
                <a:lnTo>
                  <a:pt x="9696174" y="4636921"/>
                </a:lnTo>
                <a:cubicBezTo>
                  <a:pt x="9686553" y="4628295"/>
                  <a:pt x="9675356" y="4619088"/>
                  <a:pt x="9662583" y="4609301"/>
                </a:cubicBezTo>
                <a:cubicBezTo>
                  <a:pt x="9649810" y="4599514"/>
                  <a:pt x="9636208" y="4590142"/>
                  <a:pt x="9621776" y="4581185"/>
                </a:cubicBezTo>
                <a:cubicBezTo>
                  <a:pt x="9607345" y="4572227"/>
                  <a:pt x="9592332" y="4564099"/>
                  <a:pt x="9576740" y="4556800"/>
                </a:cubicBezTo>
                <a:cubicBezTo>
                  <a:pt x="9561147" y="4549501"/>
                  <a:pt x="9545720" y="4543861"/>
                  <a:pt x="9530459" y="4539880"/>
                </a:cubicBezTo>
                <a:cubicBezTo>
                  <a:pt x="9537758" y="4530259"/>
                  <a:pt x="9547379" y="4521135"/>
                  <a:pt x="9559322" y="4512510"/>
                </a:cubicBezTo>
                <a:cubicBezTo>
                  <a:pt x="9571265" y="4503884"/>
                  <a:pt x="9584619" y="4496087"/>
                  <a:pt x="9599382" y="4489120"/>
                </a:cubicBezTo>
                <a:cubicBezTo>
                  <a:pt x="9614146" y="4482153"/>
                  <a:pt x="9629739" y="4476347"/>
                  <a:pt x="9646161" y="4471703"/>
                </a:cubicBezTo>
                <a:cubicBezTo>
                  <a:pt x="9662583" y="4467058"/>
                  <a:pt x="9679254" y="4463741"/>
                  <a:pt x="9696174" y="4461750"/>
                </a:cubicBezTo>
                <a:close/>
                <a:moveTo>
                  <a:pt x="6210024" y="4461750"/>
                </a:moveTo>
                <a:lnTo>
                  <a:pt x="6210024" y="4636921"/>
                </a:lnTo>
                <a:cubicBezTo>
                  <a:pt x="6200403" y="4628295"/>
                  <a:pt x="6189206" y="4619088"/>
                  <a:pt x="6176433" y="4609301"/>
                </a:cubicBezTo>
                <a:cubicBezTo>
                  <a:pt x="6163660" y="4599514"/>
                  <a:pt x="6150058" y="4590142"/>
                  <a:pt x="6135627" y="4581185"/>
                </a:cubicBezTo>
                <a:cubicBezTo>
                  <a:pt x="6121195" y="4572227"/>
                  <a:pt x="6106182" y="4564099"/>
                  <a:pt x="6090590" y="4556800"/>
                </a:cubicBezTo>
                <a:cubicBezTo>
                  <a:pt x="6074997" y="4549501"/>
                  <a:pt x="6059570" y="4543861"/>
                  <a:pt x="6044309" y="4539880"/>
                </a:cubicBezTo>
                <a:cubicBezTo>
                  <a:pt x="6051608" y="4530259"/>
                  <a:pt x="6061229" y="4521135"/>
                  <a:pt x="6073172" y="4512510"/>
                </a:cubicBezTo>
                <a:cubicBezTo>
                  <a:pt x="6085116" y="4503884"/>
                  <a:pt x="6098469" y="4496087"/>
                  <a:pt x="6113233" y="4489120"/>
                </a:cubicBezTo>
                <a:cubicBezTo>
                  <a:pt x="6127996" y="4482153"/>
                  <a:pt x="6143589" y="4476347"/>
                  <a:pt x="6160011" y="4471703"/>
                </a:cubicBezTo>
                <a:cubicBezTo>
                  <a:pt x="6176433" y="4467058"/>
                  <a:pt x="6193104" y="4463741"/>
                  <a:pt x="6210024" y="4461750"/>
                </a:cubicBezTo>
                <a:close/>
                <a:moveTo>
                  <a:pt x="3619226" y="4461750"/>
                </a:moveTo>
                <a:lnTo>
                  <a:pt x="3619226" y="4636921"/>
                </a:lnTo>
                <a:cubicBezTo>
                  <a:pt x="3609605" y="4628295"/>
                  <a:pt x="3598408" y="4619088"/>
                  <a:pt x="3585634" y="4609301"/>
                </a:cubicBezTo>
                <a:cubicBezTo>
                  <a:pt x="3572862" y="4599514"/>
                  <a:pt x="3559259" y="4590142"/>
                  <a:pt x="3544828" y="4581185"/>
                </a:cubicBezTo>
                <a:cubicBezTo>
                  <a:pt x="3530396" y="4572227"/>
                  <a:pt x="3515385" y="4564099"/>
                  <a:pt x="3499791" y="4556800"/>
                </a:cubicBezTo>
                <a:cubicBezTo>
                  <a:pt x="3484198" y="4549501"/>
                  <a:pt x="3468771" y="4543861"/>
                  <a:pt x="3453510" y="4539880"/>
                </a:cubicBezTo>
                <a:cubicBezTo>
                  <a:pt x="3460810" y="4530259"/>
                  <a:pt x="3470430" y="4521135"/>
                  <a:pt x="3482374" y="4512510"/>
                </a:cubicBezTo>
                <a:cubicBezTo>
                  <a:pt x="3494317" y="4503884"/>
                  <a:pt x="3507671" y="4496087"/>
                  <a:pt x="3522434" y="4489120"/>
                </a:cubicBezTo>
                <a:cubicBezTo>
                  <a:pt x="3537198" y="4482153"/>
                  <a:pt x="3552790" y="4476347"/>
                  <a:pt x="3569213" y="4471703"/>
                </a:cubicBezTo>
                <a:cubicBezTo>
                  <a:pt x="3585634" y="4467058"/>
                  <a:pt x="3602306" y="4463741"/>
                  <a:pt x="3619226" y="4461750"/>
                </a:cubicBezTo>
                <a:close/>
                <a:moveTo>
                  <a:pt x="7458237" y="4456774"/>
                </a:moveTo>
                <a:lnTo>
                  <a:pt x="7458237" y="4641399"/>
                </a:lnTo>
                <a:cubicBezTo>
                  <a:pt x="7441980" y="4628461"/>
                  <a:pt x="7423485" y="4616185"/>
                  <a:pt x="7402749" y="4604574"/>
                </a:cubicBezTo>
                <a:cubicBezTo>
                  <a:pt x="7382014" y="4592962"/>
                  <a:pt x="7360366" y="4582346"/>
                  <a:pt x="7337807" y="4572725"/>
                </a:cubicBezTo>
                <a:cubicBezTo>
                  <a:pt x="7315246" y="4563103"/>
                  <a:pt x="7292687" y="4554726"/>
                  <a:pt x="7270127" y="4547594"/>
                </a:cubicBezTo>
                <a:cubicBezTo>
                  <a:pt x="7247567" y="4540461"/>
                  <a:pt x="7226500" y="4534904"/>
                  <a:pt x="7206926" y="4530922"/>
                </a:cubicBezTo>
                <a:cubicBezTo>
                  <a:pt x="7223846" y="4514666"/>
                  <a:pt x="7242508" y="4501727"/>
                  <a:pt x="7262911" y="4492106"/>
                </a:cubicBezTo>
                <a:cubicBezTo>
                  <a:pt x="7283315" y="4482485"/>
                  <a:pt x="7304465" y="4475020"/>
                  <a:pt x="7326361" y="4469712"/>
                </a:cubicBezTo>
                <a:cubicBezTo>
                  <a:pt x="7348257" y="4464404"/>
                  <a:pt x="7370486" y="4460921"/>
                  <a:pt x="7393045" y="4459262"/>
                </a:cubicBezTo>
                <a:cubicBezTo>
                  <a:pt x="7415605" y="4457603"/>
                  <a:pt x="7437336" y="4456774"/>
                  <a:pt x="7458237" y="4456774"/>
                </a:cubicBezTo>
                <a:close/>
                <a:moveTo>
                  <a:pt x="2421647" y="4367109"/>
                </a:moveTo>
                <a:cubicBezTo>
                  <a:pt x="2437610" y="4367109"/>
                  <a:pt x="2453572" y="4375816"/>
                  <a:pt x="2469533" y="4393229"/>
                </a:cubicBezTo>
                <a:cubicBezTo>
                  <a:pt x="2485495" y="4410641"/>
                  <a:pt x="2500006" y="4434947"/>
                  <a:pt x="2513065" y="4466145"/>
                </a:cubicBezTo>
                <a:cubicBezTo>
                  <a:pt x="2480779" y="4461066"/>
                  <a:pt x="2452937" y="4451181"/>
                  <a:pt x="2429538" y="4436489"/>
                </a:cubicBezTo>
                <a:cubicBezTo>
                  <a:pt x="2406139" y="4421797"/>
                  <a:pt x="2394440" y="4406651"/>
                  <a:pt x="2394440" y="4391052"/>
                </a:cubicBezTo>
                <a:cubicBezTo>
                  <a:pt x="2394440" y="4384522"/>
                  <a:pt x="2397160" y="4378899"/>
                  <a:pt x="2402602" y="4374183"/>
                </a:cubicBezTo>
                <a:cubicBezTo>
                  <a:pt x="2408043" y="4369467"/>
                  <a:pt x="2414393" y="4367109"/>
                  <a:pt x="2421647" y="4367109"/>
                </a:cubicBezTo>
                <a:close/>
                <a:moveTo>
                  <a:pt x="4534847" y="4343808"/>
                </a:moveTo>
                <a:cubicBezTo>
                  <a:pt x="4503330" y="4343808"/>
                  <a:pt x="4475711" y="4348453"/>
                  <a:pt x="4451990" y="4357742"/>
                </a:cubicBezTo>
                <a:cubicBezTo>
                  <a:pt x="4428269" y="4367032"/>
                  <a:pt x="4408529" y="4379307"/>
                  <a:pt x="4392770" y="4394568"/>
                </a:cubicBezTo>
                <a:cubicBezTo>
                  <a:pt x="4377011" y="4409829"/>
                  <a:pt x="4365151" y="4427330"/>
                  <a:pt x="4357189" y="4447069"/>
                </a:cubicBezTo>
                <a:cubicBezTo>
                  <a:pt x="4349226" y="4466809"/>
                  <a:pt x="4345245" y="4486964"/>
                  <a:pt x="4345245" y="4507533"/>
                </a:cubicBezTo>
                <a:cubicBezTo>
                  <a:pt x="4345245" y="4528102"/>
                  <a:pt x="4349144" y="4547179"/>
                  <a:pt x="4356940" y="4564762"/>
                </a:cubicBezTo>
                <a:cubicBezTo>
                  <a:pt x="4364736" y="4582346"/>
                  <a:pt x="4375518" y="4597607"/>
                  <a:pt x="4389287" y="4610545"/>
                </a:cubicBezTo>
                <a:cubicBezTo>
                  <a:pt x="4403055" y="4623484"/>
                  <a:pt x="4419477" y="4633603"/>
                  <a:pt x="4438553" y="4640902"/>
                </a:cubicBezTo>
                <a:cubicBezTo>
                  <a:pt x="4457631" y="4648201"/>
                  <a:pt x="4478448" y="4651850"/>
                  <a:pt x="4501008" y="4651850"/>
                </a:cubicBezTo>
                <a:cubicBezTo>
                  <a:pt x="4514610" y="4651850"/>
                  <a:pt x="4527051" y="4650025"/>
                  <a:pt x="4538331" y="4646376"/>
                </a:cubicBezTo>
                <a:cubicBezTo>
                  <a:pt x="4549611" y="4642726"/>
                  <a:pt x="4559398" y="4637252"/>
                  <a:pt x="4567692" y="4629954"/>
                </a:cubicBezTo>
                <a:cubicBezTo>
                  <a:pt x="4575986" y="4622655"/>
                  <a:pt x="4582373" y="4613863"/>
                  <a:pt x="4586851" y="4603578"/>
                </a:cubicBezTo>
                <a:cubicBezTo>
                  <a:pt x="4591330" y="4593294"/>
                  <a:pt x="4593570" y="4581350"/>
                  <a:pt x="4593570" y="4567748"/>
                </a:cubicBezTo>
                <a:cubicBezTo>
                  <a:pt x="4593570" y="4558459"/>
                  <a:pt x="4591662" y="4549086"/>
                  <a:pt x="4587847" y="4539631"/>
                </a:cubicBezTo>
                <a:cubicBezTo>
                  <a:pt x="4584031" y="4530176"/>
                  <a:pt x="4578557" y="4521716"/>
                  <a:pt x="4571425" y="4514251"/>
                </a:cubicBezTo>
                <a:cubicBezTo>
                  <a:pt x="4564292" y="4506787"/>
                  <a:pt x="4555666" y="4500732"/>
                  <a:pt x="4545547" y="4496087"/>
                </a:cubicBezTo>
                <a:cubicBezTo>
                  <a:pt x="4535428" y="4491443"/>
                  <a:pt x="4524231" y="4489120"/>
                  <a:pt x="4511957" y="4489120"/>
                </a:cubicBezTo>
                <a:cubicBezTo>
                  <a:pt x="4503330" y="4489120"/>
                  <a:pt x="4495534" y="4490199"/>
                  <a:pt x="4488567" y="4492355"/>
                </a:cubicBezTo>
                <a:cubicBezTo>
                  <a:pt x="4481600" y="4494511"/>
                  <a:pt x="4475546" y="4497000"/>
                  <a:pt x="4470403" y="4499820"/>
                </a:cubicBezTo>
                <a:cubicBezTo>
                  <a:pt x="4465260" y="4502640"/>
                  <a:pt x="4461113" y="4505460"/>
                  <a:pt x="4457961" y="4508280"/>
                </a:cubicBezTo>
                <a:cubicBezTo>
                  <a:pt x="4454810" y="4511100"/>
                  <a:pt x="4452736" y="4513173"/>
                  <a:pt x="4451741" y="4514500"/>
                </a:cubicBezTo>
                <a:cubicBezTo>
                  <a:pt x="4451741" y="4505543"/>
                  <a:pt x="4453400" y="4497166"/>
                  <a:pt x="4456717" y="4489369"/>
                </a:cubicBezTo>
                <a:cubicBezTo>
                  <a:pt x="4460035" y="4481573"/>
                  <a:pt x="4464846" y="4474772"/>
                  <a:pt x="4471149" y="4468966"/>
                </a:cubicBezTo>
                <a:cubicBezTo>
                  <a:pt x="4477452" y="4463160"/>
                  <a:pt x="4485332" y="4458598"/>
                  <a:pt x="4494787" y="4455281"/>
                </a:cubicBezTo>
                <a:cubicBezTo>
                  <a:pt x="4504243" y="4451963"/>
                  <a:pt x="4514942" y="4450304"/>
                  <a:pt x="4526885" y="4450304"/>
                </a:cubicBezTo>
                <a:cubicBezTo>
                  <a:pt x="4550441" y="4450304"/>
                  <a:pt x="4570429" y="4454700"/>
                  <a:pt x="4586851" y="4463492"/>
                </a:cubicBezTo>
                <a:cubicBezTo>
                  <a:pt x="4603274" y="4472283"/>
                  <a:pt x="4616627" y="4483978"/>
                  <a:pt x="4626912" y="4498576"/>
                </a:cubicBezTo>
                <a:cubicBezTo>
                  <a:pt x="4637197" y="4513173"/>
                  <a:pt x="4644661" y="4529844"/>
                  <a:pt x="4649306" y="4548589"/>
                </a:cubicBezTo>
                <a:cubicBezTo>
                  <a:pt x="4653950" y="4567333"/>
                  <a:pt x="4656273" y="4586659"/>
                  <a:pt x="4656273" y="4606564"/>
                </a:cubicBezTo>
                <a:cubicBezTo>
                  <a:pt x="4656273" y="4635428"/>
                  <a:pt x="4650882" y="4659812"/>
                  <a:pt x="4640099" y="4679718"/>
                </a:cubicBezTo>
                <a:cubicBezTo>
                  <a:pt x="4629317" y="4699624"/>
                  <a:pt x="4615134" y="4715714"/>
                  <a:pt x="4597551" y="4727989"/>
                </a:cubicBezTo>
                <a:cubicBezTo>
                  <a:pt x="4579968" y="4740265"/>
                  <a:pt x="4559895" y="4749139"/>
                  <a:pt x="4537336" y="4754613"/>
                </a:cubicBezTo>
                <a:cubicBezTo>
                  <a:pt x="4514776" y="4760088"/>
                  <a:pt x="4491884" y="4762825"/>
                  <a:pt x="4468661" y="4762825"/>
                </a:cubicBezTo>
                <a:cubicBezTo>
                  <a:pt x="4444442" y="4762825"/>
                  <a:pt x="4422463" y="4759673"/>
                  <a:pt x="4402723" y="4753369"/>
                </a:cubicBezTo>
                <a:cubicBezTo>
                  <a:pt x="4382983" y="4747066"/>
                  <a:pt x="4365068" y="4737942"/>
                  <a:pt x="4348977" y="4725999"/>
                </a:cubicBezTo>
                <a:cubicBezTo>
                  <a:pt x="4332887" y="4714055"/>
                  <a:pt x="4318372" y="4699458"/>
                  <a:pt x="4305434" y="4682206"/>
                </a:cubicBezTo>
                <a:cubicBezTo>
                  <a:pt x="4292495" y="4664955"/>
                  <a:pt x="4280884" y="4645215"/>
                  <a:pt x="4270598" y="4622987"/>
                </a:cubicBezTo>
                <a:cubicBezTo>
                  <a:pt x="4265954" y="4613697"/>
                  <a:pt x="4260977" y="4602915"/>
                  <a:pt x="4255670" y="4590640"/>
                </a:cubicBezTo>
                <a:cubicBezTo>
                  <a:pt x="4250362" y="4578365"/>
                  <a:pt x="4244555" y="4563684"/>
                  <a:pt x="4238252" y="4546598"/>
                </a:cubicBezTo>
                <a:cubicBezTo>
                  <a:pt x="4231948" y="4529512"/>
                  <a:pt x="4225313" y="4509607"/>
                  <a:pt x="4218346" y="4486881"/>
                </a:cubicBezTo>
                <a:cubicBezTo>
                  <a:pt x="4211379" y="4464155"/>
                  <a:pt x="4204081" y="4437365"/>
                  <a:pt x="4196449" y="4406511"/>
                </a:cubicBezTo>
                <a:lnTo>
                  <a:pt x="4084979" y="4430896"/>
                </a:lnTo>
                <a:cubicBezTo>
                  <a:pt x="4092941" y="4465068"/>
                  <a:pt x="4100986" y="4495507"/>
                  <a:pt x="4109114" y="4522214"/>
                </a:cubicBezTo>
                <a:cubicBezTo>
                  <a:pt x="4117243" y="4548921"/>
                  <a:pt x="4125288" y="4572725"/>
                  <a:pt x="4133250" y="4593626"/>
                </a:cubicBezTo>
                <a:cubicBezTo>
                  <a:pt x="4141212" y="4614527"/>
                  <a:pt x="4149092" y="4633188"/>
                  <a:pt x="4156889" y="4649611"/>
                </a:cubicBezTo>
                <a:cubicBezTo>
                  <a:pt x="4164685" y="4666033"/>
                  <a:pt x="4172398" y="4681211"/>
                  <a:pt x="4180029" y="4695145"/>
                </a:cubicBezTo>
                <a:cubicBezTo>
                  <a:pt x="4197942" y="4727326"/>
                  <a:pt x="4217766" y="4754530"/>
                  <a:pt x="4239496" y="4776759"/>
                </a:cubicBezTo>
                <a:cubicBezTo>
                  <a:pt x="4261226" y="4798987"/>
                  <a:pt x="4284284" y="4817068"/>
                  <a:pt x="4308669" y="4831002"/>
                </a:cubicBezTo>
                <a:cubicBezTo>
                  <a:pt x="4333053" y="4844936"/>
                  <a:pt x="4358681" y="4854972"/>
                  <a:pt x="4385554" y="4861109"/>
                </a:cubicBezTo>
                <a:cubicBezTo>
                  <a:pt x="4412428" y="4867247"/>
                  <a:pt x="4440129" y="4870316"/>
                  <a:pt x="4468661" y="4870316"/>
                </a:cubicBezTo>
                <a:cubicBezTo>
                  <a:pt x="4520084" y="4870316"/>
                  <a:pt x="4564955" y="4863183"/>
                  <a:pt x="4603274" y="4848917"/>
                </a:cubicBezTo>
                <a:cubicBezTo>
                  <a:pt x="4641592" y="4834651"/>
                  <a:pt x="4673441" y="4815409"/>
                  <a:pt x="4698821" y="4791190"/>
                </a:cubicBezTo>
                <a:cubicBezTo>
                  <a:pt x="4724201" y="4766972"/>
                  <a:pt x="4743194" y="4738938"/>
                  <a:pt x="4755802" y="4707088"/>
                </a:cubicBezTo>
                <a:cubicBezTo>
                  <a:pt x="4768408" y="4675239"/>
                  <a:pt x="4774712" y="4641731"/>
                  <a:pt x="4774712" y="4606564"/>
                </a:cubicBezTo>
                <a:cubicBezTo>
                  <a:pt x="4774712" y="4571397"/>
                  <a:pt x="4769736" y="4537890"/>
                  <a:pt x="4759783" y="4506040"/>
                </a:cubicBezTo>
                <a:cubicBezTo>
                  <a:pt x="4749830" y="4474191"/>
                  <a:pt x="4734900" y="4446240"/>
                  <a:pt x="4714995" y="4422187"/>
                </a:cubicBezTo>
                <a:cubicBezTo>
                  <a:pt x="4695089" y="4398134"/>
                  <a:pt x="4670124" y="4379058"/>
                  <a:pt x="4640099" y="4364958"/>
                </a:cubicBezTo>
                <a:cubicBezTo>
                  <a:pt x="4610075" y="4350858"/>
                  <a:pt x="4574991" y="4343808"/>
                  <a:pt x="4534847" y="4343808"/>
                </a:cubicBezTo>
                <a:close/>
                <a:moveTo>
                  <a:pt x="5491380" y="4291058"/>
                </a:moveTo>
                <a:cubicBezTo>
                  <a:pt x="5530529" y="4291058"/>
                  <a:pt x="5561465" y="4297445"/>
                  <a:pt x="5584190" y="4310217"/>
                </a:cubicBezTo>
                <a:cubicBezTo>
                  <a:pt x="5606916" y="4322990"/>
                  <a:pt x="5624251" y="4343311"/>
                  <a:pt x="5636194" y="4371179"/>
                </a:cubicBezTo>
                <a:lnTo>
                  <a:pt x="5493868" y="4435375"/>
                </a:lnTo>
                <a:cubicBezTo>
                  <a:pt x="5494532" y="4431725"/>
                  <a:pt x="5494947" y="4427993"/>
                  <a:pt x="5495113" y="4424178"/>
                </a:cubicBezTo>
                <a:cubicBezTo>
                  <a:pt x="5495278" y="4420363"/>
                  <a:pt x="5495361" y="4416630"/>
                  <a:pt x="5495361" y="4412981"/>
                </a:cubicBezTo>
                <a:cubicBezTo>
                  <a:pt x="5495361" y="4400374"/>
                  <a:pt x="5493785" y="4388182"/>
                  <a:pt x="5490633" y="4376404"/>
                </a:cubicBezTo>
                <a:cubicBezTo>
                  <a:pt x="5487482" y="4364626"/>
                  <a:pt x="5482920" y="4353844"/>
                  <a:pt x="5476948" y="4344057"/>
                </a:cubicBezTo>
                <a:cubicBezTo>
                  <a:pt x="5470977" y="4334270"/>
                  <a:pt x="5463761" y="4325810"/>
                  <a:pt x="5455301" y="4318677"/>
                </a:cubicBezTo>
                <a:cubicBezTo>
                  <a:pt x="5446841" y="4311544"/>
                  <a:pt x="5437137" y="4306319"/>
                  <a:pt x="5426189" y="4303002"/>
                </a:cubicBezTo>
                <a:cubicBezTo>
                  <a:pt x="5433819" y="4299352"/>
                  <a:pt x="5443357" y="4296449"/>
                  <a:pt x="5454804" y="4294293"/>
                </a:cubicBezTo>
                <a:cubicBezTo>
                  <a:pt x="5466249" y="4292136"/>
                  <a:pt x="5478441" y="4291058"/>
                  <a:pt x="5491380" y="4291058"/>
                </a:cubicBezTo>
                <a:close/>
                <a:moveTo>
                  <a:pt x="2449943" y="4207128"/>
                </a:moveTo>
                <a:cubicBezTo>
                  <a:pt x="2417657" y="4207128"/>
                  <a:pt x="2388545" y="4229711"/>
                  <a:pt x="2362607" y="4274875"/>
                </a:cubicBezTo>
                <a:cubicBezTo>
                  <a:pt x="2336669" y="4320040"/>
                  <a:pt x="2323700" y="4370737"/>
                  <a:pt x="2323700" y="4426966"/>
                </a:cubicBezTo>
                <a:cubicBezTo>
                  <a:pt x="2323700" y="4464694"/>
                  <a:pt x="2334493" y="4493443"/>
                  <a:pt x="2356077" y="4513214"/>
                </a:cubicBezTo>
                <a:cubicBezTo>
                  <a:pt x="2377662" y="4532985"/>
                  <a:pt x="2415480" y="4548856"/>
                  <a:pt x="2469533" y="4560828"/>
                </a:cubicBezTo>
                <a:cubicBezTo>
                  <a:pt x="2418383" y="4555386"/>
                  <a:pt x="2372854" y="4550489"/>
                  <a:pt x="2332950" y="4546136"/>
                </a:cubicBezTo>
                <a:cubicBezTo>
                  <a:pt x="2318077" y="4544684"/>
                  <a:pt x="2302297" y="4543959"/>
                  <a:pt x="2285609" y="4543959"/>
                </a:cubicBezTo>
                <a:lnTo>
                  <a:pt x="2227956" y="4543959"/>
                </a:lnTo>
                <a:lnTo>
                  <a:pt x="2227956" y="4486279"/>
                </a:lnTo>
                <a:cubicBezTo>
                  <a:pt x="2227956" y="4458346"/>
                  <a:pt x="2225871" y="4435038"/>
                  <a:pt x="2221699" y="4416355"/>
                </a:cubicBezTo>
                <a:cubicBezTo>
                  <a:pt x="2217528" y="4397672"/>
                  <a:pt x="2210544" y="4376904"/>
                  <a:pt x="2200749" y="4354050"/>
                </a:cubicBezTo>
                <a:lnTo>
                  <a:pt x="2149599" y="4426966"/>
                </a:lnTo>
                <a:cubicBezTo>
                  <a:pt x="2144883" y="4433496"/>
                  <a:pt x="2141891" y="4438756"/>
                  <a:pt x="2140620" y="4442746"/>
                </a:cubicBezTo>
                <a:cubicBezTo>
                  <a:pt x="2139351" y="4446737"/>
                  <a:pt x="2138716" y="4450909"/>
                  <a:pt x="2138716" y="4455262"/>
                </a:cubicBezTo>
                <a:cubicBezTo>
                  <a:pt x="2138716" y="4461066"/>
                  <a:pt x="2143250" y="4473400"/>
                  <a:pt x="2152320" y="4492264"/>
                </a:cubicBezTo>
                <a:cubicBezTo>
                  <a:pt x="2161389" y="4511128"/>
                  <a:pt x="2165924" y="4527090"/>
                  <a:pt x="2165924" y="4540150"/>
                </a:cubicBezTo>
                <a:cubicBezTo>
                  <a:pt x="2151050" y="4537973"/>
                  <a:pt x="2135178" y="4534618"/>
                  <a:pt x="2118310" y="4530083"/>
                </a:cubicBezTo>
                <a:cubicBezTo>
                  <a:pt x="2101441" y="4525548"/>
                  <a:pt x="2084663" y="4520560"/>
                  <a:pt x="2067976" y="4515119"/>
                </a:cubicBezTo>
                <a:cubicBezTo>
                  <a:pt x="2073780" y="4482107"/>
                  <a:pt x="2076683" y="4455625"/>
                  <a:pt x="2076683" y="4435672"/>
                </a:cubicBezTo>
                <a:cubicBezTo>
                  <a:pt x="2076683" y="4432045"/>
                  <a:pt x="2076501" y="4424336"/>
                  <a:pt x="2076138" y="4412546"/>
                </a:cubicBezTo>
                <a:cubicBezTo>
                  <a:pt x="2075776" y="4400756"/>
                  <a:pt x="2075231" y="4391415"/>
                  <a:pt x="2074506" y="4384522"/>
                </a:cubicBezTo>
                <a:lnTo>
                  <a:pt x="2048931" y="4402479"/>
                </a:lnTo>
                <a:cubicBezTo>
                  <a:pt x="2038773" y="4409735"/>
                  <a:pt x="2032334" y="4416718"/>
                  <a:pt x="2029613" y="4423429"/>
                </a:cubicBezTo>
                <a:cubicBezTo>
                  <a:pt x="2026892" y="4430140"/>
                  <a:pt x="2025532" y="4440751"/>
                  <a:pt x="2025532" y="4455262"/>
                </a:cubicBezTo>
                <a:cubicBezTo>
                  <a:pt x="2025532" y="4488637"/>
                  <a:pt x="2014739" y="4511763"/>
                  <a:pt x="1993155" y="4524641"/>
                </a:cubicBezTo>
                <a:cubicBezTo>
                  <a:pt x="1971570" y="4537520"/>
                  <a:pt x="1933389" y="4543959"/>
                  <a:pt x="1878611" y="4543959"/>
                </a:cubicBezTo>
                <a:lnTo>
                  <a:pt x="1828549" y="4543959"/>
                </a:lnTo>
                <a:cubicBezTo>
                  <a:pt x="1828549" y="4505143"/>
                  <a:pt x="1824921" y="4473400"/>
                  <a:pt x="1817666" y="4448732"/>
                </a:cubicBezTo>
                <a:cubicBezTo>
                  <a:pt x="1809322" y="4420436"/>
                  <a:pt x="1792272" y="4384522"/>
                  <a:pt x="1766515" y="4340990"/>
                </a:cubicBezTo>
                <a:lnTo>
                  <a:pt x="1718630" y="4487911"/>
                </a:lnTo>
                <a:cubicBezTo>
                  <a:pt x="1744387" y="4536522"/>
                  <a:pt x="1761164" y="4571892"/>
                  <a:pt x="1768964" y="4594021"/>
                </a:cubicBezTo>
                <a:cubicBezTo>
                  <a:pt x="1776763" y="4616150"/>
                  <a:pt x="1780663" y="4638460"/>
                  <a:pt x="1780663" y="4660952"/>
                </a:cubicBezTo>
                <a:cubicBezTo>
                  <a:pt x="1780663" y="4697229"/>
                  <a:pt x="1758353" y="4727883"/>
                  <a:pt x="1713733" y="4752914"/>
                </a:cubicBezTo>
                <a:cubicBezTo>
                  <a:pt x="1669112" y="4777945"/>
                  <a:pt x="1614153" y="4790460"/>
                  <a:pt x="1548854" y="4790460"/>
                </a:cubicBezTo>
                <a:cubicBezTo>
                  <a:pt x="1482467" y="4790460"/>
                  <a:pt x="1428868" y="4778398"/>
                  <a:pt x="1388057" y="4754274"/>
                </a:cubicBezTo>
                <a:cubicBezTo>
                  <a:pt x="1347246" y="4730150"/>
                  <a:pt x="1326840" y="4699042"/>
                  <a:pt x="1326840" y="4660952"/>
                </a:cubicBezTo>
                <a:cubicBezTo>
                  <a:pt x="1326840" y="4631567"/>
                  <a:pt x="1332372" y="4603090"/>
                  <a:pt x="1343437" y="4575520"/>
                </a:cubicBezTo>
                <a:cubicBezTo>
                  <a:pt x="1354501" y="4547949"/>
                  <a:pt x="1377990" y="4503510"/>
                  <a:pt x="1413904" y="4442202"/>
                </a:cubicBezTo>
                <a:lnTo>
                  <a:pt x="1381255" y="4419348"/>
                </a:lnTo>
                <a:cubicBezTo>
                  <a:pt x="1332644" y="4492990"/>
                  <a:pt x="1299995" y="4552847"/>
                  <a:pt x="1283307" y="4598918"/>
                </a:cubicBezTo>
                <a:cubicBezTo>
                  <a:pt x="1268072" y="4640637"/>
                  <a:pt x="1260453" y="4686708"/>
                  <a:pt x="1260453" y="4737133"/>
                </a:cubicBezTo>
                <a:cubicBezTo>
                  <a:pt x="1260453" y="4796264"/>
                  <a:pt x="1284305" y="4841883"/>
                  <a:pt x="1332010" y="4873988"/>
                </a:cubicBezTo>
                <a:cubicBezTo>
                  <a:pt x="1379713" y="4906093"/>
                  <a:pt x="1447642" y="4922145"/>
                  <a:pt x="1535795" y="4922145"/>
                </a:cubicBezTo>
                <a:cubicBezTo>
                  <a:pt x="1630114" y="4922145"/>
                  <a:pt x="1700673" y="4906002"/>
                  <a:pt x="1747470" y="4873715"/>
                </a:cubicBezTo>
                <a:cubicBezTo>
                  <a:pt x="1801160" y="4836713"/>
                  <a:pt x="1828005" y="4776131"/>
                  <a:pt x="1828005" y="4691968"/>
                </a:cubicBezTo>
                <a:lnTo>
                  <a:pt x="1916701" y="4691968"/>
                </a:lnTo>
                <a:cubicBezTo>
                  <a:pt x="1949714" y="4691968"/>
                  <a:pt x="1974472" y="4689610"/>
                  <a:pt x="1990978" y="4684894"/>
                </a:cubicBezTo>
                <a:cubicBezTo>
                  <a:pt x="2007485" y="4680178"/>
                  <a:pt x="2026258" y="4670384"/>
                  <a:pt x="2047298" y="4655510"/>
                </a:cubicBezTo>
                <a:cubicBezTo>
                  <a:pt x="2093733" y="4672198"/>
                  <a:pt x="2125475" y="4682355"/>
                  <a:pt x="2142525" y="4685983"/>
                </a:cubicBezTo>
                <a:cubicBezTo>
                  <a:pt x="2151050" y="4687797"/>
                  <a:pt x="2162432" y="4689157"/>
                  <a:pt x="2176670" y="4690064"/>
                </a:cubicBezTo>
                <a:lnTo>
                  <a:pt x="2187662" y="4690541"/>
                </a:lnTo>
                <a:lnTo>
                  <a:pt x="2187662" y="4691968"/>
                </a:lnTo>
                <a:lnTo>
                  <a:pt x="2549612" y="4691968"/>
                </a:lnTo>
                <a:lnTo>
                  <a:pt x="2587070" y="4691968"/>
                </a:lnTo>
                <a:lnTo>
                  <a:pt x="2890252" y="4691968"/>
                </a:lnTo>
                <a:lnTo>
                  <a:pt x="2890252" y="4549945"/>
                </a:lnTo>
                <a:cubicBezTo>
                  <a:pt x="2890252" y="4483558"/>
                  <a:pt x="2885264" y="4433496"/>
                  <a:pt x="2875288" y="4399758"/>
                </a:cubicBezTo>
                <a:cubicBezTo>
                  <a:pt x="2865311" y="4366021"/>
                  <a:pt x="2846719" y="4333735"/>
                  <a:pt x="2819511" y="4302899"/>
                </a:cubicBezTo>
                <a:lnTo>
                  <a:pt x="2775980" y="4432408"/>
                </a:lnTo>
                <a:cubicBezTo>
                  <a:pt x="2795932" y="4455625"/>
                  <a:pt x="2808628" y="4471949"/>
                  <a:pt x="2814070" y="4481381"/>
                </a:cubicBezTo>
                <a:cubicBezTo>
                  <a:pt x="2824590" y="4498431"/>
                  <a:pt x="2831846" y="4519291"/>
                  <a:pt x="2835837" y="4543959"/>
                </a:cubicBezTo>
                <a:lnTo>
                  <a:pt x="2587070" y="4543959"/>
                </a:lnTo>
                <a:lnTo>
                  <a:pt x="2587070" y="4531443"/>
                </a:lnTo>
                <a:cubicBezTo>
                  <a:pt x="2587070" y="4441840"/>
                  <a:pt x="2573376" y="4365386"/>
                  <a:pt x="2545987" y="4302083"/>
                </a:cubicBezTo>
                <a:cubicBezTo>
                  <a:pt x="2518597" y="4238780"/>
                  <a:pt x="2486582" y="4207128"/>
                  <a:pt x="2449943" y="4207128"/>
                </a:cubicBezTo>
                <a:close/>
                <a:moveTo>
                  <a:pt x="3254453" y="4194515"/>
                </a:moveTo>
                <a:lnTo>
                  <a:pt x="3254453" y="4299020"/>
                </a:lnTo>
                <a:lnTo>
                  <a:pt x="3619226" y="4299020"/>
                </a:lnTo>
                <a:lnTo>
                  <a:pt x="3619226" y="4357742"/>
                </a:lnTo>
                <a:cubicBezTo>
                  <a:pt x="3580410" y="4361724"/>
                  <a:pt x="3544081" y="4370018"/>
                  <a:pt x="3510241" y="4382625"/>
                </a:cubicBezTo>
                <a:cubicBezTo>
                  <a:pt x="3476402" y="4395231"/>
                  <a:pt x="3446211" y="4411903"/>
                  <a:pt x="3419671" y="4432638"/>
                </a:cubicBezTo>
                <a:cubicBezTo>
                  <a:pt x="3393130" y="4453373"/>
                  <a:pt x="3370570" y="4478006"/>
                  <a:pt x="3351991" y="4506538"/>
                </a:cubicBezTo>
                <a:cubicBezTo>
                  <a:pt x="3333412" y="4535069"/>
                  <a:pt x="3319810" y="4567250"/>
                  <a:pt x="3311184" y="4603081"/>
                </a:cubicBezTo>
                <a:cubicBezTo>
                  <a:pt x="3322464" y="4605071"/>
                  <a:pt x="3336564" y="4608555"/>
                  <a:pt x="3353484" y="4613531"/>
                </a:cubicBezTo>
                <a:cubicBezTo>
                  <a:pt x="3370404" y="4618508"/>
                  <a:pt x="3388568" y="4625060"/>
                  <a:pt x="3407976" y="4633188"/>
                </a:cubicBezTo>
                <a:cubicBezTo>
                  <a:pt x="3427383" y="4641316"/>
                  <a:pt x="3447372" y="4650855"/>
                  <a:pt x="3467942" y="4661803"/>
                </a:cubicBezTo>
                <a:cubicBezTo>
                  <a:pt x="3488511" y="4672751"/>
                  <a:pt x="3508334" y="4684860"/>
                  <a:pt x="3527411" y="4698131"/>
                </a:cubicBezTo>
                <a:cubicBezTo>
                  <a:pt x="3546487" y="4711401"/>
                  <a:pt x="3563987" y="4725833"/>
                  <a:pt x="3579912" y="4741426"/>
                </a:cubicBezTo>
                <a:cubicBezTo>
                  <a:pt x="3595837" y="4757019"/>
                  <a:pt x="3608941" y="4773607"/>
                  <a:pt x="3619226" y="4791190"/>
                </a:cubicBezTo>
                <a:lnTo>
                  <a:pt x="3619226" y="4851405"/>
                </a:lnTo>
                <a:lnTo>
                  <a:pt x="3734679" y="4851405"/>
                </a:lnTo>
                <a:lnTo>
                  <a:pt x="3734679" y="4461252"/>
                </a:lnTo>
                <a:cubicBezTo>
                  <a:pt x="3748281" y="4462248"/>
                  <a:pt x="3762381" y="4464902"/>
                  <a:pt x="3776979" y="4469215"/>
                </a:cubicBezTo>
                <a:cubicBezTo>
                  <a:pt x="3791576" y="4473528"/>
                  <a:pt x="3805179" y="4479085"/>
                  <a:pt x="3817786" y="4485886"/>
                </a:cubicBezTo>
                <a:cubicBezTo>
                  <a:pt x="3830393" y="4492687"/>
                  <a:pt x="3841424" y="4500483"/>
                  <a:pt x="3850879" y="4509275"/>
                </a:cubicBezTo>
                <a:cubicBezTo>
                  <a:pt x="3860335" y="4518067"/>
                  <a:pt x="3866886" y="4527273"/>
                  <a:pt x="3870536" y="4536894"/>
                </a:cubicBezTo>
                <a:cubicBezTo>
                  <a:pt x="3863237" y="4537226"/>
                  <a:pt x="3855109" y="4538968"/>
                  <a:pt x="3846152" y="4542119"/>
                </a:cubicBezTo>
                <a:cubicBezTo>
                  <a:pt x="3837194" y="4545271"/>
                  <a:pt x="3828734" y="4550082"/>
                  <a:pt x="3820772" y="4556551"/>
                </a:cubicBezTo>
                <a:cubicBezTo>
                  <a:pt x="3812809" y="4563021"/>
                  <a:pt x="3806174" y="4571315"/>
                  <a:pt x="3800866" y="4581433"/>
                </a:cubicBezTo>
                <a:cubicBezTo>
                  <a:pt x="3795558" y="4591552"/>
                  <a:pt x="3792904" y="4603910"/>
                  <a:pt x="3792904" y="4618508"/>
                </a:cubicBezTo>
                <a:cubicBezTo>
                  <a:pt x="3792904" y="4628461"/>
                  <a:pt x="3794811" y="4638248"/>
                  <a:pt x="3798626" y="4647869"/>
                </a:cubicBezTo>
                <a:cubicBezTo>
                  <a:pt x="3802441" y="4657490"/>
                  <a:pt x="3807915" y="4666116"/>
                  <a:pt x="3815048" y="4673746"/>
                </a:cubicBezTo>
                <a:cubicBezTo>
                  <a:pt x="3822181" y="4681377"/>
                  <a:pt x="3830808" y="4687597"/>
                  <a:pt x="3840926" y="4692408"/>
                </a:cubicBezTo>
                <a:cubicBezTo>
                  <a:pt x="3851046" y="4697218"/>
                  <a:pt x="3862408" y="4699624"/>
                  <a:pt x="3875015" y="4699624"/>
                </a:cubicBezTo>
                <a:cubicBezTo>
                  <a:pt x="3885963" y="4699624"/>
                  <a:pt x="3898073" y="4697136"/>
                  <a:pt x="3911343" y="4692159"/>
                </a:cubicBezTo>
                <a:cubicBezTo>
                  <a:pt x="3924613" y="4687183"/>
                  <a:pt x="3936971" y="4679054"/>
                  <a:pt x="3948417" y="4667775"/>
                </a:cubicBezTo>
                <a:cubicBezTo>
                  <a:pt x="3959863" y="4656495"/>
                  <a:pt x="3969484" y="4641814"/>
                  <a:pt x="3977281" y="4623733"/>
                </a:cubicBezTo>
                <a:cubicBezTo>
                  <a:pt x="3985077" y="4605652"/>
                  <a:pt x="3988975" y="4583673"/>
                  <a:pt x="3988975" y="4557795"/>
                </a:cubicBezTo>
                <a:cubicBezTo>
                  <a:pt x="3988975" y="4529927"/>
                  <a:pt x="3982340" y="4504216"/>
                  <a:pt x="3969069" y="4480660"/>
                </a:cubicBezTo>
                <a:cubicBezTo>
                  <a:pt x="3955800" y="4457105"/>
                  <a:pt x="3937635" y="4436536"/>
                  <a:pt x="3914577" y="4418953"/>
                </a:cubicBezTo>
                <a:cubicBezTo>
                  <a:pt x="3891520" y="4401369"/>
                  <a:pt x="3864564" y="4387269"/>
                  <a:pt x="3833711" y="4376653"/>
                </a:cubicBezTo>
                <a:cubicBezTo>
                  <a:pt x="3802856" y="4366036"/>
                  <a:pt x="3769846" y="4359733"/>
                  <a:pt x="3734679" y="4357742"/>
                </a:cubicBezTo>
                <a:lnTo>
                  <a:pt x="3734679" y="4299020"/>
                </a:lnTo>
                <a:lnTo>
                  <a:pt x="4064078" y="4299020"/>
                </a:lnTo>
                <a:lnTo>
                  <a:pt x="4098457" y="4299020"/>
                </a:lnTo>
                <a:lnTo>
                  <a:pt x="4886184" y="4299020"/>
                </a:lnTo>
                <a:lnTo>
                  <a:pt x="4886184" y="4194515"/>
                </a:lnTo>
                <a:lnTo>
                  <a:pt x="4098457" y="4194515"/>
                </a:lnTo>
                <a:lnTo>
                  <a:pt x="4064078" y="4194515"/>
                </a:lnTo>
                <a:close/>
                <a:moveTo>
                  <a:pt x="8377036" y="4183567"/>
                </a:moveTo>
                <a:cubicBezTo>
                  <a:pt x="8346846" y="4183567"/>
                  <a:pt x="8319890" y="4188046"/>
                  <a:pt x="8296169" y="4197003"/>
                </a:cubicBezTo>
                <a:cubicBezTo>
                  <a:pt x="8272448" y="4205961"/>
                  <a:pt x="8252376" y="4217821"/>
                  <a:pt x="8235954" y="4232585"/>
                </a:cubicBezTo>
                <a:cubicBezTo>
                  <a:pt x="8219532" y="4247348"/>
                  <a:pt x="8206925" y="4264351"/>
                  <a:pt x="8198133" y="4283593"/>
                </a:cubicBezTo>
                <a:cubicBezTo>
                  <a:pt x="8189341" y="4302836"/>
                  <a:pt x="8184946" y="4322741"/>
                  <a:pt x="8184946" y="4343311"/>
                </a:cubicBezTo>
                <a:cubicBezTo>
                  <a:pt x="8184946" y="4355254"/>
                  <a:pt x="8186936" y="4366451"/>
                  <a:pt x="8190917" y="4376902"/>
                </a:cubicBezTo>
                <a:cubicBezTo>
                  <a:pt x="8194899" y="4387352"/>
                  <a:pt x="8200456" y="4396476"/>
                  <a:pt x="8207588" y="4404272"/>
                </a:cubicBezTo>
                <a:cubicBezTo>
                  <a:pt x="8214721" y="4412068"/>
                  <a:pt x="8223181" y="4418206"/>
                  <a:pt x="8232968" y="4422685"/>
                </a:cubicBezTo>
                <a:cubicBezTo>
                  <a:pt x="8242756" y="4427164"/>
                  <a:pt x="8253455" y="4429403"/>
                  <a:pt x="8265066" y="4429403"/>
                </a:cubicBezTo>
                <a:cubicBezTo>
                  <a:pt x="8277342" y="4429403"/>
                  <a:pt x="8288539" y="4427247"/>
                  <a:pt x="8298657" y="4422934"/>
                </a:cubicBezTo>
                <a:cubicBezTo>
                  <a:pt x="8308776" y="4418621"/>
                  <a:pt x="8317568" y="4412815"/>
                  <a:pt x="8325032" y="4405516"/>
                </a:cubicBezTo>
                <a:cubicBezTo>
                  <a:pt x="8332497" y="4398217"/>
                  <a:pt x="8338303" y="4389674"/>
                  <a:pt x="8342450" y="4379888"/>
                </a:cubicBezTo>
                <a:cubicBezTo>
                  <a:pt x="8346597" y="4370100"/>
                  <a:pt x="8348671" y="4359567"/>
                  <a:pt x="8348671" y="4348287"/>
                </a:cubicBezTo>
                <a:cubicBezTo>
                  <a:pt x="8348671" y="4340657"/>
                  <a:pt x="8347178" y="4331948"/>
                  <a:pt x="8344192" y="4322161"/>
                </a:cubicBezTo>
                <a:cubicBezTo>
                  <a:pt x="8341206" y="4312374"/>
                  <a:pt x="8336893" y="4304163"/>
                  <a:pt x="8331253" y="4297527"/>
                </a:cubicBezTo>
                <a:cubicBezTo>
                  <a:pt x="8337225" y="4293878"/>
                  <a:pt x="8344192" y="4291141"/>
                  <a:pt x="8352154" y="4289316"/>
                </a:cubicBezTo>
                <a:cubicBezTo>
                  <a:pt x="8360116" y="4287492"/>
                  <a:pt x="8368079" y="4286579"/>
                  <a:pt x="8376041" y="4286579"/>
                </a:cubicBezTo>
                <a:cubicBezTo>
                  <a:pt x="8393956" y="4286579"/>
                  <a:pt x="8409051" y="4289482"/>
                  <a:pt x="8421327" y="4295288"/>
                </a:cubicBezTo>
                <a:cubicBezTo>
                  <a:pt x="8433602" y="4301094"/>
                  <a:pt x="8443389" y="4308393"/>
                  <a:pt x="8450687" y="4317184"/>
                </a:cubicBezTo>
                <a:cubicBezTo>
                  <a:pt x="8457987" y="4325976"/>
                  <a:pt x="8463211" y="4335680"/>
                  <a:pt x="8466363" y="4346297"/>
                </a:cubicBezTo>
                <a:cubicBezTo>
                  <a:pt x="8469515" y="4356913"/>
                  <a:pt x="8471091" y="4366866"/>
                  <a:pt x="8471091" y="4376155"/>
                </a:cubicBezTo>
                <a:cubicBezTo>
                  <a:pt x="8471091" y="4408336"/>
                  <a:pt x="8463709" y="4434048"/>
                  <a:pt x="8448945" y="4453290"/>
                </a:cubicBezTo>
                <a:cubicBezTo>
                  <a:pt x="8434182" y="4472532"/>
                  <a:pt x="8412037" y="4482153"/>
                  <a:pt x="8382510" y="4482153"/>
                </a:cubicBezTo>
                <a:lnTo>
                  <a:pt x="8327272" y="4482153"/>
                </a:lnTo>
                <a:lnTo>
                  <a:pt x="8327272" y="4586659"/>
                </a:lnTo>
                <a:lnTo>
                  <a:pt x="8383008" y="4586659"/>
                </a:lnTo>
                <a:cubicBezTo>
                  <a:pt x="8402581" y="4586659"/>
                  <a:pt x="8419751" y="4588898"/>
                  <a:pt x="8434514" y="4593377"/>
                </a:cubicBezTo>
                <a:cubicBezTo>
                  <a:pt x="8449277" y="4597856"/>
                  <a:pt x="8461553" y="4604076"/>
                  <a:pt x="8471339" y="4612038"/>
                </a:cubicBezTo>
                <a:cubicBezTo>
                  <a:pt x="8481127" y="4620001"/>
                  <a:pt x="8488509" y="4629456"/>
                  <a:pt x="8493485" y="4640404"/>
                </a:cubicBezTo>
                <a:cubicBezTo>
                  <a:pt x="8498461" y="4651352"/>
                  <a:pt x="8500949" y="4663296"/>
                  <a:pt x="8500949" y="4676235"/>
                </a:cubicBezTo>
                <a:cubicBezTo>
                  <a:pt x="8500949" y="4687514"/>
                  <a:pt x="8498627" y="4698546"/>
                  <a:pt x="8493983" y="4709328"/>
                </a:cubicBezTo>
                <a:cubicBezTo>
                  <a:pt x="8489338" y="4720110"/>
                  <a:pt x="8482039" y="4729731"/>
                  <a:pt x="8472086" y="4738191"/>
                </a:cubicBezTo>
                <a:cubicBezTo>
                  <a:pt x="8462133" y="4746651"/>
                  <a:pt x="8449111" y="4753535"/>
                  <a:pt x="8433021" y="4758843"/>
                </a:cubicBezTo>
                <a:cubicBezTo>
                  <a:pt x="8416931" y="4764152"/>
                  <a:pt x="8397439" y="4766806"/>
                  <a:pt x="8374548" y="4766806"/>
                </a:cubicBezTo>
                <a:cubicBezTo>
                  <a:pt x="8354974" y="4766806"/>
                  <a:pt x="8336644" y="4763073"/>
                  <a:pt x="8319558" y="4755609"/>
                </a:cubicBezTo>
                <a:cubicBezTo>
                  <a:pt x="8302473" y="4748144"/>
                  <a:pt x="8286382" y="4738191"/>
                  <a:pt x="8271287" y="4725750"/>
                </a:cubicBezTo>
                <a:cubicBezTo>
                  <a:pt x="8256192" y="4713309"/>
                  <a:pt x="8242340" y="4699126"/>
                  <a:pt x="8229734" y="4683202"/>
                </a:cubicBezTo>
                <a:cubicBezTo>
                  <a:pt x="8217127" y="4667277"/>
                  <a:pt x="8205598" y="4650855"/>
                  <a:pt x="8195147" y="4633935"/>
                </a:cubicBezTo>
                <a:cubicBezTo>
                  <a:pt x="8184697" y="4617015"/>
                  <a:pt x="8175325" y="4600178"/>
                  <a:pt x="8167031" y="4583424"/>
                </a:cubicBezTo>
                <a:cubicBezTo>
                  <a:pt x="8158736" y="4566670"/>
                  <a:pt x="8151687" y="4551409"/>
                  <a:pt x="8145881" y="4537641"/>
                </a:cubicBezTo>
                <a:cubicBezTo>
                  <a:pt x="8140075" y="4523872"/>
                  <a:pt x="8132693" y="4505874"/>
                  <a:pt x="8123735" y="4483646"/>
                </a:cubicBezTo>
                <a:lnTo>
                  <a:pt x="8020226" y="4511514"/>
                </a:lnTo>
                <a:cubicBezTo>
                  <a:pt x="8024207" y="4527439"/>
                  <a:pt x="8030510" y="4547428"/>
                  <a:pt x="8039136" y="4571480"/>
                </a:cubicBezTo>
                <a:cubicBezTo>
                  <a:pt x="8047762" y="4595533"/>
                  <a:pt x="8059042" y="4620830"/>
                  <a:pt x="8072976" y="4647371"/>
                </a:cubicBezTo>
                <a:cubicBezTo>
                  <a:pt x="8086910" y="4673912"/>
                  <a:pt x="8103498" y="4700453"/>
                  <a:pt x="8122740" y="4726994"/>
                </a:cubicBezTo>
                <a:cubicBezTo>
                  <a:pt x="8141983" y="4753535"/>
                  <a:pt x="8164045" y="4777422"/>
                  <a:pt x="8188927" y="4798655"/>
                </a:cubicBezTo>
                <a:cubicBezTo>
                  <a:pt x="8213809" y="4819888"/>
                  <a:pt x="8241677" y="4837139"/>
                  <a:pt x="8272531" y="4850410"/>
                </a:cubicBezTo>
                <a:cubicBezTo>
                  <a:pt x="8303385" y="4863680"/>
                  <a:pt x="8337390" y="4870316"/>
                  <a:pt x="8374548" y="4870316"/>
                </a:cubicBezTo>
                <a:cubicBezTo>
                  <a:pt x="8412369" y="4870316"/>
                  <a:pt x="8446209" y="4865754"/>
                  <a:pt x="8476067" y="4856630"/>
                </a:cubicBezTo>
                <a:cubicBezTo>
                  <a:pt x="8505926" y="4847507"/>
                  <a:pt x="8531223" y="4834485"/>
                  <a:pt x="8551958" y="4817565"/>
                </a:cubicBezTo>
                <a:cubicBezTo>
                  <a:pt x="8572693" y="4800646"/>
                  <a:pt x="8588535" y="4780242"/>
                  <a:pt x="8599483" y="4756355"/>
                </a:cubicBezTo>
                <a:cubicBezTo>
                  <a:pt x="8610431" y="4732468"/>
                  <a:pt x="8615905" y="4705761"/>
                  <a:pt x="8615905" y="4676235"/>
                </a:cubicBezTo>
                <a:cubicBezTo>
                  <a:pt x="8615905" y="4661969"/>
                  <a:pt x="8614578" y="4647371"/>
                  <a:pt x="8611924" y="4632442"/>
                </a:cubicBezTo>
                <a:cubicBezTo>
                  <a:pt x="8609270" y="4617513"/>
                  <a:pt x="8604708" y="4603164"/>
                  <a:pt x="8598239" y="4589396"/>
                </a:cubicBezTo>
                <a:cubicBezTo>
                  <a:pt x="8591769" y="4575627"/>
                  <a:pt x="8583227" y="4562855"/>
                  <a:pt x="8572610" y="4551077"/>
                </a:cubicBezTo>
                <a:cubicBezTo>
                  <a:pt x="8561994" y="4539299"/>
                  <a:pt x="8548889" y="4529595"/>
                  <a:pt x="8533297" y="4521965"/>
                </a:cubicBezTo>
                <a:cubicBezTo>
                  <a:pt x="8544245" y="4510685"/>
                  <a:pt x="8553202" y="4498824"/>
                  <a:pt x="8560169" y="4486383"/>
                </a:cubicBezTo>
                <a:cubicBezTo>
                  <a:pt x="8567136" y="4473942"/>
                  <a:pt x="8572610" y="4461418"/>
                  <a:pt x="8576591" y="4448811"/>
                </a:cubicBezTo>
                <a:cubicBezTo>
                  <a:pt x="8580573" y="4436204"/>
                  <a:pt x="8583227" y="4423846"/>
                  <a:pt x="8584553" y="4411737"/>
                </a:cubicBezTo>
                <a:cubicBezTo>
                  <a:pt x="8585881" y="4399627"/>
                  <a:pt x="8586544" y="4388264"/>
                  <a:pt x="8586544" y="4377648"/>
                </a:cubicBezTo>
                <a:cubicBezTo>
                  <a:pt x="8586544" y="4354425"/>
                  <a:pt x="8582397" y="4331201"/>
                  <a:pt x="8574103" y="4307978"/>
                </a:cubicBezTo>
                <a:cubicBezTo>
                  <a:pt x="8565809" y="4284755"/>
                  <a:pt x="8553037" y="4263936"/>
                  <a:pt x="8535785" y="4245524"/>
                </a:cubicBezTo>
                <a:cubicBezTo>
                  <a:pt x="8518533" y="4227111"/>
                  <a:pt x="8496719" y="4212181"/>
                  <a:pt x="8470345" y="4200736"/>
                </a:cubicBezTo>
                <a:cubicBezTo>
                  <a:pt x="8443969" y="4189290"/>
                  <a:pt x="8412867" y="4183567"/>
                  <a:pt x="8377036" y="4183567"/>
                </a:cubicBezTo>
                <a:close/>
                <a:moveTo>
                  <a:pt x="5486403" y="4183567"/>
                </a:moveTo>
                <a:cubicBezTo>
                  <a:pt x="5465502" y="4183567"/>
                  <a:pt x="5443690" y="4186470"/>
                  <a:pt x="5420963" y="4192276"/>
                </a:cubicBezTo>
                <a:cubicBezTo>
                  <a:pt x="5398237" y="4198082"/>
                  <a:pt x="5375429" y="4206707"/>
                  <a:pt x="5352537" y="4218153"/>
                </a:cubicBezTo>
                <a:cubicBezTo>
                  <a:pt x="5329646" y="4229599"/>
                  <a:pt x="5307252" y="4243782"/>
                  <a:pt x="5285355" y="4260702"/>
                </a:cubicBezTo>
                <a:cubicBezTo>
                  <a:pt x="5263459" y="4277622"/>
                  <a:pt x="5243056" y="4297362"/>
                  <a:pt x="5224145" y="4319921"/>
                </a:cubicBezTo>
                <a:lnTo>
                  <a:pt x="5266942" y="4405516"/>
                </a:lnTo>
                <a:lnTo>
                  <a:pt x="5316707" y="4368691"/>
                </a:lnTo>
                <a:cubicBezTo>
                  <a:pt x="5339266" y="4370018"/>
                  <a:pt x="5355440" y="4375906"/>
                  <a:pt x="5365227" y="4386357"/>
                </a:cubicBezTo>
                <a:cubicBezTo>
                  <a:pt x="5375014" y="4396807"/>
                  <a:pt x="5379908" y="4411654"/>
                  <a:pt x="5379908" y="4430896"/>
                </a:cubicBezTo>
                <a:cubicBezTo>
                  <a:pt x="5379908" y="4446821"/>
                  <a:pt x="5375014" y="4460755"/>
                  <a:pt x="5365227" y="4472698"/>
                </a:cubicBezTo>
                <a:cubicBezTo>
                  <a:pt x="5355440" y="4484642"/>
                  <a:pt x="5342584" y="4494594"/>
                  <a:pt x="5326660" y="4502557"/>
                </a:cubicBezTo>
                <a:lnTo>
                  <a:pt x="5295806" y="4517984"/>
                </a:lnTo>
                <a:lnTo>
                  <a:pt x="5338603" y="4602583"/>
                </a:lnTo>
                <a:lnTo>
                  <a:pt x="5648138" y="4470210"/>
                </a:lnTo>
                <a:lnTo>
                  <a:pt x="5648138" y="4689173"/>
                </a:lnTo>
                <a:lnTo>
                  <a:pt x="5648138" y="4746900"/>
                </a:lnTo>
                <a:cubicBezTo>
                  <a:pt x="5642498" y="4745241"/>
                  <a:pt x="5635614" y="4743997"/>
                  <a:pt x="5627486" y="4743168"/>
                </a:cubicBezTo>
                <a:cubicBezTo>
                  <a:pt x="5619358" y="4742338"/>
                  <a:pt x="5612473" y="4741924"/>
                  <a:pt x="5606834" y="4741924"/>
                </a:cubicBezTo>
                <a:cubicBezTo>
                  <a:pt x="5591904" y="4741924"/>
                  <a:pt x="5576892" y="4744661"/>
                  <a:pt x="5561797" y="4750135"/>
                </a:cubicBezTo>
                <a:cubicBezTo>
                  <a:pt x="5546701" y="4755609"/>
                  <a:pt x="5531772" y="4761663"/>
                  <a:pt x="5517009" y="4768299"/>
                </a:cubicBezTo>
                <a:cubicBezTo>
                  <a:pt x="5502245" y="4774934"/>
                  <a:pt x="5487565" y="4780989"/>
                  <a:pt x="5472967" y="4786463"/>
                </a:cubicBezTo>
                <a:cubicBezTo>
                  <a:pt x="5458370" y="4791937"/>
                  <a:pt x="5444104" y="4794674"/>
                  <a:pt x="5430170" y="4794674"/>
                </a:cubicBezTo>
                <a:cubicBezTo>
                  <a:pt x="5423535" y="4794674"/>
                  <a:pt x="5416899" y="4793596"/>
                  <a:pt x="5410264" y="4791439"/>
                </a:cubicBezTo>
                <a:cubicBezTo>
                  <a:pt x="5403629" y="4789283"/>
                  <a:pt x="5397491" y="4785716"/>
                  <a:pt x="5391851" y="4780740"/>
                </a:cubicBezTo>
                <a:cubicBezTo>
                  <a:pt x="5386212" y="4775763"/>
                  <a:pt x="5381069" y="4769211"/>
                  <a:pt x="5376425" y="4761083"/>
                </a:cubicBezTo>
                <a:cubicBezTo>
                  <a:pt x="5371780" y="4752955"/>
                  <a:pt x="5367965" y="4742919"/>
                  <a:pt x="5364978" y="4730975"/>
                </a:cubicBezTo>
                <a:lnTo>
                  <a:pt x="5250520" y="4746402"/>
                </a:lnTo>
                <a:cubicBezTo>
                  <a:pt x="5252511" y="4769294"/>
                  <a:pt x="5258151" y="4789946"/>
                  <a:pt x="5267440" y="4808359"/>
                </a:cubicBezTo>
                <a:cubicBezTo>
                  <a:pt x="5276730" y="4826772"/>
                  <a:pt x="5289005" y="4842448"/>
                  <a:pt x="5304266" y="4855386"/>
                </a:cubicBezTo>
                <a:cubicBezTo>
                  <a:pt x="5319527" y="4868325"/>
                  <a:pt x="5337276" y="4878278"/>
                  <a:pt x="5357514" y="4885245"/>
                </a:cubicBezTo>
                <a:cubicBezTo>
                  <a:pt x="5377752" y="4892212"/>
                  <a:pt x="5399814" y="4895696"/>
                  <a:pt x="5423700" y="4895696"/>
                </a:cubicBezTo>
                <a:cubicBezTo>
                  <a:pt x="5445929" y="4895696"/>
                  <a:pt x="5466332" y="4892876"/>
                  <a:pt x="5484910" y="4887236"/>
                </a:cubicBezTo>
                <a:cubicBezTo>
                  <a:pt x="5503489" y="4881596"/>
                  <a:pt x="5520409" y="4875375"/>
                  <a:pt x="5535670" y="4868574"/>
                </a:cubicBezTo>
                <a:cubicBezTo>
                  <a:pt x="5550931" y="4861773"/>
                  <a:pt x="5564451" y="4855552"/>
                  <a:pt x="5576228" y="4849912"/>
                </a:cubicBezTo>
                <a:cubicBezTo>
                  <a:pt x="5588006" y="4844272"/>
                  <a:pt x="5598208" y="4841452"/>
                  <a:pt x="5606834" y="4841452"/>
                </a:cubicBezTo>
                <a:cubicBezTo>
                  <a:pt x="5617118" y="4841452"/>
                  <a:pt x="5625246" y="4842779"/>
                  <a:pt x="5631218" y="4845433"/>
                </a:cubicBezTo>
                <a:cubicBezTo>
                  <a:pt x="5637190" y="4848088"/>
                  <a:pt x="5642830" y="4851239"/>
                  <a:pt x="5648138" y="4854889"/>
                </a:cubicBezTo>
                <a:lnTo>
                  <a:pt x="5648138" y="4896193"/>
                </a:lnTo>
                <a:lnTo>
                  <a:pt x="5763592" y="4896193"/>
                </a:lnTo>
                <a:lnTo>
                  <a:pt x="5763592" y="4851405"/>
                </a:lnTo>
                <a:lnTo>
                  <a:pt x="5763592" y="4689173"/>
                </a:lnTo>
                <a:lnTo>
                  <a:pt x="5763592" y="4299020"/>
                </a:lnTo>
                <a:lnTo>
                  <a:pt x="5845251" y="4299020"/>
                </a:lnTo>
                <a:lnTo>
                  <a:pt x="5883523" y="4299020"/>
                </a:lnTo>
                <a:lnTo>
                  <a:pt x="6210024" y="4299020"/>
                </a:lnTo>
                <a:lnTo>
                  <a:pt x="6210024" y="4357742"/>
                </a:lnTo>
                <a:cubicBezTo>
                  <a:pt x="6171208" y="4361724"/>
                  <a:pt x="6134880" y="4370018"/>
                  <a:pt x="6101040" y="4382625"/>
                </a:cubicBezTo>
                <a:cubicBezTo>
                  <a:pt x="6067201" y="4395231"/>
                  <a:pt x="6037010" y="4411903"/>
                  <a:pt x="6010469" y="4432638"/>
                </a:cubicBezTo>
                <a:cubicBezTo>
                  <a:pt x="5983928" y="4453373"/>
                  <a:pt x="5961369" y="4478006"/>
                  <a:pt x="5942790" y="4506538"/>
                </a:cubicBezTo>
                <a:cubicBezTo>
                  <a:pt x="5924211" y="4535069"/>
                  <a:pt x="5910608" y="4567250"/>
                  <a:pt x="5901983" y="4603081"/>
                </a:cubicBezTo>
                <a:cubicBezTo>
                  <a:pt x="5913262" y="4605071"/>
                  <a:pt x="5927363" y="4608555"/>
                  <a:pt x="5944282" y="4613531"/>
                </a:cubicBezTo>
                <a:cubicBezTo>
                  <a:pt x="5961202" y="4618508"/>
                  <a:pt x="5979366" y="4625060"/>
                  <a:pt x="5998774" y="4633188"/>
                </a:cubicBezTo>
                <a:cubicBezTo>
                  <a:pt x="6018183" y="4641316"/>
                  <a:pt x="6038171" y="4650855"/>
                  <a:pt x="6058741" y="4661803"/>
                </a:cubicBezTo>
                <a:cubicBezTo>
                  <a:pt x="6079310" y="4672751"/>
                  <a:pt x="6099132" y="4684860"/>
                  <a:pt x="6118209" y="4698131"/>
                </a:cubicBezTo>
                <a:cubicBezTo>
                  <a:pt x="6137285" y="4711401"/>
                  <a:pt x="6154786" y="4725833"/>
                  <a:pt x="6170710" y="4741426"/>
                </a:cubicBezTo>
                <a:cubicBezTo>
                  <a:pt x="6186635" y="4757019"/>
                  <a:pt x="6199740" y="4773607"/>
                  <a:pt x="6210024" y="4791190"/>
                </a:cubicBezTo>
                <a:lnTo>
                  <a:pt x="6210024" y="4851405"/>
                </a:lnTo>
                <a:lnTo>
                  <a:pt x="6325478" y="4851405"/>
                </a:lnTo>
                <a:lnTo>
                  <a:pt x="6325478" y="4461252"/>
                </a:lnTo>
                <a:cubicBezTo>
                  <a:pt x="6339080" y="4462248"/>
                  <a:pt x="6353180" y="4464902"/>
                  <a:pt x="6367778" y="4469215"/>
                </a:cubicBezTo>
                <a:cubicBezTo>
                  <a:pt x="6382375" y="4473528"/>
                  <a:pt x="6395977" y="4479085"/>
                  <a:pt x="6408584" y="4485886"/>
                </a:cubicBezTo>
                <a:cubicBezTo>
                  <a:pt x="6421191" y="4492687"/>
                  <a:pt x="6432222" y="4500483"/>
                  <a:pt x="6441678" y="4509275"/>
                </a:cubicBezTo>
                <a:cubicBezTo>
                  <a:pt x="6451133" y="4518067"/>
                  <a:pt x="6457685" y="4527273"/>
                  <a:pt x="6461335" y="4536894"/>
                </a:cubicBezTo>
                <a:cubicBezTo>
                  <a:pt x="6454036" y="4537226"/>
                  <a:pt x="6445908" y="4538968"/>
                  <a:pt x="6436950" y="4542119"/>
                </a:cubicBezTo>
                <a:cubicBezTo>
                  <a:pt x="6427992" y="4545271"/>
                  <a:pt x="6419533" y="4550082"/>
                  <a:pt x="6411570" y="4556551"/>
                </a:cubicBezTo>
                <a:cubicBezTo>
                  <a:pt x="6403608" y="4563021"/>
                  <a:pt x="6396972" y="4571315"/>
                  <a:pt x="6391664" y="4581433"/>
                </a:cubicBezTo>
                <a:cubicBezTo>
                  <a:pt x="6386356" y="4591552"/>
                  <a:pt x="6383702" y="4603910"/>
                  <a:pt x="6383702" y="4618508"/>
                </a:cubicBezTo>
                <a:cubicBezTo>
                  <a:pt x="6383702" y="4628461"/>
                  <a:pt x="6385610" y="4638248"/>
                  <a:pt x="6389425" y="4647869"/>
                </a:cubicBezTo>
                <a:cubicBezTo>
                  <a:pt x="6393240" y="4657490"/>
                  <a:pt x="6398714" y="4666116"/>
                  <a:pt x="6405847" y="4673746"/>
                </a:cubicBezTo>
                <a:cubicBezTo>
                  <a:pt x="6412980" y="4681377"/>
                  <a:pt x="6421606" y="4687597"/>
                  <a:pt x="6431725" y="4692408"/>
                </a:cubicBezTo>
                <a:cubicBezTo>
                  <a:pt x="6441843" y="4697218"/>
                  <a:pt x="6453206" y="4699624"/>
                  <a:pt x="6465813" y="4699624"/>
                </a:cubicBezTo>
                <a:cubicBezTo>
                  <a:pt x="6476762" y="4699624"/>
                  <a:pt x="6488871" y="4697136"/>
                  <a:pt x="6502141" y="4692159"/>
                </a:cubicBezTo>
                <a:cubicBezTo>
                  <a:pt x="6515412" y="4687183"/>
                  <a:pt x="6527770" y="4679054"/>
                  <a:pt x="6539216" y="4667775"/>
                </a:cubicBezTo>
                <a:cubicBezTo>
                  <a:pt x="6550662" y="4656495"/>
                  <a:pt x="6560283" y="4641814"/>
                  <a:pt x="6568079" y="4623733"/>
                </a:cubicBezTo>
                <a:cubicBezTo>
                  <a:pt x="6575875" y="4605652"/>
                  <a:pt x="6579774" y="4583673"/>
                  <a:pt x="6579774" y="4557795"/>
                </a:cubicBezTo>
                <a:cubicBezTo>
                  <a:pt x="6579774" y="4529927"/>
                  <a:pt x="6573138" y="4504216"/>
                  <a:pt x="6559868" y="4480660"/>
                </a:cubicBezTo>
                <a:cubicBezTo>
                  <a:pt x="6546597" y="4457105"/>
                  <a:pt x="6528433" y="4436536"/>
                  <a:pt x="6505376" y="4418953"/>
                </a:cubicBezTo>
                <a:cubicBezTo>
                  <a:pt x="6482318" y="4401369"/>
                  <a:pt x="6455363" y="4387269"/>
                  <a:pt x="6424509" y="4376653"/>
                </a:cubicBezTo>
                <a:cubicBezTo>
                  <a:pt x="6393655" y="4366036"/>
                  <a:pt x="6360644" y="4359733"/>
                  <a:pt x="6325478" y="4357742"/>
                </a:cubicBezTo>
                <a:lnTo>
                  <a:pt x="6325478" y="4299020"/>
                </a:lnTo>
                <a:lnTo>
                  <a:pt x="6654876" y="4299020"/>
                </a:lnTo>
                <a:lnTo>
                  <a:pt x="6689256" y="4299020"/>
                </a:lnTo>
                <a:lnTo>
                  <a:pt x="6712603" y="4299020"/>
                </a:lnTo>
                <a:cubicBezTo>
                  <a:pt x="6725210" y="4299020"/>
                  <a:pt x="6736572" y="4301094"/>
                  <a:pt x="6746692" y="4305241"/>
                </a:cubicBezTo>
                <a:cubicBezTo>
                  <a:pt x="6756810" y="4309388"/>
                  <a:pt x="6765353" y="4315194"/>
                  <a:pt x="6772320" y="4322658"/>
                </a:cubicBezTo>
                <a:cubicBezTo>
                  <a:pt x="6779287" y="4330123"/>
                  <a:pt x="6784678" y="4338915"/>
                  <a:pt x="6788494" y="4349034"/>
                </a:cubicBezTo>
                <a:cubicBezTo>
                  <a:pt x="6792309" y="4359152"/>
                  <a:pt x="6794217" y="4370183"/>
                  <a:pt x="6794217" y="4382127"/>
                </a:cubicBezTo>
                <a:lnTo>
                  <a:pt x="6794217" y="4901170"/>
                </a:lnTo>
                <a:lnTo>
                  <a:pt x="6909670" y="4901170"/>
                </a:lnTo>
                <a:lnTo>
                  <a:pt x="6909670" y="4351273"/>
                </a:lnTo>
                <a:cubicBezTo>
                  <a:pt x="6909670" y="4346297"/>
                  <a:pt x="6910085" y="4340822"/>
                  <a:pt x="6910914" y="4334851"/>
                </a:cubicBezTo>
                <a:cubicBezTo>
                  <a:pt x="6911743" y="4328879"/>
                  <a:pt x="6913651" y="4323239"/>
                  <a:pt x="6916637" y="4317931"/>
                </a:cubicBezTo>
                <a:cubicBezTo>
                  <a:pt x="6919623" y="4312623"/>
                  <a:pt x="6924184" y="4308144"/>
                  <a:pt x="6930322" y="4304494"/>
                </a:cubicBezTo>
                <a:cubicBezTo>
                  <a:pt x="6936460" y="4300845"/>
                  <a:pt x="6944837" y="4299020"/>
                  <a:pt x="6955453" y="4299020"/>
                </a:cubicBezTo>
                <a:lnTo>
                  <a:pt x="7016826" y="4299020"/>
                </a:lnTo>
                <a:lnTo>
                  <a:pt x="7049010" y="4299020"/>
                </a:lnTo>
                <a:lnTo>
                  <a:pt x="7458237" y="4299020"/>
                </a:lnTo>
                <a:lnTo>
                  <a:pt x="7458237" y="4352268"/>
                </a:lnTo>
                <a:cubicBezTo>
                  <a:pt x="7431695" y="4352932"/>
                  <a:pt x="7404657" y="4354839"/>
                  <a:pt x="7377121" y="4357991"/>
                </a:cubicBezTo>
                <a:cubicBezTo>
                  <a:pt x="7349584" y="4361143"/>
                  <a:pt x="7322629" y="4366368"/>
                  <a:pt x="7296253" y="4373667"/>
                </a:cubicBezTo>
                <a:cubicBezTo>
                  <a:pt x="7269878" y="4380966"/>
                  <a:pt x="7244664" y="4390753"/>
                  <a:pt x="7220612" y="4403028"/>
                </a:cubicBezTo>
                <a:cubicBezTo>
                  <a:pt x="7196558" y="4415303"/>
                  <a:pt x="7174745" y="4430564"/>
                  <a:pt x="7155171" y="4448811"/>
                </a:cubicBezTo>
                <a:cubicBezTo>
                  <a:pt x="7135597" y="4467058"/>
                  <a:pt x="7118843" y="4488872"/>
                  <a:pt x="7104909" y="4514251"/>
                </a:cubicBezTo>
                <a:cubicBezTo>
                  <a:pt x="7090975" y="4539631"/>
                  <a:pt x="7081022" y="4569241"/>
                  <a:pt x="7075051" y="4603081"/>
                </a:cubicBezTo>
                <a:cubicBezTo>
                  <a:pt x="7094624" y="4604740"/>
                  <a:pt x="7116023" y="4607725"/>
                  <a:pt x="7139247" y="4612038"/>
                </a:cubicBezTo>
                <a:cubicBezTo>
                  <a:pt x="7162470" y="4616351"/>
                  <a:pt x="7186191" y="4621991"/>
                  <a:pt x="7210410" y="4628958"/>
                </a:cubicBezTo>
                <a:cubicBezTo>
                  <a:pt x="7234628" y="4635925"/>
                  <a:pt x="7258847" y="4644219"/>
                  <a:pt x="7283066" y="4653841"/>
                </a:cubicBezTo>
                <a:cubicBezTo>
                  <a:pt x="7307284" y="4663462"/>
                  <a:pt x="7330342" y="4674410"/>
                  <a:pt x="7352238" y="4686685"/>
                </a:cubicBezTo>
                <a:cubicBezTo>
                  <a:pt x="7374135" y="4698960"/>
                  <a:pt x="7394206" y="4712397"/>
                  <a:pt x="7412453" y="4726994"/>
                </a:cubicBezTo>
                <a:cubicBezTo>
                  <a:pt x="7430700" y="4741592"/>
                  <a:pt x="7445961" y="4757350"/>
                  <a:pt x="7458237" y="4774270"/>
                </a:cubicBezTo>
                <a:lnTo>
                  <a:pt x="7458237" y="4851405"/>
                </a:lnTo>
                <a:lnTo>
                  <a:pt x="7573690" y="4851405"/>
                </a:lnTo>
                <a:lnTo>
                  <a:pt x="7573690" y="4299020"/>
                </a:lnTo>
                <a:lnTo>
                  <a:pt x="7713030" y="4299020"/>
                </a:lnTo>
                <a:lnTo>
                  <a:pt x="7713030" y="4194515"/>
                </a:lnTo>
                <a:lnTo>
                  <a:pt x="7049010" y="4194515"/>
                </a:lnTo>
                <a:lnTo>
                  <a:pt x="7016826" y="4194515"/>
                </a:lnTo>
                <a:lnTo>
                  <a:pt x="6933557" y="4194515"/>
                </a:lnTo>
                <a:cubicBezTo>
                  <a:pt x="6910001" y="4194515"/>
                  <a:pt x="6890760" y="4197833"/>
                  <a:pt x="6875830" y="4204468"/>
                </a:cubicBezTo>
                <a:cubicBezTo>
                  <a:pt x="6860901" y="4211103"/>
                  <a:pt x="6848128" y="4219563"/>
                  <a:pt x="6837512" y="4229848"/>
                </a:cubicBezTo>
                <a:cubicBezTo>
                  <a:pt x="6826232" y="4220559"/>
                  <a:pt x="6812214" y="4212347"/>
                  <a:pt x="6795461" y="4205214"/>
                </a:cubicBezTo>
                <a:cubicBezTo>
                  <a:pt x="6778707" y="4198082"/>
                  <a:pt x="6759879" y="4194515"/>
                  <a:pt x="6738978" y="4194515"/>
                </a:cubicBezTo>
                <a:lnTo>
                  <a:pt x="6689256" y="4194515"/>
                </a:lnTo>
                <a:lnTo>
                  <a:pt x="6654876" y="4194515"/>
                </a:lnTo>
                <a:lnTo>
                  <a:pt x="5883523" y="4194515"/>
                </a:lnTo>
                <a:lnTo>
                  <a:pt x="5845251" y="4194515"/>
                </a:lnTo>
                <a:lnTo>
                  <a:pt x="5648138" y="4194515"/>
                </a:lnTo>
                <a:lnTo>
                  <a:pt x="5648138" y="4228853"/>
                </a:lnTo>
                <a:cubicBezTo>
                  <a:pt x="5641171" y="4223876"/>
                  <a:pt x="5632877" y="4218734"/>
                  <a:pt x="5623256" y="4213426"/>
                </a:cubicBezTo>
                <a:cubicBezTo>
                  <a:pt x="5613635" y="4208117"/>
                  <a:pt x="5602271" y="4203224"/>
                  <a:pt x="5589167" y="4198745"/>
                </a:cubicBezTo>
                <a:cubicBezTo>
                  <a:pt x="5576062" y="4194266"/>
                  <a:pt x="5561051" y="4190617"/>
                  <a:pt x="5544130" y="4187797"/>
                </a:cubicBezTo>
                <a:cubicBezTo>
                  <a:pt x="5527210" y="4184977"/>
                  <a:pt x="5507968" y="4183567"/>
                  <a:pt x="5486403" y="4183567"/>
                </a:cubicBezTo>
                <a:close/>
                <a:moveTo>
                  <a:pt x="11475479" y="4162666"/>
                </a:moveTo>
                <a:cubicBezTo>
                  <a:pt x="11458228" y="4162666"/>
                  <a:pt x="11441639" y="4163993"/>
                  <a:pt x="11425714" y="4166647"/>
                </a:cubicBezTo>
                <a:cubicBezTo>
                  <a:pt x="11409790" y="4169301"/>
                  <a:pt x="11395358" y="4172536"/>
                  <a:pt x="11382419" y="4176351"/>
                </a:cubicBezTo>
                <a:cubicBezTo>
                  <a:pt x="11369481" y="4180166"/>
                  <a:pt x="11358367" y="4184313"/>
                  <a:pt x="11349077" y="4188792"/>
                </a:cubicBezTo>
                <a:cubicBezTo>
                  <a:pt x="11339788" y="4193271"/>
                  <a:pt x="11333485" y="4197169"/>
                  <a:pt x="11330167" y="4200487"/>
                </a:cubicBezTo>
                <a:cubicBezTo>
                  <a:pt x="11326850" y="4203804"/>
                  <a:pt x="11324693" y="4208117"/>
                  <a:pt x="11323697" y="4213426"/>
                </a:cubicBezTo>
                <a:cubicBezTo>
                  <a:pt x="11322702" y="4218734"/>
                  <a:pt x="11322205" y="4227194"/>
                  <a:pt x="11322205" y="4238805"/>
                </a:cubicBezTo>
                <a:cubicBezTo>
                  <a:pt x="11322205" y="4250085"/>
                  <a:pt x="11322620" y="4259375"/>
                  <a:pt x="11323449" y="4266673"/>
                </a:cubicBezTo>
                <a:cubicBezTo>
                  <a:pt x="11324279" y="4273972"/>
                  <a:pt x="11325357" y="4279612"/>
                  <a:pt x="11326683" y="4283593"/>
                </a:cubicBezTo>
                <a:cubicBezTo>
                  <a:pt x="11328011" y="4287575"/>
                  <a:pt x="11329669" y="4290312"/>
                  <a:pt x="11331660" y="4291805"/>
                </a:cubicBezTo>
                <a:cubicBezTo>
                  <a:pt x="11333650" y="4293297"/>
                  <a:pt x="11335807" y="4294044"/>
                  <a:pt x="11338129" y="4294044"/>
                </a:cubicBezTo>
                <a:cubicBezTo>
                  <a:pt x="11341448" y="4294044"/>
                  <a:pt x="11346175" y="4292385"/>
                  <a:pt x="11352312" y="4289067"/>
                </a:cubicBezTo>
                <a:cubicBezTo>
                  <a:pt x="11358450" y="4285750"/>
                  <a:pt x="11366163" y="4282100"/>
                  <a:pt x="11375452" y="4278119"/>
                </a:cubicBezTo>
                <a:cubicBezTo>
                  <a:pt x="11384743" y="4274138"/>
                  <a:pt x="11395856" y="4270489"/>
                  <a:pt x="11408795" y="4267171"/>
                </a:cubicBezTo>
                <a:cubicBezTo>
                  <a:pt x="11421733" y="4263854"/>
                  <a:pt x="11436663" y="4262195"/>
                  <a:pt x="11453583" y="4262195"/>
                </a:cubicBezTo>
                <a:cubicBezTo>
                  <a:pt x="11472162" y="4262195"/>
                  <a:pt x="11488335" y="4264766"/>
                  <a:pt x="11502103" y="4269908"/>
                </a:cubicBezTo>
                <a:cubicBezTo>
                  <a:pt x="11515872" y="4275051"/>
                  <a:pt x="11527318" y="4282432"/>
                  <a:pt x="11536440" y="4292053"/>
                </a:cubicBezTo>
                <a:cubicBezTo>
                  <a:pt x="11545564" y="4301674"/>
                  <a:pt x="11552365" y="4313120"/>
                  <a:pt x="11556844" y="4326391"/>
                </a:cubicBezTo>
                <a:cubicBezTo>
                  <a:pt x="11561322" y="4339661"/>
                  <a:pt x="11563562" y="4354259"/>
                  <a:pt x="11563562" y="4370183"/>
                </a:cubicBezTo>
                <a:cubicBezTo>
                  <a:pt x="11563562" y="4384449"/>
                  <a:pt x="11561655" y="4397886"/>
                  <a:pt x="11557839" y="4410493"/>
                </a:cubicBezTo>
                <a:cubicBezTo>
                  <a:pt x="11554024" y="4423100"/>
                  <a:pt x="11547970" y="4434048"/>
                  <a:pt x="11539675" y="4443337"/>
                </a:cubicBezTo>
                <a:cubicBezTo>
                  <a:pt x="11531381" y="4452626"/>
                  <a:pt x="11520848" y="4460091"/>
                  <a:pt x="11508075" y="4465731"/>
                </a:cubicBezTo>
                <a:cubicBezTo>
                  <a:pt x="11495302" y="4471371"/>
                  <a:pt x="11480124" y="4474191"/>
                  <a:pt x="11462540" y="4474191"/>
                </a:cubicBezTo>
                <a:lnTo>
                  <a:pt x="11455573" y="4474191"/>
                </a:lnTo>
                <a:cubicBezTo>
                  <a:pt x="11448275" y="4474191"/>
                  <a:pt x="11441972" y="4474938"/>
                  <a:pt x="11436663" y="4476430"/>
                </a:cubicBezTo>
                <a:cubicBezTo>
                  <a:pt x="11431355" y="4477923"/>
                  <a:pt x="11426959" y="4480660"/>
                  <a:pt x="11423475" y="4484642"/>
                </a:cubicBezTo>
                <a:cubicBezTo>
                  <a:pt x="11419992" y="4488623"/>
                  <a:pt x="11417587" y="4493931"/>
                  <a:pt x="11416259" y="4500566"/>
                </a:cubicBezTo>
                <a:cubicBezTo>
                  <a:pt x="11414933" y="4507201"/>
                  <a:pt x="11414435" y="4515827"/>
                  <a:pt x="11414766" y="4526444"/>
                </a:cubicBezTo>
                <a:lnTo>
                  <a:pt x="11419245" y="4643888"/>
                </a:lnTo>
                <a:cubicBezTo>
                  <a:pt x="11419578" y="4647537"/>
                  <a:pt x="11420738" y="4650523"/>
                  <a:pt x="11422729" y="4652845"/>
                </a:cubicBezTo>
                <a:cubicBezTo>
                  <a:pt x="11424719" y="4655168"/>
                  <a:pt x="11427871" y="4656992"/>
                  <a:pt x="11432184" y="4658319"/>
                </a:cubicBezTo>
                <a:cubicBezTo>
                  <a:pt x="11436498" y="4659646"/>
                  <a:pt x="11442386" y="4660559"/>
                  <a:pt x="11449850" y="4661056"/>
                </a:cubicBezTo>
                <a:cubicBezTo>
                  <a:pt x="11457315" y="4661554"/>
                  <a:pt x="11466521" y="4661803"/>
                  <a:pt x="11477469" y="4661803"/>
                </a:cubicBezTo>
                <a:cubicBezTo>
                  <a:pt x="11494722" y="4661803"/>
                  <a:pt x="11507909" y="4660310"/>
                  <a:pt x="11517032" y="4657324"/>
                </a:cubicBezTo>
                <a:cubicBezTo>
                  <a:pt x="11526156" y="4654338"/>
                  <a:pt x="11530884" y="4649859"/>
                  <a:pt x="11531215" y="4643888"/>
                </a:cubicBezTo>
                <a:lnTo>
                  <a:pt x="11535196" y="4546847"/>
                </a:lnTo>
                <a:cubicBezTo>
                  <a:pt x="11559083" y="4544193"/>
                  <a:pt x="11580897" y="4538055"/>
                  <a:pt x="11600636" y="4528434"/>
                </a:cubicBezTo>
                <a:cubicBezTo>
                  <a:pt x="11620377" y="4518813"/>
                  <a:pt x="11637297" y="4506040"/>
                  <a:pt x="11651396" y="4490116"/>
                </a:cubicBezTo>
                <a:cubicBezTo>
                  <a:pt x="11665496" y="4474191"/>
                  <a:pt x="11676445" y="4455281"/>
                  <a:pt x="11684241" y="4433384"/>
                </a:cubicBezTo>
                <a:cubicBezTo>
                  <a:pt x="11692038" y="4411488"/>
                  <a:pt x="11695935" y="4386937"/>
                  <a:pt x="11695935" y="4359733"/>
                </a:cubicBezTo>
                <a:cubicBezTo>
                  <a:pt x="11695935" y="4333524"/>
                  <a:pt x="11691789" y="4308642"/>
                  <a:pt x="11683494" y="4285086"/>
                </a:cubicBezTo>
                <a:cubicBezTo>
                  <a:pt x="11675200" y="4261531"/>
                  <a:pt x="11662179" y="4240630"/>
                  <a:pt x="11644429" y="4222383"/>
                </a:cubicBezTo>
                <a:cubicBezTo>
                  <a:pt x="11626680" y="4204136"/>
                  <a:pt x="11603871" y="4189622"/>
                  <a:pt x="11576003" y="4178839"/>
                </a:cubicBezTo>
                <a:cubicBezTo>
                  <a:pt x="11548135" y="4168057"/>
                  <a:pt x="11514628" y="4162666"/>
                  <a:pt x="11475479" y="4162666"/>
                </a:cubicBezTo>
                <a:close/>
                <a:moveTo>
                  <a:pt x="2766729" y="4031911"/>
                </a:moveTo>
                <a:lnTo>
                  <a:pt x="2700886" y="4154890"/>
                </a:lnTo>
                <a:lnTo>
                  <a:pt x="2828218" y="4221276"/>
                </a:lnTo>
                <a:lnTo>
                  <a:pt x="2893517" y="4099386"/>
                </a:lnTo>
                <a:close/>
                <a:moveTo>
                  <a:pt x="2406955" y="3982937"/>
                </a:moveTo>
                <a:lnTo>
                  <a:pt x="2341113" y="4105916"/>
                </a:lnTo>
                <a:lnTo>
                  <a:pt x="2468445" y="4172302"/>
                </a:lnTo>
                <a:lnTo>
                  <a:pt x="2533743" y="4050412"/>
                </a:lnTo>
                <a:close/>
                <a:moveTo>
                  <a:pt x="9344526" y="3920811"/>
                </a:moveTo>
                <a:cubicBezTo>
                  <a:pt x="9307037" y="3920811"/>
                  <a:pt x="9272119" y="3925041"/>
                  <a:pt x="9239772" y="3933501"/>
                </a:cubicBezTo>
                <a:cubicBezTo>
                  <a:pt x="9207425" y="3941961"/>
                  <a:pt x="9179308" y="3954319"/>
                  <a:pt x="9155421" y="3970575"/>
                </a:cubicBezTo>
                <a:cubicBezTo>
                  <a:pt x="9131534" y="3986832"/>
                  <a:pt x="9112707" y="4006986"/>
                  <a:pt x="9098938" y="4031039"/>
                </a:cubicBezTo>
                <a:cubicBezTo>
                  <a:pt x="9085170" y="4055092"/>
                  <a:pt x="9078286" y="4082545"/>
                  <a:pt x="9078286" y="4113399"/>
                </a:cubicBezTo>
                <a:cubicBezTo>
                  <a:pt x="9078286" y="4131978"/>
                  <a:pt x="9079945" y="4147488"/>
                  <a:pt x="9083263" y="4159929"/>
                </a:cubicBezTo>
                <a:cubicBezTo>
                  <a:pt x="9086581" y="4172370"/>
                  <a:pt x="9091225" y="4183899"/>
                  <a:pt x="9097197" y="4194515"/>
                </a:cubicBezTo>
                <a:lnTo>
                  <a:pt x="9017076" y="4194515"/>
                </a:lnTo>
                <a:lnTo>
                  <a:pt x="9017076" y="4299020"/>
                </a:lnTo>
                <a:lnTo>
                  <a:pt x="9106652" y="4299020"/>
                </a:lnTo>
                <a:lnTo>
                  <a:pt x="9106652" y="4896193"/>
                </a:lnTo>
                <a:lnTo>
                  <a:pt x="9223101" y="4896193"/>
                </a:lnTo>
                <a:lnTo>
                  <a:pt x="9223101" y="4299020"/>
                </a:lnTo>
                <a:lnTo>
                  <a:pt x="9331401" y="4299020"/>
                </a:lnTo>
                <a:lnTo>
                  <a:pt x="9362441" y="4299020"/>
                </a:lnTo>
                <a:lnTo>
                  <a:pt x="9696174" y="4299020"/>
                </a:lnTo>
                <a:lnTo>
                  <a:pt x="9696174" y="4357742"/>
                </a:lnTo>
                <a:cubicBezTo>
                  <a:pt x="9657358" y="4361724"/>
                  <a:pt x="9621030" y="4370018"/>
                  <a:pt x="9587190" y="4382625"/>
                </a:cubicBezTo>
                <a:cubicBezTo>
                  <a:pt x="9553350" y="4395231"/>
                  <a:pt x="9523160" y="4411903"/>
                  <a:pt x="9496619" y="4432638"/>
                </a:cubicBezTo>
                <a:cubicBezTo>
                  <a:pt x="9470078" y="4453373"/>
                  <a:pt x="9447518" y="4478006"/>
                  <a:pt x="9428939" y="4506538"/>
                </a:cubicBezTo>
                <a:cubicBezTo>
                  <a:pt x="9410361" y="4535069"/>
                  <a:pt x="9396758" y="4567250"/>
                  <a:pt x="9388132" y="4603081"/>
                </a:cubicBezTo>
                <a:cubicBezTo>
                  <a:pt x="9399413" y="4605071"/>
                  <a:pt x="9413512" y="4608555"/>
                  <a:pt x="9430432" y="4613531"/>
                </a:cubicBezTo>
                <a:cubicBezTo>
                  <a:pt x="9447352" y="4618508"/>
                  <a:pt x="9465516" y="4625060"/>
                  <a:pt x="9484924" y="4633188"/>
                </a:cubicBezTo>
                <a:cubicBezTo>
                  <a:pt x="9504332" y="4641316"/>
                  <a:pt x="9524321" y="4650855"/>
                  <a:pt x="9544890" y="4661803"/>
                </a:cubicBezTo>
                <a:cubicBezTo>
                  <a:pt x="9565459" y="4672751"/>
                  <a:pt x="9585283" y="4684860"/>
                  <a:pt x="9604359" y="4698131"/>
                </a:cubicBezTo>
                <a:cubicBezTo>
                  <a:pt x="9623435" y="4711401"/>
                  <a:pt x="9640936" y="4725833"/>
                  <a:pt x="9656860" y="4741426"/>
                </a:cubicBezTo>
                <a:cubicBezTo>
                  <a:pt x="9672785" y="4757019"/>
                  <a:pt x="9685889" y="4773607"/>
                  <a:pt x="9696174" y="4791190"/>
                </a:cubicBezTo>
                <a:lnTo>
                  <a:pt x="9696174" y="4851405"/>
                </a:lnTo>
                <a:lnTo>
                  <a:pt x="9811628" y="4851405"/>
                </a:lnTo>
                <a:lnTo>
                  <a:pt x="9811628" y="4461252"/>
                </a:lnTo>
                <a:cubicBezTo>
                  <a:pt x="9825230" y="4462248"/>
                  <a:pt x="9839330" y="4464902"/>
                  <a:pt x="9853927" y="4469215"/>
                </a:cubicBezTo>
                <a:cubicBezTo>
                  <a:pt x="9868525" y="4473528"/>
                  <a:pt x="9882127" y="4479085"/>
                  <a:pt x="9894734" y="4485886"/>
                </a:cubicBezTo>
                <a:cubicBezTo>
                  <a:pt x="9907341" y="4492687"/>
                  <a:pt x="9918372" y="4500483"/>
                  <a:pt x="9927827" y="4509275"/>
                </a:cubicBezTo>
                <a:cubicBezTo>
                  <a:pt x="9937283" y="4518067"/>
                  <a:pt x="9943835" y="4527273"/>
                  <a:pt x="9947484" y="4536894"/>
                </a:cubicBezTo>
                <a:cubicBezTo>
                  <a:pt x="9940185" y="4537226"/>
                  <a:pt x="9932057" y="4538968"/>
                  <a:pt x="9923100" y="4542119"/>
                </a:cubicBezTo>
                <a:cubicBezTo>
                  <a:pt x="9914142" y="4545271"/>
                  <a:pt x="9905682" y="4550082"/>
                  <a:pt x="9897720" y="4556551"/>
                </a:cubicBezTo>
                <a:cubicBezTo>
                  <a:pt x="9889758" y="4563021"/>
                  <a:pt x="9883123" y="4571315"/>
                  <a:pt x="9877814" y="4581433"/>
                </a:cubicBezTo>
                <a:cubicBezTo>
                  <a:pt x="9872506" y="4591552"/>
                  <a:pt x="9869852" y="4603910"/>
                  <a:pt x="9869852" y="4618508"/>
                </a:cubicBezTo>
                <a:cubicBezTo>
                  <a:pt x="9869852" y="4628461"/>
                  <a:pt x="9871759" y="4638248"/>
                  <a:pt x="9875575" y="4647869"/>
                </a:cubicBezTo>
                <a:cubicBezTo>
                  <a:pt x="9879390" y="4657490"/>
                  <a:pt x="9884864" y="4666116"/>
                  <a:pt x="9891997" y="4673746"/>
                </a:cubicBezTo>
                <a:cubicBezTo>
                  <a:pt x="9899130" y="4681377"/>
                  <a:pt x="9907756" y="4687597"/>
                  <a:pt x="9917875" y="4692408"/>
                </a:cubicBezTo>
                <a:cubicBezTo>
                  <a:pt x="9927993" y="4697218"/>
                  <a:pt x="9939356" y="4699624"/>
                  <a:pt x="9951963" y="4699624"/>
                </a:cubicBezTo>
                <a:cubicBezTo>
                  <a:pt x="9962911" y="4699624"/>
                  <a:pt x="9975020" y="4697136"/>
                  <a:pt x="9988291" y="4692159"/>
                </a:cubicBezTo>
                <a:cubicBezTo>
                  <a:pt x="10001562" y="4687183"/>
                  <a:pt x="10013920" y="4679054"/>
                  <a:pt x="10025366" y="4667775"/>
                </a:cubicBezTo>
                <a:cubicBezTo>
                  <a:pt x="10036811" y="4656495"/>
                  <a:pt x="10046432" y="4641814"/>
                  <a:pt x="10054229" y="4623733"/>
                </a:cubicBezTo>
                <a:cubicBezTo>
                  <a:pt x="10062026" y="4605652"/>
                  <a:pt x="10065924" y="4583673"/>
                  <a:pt x="10065924" y="4557795"/>
                </a:cubicBezTo>
                <a:cubicBezTo>
                  <a:pt x="10065924" y="4529927"/>
                  <a:pt x="10059289" y="4504216"/>
                  <a:pt x="10046018" y="4480660"/>
                </a:cubicBezTo>
                <a:cubicBezTo>
                  <a:pt x="10032747" y="4457105"/>
                  <a:pt x="10014583" y="4436536"/>
                  <a:pt x="9991526" y="4418953"/>
                </a:cubicBezTo>
                <a:cubicBezTo>
                  <a:pt x="9968469" y="4401369"/>
                  <a:pt x="9941513" y="4387269"/>
                  <a:pt x="9910659" y="4376653"/>
                </a:cubicBezTo>
                <a:cubicBezTo>
                  <a:pt x="9879805" y="4366036"/>
                  <a:pt x="9846795" y="4359733"/>
                  <a:pt x="9811628" y="4357742"/>
                </a:cubicBezTo>
                <a:lnTo>
                  <a:pt x="9811628" y="4299020"/>
                </a:lnTo>
                <a:lnTo>
                  <a:pt x="10141025" y="4299020"/>
                </a:lnTo>
                <a:lnTo>
                  <a:pt x="10175405" y="4299020"/>
                </a:lnTo>
                <a:lnTo>
                  <a:pt x="10230601" y="4299020"/>
                </a:lnTo>
                <a:lnTo>
                  <a:pt x="10230601" y="4896193"/>
                </a:lnTo>
                <a:lnTo>
                  <a:pt x="10347050" y="4896193"/>
                </a:lnTo>
                <a:lnTo>
                  <a:pt x="10347050" y="4299020"/>
                </a:lnTo>
                <a:lnTo>
                  <a:pt x="10455350" y="4299020"/>
                </a:lnTo>
                <a:lnTo>
                  <a:pt x="10486390" y="4299020"/>
                </a:lnTo>
                <a:lnTo>
                  <a:pt x="10820124" y="4299020"/>
                </a:lnTo>
                <a:lnTo>
                  <a:pt x="10820124" y="4357742"/>
                </a:lnTo>
                <a:cubicBezTo>
                  <a:pt x="10781307" y="4361724"/>
                  <a:pt x="10744979" y="4370018"/>
                  <a:pt x="10711140" y="4382625"/>
                </a:cubicBezTo>
                <a:cubicBezTo>
                  <a:pt x="10677300" y="4395231"/>
                  <a:pt x="10647110" y="4411903"/>
                  <a:pt x="10620568" y="4432638"/>
                </a:cubicBezTo>
                <a:cubicBezTo>
                  <a:pt x="10594028" y="4453373"/>
                  <a:pt x="10571468" y="4478006"/>
                  <a:pt x="10552889" y="4506538"/>
                </a:cubicBezTo>
                <a:cubicBezTo>
                  <a:pt x="10534311" y="4535069"/>
                  <a:pt x="10520708" y="4567250"/>
                  <a:pt x="10512082" y="4603081"/>
                </a:cubicBezTo>
                <a:cubicBezTo>
                  <a:pt x="10523363" y="4605071"/>
                  <a:pt x="10537462" y="4608555"/>
                  <a:pt x="10554382" y="4613531"/>
                </a:cubicBezTo>
                <a:cubicBezTo>
                  <a:pt x="10571302" y="4618508"/>
                  <a:pt x="10589466" y="4625060"/>
                  <a:pt x="10608874" y="4633188"/>
                </a:cubicBezTo>
                <a:cubicBezTo>
                  <a:pt x="10628282" y="4641316"/>
                  <a:pt x="10648271" y="4650855"/>
                  <a:pt x="10668840" y="4661803"/>
                </a:cubicBezTo>
                <a:cubicBezTo>
                  <a:pt x="10689409" y="4672751"/>
                  <a:pt x="10709233" y="4684860"/>
                  <a:pt x="10728308" y="4698131"/>
                </a:cubicBezTo>
                <a:cubicBezTo>
                  <a:pt x="10747385" y="4711401"/>
                  <a:pt x="10764885" y="4725833"/>
                  <a:pt x="10780810" y="4741426"/>
                </a:cubicBezTo>
                <a:cubicBezTo>
                  <a:pt x="10796734" y="4757019"/>
                  <a:pt x="10809839" y="4773607"/>
                  <a:pt x="10820124" y="4791190"/>
                </a:cubicBezTo>
                <a:lnTo>
                  <a:pt x="10820124" y="4851405"/>
                </a:lnTo>
                <a:lnTo>
                  <a:pt x="10935577" y="4851405"/>
                </a:lnTo>
                <a:lnTo>
                  <a:pt x="10935577" y="4461252"/>
                </a:lnTo>
                <a:cubicBezTo>
                  <a:pt x="10949180" y="4462248"/>
                  <a:pt x="10963280" y="4464902"/>
                  <a:pt x="10977877" y="4469215"/>
                </a:cubicBezTo>
                <a:cubicBezTo>
                  <a:pt x="10992475" y="4473528"/>
                  <a:pt x="11006077" y="4479085"/>
                  <a:pt x="11018684" y="4485886"/>
                </a:cubicBezTo>
                <a:cubicBezTo>
                  <a:pt x="11031291" y="4492687"/>
                  <a:pt x="11042322" y="4500483"/>
                  <a:pt x="11051777" y="4509275"/>
                </a:cubicBezTo>
                <a:cubicBezTo>
                  <a:pt x="11061233" y="4518067"/>
                  <a:pt x="11067785" y="4527273"/>
                  <a:pt x="11071435" y="4536894"/>
                </a:cubicBezTo>
                <a:cubicBezTo>
                  <a:pt x="11064135" y="4537226"/>
                  <a:pt x="11056008" y="4538968"/>
                  <a:pt x="11047049" y="4542119"/>
                </a:cubicBezTo>
                <a:cubicBezTo>
                  <a:pt x="11038092" y="4545271"/>
                  <a:pt x="11029632" y="4550082"/>
                  <a:pt x="11021669" y="4556551"/>
                </a:cubicBezTo>
                <a:cubicBezTo>
                  <a:pt x="11013707" y="4563021"/>
                  <a:pt x="11007073" y="4571315"/>
                  <a:pt x="11001764" y="4581433"/>
                </a:cubicBezTo>
                <a:cubicBezTo>
                  <a:pt x="10996456" y="4591552"/>
                  <a:pt x="10993801" y="4603910"/>
                  <a:pt x="10993801" y="4618508"/>
                </a:cubicBezTo>
                <a:cubicBezTo>
                  <a:pt x="10993801" y="4628461"/>
                  <a:pt x="10995709" y="4638248"/>
                  <a:pt x="10999524" y="4647869"/>
                </a:cubicBezTo>
                <a:cubicBezTo>
                  <a:pt x="11003340" y="4657490"/>
                  <a:pt x="11008814" y="4666116"/>
                  <a:pt x="11015946" y="4673746"/>
                </a:cubicBezTo>
                <a:cubicBezTo>
                  <a:pt x="11023080" y="4681377"/>
                  <a:pt x="11031706" y="4687597"/>
                  <a:pt x="11041824" y="4692408"/>
                </a:cubicBezTo>
                <a:cubicBezTo>
                  <a:pt x="11051943" y="4697218"/>
                  <a:pt x="11063306" y="4699624"/>
                  <a:pt x="11075914" y="4699624"/>
                </a:cubicBezTo>
                <a:cubicBezTo>
                  <a:pt x="11086862" y="4699624"/>
                  <a:pt x="11098970" y="4697136"/>
                  <a:pt x="11112242" y="4692159"/>
                </a:cubicBezTo>
                <a:cubicBezTo>
                  <a:pt x="11125512" y="4687183"/>
                  <a:pt x="11137870" y="4679054"/>
                  <a:pt x="11149316" y="4667775"/>
                </a:cubicBezTo>
                <a:cubicBezTo>
                  <a:pt x="11160762" y="4656495"/>
                  <a:pt x="11170382" y="4641814"/>
                  <a:pt x="11178180" y="4623733"/>
                </a:cubicBezTo>
                <a:cubicBezTo>
                  <a:pt x="11185976" y="4605652"/>
                  <a:pt x="11189874" y="4583673"/>
                  <a:pt x="11189874" y="4557795"/>
                </a:cubicBezTo>
                <a:cubicBezTo>
                  <a:pt x="11189874" y="4529927"/>
                  <a:pt x="11183239" y="4504216"/>
                  <a:pt x="11169968" y="4480660"/>
                </a:cubicBezTo>
                <a:cubicBezTo>
                  <a:pt x="11156697" y="4457105"/>
                  <a:pt x="11138533" y="4436536"/>
                  <a:pt x="11115476" y="4418953"/>
                </a:cubicBezTo>
                <a:cubicBezTo>
                  <a:pt x="11092419" y="4401369"/>
                  <a:pt x="11065463" y="4387269"/>
                  <a:pt x="11034608" y="4376653"/>
                </a:cubicBezTo>
                <a:cubicBezTo>
                  <a:pt x="11003754" y="4366036"/>
                  <a:pt x="10970745" y="4359733"/>
                  <a:pt x="10935577" y="4357742"/>
                </a:cubicBezTo>
                <a:lnTo>
                  <a:pt x="10935577" y="4299020"/>
                </a:lnTo>
                <a:lnTo>
                  <a:pt x="11299356" y="4299020"/>
                </a:lnTo>
                <a:lnTo>
                  <a:pt x="11299356" y="4194515"/>
                </a:lnTo>
                <a:lnTo>
                  <a:pt x="10486390" y="4194515"/>
                </a:lnTo>
                <a:lnTo>
                  <a:pt x="10455350" y="4194515"/>
                </a:lnTo>
                <a:lnTo>
                  <a:pt x="10376909" y="4194515"/>
                </a:lnTo>
                <a:cubicBezTo>
                  <a:pt x="10358662" y="4194515"/>
                  <a:pt x="10344728" y="4187548"/>
                  <a:pt x="10335107" y="4173614"/>
                </a:cubicBezTo>
                <a:cubicBezTo>
                  <a:pt x="10325486" y="4159680"/>
                  <a:pt x="10320675" y="4140769"/>
                  <a:pt x="10320675" y="4116883"/>
                </a:cubicBezTo>
                <a:cubicBezTo>
                  <a:pt x="10320675" y="4100958"/>
                  <a:pt x="10324491" y="4087190"/>
                  <a:pt x="10332121" y="4075578"/>
                </a:cubicBezTo>
                <a:cubicBezTo>
                  <a:pt x="10339752" y="4063966"/>
                  <a:pt x="10350285" y="4054428"/>
                  <a:pt x="10363721" y="4046964"/>
                </a:cubicBezTo>
                <a:cubicBezTo>
                  <a:pt x="10377158" y="4039499"/>
                  <a:pt x="10393000" y="4034025"/>
                  <a:pt x="10411246" y="4030541"/>
                </a:cubicBezTo>
                <a:cubicBezTo>
                  <a:pt x="10429494" y="4027058"/>
                  <a:pt x="10449233" y="4025316"/>
                  <a:pt x="10470466" y="4025316"/>
                </a:cubicBezTo>
                <a:cubicBezTo>
                  <a:pt x="10495017" y="4025316"/>
                  <a:pt x="10519981" y="4027555"/>
                  <a:pt x="10545361" y="4032034"/>
                </a:cubicBezTo>
                <a:cubicBezTo>
                  <a:pt x="10570741" y="4036513"/>
                  <a:pt x="10596121" y="4043563"/>
                  <a:pt x="10621501" y="4053184"/>
                </a:cubicBezTo>
                <a:cubicBezTo>
                  <a:pt x="10646881" y="4062805"/>
                  <a:pt x="10672012" y="4075495"/>
                  <a:pt x="10696894" y="4091254"/>
                </a:cubicBezTo>
                <a:cubicBezTo>
                  <a:pt x="10721776" y="4107013"/>
                  <a:pt x="10746161" y="4126006"/>
                  <a:pt x="10770048" y="4148234"/>
                </a:cubicBezTo>
                <a:lnTo>
                  <a:pt x="10843201" y="4069109"/>
                </a:lnTo>
                <a:cubicBezTo>
                  <a:pt x="10811352" y="4040909"/>
                  <a:pt x="10780498" y="4017271"/>
                  <a:pt x="10750639" y="3998194"/>
                </a:cubicBezTo>
                <a:cubicBezTo>
                  <a:pt x="10720781" y="3979118"/>
                  <a:pt x="10690840" y="3963857"/>
                  <a:pt x="10660815" y="3952411"/>
                </a:cubicBezTo>
                <a:cubicBezTo>
                  <a:pt x="10630791" y="3940965"/>
                  <a:pt x="10600020" y="3932837"/>
                  <a:pt x="10568502" y="3928027"/>
                </a:cubicBezTo>
                <a:cubicBezTo>
                  <a:pt x="10536985" y="3923216"/>
                  <a:pt x="10503643" y="3920811"/>
                  <a:pt x="10468475" y="3920811"/>
                </a:cubicBezTo>
                <a:cubicBezTo>
                  <a:pt x="10430987" y="3920811"/>
                  <a:pt x="10396068" y="3925041"/>
                  <a:pt x="10363721" y="3933501"/>
                </a:cubicBezTo>
                <a:cubicBezTo>
                  <a:pt x="10331374" y="3941961"/>
                  <a:pt x="10303257" y="3954319"/>
                  <a:pt x="10279371" y="3970575"/>
                </a:cubicBezTo>
                <a:cubicBezTo>
                  <a:pt x="10255484" y="3986832"/>
                  <a:pt x="10236657" y="4006986"/>
                  <a:pt x="10222888" y="4031039"/>
                </a:cubicBezTo>
                <a:cubicBezTo>
                  <a:pt x="10209120" y="4055092"/>
                  <a:pt x="10202236" y="4082545"/>
                  <a:pt x="10202236" y="4113399"/>
                </a:cubicBezTo>
                <a:cubicBezTo>
                  <a:pt x="10202236" y="4131978"/>
                  <a:pt x="10203895" y="4147488"/>
                  <a:pt x="10207212" y="4159929"/>
                </a:cubicBezTo>
                <a:cubicBezTo>
                  <a:pt x="10210531" y="4172370"/>
                  <a:pt x="10215174" y="4183899"/>
                  <a:pt x="10221146" y="4194515"/>
                </a:cubicBezTo>
                <a:lnTo>
                  <a:pt x="10175405" y="4194515"/>
                </a:lnTo>
                <a:lnTo>
                  <a:pt x="10141025" y="4194515"/>
                </a:lnTo>
                <a:lnTo>
                  <a:pt x="9362441" y="4194515"/>
                </a:lnTo>
                <a:lnTo>
                  <a:pt x="9331401" y="4194515"/>
                </a:lnTo>
                <a:lnTo>
                  <a:pt x="9252959" y="4194515"/>
                </a:lnTo>
                <a:cubicBezTo>
                  <a:pt x="9234712" y="4194515"/>
                  <a:pt x="9220778" y="4187548"/>
                  <a:pt x="9211157" y="4173614"/>
                </a:cubicBezTo>
                <a:cubicBezTo>
                  <a:pt x="9201536" y="4159680"/>
                  <a:pt x="9196726" y="4140769"/>
                  <a:pt x="9196726" y="4116883"/>
                </a:cubicBezTo>
                <a:cubicBezTo>
                  <a:pt x="9196726" y="4100958"/>
                  <a:pt x="9200541" y="4087190"/>
                  <a:pt x="9208171" y="4075578"/>
                </a:cubicBezTo>
                <a:cubicBezTo>
                  <a:pt x="9215802" y="4063966"/>
                  <a:pt x="9226335" y="4054428"/>
                  <a:pt x="9239772" y="4046964"/>
                </a:cubicBezTo>
                <a:cubicBezTo>
                  <a:pt x="9253208" y="4039499"/>
                  <a:pt x="9269050" y="4034025"/>
                  <a:pt x="9287297" y="4030541"/>
                </a:cubicBezTo>
                <a:cubicBezTo>
                  <a:pt x="9305544" y="4027058"/>
                  <a:pt x="9325283" y="4025316"/>
                  <a:pt x="9346516" y="4025316"/>
                </a:cubicBezTo>
                <a:cubicBezTo>
                  <a:pt x="9371067" y="4025316"/>
                  <a:pt x="9396032" y="4027555"/>
                  <a:pt x="9421412" y="4032034"/>
                </a:cubicBezTo>
                <a:cubicBezTo>
                  <a:pt x="9446792" y="4036513"/>
                  <a:pt x="9472172" y="4043563"/>
                  <a:pt x="9497551" y="4053184"/>
                </a:cubicBezTo>
                <a:cubicBezTo>
                  <a:pt x="9522931" y="4062805"/>
                  <a:pt x="9548062" y="4075495"/>
                  <a:pt x="9572944" y="4091254"/>
                </a:cubicBezTo>
                <a:cubicBezTo>
                  <a:pt x="9597827" y="4107013"/>
                  <a:pt x="9622211" y="4126006"/>
                  <a:pt x="9646098" y="4148234"/>
                </a:cubicBezTo>
                <a:lnTo>
                  <a:pt x="9719252" y="4069109"/>
                </a:lnTo>
                <a:cubicBezTo>
                  <a:pt x="9687403" y="4040909"/>
                  <a:pt x="9656549" y="4017271"/>
                  <a:pt x="9626690" y="3998194"/>
                </a:cubicBezTo>
                <a:cubicBezTo>
                  <a:pt x="9596831" y="3979118"/>
                  <a:pt x="9566890" y="3963857"/>
                  <a:pt x="9536865" y="3952411"/>
                </a:cubicBezTo>
                <a:cubicBezTo>
                  <a:pt x="9506841" y="3940965"/>
                  <a:pt x="9476070" y="3932837"/>
                  <a:pt x="9444552" y="3928027"/>
                </a:cubicBezTo>
                <a:cubicBezTo>
                  <a:pt x="9413035" y="3923216"/>
                  <a:pt x="9379693" y="3920811"/>
                  <a:pt x="9344526" y="3920811"/>
                </a:cubicBezTo>
                <a:close/>
                <a:moveTo>
                  <a:pt x="4368818" y="1990016"/>
                </a:moveTo>
                <a:cubicBezTo>
                  <a:pt x="4352215" y="1990016"/>
                  <a:pt x="4336797" y="1992981"/>
                  <a:pt x="4322565" y="1998911"/>
                </a:cubicBezTo>
                <a:cubicBezTo>
                  <a:pt x="4308334" y="2004841"/>
                  <a:pt x="4296000" y="2013143"/>
                  <a:pt x="4285563" y="2023816"/>
                </a:cubicBezTo>
                <a:cubicBezTo>
                  <a:pt x="4275126" y="2034490"/>
                  <a:pt x="4266825" y="2046943"/>
                  <a:pt x="4260657" y="2061175"/>
                </a:cubicBezTo>
                <a:cubicBezTo>
                  <a:pt x="4254490" y="2075406"/>
                  <a:pt x="4251407" y="2090587"/>
                  <a:pt x="4251407" y="2106716"/>
                </a:cubicBezTo>
                <a:cubicBezTo>
                  <a:pt x="4251407" y="2122371"/>
                  <a:pt x="4254490" y="2137196"/>
                  <a:pt x="4260657" y="2151190"/>
                </a:cubicBezTo>
                <a:cubicBezTo>
                  <a:pt x="4266825" y="2165185"/>
                  <a:pt x="4275126" y="2177519"/>
                  <a:pt x="4285563" y="2188193"/>
                </a:cubicBezTo>
                <a:cubicBezTo>
                  <a:pt x="4296000" y="2198867"/>
                  <a:pt x="4308334" y="2207287"/>
                  <a:pt x="4322565" y="2213454"/>
                </a:cubicBezTo>
                <a:cubicBezTo>
                  <a:pt x="4336797" y="2219621"/>
                  <a:pt x="4352215" y="2222704"/>
                  <a:pt x="4368818" y="2222704"/>
                </a:cubicBezTo>
                <a:cubicBezTo>
                  <a:pt x="4384948" y="2222704"/>
                  <a:pt x="4400009" y="2219621"/>
                  <a:pt x="4414004" y="2213454"/>
                </a:cubicBezTo>
                <a:cubicBezTo>
                  <a:pt x="4427998" y="2207287"/>
                  <a:pt x="4440333" y="2198985"/>
                  <a:pt x="4451006" y="2188548"/>
                </a:cubicBezTo>
                <a:cubicBezTo>
                  <a:pt x="4461680" y="2178112"/>
                  <a:pt x="4470101" y="2165896"/>
                  <a:pt x="4476268" y="2151902"/>
                </a:cubicBezTo>
                <a:cubicBezTo>
                  <a:pt x="4482435" y="2137907"/>
                  <a:pt x="4485518" y="2122845"/>
                  <a:pt x="4485518" y="2106716"/>
                </a:cubicBezTo>
                <a:cubicBezTo>
                  <a:pt x="4485518" y="2090587"/>
                  <a:pt x="4482553" y="2075406"/>
                  <a:pt x="4476623" y="2061175"/>
                </a:cubicBezTo>
                <a:cubicBezTo>
                  <a:pt x="4470693" y="2046943"/>
                  <a:pt x="4462392" y="2034490"/>
                  <a:pt x="4451719" y="2023816"/>
                </a:cubicBezTo>
                <a:cubicBezTo>
                  <a:pt x="4441044" y="2013143"/>
                  <a:pt x="4428591" y="2004841"/>
                  <a:pt x="4414360" y="1998911"/>
                </a:cubicBezTo>
                <a:cubicBezTo>
                  <a:pt x="4400128" y="1992981"/>
                  <a:pt x="4384948" y="1990016"/>
                  <a:pt x="4368818" y="1990016"/>
                </a:cubicBezTo>
                <a:close/>
                <a:moveTo>
                  <a:pt x="5768351" y="1748789"/>
                </a:moveTo>
                <a:cubicBezTo>
                  <a:pt x="5751748" y="1748789"/>
                  <a:pt x="5736331" y="1751754"/>
                  <a:pt x="5722098" y="1757684"/>
                </a:cubicBezTo>
                <a:cubicBezTo>
                  <a:pt x="5707867" y="1763614"/>
                  <a:pt x="5695533" y="1771916"/>
                  <a:pt x="5685096" y="1782589"/>
                </a:cubicBezTo>
                <a:cubicBezTo>
                  <a:pt x="5674659" y="1793263"/>
                  <a:pt x="5666358" y="1805716"/>
                  <a:pt x="5660190" y="1819948"/>
                </a:cubicBezTo>
                <a:cubicBezTo>
                  <a:pt x="5654023" y="1834179"/>
                  <a:pt x="5650940" y="1849360"/>
                  <a:pt x="5650940" y="1865489"/>
                </a:cubicBezTo>
                <a:cubicBezTo>
                  <a:pt x="5650940" y="1881144"/>
                  <a:pt x="5654023" y="1895969"/>
                  <a:pt x="5660190" y="1909963"/>
                </a:cubicBezTo>
                <a:cubicBezTo>
                  <a:pt x="5666358" y="1923958"/>
                  <a:pt x="5674659" y="1936292"/>
                  <a:pt x="5685096" y="1946965"/>
                </a:cubicBezTo>
                <a:cubicBezTo>
                  <a:pt x="5695533" y="1957639"/>
                  <a:pt x="5707867" y="1966060"/>
                  <a:pt x="5722098" y="1972227"/>
                </a:cubicBezTo>
                <a:cubicBezTo>
                  <a:pt x="5736331" y="1978394"/>
                  <a:pt x="5751748" y="1981477"/>
                  <a:pt x="5768351" y="1981477"/>
                </a:cubicBezTo>
                <a:cubicBezTo>
                  <a:pt x="5784481" y="1981477"/>
                  <a:pt x="5799543" y="1978394"/>
                  <a:pt x="5813537" y="1972227"/>
                </a:cubicBezTo>
                <a:cubicBezTo>
                  <a:pt x="5827532" y="1966060"/>
                  <a:pt x="5839866" y="1957758"/>
                  <a:pt x="5850539" y="1947321"/>
                </a:cubicBezTo>
                <a:cubicBezTo>
                  <a:pt x="5861214" y="1936885"/>
                  <a:pt x="5869634" y="1924669"/>
                  <a:pt x="5875801" y="1910675"/>
                </a:cubicBezTo>
                <a:cubicBezTo>
                  <a:pt x="5881968" y="1896680"/>
                  <a:pt x="5885052" y="1881618"/>
                  <a:pt x="5885052" y="1865489"/>
                </a:cubicBezTo>
                <a:cubicBezTo>
                  <a:pt x="5885052" y="1849360"/>
                  <a:pt x="5882087" y="1834179"/>
                  <a:pt x="5876156" y="1819948"/>
                </a:cubicBezTo>
                <a:cubicBezTo>
                  <a:pt x="5870227" y="1805716"/>
                  <a:pt x="5861925" y="1793263"/>
                  <a:pt x="5851251" y="1782589"/>
                </a:cubicBezTo>
                <a:cubicBezTo>
                  <a:pt x="5840578" y="1771916"/>
                  <a:pt x="5828124" y="1763614"/>
                  <a:pt x="5813893" y="1757684"/>
                </a:cubicBezTo>
                <a:cubicBezTo>
                  <a:pt x="5799661" y="1751754"/>
                  <a:pt x="5784481" y="1748789"/>
                  <a:pt x="5768351" y="1748789"/>
                </a:cubicBezTo>
                <a:close/>
                <a:moveTo>
                  <a:pt x="7500399" y="1191619"/>
                </a:moveTo>
                <a:lnTo>
                  <a:pt x="7500399" y="1442096"/>
                </a:lnTo>
                <a:cubicBezTo>
                  <a:pt x="7486642" y="1429762"/>
                  <a:pt x="7470631" y="1416598"/>
                  <a:pt x="7452367" y="1402603"/>
                </a:cubicBezTo>
                <a:cubicBezTo>
                  <a:pt x="7434103" y="1388609"/>
                  <a:pt x="7414653" y="1375207"/>
                  <a:pt x="7394017" y="1362399"/>
                </a:cubicBezTo>
                <a:cubicBezTo>
                  <a:pt x="7373382" y="1349590"/>
                  <a:pt x="7351915" y="1337968"/>
                  <a:pt x="7329619" y="1327531"/>
                </a:cubicBezTo>
                <a:cubicBezTo>
                  <a:pt x="7307323" y="1317095"/>
                  <a:pt x="7285263" y="1309030"/>
                  <a:pt x="7263442" y="1303337"/>
                </a:cubicBezTo>
                <a:cubicBezTo>
                  <a:pt x="7273878" y="1289580"/>
                  <a:pt x="7287636" y="1276534"/>
                  <a:pt x="7304714" y="1264200"/>
                </a:cubicBezTo>
                <a:cubicBezTo>
                  <a:pt x="7321792" y="1251866"/>
                  <a:pt x="7340886" y="1240718"/>
                  <a:pt x="7361997" y="1230756"/>
                </a:cubicBezTo>
                <a:cubicBezTo>
                  <a:pt x="7383106" y="1220794"/>
                  <a:pt x="7405403" y="1212492"/>
                  <a:pt x="7428885" y="1205850"/>
                </a:cubicBezTo>
                <a:cubicBezTo>
                  <a:pt x="7452367" y="1199209"/>
                  <a:pt x="7476205" y="1194465"/>
                  <a:pt x="7500399" y="1191619"/>
                </a:cubicBezTo>
                <a:close/>
                <a:moveTo>
                  <a:pt x="6200283" y="1184503"/>
                </a:moveTo>
                <a:lnTo>
                  <a:pt x="6200283" y="1448500"/>
                </a:lnTo>
                <a:cubicBezTo>
                  <a:pt x="6177038" y="1429999"/>
                  <a:pt x="6150591" y="1412447"/>
                  <a:pt x="6120942" y="1395843"/>
                </a:cubicBezTo>
                <a:cubicBezTo>
                  <a:pt x="6091292" y="1379240"/>
                  <a:pt x="6060338" y="1364059"/>
                  <a:pt x="6028080" y="1350302"/>
                </a:cubicBezTo>
                <a:cubicBezTo>
                  <a:pt x="5995822" y="1336545"/>
                  <a:pt x="5963563" y="1324566"/>
                  <a:pt x="5931305" y="1314367"/>
                </a:cubicBezTo>
                <a:cubicBezTo>
                  <a:pt x="5899046" y="1304167"/>
                  <a:pt x="5868922" y="1296221"/>
                  <a:pt x="5840933" y="1290529"/>
                </a:cubicBezTo>
                <a:cubicBezTo>
                  <a:pt x="5865127" y="1267284"/>
                  <a:pt x="5891811" y="1248782"/>
                  <a:pt x="5920986" y="1235025"/>
                </a:cubicBezTo>
                <a:cubicBezTo>
                  <a:pt x="5950161" y="1221268"/>
                  <a:pt x="5980404" y="1210594"/>
                  <a:pt x="6011713" y="1203004"/>
                </a:cubicBezTo>
                <a:cubicBezTo>
                  <a:pt x="6043024" y="1195414"/>
                  <a:pt x="6074808" y="1190433"/>
                  <a:pt x="6107066" y="1188061"/>
                </a:cubicBezTo>
                <a:cubicBezTo>
                  <a:pt x="6139324" y="1185689"/>
                  <a:pt x="6170397" y="1184503"/>
                  <a:pt x="6200283" y="1184503"/>
                </a:cubicBezTo>
                <a:close/>
                <a:moveTo>
                  <a:pt x="3142758" y="1184503"/>
                </a:moveTo>
                <a:lnTo>
                  <a:pt x="3142758" y="1448500"/>
                </a:lnTo>
                <a:cubicBezTo>
                  <a:pt x="3119513" y="1429999"/>
                  <a:pt x="3093066" y="1412447"/>
                  <a:pt x="3063417" y="1395843"/>
                </a:cubicBezTo>
                <a:cubicBezTo>
                  <a:pt x="3033768" y="1379240"/>
                  <a:pt x="3002814" y="1364059"/>
                  <a:pt x="2970555" y="1350302"/>
                </a:cubicBezTo>
                <a:cubicBezTo>
                  <a:pt x="2938297" y="1336545"/>
                  <a:pt x="2906038" y="1324566"/>
                  <a:pt x="2873779" y="1314367"/>
                </a:cubicBezTo>
                <a:cubicBezTo>
                  <a:pt x="2841521" y="1304167"/>
                  <a:pt x="2811397" y="1296221"/>
                  <a:pt x="2783408" y="1290529"/>
                </a:cubicBezTo>
                <a:cubicBezTo>
                  <a:pt x="2807602" y="1267284"/>
                  <a:pt x="2834287" y="1248782"/>
                  <a:pt x="2863461" y="1235025"/>
                </a:cubicBezTo>
                <a:cubicBezTo>
                  <a:pt x="2892637" y="1221268"/>
                  <a:pt x="2922879" y="1210594"/>
                  <a:pt x="2954189" y="1203004"/>
                </a:cubicBezTo>
                <a:cubicBezTo>
                  <a:pt x="2985498" y="1195414"/>
                  <a:pt x="3017282" y="1190433"/>
                  <a:pt x="3049541" y="1188061"/>
                </a:cubicBezTo>
                <a:cubicBezTo>
                  <a:pt x="3081799" y="1185689"/>
                  <a:pt x="3112871" y="1184503"/>
                  <a:pt x="3142758" y="1184503"/>
                </a:cubicBezTo>
                <a:close/>
                <a:moveTo>
                  <a:pt x="6978808" y="809498"/>
                </a:moveTo>
                <a:lnTo>
                  <a:pt x="6978808" y="958930"/>
                </a:lnTo>
                <a:lnTo>
                  <a:pt x="7500399" y="958930"/>
                </a:lnTo>
                <a:lnTo>
                  <a:pt x="7500399" y="1042897"/>
                </a:lnTo>
                <a:cubicBezTo>
                  <a:pt x="7444896" y="1048590"/>
                  <a:pt x="7392950" y="1060450"/>
                  <a:pt x="7344563" y="1078477"/>
                </a:cubicBezTo>
                <a:cubicBezTo>
                  <a:pt x="7296175" y="1096503"/>
                  <a:pt x="7253005" y="1120341"/>
                  <a:pt x="7215054" y="1149991"/>
                </a:cubicBezTo>
                <a:cubicBezTo>
                  <a:pt x="7177103" y="1179640"/>
                  <a:pt x="7144844" y="1214864"/>
                  <a:pt x="7118279" y="1255661"/>
                </a:cubicBezTo>
                <a:cubicBezTo>
                  <a:pt x="7091712" y="1296459"/>
                  <a:pt x="7072262" y="1342474"/>
                  <a:pt x="7059929" y="1393709"/>
                </a:cubicBezTo>
                <a:cubicBezTo>
                  <a:pt x="7076058" y="1396555"/>
                  <a:pt x="7096220" y="1401536"/>
                  <a:pt x="7120414" y="1408652"/>
                </a:cubicBezTo>
                <a:cubicBezTo>
                  <a:pt x="7144607" y="1415768"/>
                  <a:pt x="7170580" y="1425137"/>
                  <a:pt x="7198332" y="1436759"/>
                </a:cubicBezTo>
                <a:cubicBezTo>
                  <a:pt x="7226084" y="1448382"/>
                  <a:pt x="7254665" y="1462021"/>
                  <a:pt x="7284078" y="1477675"/>
                </a:cubicBezTo>
                <a:cubicBezTo>
                  <a:pt x="7313490" y="1493330"/>
                  <a:pt x="7341834" y="1510646"/>
                  <a:pt x="7369112" y="1529621"/>
                </a:cubicBezTo>
                <a:cubicBezTo>
                  <a:pt x="7396389" y="1548597"/>
                  <a:pt x="7421413" y="1569233"/>
                  <a:pt x="7444184" y="1591529"/>
                </a:cubicBezTo>
                <a:cubicBezTo>
                  <a:pt x="7466955" y="1613825"/>
                  <a:pt x="7485693" y="1637545"/>
                  <a:pt x="7500399" y="1662687"/>
                </a:cubicBezTo>
                <a:lnTo>
                  <a:pt x="7500399" y="1748789"/>
                </a:lnTo>
                <a:lnTo>
                  <a:pt x="7665487" y="1748789"/>
                </a:lnTo>
                <a:lnTo>
                  <a:pt x="7665487" y="1190907"/>
                </a:lnTo>
                <a:cubicBezTo>
                  <a:pt x="7684937" y="1192330"/>
                  <a:pt x="7705098" y="1196125"/>
                  <a:pt x="7725971" y="1202292"/>
                </a:cubicBezTo>
                <a:cubicBezTo>
                  <a:pt x="7746845" y="1208459"/>
                  <a:pt x="7766295" y="1216405"/>
                  <a:pt x="7784321" y="1226130"/>
                </a:cubicBezTo>
                <a:cubicBezTo>
                  <a:pt x="7802348" y="1235855"/>
                  <a:pt x="7818122" y="1247003"/>
                  <a:pt x="7831642" y="1259575"/>
                </a:cubicBezTo>
                <a:cubicBezTo>
                  <a:pt x="7845162" y="1272146"/>
                  <a:pt x="7854531" y="1285310"/>
                  <a:pt x="7859749" y="1299068"/>
                </a:cubicBezTo>
                <a:cubicBezTo>
                  <a:pt x="7849313" y="1299542"/>
                  <a:pt x="7837690" y="1302033"/>
                  <a:pt x="7824882" y="1306539"/>
                </a:cubicBezTo>
                <a:cubicBezTo>
                  <a:pt x="7812073" y="1311046"/>
                  <a:pt x="7799976" y="1317925"/>
                  <a:pt x="7788591" y="1327175"/>
                </a:cubicBezTo>
                <a:cubicBezTo>
                  <a:pt x="7777205" y="1336426"/>
                  <a:pt x="7767718" y="1348286"/>
                  <a:pt x="7760127" y="1362755"/>
                </a:cubicBezTo>
                <a:cubicBezTo>
                  <a:pt x="7752537" y="1377223"/>
                  <a:pt x="7748742" y="1394895"/>
                  <a:pt x="7748742" y="1415768"/>
                </a:cubicBezTo>
                <a:cubicBezTo>
                  <a:pt x="7748742" y="1429999"/>
                  <a:pt x="7751470" y="1443994"/>
                  <a:pt x="7756925" y="1457751"/>
                </a:cubicBezTo>
                <a:cubicBezTo>
                  <a:pt x="7762381" y="1471508"/>
                  <a:pt x="7770208" y="1483843"/>
                  <a:pt x="7780408" y="1494753"/>
                </a:cubicBezTo>
                <a:cubicBezTo>
                  <a:pt x="7790607" y="1505664"/>
                  <a:pt x="7802941" y="1514559"/>
                  <a:pt x="7817410" y="1521438"/>
                </a:cubicBezTo>
                <a:cubicBezTo>
                  <a:pt x="7831879" y="1528317"/>
                  <a:pt x="7848127" y="1531756"/>
                  <a:pt x="7866154" y="1531756"/>
                </a:cubicBezTo>
                <a:cubicBezTo>
                  <a:pt x="7881808" y="1531756"/>
                  <a:pt x="7899124" y="1528198"/>
                  <a:pt x="7918099" y="1521082"/>
                </a:cubicBezTo>
                <a:cubicBezTo>
                  <a:pt x="7937075" y="1513966"/>
                  <a:pt x="7954746" y="1502344"/>
                  <a:pt x="7971112" y="1486214"/>
                </a:cubicBezTo>
                <a:cubicBezTo>
                  <a:pt x="7987479" y="1470085"/>
                  <a:pt x="8001236" y="1449094"/>
                  <a:pt x="8012384" y="1423239"/>
                </a:cubicBezTo>
                <a:cubicBezTo>
                  <a:pt x="8023532" y="1397385"/>
                  <a:pt x="8029106" y="1365957"/>
                  <a:pt x="8029106" y="1328954"/>
                </a:cubicBezTo>
                <a:cubicBezTo>
                  <a:pt x="8029106" y="1289106"/>
                  <a:pt x="8019619" y="1252340"/>
                  <a:pt x="8000643" y="1218659"/>
                </a:cubicBezTo>
                <a:cubicBezTo>
                  <a:pt x="7981667" y="1184977"/>
                  <a:pt x="7955695" y="1155565"/>
                  <a:pt x="7922724" y="1130422"/>
                </a:cubicBezTo>
                <a:cubicBezTo>
                  <a:pt x="7889754" y="1105280"/>
                  <a:pt x="7851210" y="1085118"/>
                  <a:pt x="7807092" y="1069938"/>
                </a:cubicBezTo>
                <a:cubicBezTo>
                  <a:pt x="7762974" y="1054757"/>
                  <a:pt x="7715772" y="1045744"/>
                  <a:pt x="7665487" y="1042897"/>
                </a:cubicBezTo>
                <a:lnTo>
                  <a:pt x="7665487" y="958930"/>
                </a:lnTo>
                <a:lnTo>
                  <a:pt x="8131333" y="958930"/>
                </a:lnTo>
                <a:lnTo>
                  <a:pt x="8185655" y="958930"/>
                </a:lnTo>
                <a:lnTo>
                  <a:pt x="8213876" y="958930"/>
                </a:lnTo>
                <a:cubicBezTo>
                  <a:pt x="8231903" y="958930"/>
                  <a:pt x="8248151" y="961895"/>
                  <a:pt x="8262620" y="967825"/>
                </a:cubicBezTo>
                <a:cubicBezTo>
                  <a:pt x="8277089" y="973755"/>
                  <a:pt x="8289304" y="982057"/>
                  <a:pt x="8299267" y="992731"/>
                </a:cubicBezTo>
                <a:cubicBezTo>
                  <a:pt x="8309229" y="1003404"/>
                  <a:pt x="8316938" y="1015976"/>
                  <a:pt x="8322393" y="1030445"/>
                </a:cubicBezTo>
                <a:cubicBezTo>
                  <a:pt x="8327849" y="1044914"/>
                  <a:pt x="8330576" y="1060687"/>
                  <a:pt x="8330576" y="1077765"/>
                </a:cubicBezTo>
                <a:lnTo>
                  <a:pt x="8330576" y="1819948"/>
                </a:lnTo>
                <a:lnTo>
                  <a:pt x="8495663" y="1819948"/>
                </a:lnTo>
                <a:lnTo>
                  <a:pt x="8495663" y="1033647"/>
                </a:lnTo>
                <a:cubicBezTo>
                  <a:pt x="8495663" y="1026531"/>
                  <a:pt x="8496257" y="1018704"/>
                  <a:pt x="8497443" y="1010164"/>
                </a:cubicBezTo>
                <a:cubicBezTo>
                  <a:pt x="8498629" y="1001625"/>
                  <a:pt x="8501357" y="993561"/>
                  <a:pt x="8505626" y="985971"/>
                </a:cubicBezTo>
                <a:cubicBezTo>
                  <a:pt x="8509895" y="978380"/>
                  <a:pt x="8516418" y="971976"/>
                  <a:pt x="8525195" y="966758"/>
                </a:cubicBezTo>
                <a:cubicBezTo>
                  <a:pt x="8533971" y="961539"/>
                  <a:pt x="8545949" y="958930"/>
                  <a:pt x="8561129" y="958930"/>
                </a:cubicBezTo>
                <a:lnTo>
                  <a:pt x="8645683" y="958930"/>
                </a:lnTo>
                <a:lnTo>
                  <a:pt x="8694907" y="958930"/>
                </a:lnTo>
                <a:lnTo>
                  <a:pt x="9044170" y="958930"/>
                </a:lnTo>
                <a:cubicBezTo>
                  <a:pt x="9000052" y="1029614"/>
                  <a:pt x="8976569" y="1128288"/>
                  <a:pt x="8973723" y="1254950"/>
                </a:cubicBezTo>
                <a:lnTo>
                  <a:pt x="9124579" y="1254950"/>
                </a:lnTo>
                <a:cubicBezTo>
                  <a:pt x="9151145" y="1254950"/>
                  <a:pt x="9172967" y="1258626"/>
                  <a:pt x="9190045" y="1265979"/>
                </a:cubicBezTo>
                <a:cubicBezTo>
                  <a:pt x="9207123" y="1273332"/>
                  <a:pt x="9220643" y="1283532"/>
                  <a:pt x="9230605" y="1296577"/>
                </a:cubicBezTo>
                <a:cubicBezTo>
                  <a:pt x="9240567" y="1309623"/>
                  <a:pt x="9247446" y="1324922"/>
                  <a:pt x="9251241" y="1342474"/>
                </a:cubicBezTo>
                <a:cubicBezTo>
                  <a:pt x="9255036" y="1360027"/>
                  <a:pt x="9256933" y="1379002"/>
                  <a:pt x="9256933" y="1399401"/>
                </a:cubicBezTo>
                <a:cubicBezTo>
                  <a:pt x="9256933" y="1426441"/>
                  <a:pt x="9253494" y="1450042"/>
                  <a:pt x="9246616" y="1470204"/>
                </a:cubicBezTo>
                <a:cubicBezTo>
                  <a:pt x="9239737" y="1490365"/>
                  <a:pt x="9230249" y="1507088"/>
                  <a:pt x="9218152" y="1520370"/>
                </a:cubicBezTo>
                <a:cubicBezTo>
                  <a:pt x="9206055" y="1533654"/>
                  <a:pt x="9191942" y="1543497"/>
                  <a:pt x="9175813" y="1549901"/>
                </a:cubicBezTo>
                <a:cubicBezTo>
                  <a:pt x="9159684" y="1556306"/>
                  <a:pt x="9142131" y="1559508"/>
                  <a:pt x="9123156" y="1559508"/>
                </a:cubicBezTo>
                <a:cubicBezTo>
                  <a:pt x="9084730" y="1559508"/>
                  <a:pt x="9050693" y="1550376"/>
                  <a:pt x="9021043" y="1532112"/>
                </a:cubicBezTo>
                <a:cubicBezTo>
                  <a:pt x="8991394" y="1513848"/>
                  <a:pt x="8963998" y="1484554"/>
                  <a:pt x="8938855" y="1444231"/>
                </a:cubicBezTo>
                <a:cubicBezTo>
                  <a:pt x="8916559" y="1409126"/>
                  <a:pt x="8898176" y="1371412"/>
                  <a:pt x="8883707" y="1331089"/>
                </a:cubicBezTo>
                <a:cubicBezTo>
                  <a:pt x="8869239" y="1290766"/>
                  <a:pt x="8858683" y="1247834"/>
                  <a:pt x="8852042" y="1202292"/>
                </a:cubicBezTo>
                <a:lnTo>
                  <a:pt x="8696205" y="1231467"/>
                </a:lnTo>
                <a:cubicBezTo>
                  <a:pt x="8709013" y="1299305"/>
                  <a:pt x="8726091" y="1359908"/>
                  <a:pt x="8747439" y="1413277"/>
                </a:cubicBezTo>
                <a:cubicBezTo>
                  <a:pt x="8768787" y="1466646"/>
                  <a:pt x="8793929" y="1513729"/>
                  <a:pt x="8822867" y="1554527"/>
                </a:cubicBezTo>
                <a:cubicBezTo>
                  <a:pt x="8841368" y="1581092"/>
                  <a:pt x="8862123" y="1604219"/>
                  <a:pt x="8885131" y="1623906"/>
                </a:cubicBezTo>
                <a:cubicBezTo>
                  <a:pt x="8908139" y="1643593"/>
                  <a:pt x="8932570" y="1660078"/>
                  <a:pt x="8958424" y="1673361"/>
                </a:cubicBezTo>
                <a:cubicBezTo>
                  <a:pt x="8984278" y="1686644"/>
                  <a:pt x="9011081" y="1696606"/>
                  <a:pt x="9038833" y="1703248"/>
                </a:cubicBezTo>
                <a:cubicBezTo>
                  <a:pt x="9066585" y="1709889"/>
                  <a:pt x="9094692" y="1713210"/>
                  <a:pt x="9123156" y="1713210"/>
                </a:cubicBezTo>
                <a:cubicBezTo>
                  <a:pt x="9163004" y="1713210"/>
                  <a:pt x="9201311" y="1706450"/>
                  <a:pt x="9238077" y="1692930"/>
                </a:cubicBezTo>
                <a:cubicBezTo>
                  <a:pt x="9274842" y="1679410"/>
                  <a:pt x="9307100" y="1659367"/>
                  <a:pt x="9334852" y="1632801"/>
                </a:cubicBezTo>
                <a:cubicBezTo>
                  <a:pt x="9362604" y="1606235"/>
                  <a:pt x="9384782" y="1573384"/>
                  <a:pt x="9401385" y="1534246"/>
                </a:cubicBezTo>
                <a:cubicBezTo>
                  <a:pt x="9417989" y="1495109"/>
                  <a:pt x="9426291" y="1450161"/>
                  <a:pt x="9426291" y="1399401"/>
                </a:cubicBezTo>
                <a:cubicBezTo>
                  <a:pt x="9426291" y="1356706"/>
                  <a:pt x="9419886" y="1317332"/>
                  <a:pt x="9407078" y="1281278"/>
                </a:cubicBezTo>
                <a:cubicBezTo>
                  <a:pt x="9394269" y="1245225"/>
                  <a:pt x="9376124" y="1214271"/>
                  <a:pt x="9352642" y="1188416"/>
                </a:cubicBezTo>
                <a:cubicBezTo>
                  <a:pt x="9329159" y="1162562"/>
                  <a:pt x="9300815" y="1142282"/>
                  <a:pt x="9267607" y="1127576"/>
                </a:cubicBezTo>
                <a:cubicBezTo>
                  <a:pt x="9234400" y="1112870"/>
                  <a:pt x="9197635" y="1105517"/>
                  <a:pt x="9157312" y="1105517"/>
                </a:cubicBezTo>
                <a:lnTo>
                  <a:pt x="9145926" y="1105517"/>
                </a:lnTo>
                <a:cubicBezTo>
                  <a:pt x="9148298" y="1090811"/>
                  <a:pt x="9152331" y="1076342"/>
                  <a:pt x="9158023" y="1062110"/>
                </a:cubicBezTo>
                <a:cubicBezTo>
                  <a:pt x="9163716" y="1047878"/>
                  <a:pt x="9170357" y="1034477"/>
                  <a:pt x="9177948" y="1021906"/>
                </a:cubicBezTo>
                <a:cubicBezTo>
                  <a:pt x="9185538" y="1009334"/>
                  <a:pt x="9193958" y="997712"/>
                  <a:pt x="9203209" y="987038"/>
                </a:cubicBezTo>
                <a:cubicBezTo>
                  <a:pt x="9212459" y="976364"/>
                  <a:pt x="9221829" y="966995"/>
                  <a:pt x="9231316" y="958930"/>
                </a:cubicBezTo>
                <a:lnTo>
                  <a:pt x="9335919" y="958930"/>
                </a:lnTo>
                <a:cubicBezTo>
                  <a:pt x="9340663" y="985971"/>
                  <a:pt x="9349321" y="1014790"/>
                  <a:pt x="9361892" y="1045388"/>
                </a:cubicBezTo>
                <a:cubicBezTo>
                  <a:pt x="9374464" y="1075986"/>
                  <a:pt x="9389881" y="1105161"/>
                  <a:pt x="9408145" y="1132913"/>
                </a:cubicBezTo>
                <a:cubicBezTo>
                  <a:pt x="9426409" y="1160665"/>
                  <a:pt x="9446808" y="1185807"/>
                  <a:pt x="9469341" y="1208341"/>
                </a:cubicBezTo>
                <a:cubicBezTo>
                  <a:pt x="9491875" y="1230874"/>
                  <a:pt x="9515950" y="1247834"/>
                  <a:pt x="9541567" y="1259219"/>
                </a:cubicBezTo>
                <a:lnTo>
                  <a:pt x="9541567" y="1748789"/>
                </a:lnTo>
                <a:lnTo>
                  <a:pt x="9706655" y="1748789"/>
                </a:lnTo>
                <a:lnTo>
                  <a:pt x="9706655" y="1133980"/>
                </a:lnTo>
                <a:lnTo>
                  <a:pt x="9641189" y="1133980"/>
                </a:lnTo>
                <a:cubicBezTo>
                  <a:pt x="9624585" y="1133980"/>
                  <a:pt x="9608693" y="1128525"/>
                  <a:pt x="9593513" y="1117614"/>
                </a:cubicBezTo>
                <a:cubicBezTo>
                  <a:pt x="9578332" y="1106703"/>
                  <a:pt x="9564694" y="1092827"/>
                  <a:pt x="9552597" y="1075986"/>
                </a:cubicBezTo>
                <a:cubicBezTo>
                  <a:pt x="9540500" y="1059145"/>
                  <a:pt x="9530063" y="1040407"/>
                  <a:pt x="9521287" y="1019771"/>
                </a:cubicBezTo>
                <a:cubicBezTo>
                  <a:pt x="9512511" y="999135"/>
                  <a:pt x="9505988" y="978855"/>
                  <a:pt x="9501719" y="958930"/>
                </a:cubicBezTo>
                <a:lnTo>
                  <a:pt x="9870319" y="958930"/>
                </a:lnTo>
                <a:lnTo>
                  <a:pt x="9870319" y="809498"/>
                </a:lnTo>
                <a:lnTo>
                  <a:pt x="8694907" y="809498"/>
                </a:lnTo>
                <a:lnTo>
                  <a:pt x="8645683" y="809498"/>
                </a:lnTo>
                <a:lnTo>
                  <a:pt x="8529819" y="809498"/>
                </a:lnTo>
                <a:cubicBezTo>
                  <a:pt x="8496138" y="809498"/>
                  <a:pt x="8468623" y="814242"/>
                  <a:pt x="8447276" y="823729"/>
                </a:cubicBezTo>
                <a:cubicBezTo>
                  <a:pt x="8425929" y="833217"/>
                  <a:pt x="8407665" y="845314"/>
                  <a:pt x="8392484" y="860020"/>
                </a:cubicBezTo>
                <a:cubicBezTo>
                  <a:pt x="8376355" y="846737"/>
                  <a:pt x="8356312" y="834996"/>
                  <a:pt x="8332355" y="824797"/>
                </a:cubicBezTo>
                <a:cubicBezTo>
                  <a:pt x="8308399" y="814597"/>
                  <a:pt x="8281477" y="809498"/>
                  <a:pt x="8251590" y="809498"/>
                </a:cubicBezTo>
                <a:lnTo>
                  <a:pt x="8185655" y="809498"/>
                </a:lnTo>
                <a:lnTo>
                  <a:pt x="8131333" y="809498"/>
                </a:lnTo>
                <a:close/>
                <a:moveTo>
                  <a:pt x="4864825" y="477899"/>
                </a:moveTo>
                <a:cubicBezTo>
                  <a:pt x="4898981" y="477899"/>
                  <a:pt x="4932545" y="479322"/>
                  <a:pt x="4965514" y="482169"/>
                </a:cubicBezTo>
                <a:cubicBezTo>
                  <a:pt x="4998485" y="485015"/>
                  <a:pt x="5029557" y="490471"/>
                  <a:pt x="5058732" y="498535"/>
                </a:cubicBezTo>
                <a:cubicBezTo>
                  <a:pt x="5087907" y="506600"/>
                  <a:pt x="5114710" y="518104"/>
                  <a:pt x="5139141" y="533047"/>
                </a:cubicBezTo>
                <a:cubicBezTo>
                  <a:pt x="5163572" y="547990"/>
                  <a:pt x="5184683" y="567796"/>
                  <a:pt x="5202472" y="592464"/>
                </a:cubicBezTo>
                <a:cubicBezTo>
                  <a:pt x="5220262" y="617133"/>
                  <a:pt x="5234137" y="647256"/>
                  <a:pt x="5244100" y="682836"/>
                </a:cubicBezTo>
                <a:cubicBezTo>
                  <a:pt x="5254062" y="718415"/>
                  <a:pt x="5259043" y="760636"/>
                  <a:pt x="5259043" y="809498"/>
                </a:cubicBezTo>
                <a:lnTo>
                  <a:pt x="5177890" y="809498"/>
                </a:lnTo>
                <a:lnTo>
                  <a:pt x="5130958" y="809498"/>
                </a:lnTo>
                <a:lnTo>
                  <a:pt x="4981525" y="809498"/>
                </a:lnTo>
                <a:lnTo>
                  <a:pt x="4981525" y="736204"/>
                </a:lnTo>
                <a:cubicBezTo>
                  <a:pt x="4981525" y="686868"/>
                  <a:pt x="4968005" y="650696"/>
                  <a:pt x="4940965" y="627688"/>
                </a:cubicBezTo>
                <a:cubicBezTo>
                  <a:pt x="4913925" y="604680"/>
                  <a:pt x="4877397" y="593176"/>
                  <a:pt x="4831381" y="593176"/>
                </a:cubicBezTo>
                <a:lnTo>
                  <a:pt x="4653485" y="593176"/>
                </a:lnTo>
                <a:cubicBezTo>
                  <a:pt x="4626919" y="593176"/>
                  <a:pt x="4607943" y="591516"/>
                  <a:pt x="4596558" y="588195"/>
                </a:cubicBezTo>
                <a:cubicBezTo>
                  <a:pt x="4585173" y="584874"/>
                  <a:pt x="4579480" y="575624"/>
                  <a:pt x="4579480" y="560443"/>
                </a:cubicBezTo>
                <a:cubicBezTo>
                  <a:pt x="4579480" y="545263"/>
                  <a:pt x="4587189" y="532336"/>
                  <a:pt x="4602607" y="521662"/>
                </a:cubicBezTo>
                <a:cubicBezTo>
                  <a:pt x="4618024" y="510988"/>
                  <a:pt x="4638779" y="502449"/>
                  <a:pt x="4664870" y="496045"/>
                </a:cubicBezTo>
                <a:cubicBezTo>
                  <a:pt x="4690962" y="489640"/>
                  <a:pt x="4721323" y="485015"/>
                  <a:pt x="4755953" y="482169"/>
                </a:cubicBezTo>
                <a:cubicBezTo>
                  <a:pt x="4790583" y="479322"/>
                  <a:pt x="4826874" y="477899"/>
                  <a:pt x="4864825" y="477899"/>
                </a:cubicBezTo>
                <a:close/>
                <a:moveTo>
                  <a:pt x="4864825" y="335582"/>
                </a:moveTo>
                <a:cubicBezTo>
                  <a:pt x="4801257" y="335582"/>
                  <a:pt x="4742077" y="340919"/>
                  <a:pt x="4687285" y="351593"/>
                </a:cubicBezTo>
                <a:cubicBezTo>
                  <a:pt x="4632494" y="362267"/>
                  <a:pt x="4584817" y="377803"/>
                  <a:pt x="4544256" y="398202"/>
                </a:cubicBezTo>
                <a:cubicBezTo>
                  <a:pt x="4503696" y="418601"/>
                  <a:pt x="4471912" y="443625"/>
                  <a:pt x="4448904" y="473274"/>
                </a:cubicBezTo>
                <a:cubicBezTo>
                  <a:pt x="4425896" y="502923"/>
                  <a:pt x="4414393" y="536486"/>
                  <a:pt x="4414393" y="573963"/>
                </a:cubicBezTo>
                <a:cubicBezTo>
                  <a:pt x="4414393" y="600055"/>
                  <a:pt x="4418187" y="623537"/>
                  <a:pt x="4425778" y="644410"/>
                </a:cubicBezTo>
                <a:cubicBezTo>
                  <a:pt x="4433368" y="665283"/>
                  <a:pt x="4445939" y="682954"/>
                  <a:pt x="4463492" y="697423"/>
                </a:cubicBezTo>
                <a:cubicBezTo>
                  <a:pt x="4481044" y="711892"/>
                  <a:pt x="4504290" y="723040"/>
                  <a:pt x="4533227" y="730868"/>
                </a:cubicBezTo>
                <a:cubicBezTo>
                  <a:pt x="4562165" y="738695"/>
                  <a:pt x="4597744" y="742609"/>
                  <a:pt x="4639965" y="742609"/>
                </a:cubicBezTo>
                <a:lnTo>
                  <a:pt x="4757376" y="742609"/>
                </a:lnTo>
                <a:cubicBezTo>
                  <a:pt x="4771608" y="742609"/>
                  <a:pt x="4782756" y="744625"/>
                  <a:pt x="4790821" y="748657"/>
                </a:cubicBezTo>
                <a:cubicBezTo>
                  <a:pt x="4798885" y="752690"/>
                  <a:pt x="4804815" y="758026"/>
                  <a:pt x="4808610" y="764668"/>
                </a:cubicBezTo>
                <a:cubicBezTo>
                  <a:pt x="4812405" y="771309"/>
                  <a:pt x="4814659" y="778662"/>
                  <a:pt x="4815370" y="786727"/>
                </a:cubicBezTo>
                <a:lnTo>
                  <a:pt x="4816405" y="809498"/>
                </a:lnTo>
                <a:lnTo>
                  <a:pt x="4018133" y="809498"/>
                </a:lnTo>
                <a:lnTo>
                  <a:pt x="3968908" y="809498"/>
                </a:lnTo>
                <a:lnTo>
                  <a:pt x="3853045" y="809498"/>
                </a:lnTo>
                <a:cubicBezTo>
                  <a:pt x="3819364" y="809498"/>
                  <a:pt x="3791849" y="814242"/>
                  <a:pt x="3770502" y="823729"/>
                </a:cubicBezTo>
                <a:cubicBezTo>
                  <a:pt x="3749154" y="833217"/>
                  <a:pt x="3730890" y="845314"/>
                  <a:pt x="3715710" y="860020"/>
                </a:cubicBezTo>
                <a:cubicBezTo>
                  <a:pt x="3699580" y="846737"/>
                  <a:pt x="3679537" y="834996"/>
                  <a:pt x="3655580" y="824797"/>
                </a:cubicBezTo>
                <a:cubicBezTo>
                  <a:pt x="3631624" y="814597"/>
                  <a:pt x="3604702" y="809498"/>
                  <a:pt x="3574816" y="809498"/>
                </a:cubicBezTo>
                <a:lnTo>
                  <a:pt x="3507090" y="809498"/>
                </a:lnTo>
                <a:lnTo>
                  <a:pt x="3454558" y="809498"/>
                </a:lnTo>
                <a:lnTo>
                  <a:pt x="2511583" y="809498"/>
                </a:lnTo>
                <a:lnTo>
                  <a:pt x="2511583" y="958930"/>
                </a:lnTo>
                <a:lnTo>
                  <a:pt x="3142758" y="958930"/>
                </a:lnTo>
                <a:lnTo>
                  <a:pt x="3142758" y="1035070"/>
                </a:lnTo>
                <a:cubicBezTo>
                  <a:pt x="3104807" y="1036019"/>
                  <a:pt x="3066145" y="1038746"/>
                  <a:pt x="3026770" y="1043253"/>
                </a:cubicBezTo>
                <a:cubicBezTo>
                  <a:pt x="2987396" y="1047760"/>
                  <a:pt x="2948852" y="1055232"/>
                  <a:pt x="2911138" y="1065668"/>
                </a:cubicBezTo>
                <a:cubicBezTo>
                  <a:pt x="2873424" y="1076105"/>
                  <a:pt x="2837370" y="1090099"/>
                  <a:pt x="2802977" y="1107652"/>
                </a:cubicBezTo>
                <a:cubicBezTo>
                  <a:pt x="2768584" y="1125204"/>
                  <a:pt x="2737392" y="1147026"/>
                  <a:pt x="2709403" y="1173117"/>
                </a:cubicBezTo>
                <a:cubicBezTo>
                  <a:pt x="2681414" y="1199209"/>
                  <a:pt x="2657458" y="1230400"/>
                  <a:pt x="2637533" y="1266691"/>
                </a:cubicBezTo>
                <a:cubicBezTo>
                  <a:pt x="2617609" y="1302982"/>
                  <a:pt x="2603377" y="1345321"/>
                  <a:pt x="2594838" y="1393709"/>
                </a:cubicBezTo>
                <a:cubicBezTo>
                  <a:pt x="2622827" y="1396080"/>
                  <a:pt x="2653425" y="1400350"/>
                  <a:pt x="2686633" y="1406517"/>
                </a:cubicBezTo>
                <a:cubicBezTo>
                  <a:pt x="2719840" y="1412684"/>
                  <a:pt x="2753759" y="1420749"/>
                  <a:pt x="2788389" y="1430711"/>
                </a:cubicBezTo>
                <a:cubicBezTo>
                  <a:pt x="2823020" y="1440673"/>
                  <a:pt x="2857650" y="1452533"/>
                  <a:pt x="2892281" y="1466290"/>
                </a:cubicBezTo>
                <a:cubicBezTo>
                  <a:pt x="2926911" y="1480047"/>
                  <a:pt x="2959881" y="1495702"/>
                  <a:pt x="2991191" y="1513255"/>
                </a:cubicBezTo>
                <a:cubicBezTo>
                  <a:pt x="3022500" y="1530807"/>
                  <a:pt x="3051201" y="1550020"/>
                  <a:pt x="3077293" y="1570893"/>
                </a:cubicBezTo>
                <a:cubicBezTo>
                  <a:pt x="3103384" y="1591766"/>
                  <a:pt x="3125206" y="1614300"/>
                  <a:pt x="3142758" y="1638493"/>
                </a:cubicBezTo>
                <a:lnTo>
                  <a:pt x="3142758" y="1748789"/>
                </a:lnTo>
                <a:lnTo>
                  <a:pt x="3307846" y="1748789"/>
                </a:lnTo>
                <a:lnTo>
                  <a:pt x="3307846" y="958930"/>
                </a:lnTo>
                <a:lnTo>
                  <a:pt x="3454558" y="958930"/>
                </a:lnTo>
                <a:lnTo>
                  <a:pt x="3507090" y="958930"/>
                </a:lnTo>
                <a:lnTo>
                  <a:pt x="3537102" y="958930"/>
                </a:lnTo>
                <a:cubicBezTo>
                  <a:pt x="3555129" y="958930"/>
                  <a:pt x="3571377" y="961895"/>
                  <a:pt x="3585845" y="967825"/>
                </a:cubicBezTo>
                <a:cubicBezTo>
                  <a:pt x="3600314" y="973755"/>
                  <a:pt x="3612529" y="982057"/>
                  <a:pt x="3622492" y="992731"/>
                </a:cubicBezTo>
                <a:cubicBezTo>
                  <a:pt x="3632454" y="1003404"/>
                  <a:pt x="3640163" y="1015976"/>
                  <a:pt x="3645618" y="1030445"/>
                </a:cubicBezTo>
                <a:cubicBezTo>
                  <a:pt x="3651074" y="1044914"/>
                  <a:pt x="3653802" y="1060687"/>
                  <a:pt x="3653802" y="1077765"/>
                </a:cubicBezTo>
                <a:lnTo>
                  <a:pt x="3653802" y="1819948"/>
                </a:lnTo>
                <a:lnTo>
                  <a:pt x="3818889" y="1819948"/>
                </a:lnTo>
                <a:lnTo>
                  <a:pt x="3818889" y="1033647"/>
                </a:lnTo>
                <a:cubicBezTo>
                  <a:pt x="3818889" y="1026531"/>
                  <a:pt x="3819482" y="1018704"/>
                  <a:pt x="3820668" y="1010164"/>
                </a:cubicBezTo>
                <a:cubicBezTo>
                  <a:pt x="3821854" y="1001625"/>
                  <a:pt x="3824582" y="993561"/>
                  <a:pt x="3828852" y="985971"/>
                </a:cubicBezTo>
                <a:cubicBezTo>
                  <a:pt x="3833121" y="978380"/>
                  <a:pt x="3839644" y="971976"/>
                  <a:pt x="3848420" y="966758"/>
                </a:cubicBezTo>
                <a:cubicBezTo>
                  <a:pt x="3857196" y="961539"/>
                  <a:pt x="3869174" y="958930"/>
                  <a:pt x="3884355" y="958930"/>
                </a:cubicBezTo>
                <a:lnTo>
                  <a:pt x="3968908" y="958930"/>
                </a:lnTo>
                <a:lnTo>
                  <a:pt x="4018133" y="958930"/>
                </a:lnTo>
                <a:lnTo>
                  <a:pt x="4403687" y="958930"/>
                </a:lnTo>
                <a:lnTo>
                  <a:pt x="4403687" y="1164578"/>
                </a:lnTo>
                <a:cubicBezTo>
                  <a:pt x="4403687" y="1197786"/>
                  <a:pt x="4408074" y="1229214"/>
                  <a:pt x="4416850" y="1258863"/>
                </a:cubicBezTo>
                <a:cubicBezTo>
                  <a:pt x="4425626" y="1288513"/>
                  <a:pt x="4439621" y="1314604"/>
                  <a:pt x="4458834" y="1337138"/>
                </a:cubicBezTo>
                <a:cubicBezTo>
                  <a:pt x="4478047" y="1359671"/>
                  <a:pt x="4502596" y="1377461"/>
                  <a:pt x="4532483" y="1390506"/>
                </a:cubicBezTo>
                <a:cubicBezTo>
                  <a:pt x="4562369" y="1403552"/>
                  <a:pt x="4598423" y="1410075"/>
                  <a:pt x="4640644" y="1410075"/>
                </a:cubicBezTo>
                <a:cubicBezTo>
                  <a:pt x="4654875" y="1410075"/>
                  <a:pt x="4670649" y="1409126"/>
                  <a:pt x="4687964" y="1407229"/>
                </a:cubicBezTo>
                <a:cubicBezTo>
                  <a:pt x="4705280" y="1405331"/>
                  <a:pt x="4722713" y="1401773"/>
                  <a:pt x="4740266" y="1396555"/>
                </a:cubicBezTo>
                <a:cubicBezTo>
                  <a:pt x="4757818" y="1391337"/>
                  <a:pt x="4774422" y="1384102"/>
                  <a:pt x="4790076" y="1374852"/>
                </a:cubicBezTo>
                <a:cubicBezTo>
                  <a:pt x="4805731" y="1365601"/>
                  <a:pt x="4819251" y="1353385"/>
                  <a:pt x="4830637" y="1338205"/>
                </a:cubicBezTo>
                <a:cubicBezTo>
                  <a:pt x="4833957" y="1342474"/>
                  <a:pt x="4836685" y="1348642"/>
                  <a:pt x="4838820" y="1356706"/>
                </a:cubicBezTo>
                <a:cubicBezTo>
                  <a:pt x="4840955" y="1364771"/>
                  <a:pt x="4842734" y="1373310"/>
                  <a:pt x="4844157" y="1382323"/>
                </a:cubicBezTo>
                <a:cubicBezTo>
                  <a:pt x="4845580" y="1391337"/>
                  <a:pt x="4846647" y="1400231"/>
                  <a:pt x="4847359" y="1409008"/>
                </a:cubicBezTo>
                <a:cubicBezTo>
                  <a:pt x="4848071" y="1417784"/>
                  <a:pt x="4848426" y="1425018"/>
                  <a:pt x="4848426" y="1430711"/>
                </a:cubicBezTo>
                <a:cubicBezTo>
                  <a:pt x="4848426" y="1465816"/>
                  <a:pt x="4842259" y="1495821"/>
                  <a:pt x="4829925" y="1520726"/>
                </a:cubicBezTo>
                <a:cubicBezTo>
                  <a:pt x="4817591" y="1545632"/>
                  <a:pt x="4800276" y="1566031"/>
                  <a:pt x="4777980" y="1581923"/>
                </a:cubicBezTo>
                <a:cubicBezTo>
                  <a:pt x="4755683" y="1597815"/>
                  <a:pt x="4729118" y="1609437"/>
                  <a:pt x="4698282" y="1616790"/>
                </a:cubicBezTo>
                <a:cubicBezTo>
                  <a:pt x="4667447" y="1624143"/>
                  <a:pt x="4633528" y="1627820"/>
                  <a:pt x="4596525" y="1627820"/>
                </a:cubicBezTo>
                <a:cubicBezTo>
                  <a:pt x="4546714" y="1627820"/>
                  <a:pt x="4500580" y="1618806"/>
                  <a:pt x="4458122" y="1600780"/>
                </a:cubicBezTo>
                <a:cubicBezTo>
                  <a:pt x="4415665" y="1582753"/>
                  <a:pt x="4377714" y="1555475"/>
                  <a:pt x="4344269" y="1518947"/>
                </a:cubicBezTo>
                <a:cubicBezTo>
                  <a:pt x="4310824" y="1482419"/>
                  <a:pt x="4282479" y="1436641"/>
                  <a:pt x="4259234" y="1381612"/>
                </a:cubicBezTo>
                <a:cubicBezTo>
                  <a:pt x="4235989" y="1326582"/>
                  <a:pt x="4218437" y="1262065"/>
                  <a:pt x="4206577" y="1188061"/>
                </a:cubicBezTo>
                <a:lnTo>
                  <a:pt x="4052163" y="1207273"/>
                </a:lnTo>
                <a:cubicBezTo>
                  <a:pt x="4064023" y="1295510"/>
                  <a:pt x="4084896" y="1374733"/>
                  <a:pt x="4114783" y="1444943"/>
                </a:cubicBezTo>
                <a:cubicBezTo>
                  <a:pt x="4144669" y="1515152"/>
                  <a:pt x="4182621" y="1574807"/>
                  <a:pt x="4228636" y="1623906"/>
                </a:cubicBezTo>
                <a:cubicBezTo>
                  <a:pt x="4274652" y="1673005"/>
                  <a:pt x="4328495" y="1710601"/>
                  <a:pt x="4390166" y="1736692"/>
                </a:cubicBezTo>
                <a:cubicBezTo>
                  <a:pt x="4451837" y="1762784"/>
                  <a:pt x="4520623" y="1775829"/>
                  <a:pt x="4596525" y="1775829"/>
                </a:cubicBezTo>
                <a:cubicBezTo>
                  <a:pt x="4661517" y="1775829"/>
                  <a:pt x="4719867" y="1767290"/>
                  <a:pt x="4771575" y="1750212"/>
                </a:cubicBezTo>
                <a:cubicBezTo>
                  <a:pt x="4823284" y="1733134"/>
                  <a:pt x="4867047" y="1708822"/>
                  <a:pt x="4902863" y="1677275"/>
                </a:cubicBezTo>
                <a:cubicBezTo>
                  <a:pt x="4938679" y="1645728"/>
                  <a:pt x="4966194" y="1607658"/>
                  <a:pt x="4985406" y="1563066"/>
                </a:cubicBezTo>
                <a:cubicBezTo>
                  <a:pt x="5004619" y="1518473"/>
                  <a:pt x="5014226" y="1468425"/>
                  <a:pt x="5014226" y="1412921"/>
                </a:cubicBezTo>
                <a:cubicBezTo>
                  <a:pt x="5014226" y="1368803"/>
                  <a:pt x="5005212" y="1320890"/>
                  <a:pt x="4987185" y="1269181"/>
                </a:cubicBezTo>
                <a:cubicBezTo>
                  <a:pt x="4969159" y="1217473"/>
                  <a:pt x="4937849" y="1161732"/>
                  <a:pt x="4893256" y="1101959"/>
                </a:cubicBezTo>
                <a:lnTo>
                  <a:pt x="4763748" y="1140384"/>
                </a:lnTo>
                <a:cubicBezTo>
                  <a:pt x="4763748" y="1163155"/>
                  <a:pt x="4760783" y="1182368"/>
                  <a:pt x="4754853" y="1198023"/>
                </a:cubicBezTo>
                <a:cubicBezTo>
                  <a:pt x="4748923" y="1213678"/>
                  <a:pt x="4740859" y="1226249"/>
                  <a:pt x="4730659" y="1235737"/>
                </a:cubicBezTo>
                <a:cubicBezTo>
                  <a:pt x="4720460" y="1245225"/>
                  <a:pt x="4708244" y="1252103"/>
                  <a:pt x="4694012" y="1256373"/>
                </a:cubicBezTo>
                <a:cubicBezTo>
                  <a:pt x="4679781" y="1260642"/>
                  <a:pt x="4664363" y="1262777"/>
                  <a:pt x="4647760" y="1262777"/>
                </a:cubicBezTo>
                <a:cubicBezTo>
                  <a:pt x="4622143" y="1262777"/>
                  <a:pt x="4602574" y="1256254"/>
                  <a:pt x="4589054" y="1243208"/>
                </a:cubicBezTo>
                <a:cubicBezTo>
                  <a:pt x="4575534" y="1230163"/>
                  <a:pt x="4568774" y="1211543"/>
                  <a:pt x="4568774" y="1187349"/>
                </a:cubicBezTo>
                <a:lnTo>
                  <a:pt x="4568774" y="958930"/>
                </a:lnTo>
                <a:lnTo>
                  <a:pt x="5130958" y="958930"/>
                </a:lnTo>
                <a:lnTo>
                  <a:pt x="5177890" y="958930"/>
                </a:lnTo>
                <a:lnTo>
                  <a:pt x="5259043" y="958930"/>
                </a:lnTo>
                <a:lnTo>
                  <a:pt x="5259043" y="1812832"/>
                </a:lnTo>
                <a:lnTo>
                  <a:pt x="5424130" y="1812832"/>
                </a:lnTo>
                <a:lnTo>
                  <a:pt x="5424130" y="958930"/>
                </a:lnTo>
                <a:lnTo>
                  <a:pt x="5569108" y="958930"/>
                </a:lnTo>
                <a:lnTo>
                  <a:pt x="5623374" y="958930"/>
                </a:lnTo>
                <a:lnTo>
                  <a:pt x="6200283" y="958930"/>
                </a:lnTo>
                <a:lnTo>
                  <a:pt x="6200283" y="1035070"/>
                </a:lnTo>
                <a:cubicBezTo>
                  <a:pt x="6162332" y="1036019"/>
                  <a:pt x="6123669" y="1038746"/>
                  <a:pt x="6084295" y="1043253"/>
                </a:cubicBezTo>
                <a:cubicBezTo>
                  <a:pt x="6044922" y="1047760"/>
                  <a:pt x="6006377" y="1055232"/>
                  <a:pt x="5968663" y="1065668"/>
                </a:cubicBezTo>
                <a:cubicBezTo>
                  <a:pt x="5930949" y="1076105"/>
                  <a:pt x="5894895" y="1090099"/>
                  <a:pt x="5860502" y="1107652"/>
                </a:cubicBezTo>
                <a:cubicBezTo>
                  <a:pt x="5826108" y="1125204"/>
                  <a:pt x="5794917" y="1147026"/>
                  <a:pt x="5766928" y="1173117"/>
                </a:cubicBezTo>
                <a:cubicBezTo>
                  <a:pt x="5738939" y="1199209"/>
                  <a:pt x="5714983" y="1230400"/>
                  <a:pt x="5695058" y="1266691"/>
                </a:cubicBezTo>
                <a:cubicBezTo>
                  <a:pt x="5675134" y="1302982"/>
                  <a:pt x="5660903" y="1345321"/>
                  <a:pt x="5652363" y="1393709"/>
                </a:cubicBezTo>
                <a:cubicBezTo>
                  <a:pt x="5680352" y="1396080"/>
                  <a:pt x="5710950" y="1400350"/>
                  <a:pt x="5744157" y="1406517"/>
                </a:cubicBezTo>
                <a:cubicBezTo>
                  <a:pt x="5777365" y="1412684"/>
                  <a:pt x="5811284" y="1420749"/>
                  <a:pt x="5845914" y="1430711"/>
                </a:cubicBezTo>
                <a:cubicBezTo>
                  <a:pt x="5880544" y="1440673"/>
                  <a:pt x="5915175" y="1452533"/>
                  <a:pt x="5949805" y="1466290"/>
                </a:cubicBezTo>
                <a:cubicBezTo>
                  <a:pt x="5984436" y="1480047"/>
                  <a:pt x="6017406" y="1495702"/>
                  <a:pt x="6048716" y="1513255"/>
                </a:cubicBezTo>
                <a:cubicBezTo>
                  <a:pt x="6080025" y="1530807"/>
                  <a:pt x="6108726" y="1550020"/>
                  <a:pt x="6134817" y="1570893"/>
                </a:cubicBezTo>
                <a:cubicBezTo>
                  <a:pt x="6160909" y="1591766"/>
                  <a:pt x="6182731" y="1614300"/>
                  <a:pt x="6200283" y="1638493"/>
                </a:cubicBezTo>
                <a:lnTo>
                  <a:pt x="6200283" y="1748789"/>
                </a:lnTo>
                <a:lnTo>
                  <a:pt x="6365371" y="1748789"/>
                </a:lnTo>
                <a:lnTo>
                  <a:pt x="6365371" y="958930"/>
                </a:lnTo>
                <a:lnTo>
                  <a:pt x="6564614" y="958930"/>
                </a:lnTo>
                <a:lnTo>
                  <a:pt x="6564614" y="809498"/>
                </a:lnTo>
                <a:lnTo>
                  <a:pt x="5623374" y="809498"/>
                </a:lnTo>
                <a:lnTo>
                  <a:pt x="5569108" y="809498"/>
                </a:lnTo>
                <a:lnTo>
                  <a:pt x="5424843" y="809498"/>
                </a:lnTo>
                <a:cubicBezTo>
                  <a:pt x="5424843" y="716517"/>
                  <a:pt x="5411678" y="640259"/>
                  <a:pt x="5385349" y="580723"/>
                </a:cubicBezTo>
                <a:cubicBezTo>
                  <a:pt x="5359021" y="521187"/>
                  <a:pt x="5321544" y="473274"/>
                  <a:pt x="5272919" y="436983"/>
                </a:cubicBezTo>
                <a:cubicBezTo>
                  <a:pt x="5224294" y="400692"/>
                  <a:pt x="5165470" y="374719"/>
                  <a:pt x="5096446" y="359065"/>
                </a:cubicBezTo>
                <a:cubicBezTo>
                  <a:pt x="5027422" y="343410"/>
                  <a:pt x="4950215" y="335582"/>
                  <a:pt x="4864825" y="335582"/>
                </a:cubicBezTo>
                <a:close/>
                <a:moveTo>
                  <a:pt x="0" y="0"/>
                </a:moveTo>
                <a:lnTo>
                  <a:pt x="12182381" y="0"/>
                </a:lnTo>
                <a:lnTo>
                  <a:pt x="12182381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B2105A-F882-E69A-6FA8-80529763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3" y="2118907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576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is contains an image of: I Like Pictures">
            <a:extLst>
              <a:ext uri="{FF2B5EF4-FFF2-40B4-BE49-F238E27FC236}">
                <a16:creationId xmlns:a16="http://schemas.microsoft.com/office/drawing/2014/main" id="{B4B97752-20D2-6A04-4491-1B700A15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FDDDAA-C287-DE68-8ABD-3D5A8B6E574B}"/>
              </a:ext>
            </a:extLst>
          </p:cNvPr>
          <p:cNvSpPr/>
          <p:nvPr/>
        </p:nvSpPr>
        <p:spPr>
          <a:xfrm>
            <a:off x="1801586" y="2380421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41D60-C643-CA36-2BD8-78687FB16740}"/>
              </a:ext>
            </a:extLst>
          </p:cNvPr>
          <p:cNvSpPr/>
          <p:nvPr/>
        </p:nvSpPr>
        <p:spPr>
          <a:xfrm>
            <a:off x="2416629" y="2351314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711D6"/>
                </a:solidFill>
              </a:rPr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6D9E9-B3F3-66C7-BA3F-8B9820638BD2}"/>
              </a:ext>
            </a:extLst>
          </p:cNvPr>
          <p:cNvSpPr/>
          <p:nvPr/>
        </p:nvSpPr>
        <p:spPr>
          <a:xfrm>
            <a:off x="3072494" y="2351314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660033"/>
                </a:solidFill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E6F24D-3FAF-4FF3-62C5-06986C4EF0E8}"/>
              </a:ext>
            </a:extLst>
          </p:cNvPr>
          <p:cNvSpPr/>
          <p:nvPr/>
        </p:nvSpPr>
        <p:spPr>
          <a:xfrm>
            <a:off x="3795033" y="2333210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9DFA4-63E9-8F94-8828-CECE29ED7CC0}"/>
              </a:ext>
            </a:extLst>
          </p:cNvPr>
          <p:cNvSpPr/>
          <p:nvPr/>
        </p:nvSpPr>
        <p:spPr>
          <a:xfrm>
            <a:off x="6806295" y="2211458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81209-5140-A682-5AAA-924C93995FB7}"/>
              </a:ext>
            </a:extLst>
          </p:cNvPr>
          <p:cNvSpPr/>
          <p:nvPr/>
        </p:nvSpPr>
        <p:spPr>
          <a:xfrm>
            <a:off x="7568295" y="2211458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04812-83E2-3155-20AB-7121AB487221}"/>
              </a:ext>
            </a:extLst>
          </p:cNvPr>
          <p:cNvSpPr/>
          <p:nvPr/>
        </p:nvSpPr>
        <p:spPr>
          <a:xfrm>
            <a:off x="4446816" y="2369418"/>
            <a:ext cx="1436914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333300"/>
                </a:solidFill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FE4CA1-BD92-72B9-4F41-70E25DB54DF5}"/>
              </a:ext>
            </a:extLst>
          </p:cNvPr>
          <p:cNvSpPr/>
          <p:nvPr/>
        </p:nvSpPr>
        <p:spPr>
          <a:xfrm>
            <a:off x="8353426" y="2211458"/>
            <a:ext cx="1480457" cy="10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FF00"/>
                </a:solidFill>
              </a:rPr>
              <a:t>U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F346AD-74C1-D902-BFE6-07272A652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7" b="96386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9" y="1760363"/>
            <a:ext cx="1987826" cy="19798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4542AF-5EA9-50B9-44B5-99B65D2EB8A6}"/>
              </a:ext>
            </a:extLst>
          </p:cNvPr>
          <p:cNvSpPr txBox="1"/>
          <p:nvPr/>
        </p:nvSpPr>
        <p:spPr>
          <a:xfrm>
            <a:off x="91439" y="623326"/>
            <a:ext cx="1173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/>
              <a:t> 👉🌹</a:t>
            </a:r>
            <a:r>
              <a:rPr lang="bn-BD" sz="4800" b="1" dirty="0">
                <a:solidFill>
                  <a:srgbClr val="333300"/>
                </a:solidFill>
              </a:rPr>
              <a:t>আবার দেখা হবে এই প্রত্যাশায়</a:t>
            </a:r>
            <a:r>
              <a:rPr lang="bn-BD" sz="4800" b="1" dirty="0"/>
              <a:t>.. </a:t>
            </a:r>
            <a:endParaRPr lang="en-US" sz="7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563974-C1E1-57BC-885F-7D513EA9C65B}"/>
              </a:ext>
            </a:extLst>
          </p:cNvPr>
          <p:cNvSpPr txBox="1"/>
          <p:nvPr/>
        </p:nvSpPr>
        <p:spPr>
          <a:xfrm>
            <a:off x="100148" y="4666507"/>
            <a:ext cx="1199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/>
              <a:t>✍🏾السلام عليكم و رحمة الله و بركاته-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9292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4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74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8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22" tmFilter="0, 0; 0.125,0.2665; 0.25,0.4; 0.375,0.465; 0.5,0.5;  0.625,0.535; 0.75,0.6; 0.875,0.7335; 1,1">
                                          <p:stCondLst>
                                            <p:cond delay="2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11" tmFilter="0, 0; 0.125,0.2665; 0.25,0.4; 0.375,0.465; 0.5,0.5;  0.625,0.535; 0.75,0.6; 0.875,0.7335; 1,1">
                                          <p:stCondLst>
                                            <p:cond delay="56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97" tmFilter="0, 0; 0.125,0.2665; 0.25,0.4; 0.375,0.465; 0.5,0.5;  0.625,0.535; 0.75,0.6; 0.875,0.7335; 1,1">
                                          <p:stCondLst>
                                            <p:cond delay="70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10">
                                          <p:stCondLst>
                                            <p:cond delay="27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706" decel="50000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10">
                                          <p:stCondLst>
                                            <p:cond delay="55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706" decel="50000">
                                          <p:stCondLst>
                                            <p:cond delay="56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10">
                                          <p:stCondLst>
                                            <p:cond delay="69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706" decel="50000">
                                          <p:stCondLst>
                                            <p:cond delay="708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10">
                                          <p:stCondLst>
                                            <p:cond delay="76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706" decel="50000">
                                          <p:stCondLst>
                                            <p:cond delay="779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8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8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repeatCount="indefinite" accel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284 0.0294 L -0.97344 0.03542 " pathEditMode="relative" rAng="0" ptsTypes="AA">
                                      <p:cBhvr>
                                        <p:cTn id="55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20" y="30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258 0.00879 L 0.98581 0.0375 " pathEditMode="relative" rAng="0" ptsTypes="AA">
                                      <p:cBhvr>
                                        <p:cTn id="57" dur="1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19" y="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F46394-DF20-FB90-2903-100CB3C588D2}"/>
              </a:ext>
            </a:extLst>
          </p:cNvPr>
          <p:cNvGrpSpPr/>
          <p:nvPr/>
        </p:nvGrpSpPr>
        <p:grpSpPr>
          <a:xfrm>
            <a:off x="-849753" y="-1363990"/>
            <a:ext cx="12167110" cy="12167110"/>
            <a:chOff x="4080395" y="1413395"/>
            <a:chExt cx="4031210" cy="403121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D1368F-41A7-AB90-A602-997842A99227}"/>
                </a:ext>
              </a:extLst>
            </p:cNvPr>
            <p:cNvSpPr/>
            <p:nvPr/>
          </p:nvSpPr>
          <p:spPr>
            <a:xfrm>
              <a:off x="5092792" y="1413395"/>
              <a:ext cx="998611" cy="1975474"/>
            </a:xfrm>
            <a:custGeom>
              <a:avLst/>
              <a:gdLst>
                <a:gd name="connsiteX0" fmla="*/ 998611 w 998611"/>
                <a:gd name="connsiteY0" fmla="*/ 0 h 1975474"/>
                <a:gd name="connsiteX1" fmla="*/ 992456 w 998611"/>
                <a:gd name="connsiteY1" fmla="*/ 1975474 h 1975474"/>
                <a:gd name="connsiteX2" fmla="*/ 0 w 998611"/>
                <a:gd name="connsiteY2" fmla="*/ 268792 h 1975474"/>
                <a:gd name="connsiteX3" fmla="*/ 42341 w 998611"/>
                <a:gd name="connsiteY3" fmla="*/ 243069 h 1975474"/>
                <a:gd name="connsiteX4" fmla="*/ 797101 w 998611"/>
                <a:gd name="connsiteY4" fmla="*/ 10176 h 1975474"/>
                <a:gd name="connsiteX5" fmla="*/ 998611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8611" y="0"/>
                  </a:moveTo>
                  <a:lnTo>
                    <a:pt x="992456" y="1975474"/>
                  </a:lnTo>
                  <a:lnTo>
                    <a:pt x="0" y="268792"/>
                  </a:lnTo>
                  <a:lnTo>
                    <a:pt x="42341" y="243069"/>
                  </a:lnTo>
                  <a:cubicBezTo>
                    <a:pt x="270846" y="118938"/>
                    <a:pt x="526035" y="37704"/>
                    <a:pt x="797101" y="10176"/>
                  </a:cubicBezTo>
                  <a:lnTo>
                    <a:pt x="998611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3A64B8F-1C1A-701D-5D28-E9C22FB408FC}"/>
                </a:ext>
              </a:extLst>
            </p:cNvPr>
            <p:cNvSpPr/>
            <p:nvPr/>
          </p:nvSpPr>
          <p:spPr>
            <a:xfrm>
              <a:off x="6100598" y="1413395"/>
              <a:ext cx="998612" cy="1975474"/>
            </a:xfrm>
            <a:custGeom>
              <a:avLst/>
              <a:gdLst>
                <a:gd name="connsiteX0" fmla="*/ 0 w 998612"/>
                <a:gd name="connsiteY0" fmla="*/ 0 h 1975474"/>
                <a:gd name="connsiteX1" fmla="*/ 201510 w 998612"/>
                <a:gd name="connsiteY1" fmla="*/ 10176 h 1975474"/>
                <a:gd name="connsiteX2" fmla="*/ 956270 w 998612"/>
                <a:gd name="connsiteY2" fmla="*/ 243069 h 1975474"/>
                <a:gd name="connsiteX3" fmla="*/ 998612 w 998612"/>
                <a:gd name="connsiteY3" fmla="*/ 268792 h 1975474"/>
                <a:gd name="connsiteX4" fmla="*/ 6155 w 998612"/>
                <a:gd name="connsiteY4" fmla="*/ 1975474 h 1975474"/>
                <a:gd name="connsiteX5" fmla="*/ 0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0" y="0"/>
                  </a:moveTo>
                  <a:lnTo>
                    <a:pt x="201510" y="10176"/>
                  </a:lnTo>
                  <a:cubicBezTo>
                    <a:pt x="472576" y="37704"/>
                    <a:pt x="727765" y="118938"/>
                    <a:pt x="956270" y="243069"/>
                  </a:cubicBezTo>
                  <a:lnTo>
                    <a:pt x="998612" y="268792"/>
                  </a:lnTo>
                  <a:lnTo>
                    <a:pt x="6155" y="1975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6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2C09B0-BE20-58B8-A5EF-D3DC8ED83F69}"/>
                </a:ext>
              </a:extLst>
            </p:cNvPr>
            <p:cNvSpPr/>
            <p:nvPr/>
          </p:nvSpPr>
          <p:spPr>
            <a:xfrm>
              <a:off x="4353968" y="1686968"/>
              <a:ext cx="1712655" cy="1712655"/>
            </a:xfrm>
            <a:custGeom>
              <a:avLst/>
              <a:gdLst>
                <a:gd name="connsiteX0" fmla="*/ 730955 w 1712655"/>
                <a:gd name="connsiteY0" fmla="*/ 0 h 1712655"/>
                <a:gd name="connsiteX1" fmla="*/ 1712655 w 1712655"/>
                <a:gd name="connsiteY1" fmla="*/ 1712655 h 1712655"/>
                <a:gd name="connsiteX2" fmla="*/ 0 w 1712655"/>
                <a:gd name="connsiteY2" fmla="*/ 730955 h 1712655"/>
                <a:gd name="connsiteX3" fmla="*/ 70469 w 1712655"/>
                <a:gd name="connsiteY3" fmla="*/ 614959 h 1712655"/>
                <a:gd name="connsiteX4" fmla="*/ 614959 w 1712655"/>
                <a:gd name="connsiteY4" fmla="*/ 70469 h 1712655"/>
                <a:gd name="connsiteX5" fmla="*/ 7309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730955" y="0"/>
                  </a:moveTo>
                  <a:lnTo>
                    <a:pt x="1712655" y="1712655"/>
                  </a:lnTo>
                  <a:lnTo>
                    <a:pt x="0" y="730955"/>
                  </a:lnTo>
                  <a:lnTo>
                    <a:pt x="70469" y="614959"/>
                  </a:lnTo>
                  <a:cubicBezTo>
                    <a:pt x="215374" y="400473"/>
                    <a:pt x="400473" y="215374"/>
                    <a:pt x="614959" y="70469"/>
                  </a:cubicBezTo>
                  <a:lnTo>
                    <a:pt x="73095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3C30CA2-231E-857E-CC1B-478DE7947E47}"/>
                </a:ext>
              </a:extLst>
            </p:cNvPr>
            <p:cNvSpPr/>
            <p:nvPr/>
          </p:nvSpPr>
          <p:spPr>
            <a:xfrm>
              <a:off x="6125379" y="1686968"/>
              <a:ext cx="1712655" cy="1712655"/>
            </a:xfrm>
            <a:custGeom>
              <a:avLst/>
              <a:gdLst>
                <a:gd name="connsiteX0" fmla="*/ 981700 w 1712655"/>
                <a:gd name="connsiteY0" fmla="*/ 0 h 1712655"/>
                <a:gd name="connsiteX1" fmla="*/ 1097696 w 1712655"/>
                <a:gd name="connsiteY1" fmla="*/ 70469 h 1712655"/>
                <a:gd name="connsiteX2" fmla="*/ 1642186 w 1712655"/>
                <a:gd name="connsiteY2" fmla="*/ 614959 h 1712655"/>
                <a:gd name="connsiteX3" fmla="*/ 1712655 w 1712655"/>
                <a:gd name="connsiteY3" fmla="*/ 730955 h 1712655"/>
                <a:gd name="connsiteX4" fmla="*/ 0 w 1712655"/>
                <a:gd name="connsiteY4" fmla="*/ 1712655 h 1712655"/>
                <a:gd name="connsiteX5" fmla="*/ 98170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981700" y="0"/>
                  </a:moveTo>
                  <a:lnTo>
                    <a:pt x="1097696" y="70469"/>
                  </a:lnTo>
                  <a:cubicBezTo>
                    <a:pt x="1312182" y="215374"/>
                    <a:pt x="1497282" y="400473"/>
                    <a:pt x="1642186" y="614959"/>
                  </a:cubicBezTo>
                  <a:lnTo>
                    <a:pt x="1712655" y="730955"/>
                  </a:lnTo>
                  <a:lnTo>
                    <a:pt x="0" y="1712655"/>
                  </a:lnTo>
                  <a:lnTo>
                    <a:pt x="98170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0A25438-9E3D-7DDF-D88B-E7DABE7EF0B3}"/>
                </a:ext>
              </a:extLst>
            </p:cNvPr>
            <p:cNvSpPr/>
            <p:nvPr/>
          </p:nvSpPr>
          <p:spPr>
            <a:xfrm>
              <a:off x="4080395" y="2425792"/>
              <a:ext cx="1975474" cy="998611"/>
            </a:xfrm>
            <a:custGeom>
              <a:avLst/>
              <a:gdLst>
                <a:gd name="connsiteX0" fmla="*/ 268792 w 1975474"/>
                <a:gd name="connsiteY0" fmla="*/ 0 h 998611"/>
                <a:gd name="connsiteX1" fmla="*/ 1975474 w 1975474"/>
                <a:gd name="connsiteY1" fmla="*/ 992456 h 998611"/>
                <a:gd name="connsiteX2" fmla="*/ 0 w 1975474"/>
                <a:gd name="connsiteY2" fmla="*/ 998611 h 998611"/>
                <a:gd name="connsiteX3" fmla="*/ 10176 w 1975474"/>
                <a:gd name="connsiteY3" fmla="*/ 797101 h 998611"/>
                <a:gd name="connsiteX4" fmla="*/ 243069 w 1975474"/>
                <a:gd name="connsiteY4" fmla="*/ 42341 h 998611"/>
                <a:gd name="connsiteX5" fmla="*/ 26879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268792" y="0"/>
                  </a:moveTo>
                  <a:lnTo>
                    <a:pt x="1975474" y="992456"/>
                  </a:lnTo>
                  <a:lnTo>
                    <a:pt x="0" y="998611"/>
                  </a:lnTo>
                  <a:lnTo>
                    <a:pt x="10176" y="797101"/>
                  </a:lnTo>
                  <a:cubicBezTo>
                    <a:pt x="37704" y="526035"/>
                    <a:pt x="118938" y="270846"/>
                    <a:pt x="243069" y="42341"/>
                  </a:cubicBezTo>
                  <a:lnTo>
                    <a:pt x="268792" y="0"/>
                  </a:lnTo>
                  <a:close/>
                </a:path>
              </a:pathLst>
            </a:custGeom>
            <a:solidFill>
              <a:srgbClr val="F3F9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689FA7-703A-E53F-A5C3-1FD66D0D705E}"/>
                </a:ext>
              </a:extLst>
            </p:cNvPr>
            <p:cNvSpPr/>
            <p:nvPr/>
          </p:nvSpPr>
          <p:spPr>
            <a:xfrm>
              <a:off x="6136131" y="2425792"/>
              <a:ext cx="1975474" cy="998611"/>
            </a:xfrm>
            <a:custGeom>
              <a:avLst/>
              <a:gdLst>
                <a:gd name="connsiteX0" fmla="*/ 1706682 w 1975474"/>
                <a:gd name="connsiteY0" fmla="*/ 0 h 998611"/>
                <a:gd name="connsiteX1" fmla="*/ 1732405 w 1975474"/>
                <a:gd name="connsiteY1" fmla="*/ 42341 h 998611"/>
                <a:gd name="connsiteX2" fmla="*/ 1965298 w 1975474"/>
                <a:gd name="connsiteY2" fmla="*/ 797101 h 998611"/>
                <a:gd name="connsiteX3" fmla="*/ 1975474 w 1975474"/>
                <a:gd name="connsiteY3" fmla="*/ 998611 h 998611"/>
                <a:gd name="connsiteX4" fmla="*/ 0 w 1975474"/>
                <a:gd name="connsiteY4" fmla="*/ 992456 h 998611"/>
                <a:gd name="connsiteX5" fmla="*/ 170668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1706682" y="0"/>
                  </a:moveTo>
                  <a:lnTo>
                    <a:pt x="1732405" y="42341"/>
                  </a:lnTo>
                  <a:cubicBezTo>
                    <a:pt x="1856537" y="270846"/>
                    <a:pt x="1937770" y="526035"/>
                    <a:pt x="1965298" y="797101"/>
                  </a:cubicBezTo>
                  <a:lnTo>
                    <a:pt x="1975474" y="998611"/>
                  </a:lnTo>
                  <a:lnTo>
                    <a:pt x="0" y="992456"/>
                  </a:lnTo>
                  <a:lnTo>
                    <a:pt x="1706682" y="0"/>
                  </a:lnTo>
                  <a:close/>
                </a:path>
              </a:pathLst>
            </a:custGeom>
            <a:solidFill>
              <a:srgbClr val="0CF6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23EC9A-104A-0B52-8674-61AECB160B31}"/>
                </a:ext>
              </a:extLst>
            </p:cNvPr>
            <p:cNvSpPr/>
            <p:nvPr/>
          </p:nvSpPr>
          <p:spPr>
            <a:xfrm>
              <a:off x="4080395" y="3433598"/>
              <a:ext cx="1975474" cy="998612"/>
            </a:xfrm>
            <a:custGeom>
              <a:avLst/>
              <a:gdLst>
                <a:gd name="connsiteX0" fmla="*/ 0 w 1975474"/>
                <a:gd name="connsiteY0" fmla="*/ 0 h 998612"/>
                <a:gd name="connsiteX1" fmla="*/ 1975474 w 1975474"/>
                <a:gd name="connsiteY1" fmla="*/ 6155 h 998612"/>
                <a:gd name="connsiteX2" fmla="*/ 268792 w 1975474"/>
                <a:gd name="connsiteY2" fmla="*/ 998612 h 998612"/>
                <a:gd name="connsiteX3" fmla="*/ 243069 w 1975474"/>
                <a:gd name="connsiteY3" fmla="*/ 956270 h 998612"/>
                <a:gd name="connsiteX4" fmla="*/ 10176 w 1975474"/>
                <a:gd name="connsiteY4" fmla="*/ 201510 h 998612"/>
                <a:gd name="connsiteX5" fmla="*/ 0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0" y="0"/>
                  </a:moveTo>
                  <a:lnTo>
                    <a:pt x="1975474" y="6155"/>
                  </a:lnTo>
                  <a:lnTo>
                    <a:pt x="268792" y="998612"/>
                  </a:lnTo>
                  <a:lnTo>
                    <a:pt x="243069" y="956270"/>
                  </a:lnTo>
                  <a:cubicBezTo>
                    <a:pt x="118938" y="727765"/>
                    <a:pt x="37704" y="472576"/>
                    <a:pt x="10176" y="2015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CF6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7EA516-178A-EA4A-03BB-4C2A8D8A24B4}"/>
                </a:ext>
              </a:extLst>
            </p:cNvPr>
            <p:cNvSpPr/>
            <p:nvPr/>
          </p:nvSpPr>
          <p:spPr>
            <a:xfrm>
              <a:off x="6136131" y="3433598"/>
              <a:ext cx="1975474" cy="998612"/>
            </a:xfrm>
            <a:custGeom>
              <a:avLst/>
              <a:gdLst>
                <a:gd name="connsiteX0" fmla="*/ 1975474 w 1975474"/>
                <a:gd name="connsiteY0" fmla="*/ 0 h 998612"/>
                <a:gd name="connsiteX1" fmla="*/ 1965298 w 1975474"/>
                <a:gd name="connsiteY1" fmla="*/ 201510 h 998612"/>
                <a:gd name="connsiteX2" fmla="*/ 1732405 w 1975474"/>
                <a:gd name="connsiteY2" fmla="*/ 956270 h 998612"/>
                <a:gd name="connsiteX3" fmla="*/ 1706682 w 1975474"/>
                <a:gd name="connsiteY3" fmla="*/ 998612 h 998612"/>
                <a:gd name="connsiteX4" fmla="*/ 0 w 1975474"/>
                <a:gd name="connsiteY4" fmla="*/ 6155 h 998612"/>
                <a:gd name="connsiteX5" fmla="*/ 1975474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1975474" y="0"/>
                  </a:moveTo>
                  <a:lnTo>
                    <a:pt x="1965298" y="201510"/>
                  </a:lnTo>
                  <a:cubicBezTo>
                    <a:pt x="1937770" y="472576"/>
                    <a:pt x="1856537" y="727765"/>
                    <a:pt x="1732405" y="956270"/>
                  </a:cubicBezTo>
                  <a:lnTo>
                    <a:pt x="1706682" y="998612"/>
                  </a:lnTo>
                  <a:lnTo>
                    <a:pt x="0" y="6155"/>
                  </a:lnTo>
                  <a:lnTo>
                    <a:pt x="1975474" y="0"/>
                  </a:lnTo>
                  <a:close/>
                </a:path>
              </a:pathLst>
            </a:custGeom>
            <a:solidFill>
              <a:srgbClr val="F3F9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379A6A-A89D-5D7F-E77C-50F3360182F7}"/>
                </a:ext>
              </a:extLst>
            </p:cNvPr>
            <p:cNvSpPr/>
            <p:nvPr/>
          </p:nvSpPr>
          <p:spPr>
            <a:xfrm>
              <a:off x="4353968" y="3458379"/>
              <a:ext cx="1712655" cy="1712655"/>
            </a:xfrm>
            <a:custGeom>
              <a:avLst/>
              <a:gdLst>
                <a:gd name="connsiteX0" fmla="*/ 1712655 w 1712655"/>
                <a:gd name="connsiteY0" fmla="*/ 0 h 1712655"/>
                <a:gd name="connsiteX1" fmla="*/ 730955 w 1712655"/>
                <a:gd name="connsiteY1" fmla="*/ 1712655 h 1712655"/>
                <a:gd name="connsiteX2" fmla="*/ 614959 w 1712655"/>
                <a:gd name="connsiteY2" fmla="*/ 1642186 h 1712655"/>
                <a:gd name="connsiteX3" fmla="*/ 70469 w 1712655"/>
                <a:gd name="connsiteY3" fmla="*/ 1097696 h 1712655"/>
                <a:gd name="connsiteX4" fmla="*/ 0 w 1712655"/>
                <a:gd name="connsiteY4" fmla="*/ 981700 h 1712655"/>
                <a:gd name="connsiteX5" fmla="*/ 17126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1712655" y="0"/>
                  </a:moveTo>
                  <a:lnTo>
                    <a:pt x="730955" y="1712655"/>
                  </a:lnTo>
                  <a:lnTo>
                    <a:pt x="614959" y="1642186"/>
                  </a:lnTo>
                  <a:cubicBezTo>
                    <a:pt x="400473" y="1497282"/>
                    <a:pt x="215374" y="1312182"/>
                    <a:pt x="70469" y="1097696"/>
                  </a:cubicBezTo>
                  <a:lnTo>
                    <a:pt x="0" y="981700"/>
                  </a:lnTo>
                  <a:lnTo>
                    <a:pt x="1712655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2BB1E9-7767-C115-7E00-AA0E03869828}"/>
                </a:ext>
              </a:extLst>
            </p:cNvPr>
            <p:cNvSpPr/>
            <p:nvPr/>
          </p:nvSpPr>
          <p:spPr>
            <a:xfrm>
              <a:off x="6125379" y="3458379"/>
              <a:ext cx="1712655" cy="1712655"/>
            </a:xfrm>
            <a:custGeom>
              <a:avLst/>
              <a:gdLst>
                <a:gd name="connsiteX0" fmla="*/ 0 w 1712655"/>
                <a:gd name="connsiteY0" fmla="*/ 0 h 1712655"/>
                <a:gd name="connsiteX1" fmla="*/ 1712655 w 1712655"/>
                <a:gd name="connsiteY1" fmla="*/ 981700 h 1712655"/>
                <a:gd name="connsiteX2" fmla="*/ 1642186 w 1712655"/>
                <a:gd name="connsiteY2" fmla="*/ 1097696 h 1712655"/>
                <a:gd name="connsiteX3" fmla="*/ 1097696 w 1712655"/>
                <a:gd name="connsiteY3" fmla="*/ 1642186 h 1712655"/>
                <a:gd name="connsiteX4" fmla="*/ 981700 w 1712655"/>
                <a:gd name="connsiteY4" fmla="*/ 1712655 h 1712655"/>
                <a:gd name="connsiteX5" fmla="*/ 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0" y="0"/>
                  </a:moveTo>
                  <a:lnTo>
                    <a:pt x="1712655" y="981700"/>
                  </a:lnTo>
                  <a:lnTo>
                    <a:pt x="1642186" y="1097696"/>
                  </a:lnTo>
                  <a:cubicBezTo>
                    <a:pt x="1497282" y="1312182"/>
                    <a:pt x="1312182" y="1497282"/>
                    <a:pt x="1097696" y="1642186"/>
                  </a:cubicBezTo>
                  <a:lnTo>
                    <a:pt x="981700" y="17126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295C5D-CFD9-AE66-C5D9-50A52D47E6C5}"/>
                </a:ext>
              </a:extLst>
            </p:cNvPr>
            <p:cNvSpPr/>
            <p:nvPr/>
          </p:nvSpPr>
          <p:spPr>
            <a:xfrm>
              <a:off x="5092792" y="3469131"/>
              <a:ext cx="998611" cy="1975474"/>
            </a:xfrm>
            <a:custGeom>
              <a:avLst/>
              <a:gdLst>
                <a:gd name="connsiteX0" fmla="*/ 992456 w 998611"/>
                <a:gd name="connsiteY0" fmla="*/ 0 h 1975474"/>
                <a:gd name="connsiteX1" fmla="*/ 998611 w 998611"/>
                <a:gd name="connsiteY1" fmla="*/ 1975474 h 1975474"/>
                <a:gd name="connsiteX2" fmla="*/ 797101 w 998611"/>
                <a:gd name="connsiteY2" fmla="*/ 1965298 h 1975474"/>
                <a:gd name="connsiteX3" fmla="*/ 42341 w 998611"/>
                <a:gd name="connsiteY3" fmla="*/ 1732405 h 1975474"/>
                <a:gd name="connsiteX4" fmla="*/ 0 w 998611"/>
                <a:gd name="connsiteY4" fmla="*/ 1706682 h 1975474"/>
                <a:gd name="connsiteX5" fmla="*/ 992456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2456" y="0"/>
                  </a:moveTo>
                  <a:lnTo>
                    <a:pt x="998611" y="1975474"/>
                  </a:lnTo>
                  <a:lnTo>
                    <a:pt x="797101" y="1965298"/>
                  </a:lnTo>
                  <a:cubicBezTo>
                    <a:pt x="526035" y="1937770"/>
                    <a:pt x="270846" y="1856537"/>
                    <a:pt x="42341" y="1732405"/>
                  </a:cubicBezTo>
                  <a:lnTo>
                    <a:pt x="0" y="1706682"/>
                  </a:lnTo>
                  <a:lnTo>
                    <a:pt x="992456" y="0"/>
                  </a:lnTo>
                  <a:close/>
                </a:path>
              </a:pathLst>
            </a:custGeom>
            <a:solidFill>
              <a:srgbClr val="12F6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F75A4C-0542-875A-CB25-8262C6C16561}"/>
                </a:ext>
              </a:extLst>
            </p:cNvPr>
            <p:cNvSpPr/>
            <p:nvPr/>
          </p:nvSpPr>
          <p:spPr>
            <a:xfrm>
              <a:off x="6100598" y="3469131"/>
              <a:ext cx="998612" cy="1975474"/>
            </a:xfrm>
            <a:custGeom>
              <a:avLst/>
              <a:gdLst>
                <a:gd name="connsiteX0" fmla="*/ 6155 w 998612"/>
                <a:gd name="connsiteY0" fmla="*/ 0 h 1975474"/>
                <a:gd name="connsiteX1" fmla="*/ 998612 w 998612"/>
                <a:gd name="connsiteY1" fmla="*/ 1706682 h 1975474"/>
                <a:gd name="connsiteX2" fmla="*/ 956270 w 998612"/>
                <a:gd name="connsiteY2" fmla="*/ 1732405 h 1975474"/>
                <a:gd name="connsiteX3" fmla="*/ 201510 w 998612"/>
                <a:gd name="connsiteY3" fmla="*/ 1965298 h 1975474"/>
                <a:gd name="connsiteX4" fmla="*/ 0 w 998612"/>
                <a:gd name="connsiteY4" fmla="*/ 1975474 h 1975474"/>
                <a:gd name="connsiteX5" fmla="*/ 6155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6155" y="0"/>
                  </a:moveTo>
                  <a:lnTo>
                    <a:pt x="998612" y="1706682"/>
                  </a:lnTo>
                  <a:lnTo>
                    <a:pt x="956270" y="1732405"/>
                  </a:lnTo>
                  <a:cubicBezTo>
                    <a:pt x="727765" y="1856537"/>
                    <a:pt x="472576" y="1937770"/>
                    <a:pt x="201510" y="1965298"/>
                  </a:cubicBezTo>
                  <a:lnTo>
                    <a:pt x="0" y="197547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5132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This contains an image of: The 10 Best Paint Colors for Your Front Porch">
            <a:extLst>
              <a:ext uri="{FF2B5EF4-FFF2-40B4-BE49-F238E27FC236}">
                <a16:creationId xmlns:a16="http://schemas.microsoft.com/office/drawing/2014/main" id="{0FF37334-5131-007F-2F68-A0A6A534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64"/>
            <a:ext cx="12192000" cy="7233226"/>
          </a:xfrm>
          <a:custGeom>
            <a:avLst/>
            <a:gdLst/>
            <a:ahLst/>
            <a:cxnLst/>
            <a:rect l="l" t="t" r="r" b="b"/>
            <a:pathLst>
              <a:path w="12192000" h="6813323">
                <a:moveTo>
                  <a:pt x="8861583" y="6542529"/>
                </a:moveTo>
                <a:lnTo>
                  <a:pt x="8928184" y="6544390"/>
                </a:lnTo>
                <a:cubicBezTo>
                  <a:pt x="8943811" y="6544886"/>
                  <a:pt x="8956089" y="6548110"/>
                  <a:pt x="8965019" y="6554063"/>
                </a:cubicBezTo>
                <a:cubicBezTo>
                  <a:pt x="8973948" y="6560017"/>
                  <a:pt x="8978413" y="6568574"/>
                  <a:pt x="8978413" y="6579736"/>
                </a:cubicBezTo>
                <a:cubicBezTo>
                  <a:pt x="8978413" y="6586186"/>
                  <a:pt x="8977173" y="6592325"/>
                  <a:pt x="8974692" y="6598154"/>
                </a:cubicBezTo>
                <a:cubicBezTo>
                  <a:pt x="8972212" y="6603983"/>
                  <a:pt x="8967995" y="6609254"/>
                  <a:pt x="8962042" y="6613967"/>
                </a:cubicBezTo>
                <a:cubicBezTo>
                  <a:pt x="8956089" y="6618680"/>
                  <a:pt x="8948275" y="6622463"/>
                  <a:pt x="8938602" y="6625315"/>
                </a:cubicBezTo>
                <a:cubicBezTo>
                  <a:pt x="8928928" y="6628168"/>
                  <a:pt x="8917022" y="6629594"/>
                  <a:pt x="8902883" y="6629594"/>
                </a:cubicBezTo>
                <a:cubicBezTo>
                  <a:pt x="8880062" y="6629594"/>
                  <a:pt x="8862389" y="6626369"/>
                  <a:pt x="8849863" y="6619920"/>
                </a:cubicBezTo>
                <a:cubicBezTo>
                  <a:pt x="8837336" y="6613471"/>
                  <a:pt x="8831073" y="6604045"/>
                  <a:pt x="8831073" y="6591643"/>
                </a:cubicBezTo>
                <a:cubicBezTo>
                  <a:pt x="8831073" y="6587674"/>
                  <a:pt x="8831445" y="6583829"/>
                  <a:pt x="8832190" y="6580108"/>
                </a:cubicBezTo>
                <a:cubicBezTo>
                  <a:pt x="8832934" y="6576388"/>
                  <a:pt x="8834484" y="6572543"/>
                  <a:pt x="8836840" y="6568574"/>
                </a:cubicBezTo>
                <a:cubicBezTo>
                  <a:pt x="8839197" y="6564606"/>
                  <a:pt x="8842297" y="6560451"/>
                  <a:pt x="8846142" y="6556110"/>
                </a:cubicBezTo>
                <a:cubicBezTo>
                  <a:pt x="8849987" y="6551769"/>
                  <a:pt x="8855133" y="6547242"/>
                  <a:pt x="8861583" y="6542529"/>
                </a:cubicBezTo>
                <a:close/>
                <a:moveTo>
                  <a:pt x="10576008" y="6447651"/>
                </a:moveTo>
                <a:cubicBezTo>
                  <a:pt x="10554925" y="6447651"/>
                  <a:pt x="10540351" y="6451620"/>
                  <a:pt x="10532290" y="6459558"/>
                </a:cubicBezTo>
                <a:cubicBezTo>
                  <a:pt x="10524229" y="6467495"/>
                  <a:pt x="10520198" y="6483122"/>
                  <a:pt x="10520198" y="6506438"/>
                </a:cubicBezTo>
                <a:cubicBezTo>
                  <a:pt x="10520198" y="6528267"/>
                  <a:pt x="10524166" y="6543087"/>
                  <a:pt x="10532104" y="6550901"/>
                </a:cubicBezTo>
                <a:cubicBezTo>
                  <a:pt x="10540042" y="6558714"/>
                  <a:pt x="10554428" y="6562621"/>
                  <a:pt x="10575264" y="6562621"/>
                </a:cubicBezTo>
                <a:cubicBezTo>
                  <a:pt x="10596100" y="6562621"/>
                  <a:pt x="10610549" y="6558653"/>
                  <a:pt x="10618610" y="6550715"/>
                </a:cubicBezTo>
                <a:cubicBezTo>
                  <a:pt x="10626671" y="6542777"/>
                  <a:pt x="10630702" y="6527274"/>
                  <a:pt x="10630702" y="6504206"/>
                </a:cubicBezTo>
                <a:cubicBezTo>
                  <a:pt x="10630702" y="6482130"/>
                  <a:pt x="10626734" y="6467185"/>
                  <a:pt x="10618796" y="6459372"/>
                </a:cubicBezTo>
                <a:cubicBezTo>
                  <a:pt x="10610858" y="6451558"/>
                  <a:pt x="10596596" y="6447651"/>
                  <a:pt x="10576008" y="6447651"/>
                </a:cubicBezTo>
                <a:close/>
                <a:moveTo>
                  <a:pt x="9913723" y="6404119"/>
                </a:moveTo>
                <a:lnTo>
                  <a:pt x="9949442" y="6404119"/>
                </a:lnTo>
                <a:lnTo>
                  <a:pt x="9949442" y="6460674"/>
                </a:lnTo>
                <a:cubicBezTo>
                  <a:pt x="9938032" y="6473572"/>
                  <a:pt x="9926807" y="6483370"/>
                  <a:pt x="9915769" y="6490067"/>
                </a:cubicBezTo>
                <a:cubicBezTo>
                  <a:pt x="9904732" y="6496765"/>
                  <a:pt x="9892639" y="6500113"/>
                  <a:pt x="9879492" y="6500113"/>
                </a:cubicBezTo>
                <a:cubicBezTo>
                  <a:pt x="9863866" y="6500113"/>
                  <a:pt x="9851649" y="6496145"/>
                  <a:pt x="9842844" y="6488207"/>
                </a:cubicBezTo>
                <a:cubicBezTo>
                  <a:pt x="9834038" y="6480270"/>
                  <a:pt x="9829635" y="6469356"/>
                  <a:pt x="9829635" y="6455465"/>
                </a:cubicBezTo>
                <a:cubicBezTo>
                  <a:pt x="9829635" y="6447279"/>
                  <a:pt x="9831185" y="6440024"/>
                  <a:pt x="9834286" y="6433699"/>
                </a:cubicBezTo>
                <a:cubicBezTo>
                  <a:pt x="9837387" y="6427373"/>
                  <a:pt x="9842285" y="6421978"/>
                  <a:pt x="9848983" y="6417514"/>
                </a:cubicBezTo>
                <a:cubicBezTo>
                  <a:pt x="9855680" y="6413049"/>
                  <a:pt x="9864362" y="6409700"/>
                  <a:pt x="9875028" y="6407468"/>
                </a:cubicBezTo>
                <a:cubicBezTo>
                  <a:pt x="9885693" y="6405235"/>
                  <a:pt x="9898592" y="6404119"/>
                  <a:pt x="9913723" y="6404119"/>
                </a:cubicBezTo>
                <a:close/>
                <a:moveTo>
                  <a:pt x="6856198" y="6404119"/>
                </a:moveTo>
                <a:lnTo>
                  <a:pt x="6891917" y="6404119"/>
                </a:lnTo>
                <a:lnTo>
                  <a:pt x="6891917" y="6460674"/>
                </a:lnTo>
                <a:cubicBezTo>
                  <a:pt x="6880507" y="6473572"/>
                  <a:pt x="6869283" y="6483370"/>
                  <a:pt x="6858245" y="6490067"/>
                </a:cubicBezTo>
                <a:cubicBezTo>
                  <a:pt x="6847206" y="6496765"/>
                  <a:pt x="6835114" y="6500113"/>
                  <a:pt x="6821968" y="6500113"/>
                </a:cubicBezTo>
                <a:cubicBezTo>
                  <a:pt x="6806341" y="6500113"/>
                  <a:pt x="6794125" y="6496145"/>
                  <a:pt x="6785319" y="6488207"/>
                </a:cubicBezTo>
                <a:cubicBezTo>
                  <a:pt x="6776513" y="6480270"/>
                  <a:pt x="6772110" y="6469356"/>
                  <a:pt x="6772110" y="6455465"/>
                </a:cubicBezTo>
                <a:cubicBezTo>
                  <a:pt x="6772110" y="6447279"/>
                  <a:pt x="6773661" y="6440024"/>
                  <a:pt x="6776761" y="6433699"/>
                </a:cubicBezTo>
                <a:cubicBezTo>
                  <a:pt x="6779862" y="6427373"/>
                  <a:pt x="6784761" y="6421978"/>
                  <a:pt x="6791458" y="6417514"/>
                </a:cubicBezTo>
                <a:cubicBezTo>
                  <a:pt x="6798155" y="6413049"/>
                  <a:pt x="6806837" y="6409700"/>
                  <a:pt x="6817503" y="6407468"/>
                </a:cubicBezTo>
                <a:cubicBezTo>
                  <a:pt x="6828169" y="6405235"/>
                  <a:pt x="6841067" y="6404119"/>
                  <a:pt x="6856198" y="6404119"/>
                </a:cubicBezTo>
                <a:close/>
                <a:moveTo>
                  <a:pt x="4922623" y="6404119"/>
                </a:moveTo>
                <a:lnTo>
                  <a:pt x="4958342" y="6404119"/>
                </a:lnTo>
                <a:lnTo>
                  <a:pt x="4958342" y="6460674"/>
                </a:lnTo>
                <a:cubicBezTo>
                  <a:pt x="4946932" y="6473572"/>
                  <a:pt x="4935708" y="6483370"/>
                  <a:pt x="4924670" y="6490067"/>
                </a:cubicBezTo>
                <a:cubicBezTo>
                  <a:pt x="4913632" y="6496765"/>
                  <a:pt x="4901540" y="6500113"/>
                  <a:pt x="4888393" y="6500113"/>
                </a:cubicBezTo>
                <a:cubicBezTo>
                  <a:pt x="4872767" y="6500113"/>
                  <a:pt x="4860550" y="6496145"/>
                  <a:pt x="4851744" y="6488207"/>
                </a:cubicBezTo>
                <a:cubicBezTo>
                  <a:pt x="4842939" y="6480270"/>
                  <a:pt x="4838536" y="6469356"/>
                  <a:pt x="4838536" y="6455465"/>
                </a:cubicBezTo>
                <a:cubicBezTo>
                  <a:pt x="4838536" y="6447279"/>
                  <a:pt x="4840086" y="6440024"/>
                  <a:pt x="4843186" y="6433699"/>
                </a:cubicBezTo>
                <a:cubicBezTo>
                  <a:pt x="4846287" y="6427373"/>
                  <a:pt x="4851186" y="6421978"/>
                  <a:pt x="4857884" y="6417514"/>
                </a:cubicBezTo>
                <a:cubicBezTo>
                  <a:pt x="4864581" y="6413049"/>
                  <a:pt x="4873262" y="6409700"/>
                  <a:pt x="4883928" y="6407468"/>
                </a:cubicBezTo>
                <a:cubicBezTo>
                  <a:pt x="4894594" y="6405235"/>
                  <a:pt x="4907493" y="6404119"/>
                  <a:pt x="4922623" y="6404119"/>
                </a:cubicBezTo>
                <a:close/>
                <a:moveTo>
                  <a:pt x="3579599" y="6404119"/>
                </a:moveTo>
                <a:lnTo>
                  <a:pt x="3615318" y="6404119"/>
                </a:lnTo>
                <a:lnTo>
                  <a:pt x="3615318" y="6460674"/>
                </a:lnTo>
                <a:cubicBezTo>
                  <a:pt x="3603908" y="6473572"/>
                  <a:pt x="3592684" y="6483370"/>
                  <a:pt x="3581645" y="6490067"/>
                </a:cubicBezTo>
                <a:cubicBezTo>
                  <a:pt x="3570607" y="6496765"/>
                  <a:pt x="3558515" y="6500113"/>
                  <a:pt x="3545368" y="6500113"/>
                </a:cubicBezTo>
                <a:cubicBezTo>
                  <a:pt x="3529742" y="6500113"/>
                  <a:pt x="3517525" y="6496145"/>
                  <a:pt x="3508720" y="6488207"/>
                </a:cubicBezTo>
                <a:cubicBezTo>
                  <a:pt x="3499914" y="6480270"/>
                  <a:pt x="3495511" y="6469356"/>
                  <a:pt x="3495511" y="6455465"/>
                </a:cubicBezTo>
                <a:cubicBezTo>
                  <a:pt x="3495511" y="6447279"/>
                  <a:pt x="3497061" y="6440024"/>
                  <a:pt x="3500162" y="6433699"/>
                </a:cubicBezTo>
                <a:cubicBezTo>
                  <a:pt x="3503263" y="6427373"/>
                  <a:pt x="3508162" y="6421978"/>
                  <a:pt x="3514859" y="6417514"/>
                </a:cubicBezTo>
                <a:cubicBezTo>
                  <a:pt x="3521556" y="6413049"/>
                  <a:pt x="3530238" y="6409700"/>
                  <a:pt x="3540904" y="6407468"/>
                </a:cubicBezTo>
                <a:cubicBezTo>
                  <a:pt x="3551570" y="6405235"/>
                  <a:pt x="3564469" y="6404119"/>
                  <a:pt x="3579599" y="6404119"/>
                </a:cubicBezTo>
                <a:close/>
                <a:moveTo>
                  <a:pt x="1398374" y="6404119"/>
                </a:moveTo>
                <a:lnTo>
                  <a:pt x="1434093" y="6404119"/>
                </a:lnTo>
                <a:lnTo>
                  <a:pt x="1434093" y="6460674"/>
                </a:lnTo>
                <a:cubicBezTo>
                  <a:pt x="1422683" y="6473572"/>
                  <a:pt x="1411459" y="6483370"/>
                  <a:pt x="1400421" y="6490067"/>
                </a:cubicBezTo>
                <a:cubicBezTo>
                  <a:pt x="1389382" y="6496765"/>
                  <a:pt x="1377290" y="6500113"/>
                  <a:pt x="1364144" y="6500113"/>
                </a:cubicBezTo>
                <a:cubicBezTo>
                  <a:pt x="1348517" y="6500113"/>
                  <a:pt x="1336300" y="6496145"/>
                  <a:pt x="1327495" y="6488207"/>
                </a:cubicBezTo>
                <a:cubicBezTo>
                  <a:pt x="1318689" y="6480270"/>
                  <a:pt x="1314286" y="6469356"/>
                  <a:pt x="1314286" y="6455465"/>
                </a:cubicBezTo>
                <a:cubicBezTo>
                  <a:pt x="1314286" y="6447279"/>
                  <a:pt x="1315837" y="6440024"/>
                  <a:pt x="1318937" y="6433699"/>
                </a:cubicBezTo>
                <a:cubicBezTo>
                  <a:pt x="1322038" y="6427373"/>
                  <a:pt x="1326937" y="6421978"/>
                  <a:pt x="1333634" y="6417514"/>
                </a:cubicBezTo>
                <a:cubicBezTo>
                  <a:pt x="1340331" y="6413049"/>
                  <a:pt x="1349013" y="6409700"/>
                  <a:pt x="1359679" y="6407468"/>
                </a:cubicBezTo>
                <a:cubicBezTo>
                  <a:pt x="1370345" y="6405235"/>
                  <a:pt x="1383243" y="6404119"/>
                  <a:pt x="1398374" y="6404119"/>
                </a:cubicBezTo>
                <a:close/>
                <a:moveTo>
                  <a:pt x="7842185" y="6350541"/>
                </a:moveTo>
                <a:cubicBezTo>
                  <a:pt x="7855331" y="6356991"/>
                  <a:pt x="7866866" y="6363316"/>
                  <a:pt x="7876787" y="6369517"/>
                </a:cubicBezTo>
                <a:cubicBezTo>
                  <a:pt x="7886709" y="6375718"/>
                  <a:pt x="7894957" y="6382167"/>
                  <a:pt x="7901530" y="6388864"/>
                </a:cubicBezTo>
                <a:cubicBezTo>
                  <a:pt x="7908103" y="6395561"/>
                  <a:pt x="7912940" y="6402693"/>
                  <a:pt x="7916040" y="6410258"/>
                </a:cubicBezTo>
                <a:cubicBezTo>
                  <a:pt x="7919141" y="6417824"/>
                  <a:pt x="7920691" y="6426196"/>
                  <a:pt x="7920691" y="6435373"/>
                </a:cubicBezTo>
                <a:cubicBezTo>
                  <a:pt x="7920691" y="6453729"/>
                  <a:pt x="7914677" y="6468115"/>
                  <a:pt x="7902646" y="6478533"/>
                </a:cubicBezTo>
                <a:cubicBezTo>
                  <a:pt x="7890616" y="6488951"/>
                  <a:pt x="7872447" y="6494160"/>
                  <a:pt x="7848138" y="6494160"/>
                </a:cubicBezTo>
                <a:cubicBezTo>
                  <a:pt x="7823333" y="6494160"/>
                  <a:pt x="7804668" y="6489076"/>
                  <a:pt x="7792141" y="6478905"/>
                </a:cubicBezTo>
                <a:cubicBezTo>
                  <a:pt x="7779615" y="6468735"/>
                  <a:pt x="7773352" y="6453977"/>
                  <a:pt x="7773352" y="6434629"/>
                </a:cubicBezTo>
                <a:cubicBezTo>
                  <a:pt x="7773352" y="6425947"/>
                  <a:pt x="7774778" y="6417824"/>
                  <a:pt x="7777630" y="6410258"/>
                </a:cubicBezTo>
                <a:cubicBezTo>
                  <a:pt x="7780483" y="6402693"/>
                  <a:pt x="7784762" y="6395500"/>
                  <a:pt x="7790467" y="6388678"/>
                </a:cubicBezTo>
                <a:cubicBezTo>
                  <a:pt x="7796172" y="6381857"/>
                  <a:pt x="7803365" y="6375346"/>
                  <a:pt x="7812047" y="6369144"/>
                </a:cubicBezTo>
                <a:cubicBezTo>
                  <a:pt x="7820729" y="6362944"/>
                  <a:pt x="7830775" y="6356742"/>
                  <a:pt x="7842185" y="6350541"/>
                </a:cubicBezTo>
                <a:close/>
                <a:moveTo>
                  <a:pt x="1997779" y="6332682"/>
                </a:moveTo>
                <a:cubicBezTo>
                  <a:pt x="1991578" y="6332682"/>
                  <a:pt x="1987113" y="6335534"/>
                  <a:pt x="1984385" y="6341239"/>
                </a:cubicBezTo>
                <a:cubicBezTo>
                  <a:pt x="1981656" y="6346945"/>
                  <a:pt x="1980292" y="6356742"/>
                  <a:pt x="1980292" y="6370633"/>
                </a:cubicBezTo>
                <a:cubicBezTo>
                  <a:pt x="1980292" y="6384771"/>
                  <a:pt x="1981656" y="6394756"/>
                  <a:pt x="1984385" y="6400584"/>
                </a:cubicBezTo>
                <a:cubicBezTo>
                  <a:pt x="1987113" y="6406414"/>
                  <a:pt x="1991578" y="6409328"/>
                  <a:pt x="1997779" y="6409328"/>
                </a:cubicBezTo>
                <a:lnTo>
                  <a:pt x="2152561" y="6409328"/>
                </a:lnTo>
                <a:cubicBezTo>
                  <a:pt x="2158514" y="6409328"/>
                  <a:pt x="2162855" y="6406476"/>
                  <a:pt x="2165583" y="6400770"/>
                </a:cubicBezTo>
                <a:cubicBezTo>
                  <a:pt x="2168312" y="6395066"/>
                  <a:pt x="2169676" y="6385020"/>
                  <a:pt x="2169676" y="6370633"/>
                </a:cubicBezTo>
                <a:cubicBezTo>
                  <a:pt x="2169676" y="6363688"/>
                  <a:pt x="2169366" y="6357735"/>
                  <a:pt x="2168746" y="6352773"/>
                </a:cubicBezTo>
                <a:cubicBezTo>
                  <a:pt x="2168126" y="6347813"/>
                  <a:pt x="2167071" y="6343844"/>
                  <a:pt x="2165583" y="6340867"/>
                </a:cubicBezTo>
                <a:cubicBezTo>
                  <a:pt x="2164095" y="6337891"/>
                  <a:pt x="2162297" y="6335783"/>
                  <a:pt x="2160188" y="6334542"/>
                </a:cubicBezTo>
                <a:cubicBezTo>
                  <a:pt x="2158080" y="6333302"/>
                  <a:pt x="2155537" y="6332682"/>
                  <a:pt x="2152561" y="6332682"/>
                </a:cubicBezTo>
                <a:close/>
                <a:moveTo>
                  <a:pt x="3159606" y="6271290"/>
                </a:moveTo>
                <a:cubicBezTo>
                  <a:pt x="3173001" y="6271290"/>
                  <a:pt x="3185837" y="6275755"/>
                  <a:pt x="3198115" y="6284685"/>
                </a:cubicBezTo>
                <a:cubicBezTo>
                  <a:pt x="3210394" y="6293614"/>
                  <a:pt x="3223230" y="6306513"/>
                  <a:pt x="3236625" y="6323380"/>
                </a:cubicBezTo>
                <a:lnTo>
                  <a:pt x="3236625" y="6433513"/>
                </a:lnTo>
                <a:cubicBezTo>
                  <a:pt x="3228687" y="6443435"/>
                  <a:pt x="3221370" y="6451806"/>
                  <a:pt x="3214673" y="6458627"/>
                </a:cubicBezTo>
                <a:cubicBezTo>
                  <a:pt x="3207976" y="6465449"/>
                  <a:pt x="3201464" y="6470968"/>
                  <a:pt x="3195139" y="6475185"/>
                </a:cubicBezTo>
                <a:cubicBezTo>
                  <a:pt x="3188814" y="6479402"/>
                  <a:pt x="3182613" y="6482440"/>
                  <a:pt x="3176535" y="6484300"/>
                </a:cubicBezTo>
                <a:cubicBezTo>
                  <a:pt x="3170458" y="6486161"/>
                  <a:pt x="3164195" y="6487091"/>
                  <a:pt x="3157746" y="6487091"/>
                </a:cubicBezTo>
                <a:cubicBezTo>
                  <a:pt x="3144848" y="6487091"/>
                  <a:pt x="3134182" y="6483990"/>
                  <a:pt x="3125748" y="6477789"/>
                </a:cubicBezTo>
                <a:cubicBezTo>
                  <a:pt x="3117314" y="6471588"/>
                  <a:pt x="3110555" y="6463340"/>
                  <a:pt x="3105470" y="6453046"/>
                </a:cubicBezTo>
                <a:cubicBezTo>
                  <a:pt x="3100385" y="6442753"/>
                  <a:pt x="3096727" y="6431033"/>
                  <a:pt x="3094494" y="6417886"/>
                </a:cubicBezTo>
                <a:cubicBezTo>
                  <a:pt x="3092262" y="6404739"/>
                  <a:pt x="3091145" y="6391221"/>
                  <a:pt x="3091145" y="6377330"/>
                </a:cubicBezTo>
                <a:cubicBezTo>
                  <a:pt x="3091145" y="6364184"/>
                  <a:pt x="3092448" y="6351347"/>
                  <a:pt x="3095052" y="6338821"/>
                </a:cubicBezTo>
                <a:cubicBezTo>
                  <a:pt x="3097657" y="6326295"/>
                  <a:pt x="3101625" y="6314947"/>
                  <a:pt x="3106958" y="6304776"/>
                </a:cubicBezTo>
                <a:cubicBezTo>
                  <a:pt x="3112292" y="6294607"/>
                  <a:pt x="3119361" y="6286483"/>
                  <a:pt x="3128166" y="6280406"/>
                </a:cubicBezTo>
                <a:cubicBezTo>
                  <a:pt x="3136972" y="6274329"/>
                  <a:pt x="3147452" y="6271290"/>
                  <a:pt x="3159606" y="6271290"/>
                </a:cubicBezTo>
                <a:close/>
                <a:moveTo>
                  <a:pt x="11193422" y="6266081"/>
                </a:moveTo>
                <a:cubicBezTo>
                  <a:pt x="11209049" y="6266081"/>
                  <a:pt x="11222009" y="6268934"/>
                  <a:pt x="11232303" y="6274639"/>
                </a:cubicBezTo>
                <a:cubicBezTo>
                  <a:pt x="11242596" y="6280344"/>
                  <a:pt x="11250845" y="6288281"/>
                  <a:pt x="11257046" y="6298451"/>
                </a:cubicBezTo>
                <a:cubicBezTo>
                  <a:pt x="11263246" y="6308621"/>
                  <a:pt x="11267650" y="6320589"/>
                  <a:pt x="11270254" y="6334356"/>
                </a:cubicBezTo>
                <a:cubicBezTo>
                  <a:pt x="11272859" y="6348123"/>
                  <a:pt x="11274161" y="6363191"/>
                  <a:pt x="11274161" y="6379562"/>
                </a:cubicBezTo>
                <a:cubicBezTo>
                  <a:pt x="11274161" y="6397174"/>
                  <a:pt x="11272548" y="6412863"/>
                  <a:pt x="11269324" y="6426629"/>
                </a:cubicBezTo>
                <a:cubicBezTo>
                  <a:pt x="11266100" y="6440396"/>
                  <a:pt x="11261138" y="6452116"/>
                  <a:pt x="11254441" y="6461790"/>
                </a:cubicBezTo>
                <a:cubicBezTo>
                  <a:pt x="11247744" y="6471464"/>
                  <a:pt x="11239186" y="6478844"/>
                  <a:pt x="11228768" y="6483928"/>
                </a:cubicBezTo>
                <a:cubicBezTo>
                  <a:pt x="11218350" y="6489013"/>
                  <a:pt x="11206072" y="6491556"/>
                  <a:pt x="11191933" y="6491556"/>
                </a:cubicBezTo>
                <a:cubicBezTo>
                  <a:pt x="11176554" y="6491556"/>
                  <a:pt x="11163656" y="6488765"/>
                  <a:pt x="11153238" y="6483184"/>
                </a:cubicBezTo>
                <a:cubicBezTo>
                  <a:pt x="11142820" y="6477603"/>
                  <a:pt x="11134573" y="6469728"/>
                  <a:pt x="11128495" y="6459558"/>
                </a:cubicBezTo>
                <a:cubicBezTo>
                  <a:pt x="11122418" y="6449388"/>
                  <a:pt x="11118016" y="6437419"/>
                  <a:pt x="11115287" y="6423653"/>
                </a:cubicBezTo>
                <a:cubicBezTo>
                  <a:pt x="11112558" y="6409886"/>
                  <a:pt x="11111194" y="6394817"/>
                  <a:pt x="11111194" y="6378446"/>
                </a:cubicBezTo>
                <a:cubicBezTo>
                  <a:pt x="11111194" y="6360835"/>
                  <a:pt x="11112868" y="6345146"/>
                  <a:pt x="11116217" y="6331379"/>
                </a:cubicBezTo>
                <a:cubicBezTo>
                  <a:pt x="11119566" y="6317613"/>
                  <a:pt x="11124589" y="6305831"/>
                  <a:pt x="11131286" y="6296033"/>
                </a:cubicBezTo>
                <a:cubicBezTo>
                  <a:pt x="11137983" y="6286235"/>
                  <a:pt x="11146541" y="6278794"/>
                  <a:pt x="11156959" y="6273708"/>
                </a:cubicBezTo>
                <a:cubicBezTo>
                  <a:pt x="11167377" y="6268624"/>
                  <a:pt x="11179531" y="6266081"/>
                  <a:pt x="11193422" y="6266081"/>
                </a:cubicBezTo>
                <a:close/>
                <a:moveTo>
                  <a:pt x="8380794" y="6263477"/>
                </a:moveTo>
                <a:cubicBezTo>
                  <a:pt x="8390964" y="6263477"/>
                  <a:pt x="8400079" y="6266950"/>
                  <a:pt x="8408140" y="6273894"/>
                </a:cubicBezTo>
                <a:cubicBezTo>
                  <a:pt x="8416202" y="6280840"/>
                  <a:pt x="8423953" y="6291134"/>
                  <a:pt x="8431395" y="6304776"/>
                </a:cubicBezTo>
                <a:lnTo>
                  <a:pt x="8416141" y="6387004"/>
                </a:lnTo>
                <a:cubicBezTo>
                  <a:pt x="8408451" y="6395189"/>
                  <a:pt x="8401443" y="6402197"/>
                  <a:pt x="8395119" y="6408026"/>
                </a:cubicBezTo>
                <a:cubicBezTo>
                  <a:pt x="8388793" y="6413855"/>
                  <a:pt x="8382840" y="6418568"/>
                  <a:pt x="8377259" y="6422165"/>
                </a:cubicBezTo>
                <a:cubicBezTo>
                  <a:pt x="8371678" y="6425761"/>
                  <a:pt x="8366345" y="6428366"/>
                  <a:pt x="8361260" y="6429978"/>
                </a:cubicBezTo>
                <a:cubicBezTo>
                  <a:pt x="8356175" y="6431591"/>
                  <a:pt x="8351276" y="6432396"/>
                  <a:pt x="8346563" y="6432396"/>
                </a:cubicBezTo>
                <a:cubicBezTo>
                  <a:pt x="8333665" y="6432396"/>
                  <a:pt x="8324487" y="6428056"/>
                  <a:pt x="8319030" y="6419374"/>
                </a:cubicBezTo>
                <a:cubicBezTo>
                  <a:pt x="8313573" y="6410693"/>
                  <a:pt x="8310845" y="6398910"/>
                  <a:pt x="8310845" y="6384027"/>
                </a:cubicBezTo>
                <a:cubicBezTo>
                  <a:pt x="8310845" y="6377578"/>
                  <a:pt x="8311341" y="6370075"/>
                  <a:pt x="8312333" y="6361517"/>
                </a:cubicBezTo>
                <a:cubicBezTo>
                  <a:pt x="8313325" y="6352959"/>
                  <a:pt x="8314999" y="6344216"/>
                  <a:pt x="8317356" y="6335286"/>
                </a:cubicBezTo>
                <a:cubicBezTo>
                  <a:pt x="8319712" y="6326356"/>
                  <a:pt x="8322689" y="6317613"/>
                  <a:pt x="8326285" y="6309055"/>
                </a:cubicBezTo>
                <a:cubicBezTo>
                  <a:pt x="8329882" y="6300498"/>
                  <a:pt x="8334285" y="6292808"/>
                  <a:pt x="8339494" y="6285987"/>
                </a:cubicBezTo>
                <a:cubicBezTo>
                  <a:pt x="8344703" y="6279166"/>
                  <a:pt x="8350718" y="6273708"/>
                  <a:pt x="8357540" y="6269616"/>
                </a:cubicBezTo>
                <a:cubicBezTo>
                  <a:pt x="8364361" y="6265523"/>
                  <a:pt x="8372112" y="6263477"/>
                  <a:pt x="8380794" y="6263477"/>
                </a:cubicBezTo>
                <a:close/>
                <a:moveTo>
                  <a:pt x="8899534" y="6258268"/>
                </a:moveTo>
                <a:cubicBezTo>
                  <a:pt x="8917641" y="6258268"/>
                  <a:pt x="8931656" y="6263229"/>
                  <a:pt x="8941578" y="6273150"/>
                </a:cubicBezTo>
                <a:cubicBezTo>
                  <a:pt x="8951500" y="6283072"/>
                  <a:pt x="8956461" y="6296963"/>
                  <a:pt x="8956461" y="6314822"/>
                </a:cubicBezTo>
                <a:cubicBezTo>
                  <a:pt x="8956461" y="6322264"/>
                  <a:pt x="8955283" y="6329395"/>
                  <a:pt x="8952926" y="6336216"/>
                </a:cubicBezTo>
                <a:cubicBezTo>
                  <a:pt x="8950570" y="6343038"/>
                  <a:pt x="8947097" y="6349053"/>
                  <a:pt x="8942508" y="6354262"/>
                </a:cubicBezTo>
                <a:cubicBezTo>
                  <a:pt x="8937919" y="6359471"/>
                  <a:pt x="8932152" y="6363563"/>
                  <a:pt x="8925207" y="6366540"/>
                </a:cubicBezTo>
                <a:cubicBezTo>
                  <a:pt x="8918262" y="6369517"/>
                  <a:pt x="8910076" y="6371005"/>
                  <a:pt x="8900650" y="6371005"/>
                </a:cubicBezTo>
                <a:cubicBezTo>
                  <a:pt x="8883039" y="6371005"/>
                  <a:pt x="8869272" y="6366106"/>
                  <a:pt x="8859351" y="6356308"/>
                </a:cubicBezTo>
                <a:cubicBezTo>
                  <a:pt x="8849429" y="6346510"/>
                  <a:pt x="8844468" y="6333178"/>
                  <a:pt x="8844468" y="6316311"/>
                </a:cubicBezTo>
                <a:cubicBezTo>
                  <a:pt x="8844468" y="6308621"/>
                  <a:pt x="8845584" y="6301242"/>
                  <a:pt x="8847816" y="6294172"/>
                </a:cubicBezTo>
                <a:cubicBezTo>
                  <a:pt x="8850049" y="6287103"/>
                  <a:pt x="8853459" y="6280902"/>
                  <a:pt x="8858048" y="6275569"/>
                </a:cubicBezTo>
                <a:cubicBezTo>
                  <a:pt x="8862637" y="6270236"/>
                  <a:pt x="8868404" y="6266019"/>
                  <a:pt x="8875350" y="6262918"/>
                </a:cubicBezTo>
                <a:cubicBezTo>
                  <a:pt x="8882295" y="6259818"/>
                  <a:pt x="8890356" y="6258268"/>
                  <a:pt x="8899534" y="6258268"/>
                </a:cubicBezTo>
                <a:close/>
                <a:moveTo>
                  <a:pt x="10186450" y="6198364"/>
                </a:moveTo>
                <a:cubicBezTo>
                  <a:pt x="10177273" y="6198364"/>
                  <a:pt x="10169707" y="6198736"/>
                  <a:pt x="10163754" y="6199480"/>
                </a:cubicBezTo>
                <a:cubicBezTo>
                  <a:pt x="10157801" y="6200225"/>
                  <a:pt x="10153026" y="6201279"/>
                  <a:pt x="10149429" y="6202643"/>
                </a:cubicBezTo>
                <a:cubicBezTo>
                  <a:pt x="10145833" y="6204007"/>
                  <a:pt x="10143290" y="6205620"/>
                  <a:pt x="10141802" y="6207480"/>
                </a:cubicBezTo>
                <a:cubicBezTo>
                  <a:pt x="10140314" y="6209340"/>
                  <a:pt x="10139570" y="6211511"/>
                  <a:pt x="10139570" y="6213991"/>
                </a:cubicBezTo>
                <a:lnTo>
                  <a:pt x="10139570" y="6545134"/>
                </a:lnTo>
                <a:cubicBezTo>
                  <a:pt x="10139570" y="6547614"/>
                  <a:pt x="10140314" y="6549785"/>
                  <a:pt x="10141802" y="6551645"/>
                </a:cubicBezTo>
                <a:cubicBezTo>
                  <a:pt x="10143290" y="6553505"/>
                  <a:pt x="10145833" y="6555056"/>
                  <a:pt x="10149429" y="6556296"/>
                </a:cubicBezTo>
                <a:cubicBezTo>
                  <a:pt x="10153026" y="6557536"/>
                  <a:pt x="10157801" y="6558467"/>
                  <a:pt x="10163754" y="6559086"/>
                </a:cubicBezTo>
                <a:cubicBezTo>
                  <a:pt x="10169707" y="6559707"/>
                  <a:pt x="10177273" y="6560017"/>
                  <a:pt x="10186450" y="6560017"/>
                </a:cubicBezTo>
                <a:cubicBezTo>
                  <a:pt x="10195628" y="6560017"/>
                  <a:pt x="10203194" y="6559707"/>
                  <a:pt x="10209147" y="6559086"/>
                </a:cubicBezTo>
                <a:cubicBezTo>
                  <a:pt x="10215100" y="6558467"/>
                  <a:pt x="10219875" y="6557536"/>
                  <a:pt x="10223471" y="6556296"/>
                </a:cubicBezTo>
                <a:cubicBezTo>
                  <a:pt x="10227068" y="6555056"/>
                  <a:pt x="10229611" y="6553505"/>
                  <a:pt x="10231099" y="6551645"/>
                </a:cubicBezTo>
                <a:cubicBezTo>
                  <a:pt x="10232587" y="6549785"/>
                  <a:pt x="10233331" y="6547614"/>
                  <a:pt x="10233331" y="6545134"/>
                </a:cubicBezTo>
                <a:lnTo>
                  <a:pt x="10233331" y="6213991"/>
                </a:lnTo>
                <a:cubicBezTo>
                  <a:pt x="10233331" y="6211511"/>
                  <a:pt x="10232587" y="6209340"/>
                  <a:pt x="10231099" y="6207480"/>
                </a:cubicBezTo>
                <a:cubicBezTo>
                  <a:pt x="10229611" y="6205620"/>
                  <a:pt x="10227068" y="6204007"/>
                  <a:pt x="10223471" y="6202643"/>
                </a:cubicBezTo>
                <a:cubicBezTo>
                  <a:pt x="10219875" y="6201279"/>
                  <a:pt x="10215100" y="6200225"/>
                  <a:pt x="10209147" y="6199480"/>
                </a:cubicBezTo>
                <a:cubicBezTo>
                  <a:pt x="10203194" y="6198736"/>
                  <a:pt x="10195628" y="6198364"/>
                  <a:pt x="10186450" y="6198364"/>
                </a:cubicBezTo>
                <a:close/>
                <a:moveTo>
                  <a:pt x="6062126" y="6198364"/>
                </a:moveTo>
                <a:cubicBezTo>
                  <a:pt x="6052948" y="6198364"/>
                  <a:pt x="6045383" y="6198736"/>
                  <a:pt x="6039429" y="6199480"/>
                </a:cubicBezTo>
                <a:cubicBezTo>
                  <a:pt x="6033476" y="6200225"/>
                  <a:pt x="6028702" y="6201279"/>
                  <a:pt x="6025105" y="6202643"/>
                </a:cubicBezTo>
                <a:cubicBezTo>
                  <a:pt x="6021508" y="6204007"/>
                  <a:pt x="6018966" y="6205620"/>
                  <a:pt x="6017478" y="6207480"/>
                </a:cubicBezTo>
                <a:cubicBezTo>
                  <a:pt x="6015989" y="6209340"/>
                  <a:pt x="6015245" y="6211511"/>
                  <a:pt x="6015245" y="6213991"/>
                </a:cubicBezTo>
                <a:lnTo>
                  <a:pt x="6015245" y="6545134"/>
                </a:lnTo>
                <a:cubicBezTo>
                  <a:pt x="6015245" y="6547614"/>
                  <a:pt x="6015989" y="6549785"/>
                  <a:pt x="6017478" y="6551645"/>
                </a:cubicBezTo>
                <a:cubicBezTo>
                  <a:pt x="6018966" y="6553505"/>
                  <a:pt x="6021508" y="6555056"/>
                  <a:pt x="6025105" y="6556296"/>
                </a:cubicBezTo>
                <a:cubicBezTo>
                  <a:pt x="6028702" y="6557536"/>
                  <a:pt x="6033476" y="6558467"/>
                  <a:pt x="6039429" y="6559086"/>
                </a:cubicBezTo>
                <a:cubicBezTo>
                  <a:pt x="6045383" y="6559707"/>
                  <a:pt x="6052948" y="6560017"/>
                  <a:pt x="6062126" y="6560017"/>
                </a:cubicBezTo>
                <a:cubicBezTo>
                  <a:pt x="6071304" y="6560017"/>
                  <a:pt x="6078869" y="6559707"/>
                  <a:pt x="6084822" y="6559086"/>
                </a:cubicBezTo>
                <a:cubicBezTo>
                  <a:pt x="6090775" y="6558467"/>
                  <a:pt x="6095550" y="6557536"/>
                  <a:pt x="6099147" y="6556296"/>
                </a:cubicBezTo>
                <a:cubicBezTo>
                  <a:pt x="6102744" y="6555056"/>
                  <a:pt x="6105286" y="6553505"/>
                  <a:pt x="6106774" y="6551645"/>
                </a:cubicBezTo>
                <a:cubicBezTo>
                  <a:pt x="6108262" y="6549785"/>
                  <a:pt x="6109007" y="6547614"/>
                  <a:pt x="6109007" y="6545134"/>
                </a:cubicBezTo>
                <a:lnTo>
                  <a:pt x="6109007" y="6213991"/>
                </a:lnTo>
                <a:cubicBezTo>
                  <a:pt x="6109007" y="6211511"/>
                  <a:pt x="6108262" y="6209340"/>
                  <a:pt x="6106774" y="6207480"/>
                </a:cubicBezTo>
                <a:cubicBezTo>
                  <a:pt x="6105286" y="6205620"/>
                  <a:pt x="6102744" y="6204007"/>
                  <a:pt x="6099147" y="6202643"/>
                </a:cubicBezTo>
                <a:cubicBezTo>
                  <a:pt x="6095550" y="6201279"/>
                  <a:pt x="6090775" y="6200225"/>
                  <a:pt x="6084822" y="6199480"/>
                </a:cubicBezTo>
                <a:cubicBezTo>
                  <a:pt x="6078869" y="6198736"/>
                  <a:pt x="6071304" y="6198364"/>
                  <a:pt x="6062126" y="6198364"/>
                </a:cubicBezTo>
                <a:close/>
                <a:moveTo>
                  <a:pt x="5459818" y="6198364"/>
                </a:moveTo>
                <a:cubicBezTo>
                  <a:pt x="5450889" y="6198364"/>
                  <a:pt x="5443385" y="6198675"/>
                  <a:pt x="5437308" y="6199294"/>
                </a:cubicBezTo>
                <a:cubicBezTo>
                  <a:pt x="5431232" y="6199915"/>
                  <a:pt x="5426394" y="6200845"/>
                  <a:pt x="5422797" y="6202085"/>
                </a:cubicBezTo>
                <a:cubicBezTo>
                  <a:pt x="5419200" y="6203326"/>
                  <a:pt x="5416720" y="6204875"/>
                  <a:pt x="5415356" y="6206736"/>
                </a:cubicBezTo>
                <a:cubicBezTo>
                  <a:pt x="5413992" y="6208596"/>
                  <a:pt x="5413310" y="6210767"/>
                  <a:pt x="5413310" y="6213247"/>
                </a:cubicBezTo>
                <a:lnTo>
                  <a:pt x="5413310" y="6416397"/>
                </a:lnTo>
                <a:cubicBezTo>
                  <a:pt x="5413310" y="6441698"/>
                  <a:pt x="5415356" y="6462845"/>
                  <a:pt x="5419449" y="6479835"/>
                </a:cubicBezTo>
                <a:cubicBezTo>
                  <a:pt x="5423541" y="6496827"/>
                  <a:pt x="5430363" y="6511772"/>
                  <a:pt x="5439913" y="6524670"/>
                </a:cubicBezTo>
                <a:cubicBezTo>
                  <a:pt x="5449463" y="6537569"/>
                  <a:pt x="5461989" y="6547738"/>
                  <a:pt x="5477492" y="6555180"/>
                </a:cubicBezTo>
                <a:cubicBezTo>
                  <a:pt x="5492995" y="6562621"/>
                  <a:pt x="5512157" y="6566342"/>
                  <a:pt x="5534977" y="6566342"/>
                </a:cubicBezTo>
                <a:cubicBezTo>
                  <a:pt x="5555317" y="6566342"/>
                  <a:pt x="5574974" y="6561381"/>
                  <a:pt x="5593950" y="6551459"/>
                </a:cubicBezTo>
                <a:cubicBezTo>
                  <a:pt x="5612925" y="6541537"/>
                  <a:pt x="5631591" y="6526655"/>
                  <a:pt x="5649946" y="6506811"/>
                </a:cubicBezTo>
                <a:lnTo>
                  <a:pt x="5649946" y="6545134"/>
                </a:lnTo>
                <a:cubicBezTo>
                  <a:pt x="5649946" y="6547614"/>
                  <a:pt x="5650567" y="6549785"/>
                  <a:pt x="5651807" y="6551645"/>
                </a:cubicBezTo>
                <a:cubicBezTo>
                  <a:pt x="5653047" y="6553505"/>
                  <a:pt x="5655156" y="6555056"/>
                  <a:pt x="5658132" y="6556296"/>
                </a:cubicBezTo>
                <a:cubicBezTo>
                  <a:pt x="5661108" y="6557536"/>
                  <a:pt x="5665139" y="6558467"/>
                  <a:pt x="5670224" y="6559086"/>
                </a:cubicBezTo>
                <a:cubicBezTo>
                  <a:pt x="5675309" y="6559707"/>
                  <a:pt x="5681945" y="6560017"/>
                  <a:pt x="5690130" y="6560017"/>
                </a:cubicBezTo>
                <a:cubicBezTo>
                  <a:pt x="5697820" y="6560017"/>
                  <a:pt x="5704206" y="6559707"/>
                  <a:pt x="5709291" y="6559086"/>
                </a:cubicBezTo>
                <a:cubicBezTo>
                  <a:pt x="5714377" y="6558467"/>
                  <a:pt x="5718469" y="6557536"/>
                  <a:pt x="5721570" y="6556296"/>
                </a:cubicBezTo>
                <a:cubicBezTo>
                  <a:pt x="5724670" y="6555056"/>
                  <a:pt x="5726841" y="6553505"/>
                  <a:pt x="5728081" y="6551645"/>
                </a:cubicBezTo>
                <a:cubicBezTo>
                  <a:pt x="5729321" y="6549785"/>
                  <a:pt x="5729941" y="6547614"/>
                  <a:pt x="5729941" y="6545134"/>
                </a:cubicBezTo>
                <a:lnTo>
                  <a:pt x="5729941" y="6213247"/>
                </a:lnTo>
                <a:cubicBezTo>
                  <a:pt x="5729941" y="6210767"/>
                  <a:pt x="5729198" y="6208596"/>
                  <a:pt x="5727709" y="6206736"/>
                </a:cubicBezTo>
                <a:cubicBezTo>
                  <a:pt x="5726221" y="6204875"/>
                  <a:pt x="5723740" y="6203326"/>
                  <a:pt x="5720268" y="6202085"/>
                </a:cubicBezTo>
                <a:cubicBezTo>
                  <a:pt x="5716795" y="6200845"/>
                  <a:pt x="5712082" y="6199915"/>
                  <a:pt x="5706130" y="6199294"/>
                </a:cubicBezTo>
                <a:cubicBezTo>
                  <a:pt x="5700176" y="6198675"/>
                  <a:pt x="5692611" y="6198364"/>
                  <a:pt x="5683433" y="6198364"/>
                </a:cubicBezTo>
                <a:cubicBezTo>
                  <a:pt x="5674255" y="6198364"/>
                  <a:pt x="5666690" y="6198675"/>
                  <a:pt x="5660736" y="6199294"/>
                </a:cubicBezTo>
                <a:cubicBezTo>
                  <a:pt x="5654783" y="6199915"/>
                  <a:pt x="5650008" y="6200845"/>
                  <a:pt x="5646412" y="6202085"/>
                </a:cubicBezTo>
                <a:cubicBezTo>
                  <a:pt x="5642815" y="6203326"/>
                  <a:pt x="5640335" y="6204875"/>
                  <a:pt x="5638970" y="6206736"/>
                </a:cubicBezTo>
                <a:cubicBezTo>
                  <a:pt x="5637606" y="6208596"/>
                  <a:pt x="5636924" y="6210767"/>
                  <a:pt x="5636924" y="6213247"/>
                </a:cubicBezTo>
                <a:lnTo>
                  <a:pt x="5636924" y="6433885"/>
                </a:lnTo>
                <a:cubicBezTo>
                  <a:pt x="5623281" y="6450504"/>
                  <a:pt x="5610445" y="6463154"/>
                  <a:pt x="5598415" y="6471836"/>
                </a:cubicBezTo>
                <a:cubicBezTo>
                  <a:pt x="5586384" y="6480518"/>
                  <a:pt x="5574416" y="6484858"/>
                  <a:pt x="5562510" y="6484858"/>
                </a:cubicBezTo>
                <a:cubicBezTo>
                  <a:pt x="5553084" y="6484858"/>
                  <a:pt x="5544837" y="6483060"/>
                  <a:pt x="5537768" y="6479463"/>
                </a:cubicBezTo>
                <a:cubicBezTo>
                  <a:pt x="5530698" y="6475867"/>
                  <a:pt x="5524868" y="6470782"/>
                  <a:pt x="5520280" y="6464208"/>
                </a:cubicBezTo>
                <a:cubicBezTo>
                  <a:pt x="5515691" y="6457636"/>
                  <a:pt x="5512281" y="6449760"/>
                  <a:pt x="5510048" y="6440582"/>
                </a:cubicBezTo>
                <a:cubicBezTo>
                  <a:pt x="5507815" y="6431405"/>
                  <a:pt x="5506699" y="6418134"/>
                  <a:pt x="5506699" y="6400770"/>
                </a:cubicBezTo>
                <a:lnTo>
                  <a:pt x="5506699" y="6213247"/>
                </a:lnTo>
                <a:cubicBezTo>
                  <a:pt x="5506699" y="6210767"/>
                  <a:pt x="5505956" y="6208596"/>
                  <a:pt x="5504467" y="6206736"/>
                </a:cubicBezTo>
                <a:cubicBezTo>
                  <a:pt x="5502978" y="6204875"/>
                  <a:pt x="5500436" y="6203326"/>
                  <a:pt x="5496839" y="6202085"/>
                </a:cubicBezTo>
                <a:cubicBezTo>
                  <a:pt x="5493243" y="6200845"/>
                  <a:pt x="5488468" y="6199915"/>
                  <a:pt x="5482515" y="6199294"/>
                </a:cubicBezTo>
                <a:cubicBezTo>
                  <a:pt x="5476561" y="6198675"/>
                  <a:pt x="5468996" y="6198364"/>
                  <a:pt x="5459818" y="6198364"/>
                </a:cubicBezTo>
                <a:close/>
                <a:moveTo>
                  <a:pt x="4218518" y="6198364"/>
                </a:moveTo>
                <a:cubicBezTo>
                  <a:pt x="4209340" y="6198364"/>
                  <a:pt x="4201713" y="6198612"/>
                  <a:pt x="4195635" y="6199108"/>
                </a:cubicBezTo>
                <a:cubicBezTo>
                  <a:pt x="4189559" y="6199605"/>
                  <a:pt x="4184722" y="6200411"/>
                  <a:pt x="4181125" y="6201527"/>
                </a:cubicBezTo>
                <a:cubicBezTo>
                  <a:pt x="4177529" y="6202643"/>
                  <a:pt x="4175048" y="6204131"/>
                  <a:pt x="4173684" y="6205992"/>
                </a:cubicBezTo>
                <a:cubicBezTo>
                  <a:pt x="4172320" y="6207852"/>
                  <a:pt x="4171637" y="6210023"/>
                  <a:pt x="4171637" y="6212503"/>
                </a:cubicBezTo>
                <a:cubicBezTo>
                  <a:pt x="4171637" y="6215232"/>
                  <a:pt x="4171948" y="6218642"/>
                  <a:pt x="4172568" y="6222735"/>
                </a:cubicBezTo>
                <a:cubicBezTo>
                  <a:pt x="4173187" y="6226828"/>
                  <a:pt x="4174614" y="6232471"/>
                  <a:pt x="4176846" y="6239664"/>
                </a:cubicBezTo>
                <a:lnTo>
                  <a:pt x="4264654" y="6539925"/>
                </a:lnTo>
                <a:cubicBezTo>
                  <a:pt x="4265646" y="6543894"/>
                  <a:pt x="4267135" y="6547180"/>
                  <a:pt x="4269120" y="6549785"/>
                </a:cubicBezTo>
                <a:cubicBezTo>
                  <a:pt x="4271104" y="6552389"/>
                  <a:pt x="4274267" y="6554436"/>
                  <a:pt x="4278607" y="6555924"/>
                </a:cubicBezTo>
                <a:cubicBezTo>
                  <a:pt x="4282948" y="6557412"/>
                  <a:pt x="4288901" y="6558467"/>
                  <a:pt x="4296466" y="6559086"/>
                </a:cubicBezTo>
                <a:cubicBezTo>
                  <a:pt x="4304032" y="6559707"/>
                  <a:pt x="4314016" y="6560017"/>
                  <a:pt x="4326418" y="6560017"/>
                </a:cubicBezTo>
                <a:cubicBezTo>
                  <a:pt x="4338572" y="6560017"/>
                  <a:pt x="4348494" y="6559769"/>
                  <a:pt x="4356184" y="6559272"/>
                </a:cubicBezTo>
                <a:cubicBezTo>
                  <a:pt x="4363874" y="6558777"/>
                  <a:pt x="4369950" y="6557784"/>
                  <a:pt x="4374415" y="6556296"/>
                </a:cubicBezTo>
                <a:cubicBezTo>
                  <a:pt x="4378880" y="6554808"/>
                  <a:pt x="4382043" y="6552761"/>
                  <a:pt x="4383903" y="6550157"/>
                </a:cubicBezTo>
                <a:cubicBezTo>
                  <a:pt x="4385764" y="6547552"/>
                  <a:pt x="4387190" y="6544142"/>
                  <a:pt x="4388182" y="6539925"/>
                </a:cubicBezTo>
                <a:lnTo>
                  <a:pt x="4439528" y="6338263"/>
                </a:lnTo>
                <a:lnTo>
                  <a:pt x="4440272" y="6334914"/>
                </a:lnTo>
                <a:lnTo>
                  <a:pt x="4441016" y="6338263"/>
                </a:lnTo>
                <a:lnTo>
                  <a:pt x="4496827" y="6539925"/>
                </a:lnTo>
                <a:cubicBezTo>
                  <a:pt x="4497818" y="6543894"/>
                  <a:pt x="4499307" y="6547180"/>
                  <a:pt x="4501291" y="6549785"/>
                </a:cubicBezTo>
                <a:cubicBezTo>
                  <a:pt x="4503276" y="6552389"/>
                  <a:pt x="4506438" y="6554436"/>
                  <a:pt x="4510779" y="6555924"/>
                </a:cubicBezTo>
                <a:cubicBezTo>
                  <a:pt x="4515120" y="6557412"/>
                  <a:pt x="4521135" y="6558467"/>
                  <a:pt x="4528825" y="6559086"/>
                </a:cubicBezTo>
                <a:cubicBezTo>
                  <a:pt x="4536514" y="6559707"/>
                  <a:pt x="4546436" y="6560017"/>
                  <a:pt x="4558590" y="6560017"/>
                </a:cubicBezTo>
                <a:cubicBezTo>
                  <a:pt x="4570744" y="6560017"/>
                  <a:pt x="4580604" y="6559769"/>
                  <a:pt x="4588169" y="6559272"/>
                </a:cubicBezTo>
                <a:cubicBezTo>
                  <a:pt x="4595735" y="6558777"/>
                  <a:pt x="4601564" y="6557784"/>
                  <a:pt x="4605657" y="6556296"/>
                </a:cubicBezTo>
                <a:cubicBezTo>
                  <a:pt x="4609750" y="6554808"/>
                  <a:pt x="4612789" y="6552761"/>
                  <a:pt x="4614773" y="6550157"/>
                </a:cubicBezTo>
                <a:cubicBezTo>
                  <a:pt x="4616757" y="6547552"/>
                  <a:pt x="4618369" y="6544142"/>
                  <a:pt x="4619609" y="6539925"/>
                </a:cubicBezTo>
                <a:lnTo>
                  <a:pt x="4708162" y="6239664"/>
                </a:lnTo>
                <a:cubicBezTo>
                  <a:pt x="4710147" y="6232223"/>
                  <a:pt x="4711511" y="6226518"/>
                  <a:pt x="4712255" y="6222549"/>
                </a:cubicBezTo>
                <a:cubicBezTo>
                  <a:pt x="4712999" y="6218580"/>
                  <a:pt x="4713371" y="6215232"/>
                  <a:pt x="4713371" y="6212503"/>
                </a:cubicBezTo>
                <a:cubicBezTo>
                  <a:pt x="4713371" y="6210023"/>
                  <a:pt x="4712751" y="6207852"/>
                  <a:pt x="4711511" y="6205992"/>
                </a:cubicBezTo>
                <a:cubicBezTo>
                  <a:pt x="4710270" y="6204131"/>
                  <a:pt x="4707976" y="6202643"/>
                  <a:pt x="4704627" y="6201527"/>
                </a:cubicBezTo>
                <a:cubicBezTo>
                  <a:pt x="4701279" y="6200411"/>
                  <a:pt x="4696690" y="6199605"/>
                  <a:pt x="4690861" y="6199108"/>
                </a:cubicBezTo>
                <a:cubicBezTo>
                  <a:pt x="4685032" y="6198612"/>
                  <a:pt x="4677529" y="6198364"/>
                  <a:pt x="4668351" y="6198364"/>
                </a:cubicBezTo>
                <a:cubicBezTo>
                  <a:pt x="4659173" y="6198364"/>
                  <a:pt x="4651607" y="6198612"/>
                  <a:pt x="4645654" y="6199108"/>
                </a:cubicBezTo>
                <a:cubicBezTo>
                  <a:pt x="4639702" y="6199605"/>
                  <a:pt x="4634989" y="6200473"/>
                  <a:pt x="4631516" y="6201713"/>
                </a:cubicBezTo>
                <a:cubicBezTo>
                  <a:pt x="4628043" y="6202953"/>
                  <a:pt x="4625563" y="6204628"/>
                  <a:pt x="4624074" y="6206736"/>
                </a:cubicBezTo>
                <a:cubicBezTo>
                  <a:pt x="4622586" y="6208844"/>
                  <a:pt x="4621594" y="6211387"/>
                  <a:pt x="4621098" y="6214363"/>
                </a:cubicBezTo>
                <a:lnTo>
                  <a:pt x="4557846" y="6458069"/>
                </a:lnTo>
                <a:lnTo>
                  <a:pt x="4557102" y="6462534"/>
                </a:lnTo>
                <a:lnTo>
                  <a:pt x="4555986" y="6458441"/>
                </a:lnTo>
                <a:lnTo>
                  <a:pt x="4489757" y="6212875"/>
                </a:lnTo>
                <a:cubicBezTo>
                  <a:pt x="4489013" y="6210395"/>
                  <a:pt x="4487958" y="6208224"/>
                  <a:pt x="4486594" y="6206364"/>
                </a:cubicBezTo>
                <a:cubicBezTo>
                  <a:pt x="4485230" y="6204503"/>
                  <a:pt x="4482874" y="6203015"/>
                  <a:pt x="4479525" y="6201899"/>
                </a:cubicBezTo>
                <a:cubicBezTo>
                  <a:pt x="4476176" y="6200783"/>
                  <a:pt x="4471650" y="6199915"/>
                  <a:pt x="4465944" y="6199294"/>
                </a:cubicBezTo>
                <a:cubicBezTo>
                  <a:pt x="4460239" y="6198675"/>
                  <a:pt x="4452798" y="6198364"/>
                  <a:pt x="4443621" y="6198364"/>
                </a:cubicBezTo>
                <a:cubicBezTo>
                  <a:pt x="4434443" y="6198364"/>
                  <a:pt x="4426939" y="6198612"/>
                  <a:pt x="4421110" y="6199108"/>
                </a:cubicBezTo>
                <a:cubicBezTo>
                  <a:pt x="4415281" y="6199605"/>
                  <a:pt x="4410754" y="6200473"/>
                  <a:pt x="4407529" y="6201713"/>
                </a:cubicBezTo>
                <a:cubicBezTo>
                  <a:pt x="4404305" y="6202953"/>
                  <a:pt x="4401886" y="6204628"/>
                  <a:pt x="4400274" y="6206736"/>
                </a:cubicBezTo>
                <a:cubicBezTo>
                  <a:pt x="4398662" y="6208844"/>
                  <a:pt x="4397483" y="6211387"/>
                  <a:pt x="4396739" y="6214363"/>
                </a:cubicBezTo>
                <a:lnTo>
                  <a:pt x="4334976" y="6458069"/>
                </a:lnTo>
                <a:lnTo>
                  <a:pt x="4334231" y="6462534"/>
                </a:lnTo>
                <a:lnTo>
                  <a:pt x="4333487" y="6458069"/>
                </a:lnTo>
                <a:lnTo>
                  <a:pt x="4267631" y="6214363"/>
                </a:lnTo>
                <a:cubicBezTo>
                  <a:pt x="4266887" y="6211387"/>
                  <a:pt x="4265832" y="6208844"/>
                  <a:pt x="4264468" y="6206736"/>
                </a:cubicBezTo>
                <a:cubicBezTo>
                  <a:pt x="4263104" y="6204628"/>
                  <a:pt x="4260686" y="6202953"/>
                  <a:pt x="4257213" y="6201713"/>
                </a:cubicBezTo>
                <a:cubicBezTo>
                  <a:pt x="4253741" y="6200473"/>
                  <a:pt x="4248903" y="6199605"/>
                  <a:pt x="4242703" y="6199108"/>
                </a:cubicBezTo>
                <a:cubicBezTo>
                  <a:pt x="4236501" y="6198612"/>
                  <a:pt x="4228439" y="6198364"/>
                  <a:pt x="4218518" y="6198364"/>
                </a:cubicBezTo>
                <a:close/>
                <a:moveTo>
                  <a:pt x="1671102" y="6198364"/>
                </a:moveTo>
                <a:cubicBezTo>
                  <a:pt x="1661924" y="6198364"/>
                  <a:pt x="1654358" y="6198736"/>
                  <a:pt x="1648406" y="6199480"/>
                </a:cubicBezTo>
                <a:cubicBezTo>
                  <a:pt x="1642452" y="6200225"/>
                  <a:pt x="1637677" y="6201279"/>
                  <a:pt x="1634081" y="6202643"/>
                </a:cubicBezTo>
                <a:cubicBezTo>
                  <a:pt x="1630484" y="6204007"/>
                  <a:pt x="1627941" y="6205620"/>
                  <a:pt x="1626453" y="6207480"/>
                </a:cubicBezTo>
                <a:cubicBezTo>
                  <a:pt x="1624965" y="6209340"/>
                  <a:pt x="1624221" y="6211511"/>
                  <a:pt x="1624221" y="6213991"/>
                </a:cubicBezTo>
                <a:lnTo>
                  <a:pt x="1624221" y="6545134"/>
                </a:lnTo>
                <a:cubicBezTo>
                  <a:pt x="1624221" y="6547614"/>
                  <a:pt x="1624965" y="6549785"/>
                  <a:pt x="1626453" y="6551645"/>
                </a:cubicBezTo>
                <a:cubicBezTo>
                  <a:pt x="1627941" y="6553505"/>
                  <a:pt x="1630484" y="6555056"/>
                  <a:pt x="1634081" y="6556296"/>
                </a:cubicBezTo>
                <a:cubicBezTo>
                  <a:pt x="1637677" y="6557536"/>
                  <a:pt x="1642452" y="6558467"/>
                  <a:pt x="1648406" y="6559086"/>
                </a:cubicBezTo>
                <a:cubicBezTo>
                  <a:pt x="1654358" y="6559707"/>
                  <a:pt x="1661924" y="6560017"/>
                  <a:pt x="1671102" y="6560017"/>
                </a:cubicBezTo>
                <a:cubicBezTo>
                  <a:pt x="1680279" y="6560017"/>
                  <a:pt x="1687845" y="6559707"/>
                  <a:pt x="1693798" y="6559086"/>
                </a:cubicBezTo>
                <a:cubicBezTo>
                  <a:pt x="1699751" y="6558467"/>
                  <a:pt x="1704526" y="6557536"/>
                  <a:pt x="1708123" y="6556296"/>
                </a:cubicBezTo>
                <a:cubicBezTo>
                  <a:pt x="1711719" y="6555056"/>
                  <a:pt x="1714262" y="6553505"/>
                  <a:pt x="1715750" y="6551645"/>
                </a:cubicBezTo>
                <a:cubicBezTo>
                  <a:pt x="1717239" y="6549785"/>
                  <a:pt x="1717983" y="6547614"/>
                  <a:pt x="1717983" y="6545134"/>
                </a:cubicBezTo>
                <a:lnTo>
                  <a:pt x="1717983" y="6213991"/>
                </a:lnTo>
                <a:cubicBezTo>
                  <a:pt x="1717983" y="6211511"/>
                  <a:pt x="1717239" y="6209340"/>
                  <a:pt x="1715750" y="6207480"/>
                </a:cubicBezTo>
                <a:cubicBezTo>
                  <a:pt x="1714262" y="6205620"/>
                  <a:pt x="1711719" y="6204007"/>
                  <a:pt x="1708123" y="6202643"/>
                </a:cubicBezTo>
                <a:cubicBezTo>
                  <a:pt x="1704526" y="6201279"/>
                  <a:pt x="1699751" y="6200225"/>
                  <a:pt x="1693798" y="6199480"/>
                </a:cubicBezTo>
                <a:cubicBezTo>
                  <a:pt x="1687845" y="6198736"/>
                  <a:pt x="1680279" y="6198364"/>
                  <a:pt x="1671102" y="6198364"/>
                </a:cubicBezTo>
                <a:close/>
                <a:moveTo>
                  <a:pt x="8900650" y="6193527"/>
                </a:moveTo>
                <a:cubicBezTo>
                  <a:pt x="8880310" y="6193527"/>
                  <a:pt x="8861707" y="6196318"/>
                  <a:pt x="8844840" y="6201899"/>
                </a:cubicBezTo>
                <a:cubicBezTo>
                  <a:pt x="8827972" y="6207480"/>
                  <a:pt x="8813462" y="6215542"/>
                  <a:pt x="8801307" y="6226083"/>
                </a:cubicBezTo>
                <a:cubicBezTo>
                  <a:pt x="8789153" y="6236626"/>
                  <a:pt x="8779665" y="6249524"/>
                  <a:pt x="8772844" y="6264779"/>
                </a:cubicBezTo>
                <a:cubicBezTo>
                  <a:pt x="8766023" y="6280034"/>
                  <a:pt x="8762612" y="6297335"/>
                  <a:pt x="8762612" y="6316683"/>
                </a:cubicBezTo>
                <a:cubicBezTo>
                  <a:pt x="8762612" y="6334790"/>
                  <a:pt x="8765217" y="6349921"/>
                  <a:pt x="8770426" y="6362075"/>
                </a:cubicBezTo>
                <a:cubicBezTo>
                  <a:pt x="8775635" y="6374230"/>
                  <a:pt x="8782580" y="6384648"/>
                  <a:pt x="8791262" y="6393329"/>
                </a:cubicBezTo>
                <a:cubicBezTo>
                  <a:pt x="8780596" y="6403003"/>
                  <a:pt x="8771914" y="6413855"/>
                  <a:pt x="8765217" y="6425885"/>
                </a:cubicBezTo>
                <a:cubicBezTo>
                  <a:pt x="8758520" y="6437916"/>
                  <a:pt x="8755171" y="6451248"/>
                  <a:pt x="8755171" y="6465883"/>
                </a:cubicBezTo>
                <a:cubicBezTo>
                  <a:pt x="8755171" y="6477541"/>
                  <a:pt x="8758085" y="6488269"/>
                  <a:pt x="8763915" y="6498067"/>
                </a:cubicBezTo>
                <a:cubicBezTo>
                  <a:pt x="8769743" y="6507865"/>
                  <a:pt x="8777991" y="6515616"/>
                  <a:pt x="8788657" y="6521321"/>
                </a:cubicBezTo>
                <a:cubicBezTo>
                  <a:pt x="8780968" y="6527027"/>
                  <a:pt x="8774147" y="6532980"/>
                  <a:pt x="8768193" y="6539181"/>
                </a:cubicBezTo>
                <a:cubicBezTo>
                  <a:pt x="8762240" y="6545382"/>
                  <a:pt x="8757217" y="6551893"/>
                  <a:pt x="8753125" y="6558714"/>
                </a:cubicBezTo>
                <a:cubicBezTo>
                  <a:pt x="8749032" y="6565536"/>
                  <a:pt x="8745931" y="6572667"/>
                  <a:pt x="8743823" y="6580108"/>
                </a:cubicBezTo>
                <a:cubicBezTo>
                  <a:pt x="8741714" y="6587550"/>
                  <a:pt x="8740660" y="6595363"/>
                  <a:pt x="8740660" y="6603549"/>
                </a:cubicBezTo>
                <a:cubicBezTo>
                  <a:pt x="8740660" y="6616696"/>
                  <a:pt x="8743575" y="6628788"/>
                  <a:pt x="8749404" y="6639826"/>
                </a:cubicBezTo>
                <a:cubicBezTo>
                  <a:pt x="8755233" y="6650864"/>
                  <a:pt x="8764534" y="6660352"/>
                  <a:pt x="8777309" y="6668289"/>
                </a:cubicBezTo>
                <a:cubicBezTo>
                  <a:pt x="8790083" y="6676227"/>
                  <a:pt x="8806454" y="6682428"/>
                  <a:pt x="8826422" y="6686893"/>
                </a:cubicBezTo>
                <a:cubicBezTo>
                  <a:pt x="8846390" y="6691357"/>
                  <a:pt x="8870512" y="6693590"/>
                  <a:pt x="8898790" y="6693590"/>
                </a:cubicBezTo>
                <a:cubicBezTo>
                  <a:pt x="8927812" y="6693590"/>
                  <a:pt x="8953174" y="6690489"/>
                  <a:pt x="8974879" y="6684288"/>
                </a:cubicBezTo>
                <a:cubicBezTo>
                  <a:pt x="8996582" y="6678087"/>
                  <a:pt x="9014628" y="6669653"/>
                  <a:pt x="9029015" y="6658987"/>
                </a:cubicBezTo>
                <a:cubicBezTo>
                  <a:pt x="9043401" y="6648322"/>
                  <a:pt x="9054191" y="6635733"/>
                  <a:pt x="9061385" y="6621222"/>
                </a:cubicBezTo>
                <a:cubicBezTo>
                  <a:pt x="9068578" y="6606711"/>
                  <a:pt x="9072175" y="6591270"/>
                  <a:pt x="9072175" y="6574899"/>
                </a:cubicBezTo>
                <a:cubicBezTo>
                  <a:pt x="9072175" y="6560017"/>
                  <a:pt x="9069508" y="6546746"/>
                  <a:pt x="9064175" y="6535088"/>
                </a:cubicBezTo>
                <a:cubicBezTo>
                  <a:pt x="9058842" y="6523430"/>
                  <a:pt x="9051153" y="6513446"/>
                  <a:pt x="9041106" y="6505136"/>
                </a:cubicBezTo>
                <a:cubicBezTo>
                  <a:pt x="9031061" y="6496827"/>
                  <a:pt x="9018658" y="6490378"/>
                  <a:pt x="9003900" y="6485789"/>
                </a:cubicBezTo>
                <a:cubicBezTo>
                  <a:pt x="8989141" y="6481200"/>
                  <a:pt x="8972336" y="6478533"/>
                  <a:pt x="8953484" y="6477789"/>
                </a:cubicBezTo>
                <a:lnTo>
                  <a:pt x="8872745" y="6474812"/>
                </a:lnTo>
                <a:cubicBezTo>
                  <a:pt x="8861335" y="6474317"/>
                  <a:pt x="8852467" y="6471774"/>
                  <a:pt x="8846142" y="6467185"/>
                </a:cubicBezTo>
                <a:cubicBezTo>
                  <a:pt x="8839817" y="6462596"/>
                  <a:pt x="8836654" y="6456705"/>
                  <a:pt x="8836654" y="6449512"/>
                </a:cubicBezTo>
                <a:cubicBezTo>
                  <a:pt x="8836654" y="6444055"/>
                  <a:pt x="8837832" y="6439094"/>
                  <a:pt x="8840188" y="6434629"/>
                </a:cubicBezTo>
                <a:cubicBezTo>
                  <a:pt x="8842545" y="6430164"/>
                  <a:pt x="8845212" y="6426319"/>
                  <a:pt x="8848189" y="6423095"/>
                </a:cubicBezTo>
                <a:cubicBezTo>
                  <a:pt x="8853398" y="6426568"/>
                  <a:pt x="8860839" y="6429606"/>
                  <a:pt x="8870512" y="6432210"/>
                </a:cubicBezTo>
                <a:cubicBezTo>
                  <a:pt x="8880187" y="6434815"/>
                  <a:pt x="8890356" y="6436117"/>
                  <a:pt x="8901023" y="6436117"/>
                </a:cubicBezTo>
                <a:cubicBezTo>
                  <a:pt x="8921858" y="6436117"/>
                  <a:pt x="8940772" y="6433451"/>
                  <a:pt x="8957763" y="6428118"/>
                </a:cubicBezTo>
                <a:cubicBezTo>
                  <a:pt x="8974754" y="6422785"/>
                  <a:pt x="8989265" y="6414971"/>
                  <a:pt x="9001295" y="6404677"/>
                </a:cubicBezTo>
                <a:cubicBezTo>
                  <a:pt x="9013326" y="6394384"/>
                  <a:pt x="9022565" y="6381733"/>
                  <a:pt x="9029015" y="6366726"/>
                </a:cubicBezTo>
                <a:cubicBezTo>
                  <a:pt x="9035464" y="6351719"/>
                  <a:pt x="9038689" y="6334542"/>
                  <a:pt x="9038689" y="6315194"/>
                </a:cubicBezTo>
                <a:cubicBezTo>
                  <a:pt x="9038689" y="6307009"/>
                  <a:pt x="9037510" y="6299134"/>
                  <a:pt x="9035154" y="6291568"/>
                </a:cubicBezTo>
                <a:cubicBezTo>
                  <a:pt x="9032797" y="6284003"/>
                  <a:pt x="9028890" y="6277243"/>
                  <a:pt x="9023434" y="6271290"/>
                </a:cubicBezTo>
                <a:lnTo>
                  <a:pt x="9062501" y="6271290"/>
                </a:lnTo>
                <a:cubicBezTo>
                  <a:pt x="9066469" y="6271290"/>
                  <a:pt x="9069818" y="6268438"/>
                  <a:pt x="9072547" y="6262732"/>
                </a:cubicBezTo>
                <a:cubicBezTo>
                  <a:pt x="9075275" y="6257027"/>
                  <a:pt x="9076640" y="6248222"/>
                  <a:pt x="9076640" y="6236315"/>
                </a:cubicBezTo>
                <a:cubicBezTo>
                  <a:pt x="9076640" y="6223417"/>
                  <a:pt x="9075337" y="6214239"/>
                  <a:pt x="9072733" y="6208782"/>
                </a:cubicBezTo>
                <a:cubicBezTo>
                  <a:pt x="9070129" y="6203326"/>
                  <a:pt x="9066718" y="6200597"/>
                  <a:pt x="9062501" y="6200597"/>
                </a:cubicBezTo>
                <a:lnTo>
                  <a:pt x="8957205" y="6200597"/>
                </a:lnTo>
                <a:cubicBezTo>
                  <a:pt x="8949020" y="6198364"/>
                  <a:pt x="8940152" y="6196628"/>
                  <a:pt x="8930602" y="6195388"/>
                </a:cubicBezTo>
                <a:cubicBezTo>
                  <a:pt x="8921052" y="6194148"/>
                  <a:pt x="8911068" y="6193527"/>
                  <a:pt x="8900650" y="6193527"/>
                </a:cubicBezTo>
                <a:close/>
                <a:moveTo>
                  <a:pt x="10867562" y="6192411"/>
                </a:moveTo>
                <a:cubicBezTo>
                  <a:pt x="10843253" y="6192411"/>
                  <a:pt x="10820929" y="6196256"/>
                  <a:pt x="10800590" y="6203945"/>
                </a:cubicBezTo>
                <a:cubicBezTo>
                  <a:pt x="10780250" y="6211635"/>
                  <a:pt x="10762639" y="6223417"/>
                  <a:pt x="10747756" y="6239292"/>
                </a:cubicBezTo>
                <a:cubicBezTo>
                  <a:pt x="10732873" y="6255167"/>
                  <a:pt x="10721277" y="6275197"/>
                  <a:pt x="10712967" y="6299381"/>
                </a:cubicBezTo>
                <a:cubicBezTo>
                  <a:pt x="10704657" y="6323566"/>
                  <a:pt x="10700503" y="6352277"/>
                  <a:pt x="10700503" y="6385516"/>
                </a:cubicBezTo>
                <a:cubicBezTo>
                  <a:pt x="10700503" y="6414289"/>
                  <a:pt x="10703913" y="6439838"/>
                  <a:pt x="10710735" y="6462162"/>
                </a:cubicBezTo>
                <a:cubicBezTo>
                  <a:pt x="10717556" y="6484486"/>
                  <a:pt x="10727664" y="6503400"/>
                  <a:pt x="10741058" y="6518903"/>
                </a:cubicBezTo>
                <a:cubicBezTo>
                  <a:pt x="10754453" y="6534406"/>
                  <a:pt x="10771010" y="6546126"/>
                  <a:pt x="10790730" y="6554063"/>
                </a:cubicBezTo>
                <a:cubicBezTo>
                  <a:pt x="10810450" y="6562001"/>
                  <a:pt x="10833084" y="6565970"/>
                  <a:pt x="10858633" y="6565970"/>
                </a:cubicBezTo>
                <a:cubicBezTo>
                  <a:pt x="10870042" y="6565970"/>
                  <a:pt x="10881143" y="6564978"/>
                  <a:pt x="10891933" y="6562993"/>
                </a:cubicBezTo>
                <a:cubicBezTo>
                  <a:pt x="10902723" y="6561009"/>
                  <a:pt x="10912707" y="6558404"/>
                  <a:pt x="10921885" y="6555180"/>
                </a:cubicBezTo>
                <a:cubicBezTo>
                  <a:pt x="10931062" y="6551955"/>
                  <a:pt x="10939248" y="6548296"/>
                  <a:pt x="10946441" y="6544204"/>
                </a:cubicBezTo>
                <a:cubicBezTo>
                  <a:pt x="10953635" y="6540111"/>
                  <a:pt x="10958720" y="6536638"/>
                  <a:pt x="10961696" y="6533786"/>
                </a:cubicBezTo>
                <a:cubicBezTo>
                  <a:pt x="10964673" y="6530933"/>
                  <a:pt x="10966595" y="6528577"/>
                  <a:pt x="10967463" y="6526716"/>
                </a:cubicBezTo>
                <a:cubicBezTo>
                  <a:pt x="10968332" y="6524856"/>
                  <a:pt x="10969076" y="6522437"/>
                  <a:pt x="10969696" y="6519461"/>
                </a:cubicBezTo>
                <a:cubicBezTo>
                  <a:pt x="10970315" y="6516484"/>
                  <a:pt x="10970812" y="6512826"/>
                  <a:pt x="10971184" y="6508485"/>
                </a:cubicBezTo>
                <a:cubicBezTo>
                  <a:pt x="10971556" y="6504144"/>
                  <a:pt x="10971742" y="6498749"/>
                  <a:pt x="10971742" y="6492300"/>
                </a:cubicBezTo>
                <a:cubicBezTo>
                  <a:pt x="10971742" y="6484114"/>
                  <a:pt x="10971494" y="6477417"/>
                  <a:pt x="10970998" y="6472208"/>
                </a:cubicBezTo>
                <a:cubicBezTo>
                  <a:pt x="10970501" y="6466999"/>
                  <a:pt x="10969820" y="6462720"/>
                  <a:pt x="10968952" y="6459372"/>
                </a:cubicBezTo>
                <a:cubicBezTo>
                  <a:pt x="10968083" y="6456023"/>
                  <a:pt x="10966905" y="6453729"/>
                  <a:pt x="10965417" y="6452488"/>
                </a:cubicBezTo>
                <a:cubicBezTo>
                  <a:pt x="10963929" y="6451248"/>
                  <a:pt x="10962068" y="6450628"/>
                  <a:pt x="10959836" y="6450628"/>
                </a:cubicBezTo>
                <a:cubicBezTo>
                  <a:pt x="10956612" y="6450628"/>
                  <a:pt x="10952642" y="6452550"/>
                  <a:pt x="10947930" y="6456395"/>
                </a:cubicBezTo>
                <a:cubicBezTo>
                  <a:pt x="10943217" y="6460240"/>
                  <a:pt x="10937387" y="6464519"/>
                  <a:pt x="10930442" y="6469231"/>
                </a:cubicBezTo>
                <a:cubicBezTo>
                  <a:pt x="10923497" y="6473944"/>
                  <a:pt x="10915373" y="6478223"/>
                  <a:pt x="10906072" y="6482068"/>
                </a:cubicBezTo>
                <a:cubicBezTo>
                  <a:pt x="10896770" y="6485913"/>
                  <a:pt x="10885669" y="6487835"/>
                  <a:pt x="10872771" y="6487835"/>
                </a:cubicBezTo>
                <a:cubicBezTo>
                  <a:pt x="10860121" y="6487835"/>
                  <a:pt x="10849021" y="6485541"/>
                  <a:pt x="10839471" y="6480952"/>
                </a:cubicBezTo>
                <a:cubicBezTo>
                  <a:pt x="10829922" y="6476363"/>
                  <a:pt x="10821984" y="6469480"/>
                  <a:pt x="10815659" y="6460302"/>
                </a:cubicBezTo>
                <a:cubicBezTo>
                  <a:pt x="10809333" y="6451124"/>
                  <a:pt x="10804558" y="6439714"/>
                  <a:pt x="10801334" y="6426071"/>
                </a:cubicBezTo>
                <a:cubicBezTo>
                  <a:pt x="10798110" y="6412429"/>
                  <a:pt x="10796497" y="6396678"/>
                  <a:pt x="10796497" y="6378818"/>
                </a:cubicBezTo>
                <a:cubicBezTo>
                  <a:pt x="10796497" y="6342604"/>
                  <a:pt x="10802947" y="6315133"/>
                  <a:pt x="10815845" y="6296405"/>
                </a:cubicBezTo>
                <a:cubicBezTo>
                  <a:pt x="10828743" y="6277677"/>
                  <a:pt x="10847346" y="6268313"/>
                  <a:pt x="10871655" y="6268313"/>
                </a:cubicBezTo>
                <a:cubicBezTo>
                  <a:pt x="10884058" y="6268313"/>
                  <a:pt x="10894724" y="6270050"/>
                  <a:pt x="10903653" y="6273522"/>
                </a:cubicBezTo>
                <a:cubicBezTo>
                  <a:pt x="10912583" y="6276995"/>
                  <a:pt x="10920272" y="6280840"/>
                  <a:pt x="10926722" y="6285057"/>
                </a:cubicBezTo>
                <a:cubicBezTo>
                  <a:pt x="10933171" y="6289274"/>
                  <a:pt x="10938752" y="6293118"/>
                  <a:pt x="10943465" y="6296591"/>
                </a:cubicBezTo>
                <a:cubicBezTo>
                  <a:pt x="10948177" y="6300064"/>
                  <a:pt x="10952642" y="6301800"/>
                  <a:pt x="10956859" y="6301800"/>
                </a:cubicBezTo>
                <a:cubicBezTo>
                  <a:pt x="10960828" y="6301800"/>
                  <a:pt x="10964053" y="6298885"/>
                  <a:pt x="10966533" y="6293056"/>
                </a:cubicBezTo>
                <a:cubicBezTo>
                  <a:pt x="10969013" y="6287227"/>
                  <a:pt x="10970254" y="6277119"/>
                  <a:pt x="10970254" y="6262732"/>
                </a:cubicBezTo>
                <a:cubicBezTo>
                  <a:pt x="10970254" y="6256532"/>
                  <a:pt x="10970068" y="6251260"/>
                  <a:pt x="10969696" y="6246919"/>
                </a:cubicBezTo>
                <a:cubicBezTo>
                  <a:pt x="10969324" y="6242579"/>
                  <a:pt x="10968827" y="6238920"/>
                  <a:pt x="10968207" y="6235943"/>
                </a:cubicBezTo>
                <a:cubicBezTo>
                  <a:pt x="10967588" y="6232967"/>
                  <a:pt x="10966719" y="6230548"/>
                  <a:pt x="10965603" y="6228688"/>
                </a:cubicBezTo>
                <a:cubicBezTo>
                  <a:pt x="10964487" y="6226828"/>
                  <a:pt x="10962565" y="6224534"/>
                  <a:pt x="10959836" y="6221805"/>
                </a:cubicBezTo>
                <a:cubicBezTo>
                  <a:pt x="10957107" y="6219076"/>
                  <a:pt x="10952456" y="6215852"/>
                  <a:pt x="10945883" y="6212131"/>
                </a:cubicBezTo>
                <a:cubicBezTo>
                  <a:pt x="10939310" y="6208410"/>
                  <a:pt x="10931869" y="6205061"/>
                  <a:pt x="10923559" y="6202085"/>
                </a:cubicBezTo>
                <a:cubicBezTo>
                  <a:pt x="10915249" y="6199108"/>
                  <a:pt x="10906319" y="6196752"/>
                  <a:pt x="10896770" y="6195016"/>
                </a:cubicBezTo>
                <a:cubicBezTo>
                  <a:pt x="10887221" y="6193280"/>
                  <a:pt x="10877484" y="6192411"/>
                  <a:pt x="10867562" y="6192411"/>
                </a:cubicBezTo>
                <a:close/>
                <a:moveTo>
                  <a:pt x="11636483" y="6192039"/>
                </a:moveTo>
                <a:cubicBezTo>
                  <a:pt x="11616639" y="6192039"/>
                  <a:pt x="11597602" y="6197000"/>
                  <a:pt x="11579370" y="6206922"/>
                </a:cubicBezTo>
                <a:cubicBezTo>
                  <a:pt x="11561139" y="6216844"/>
                  <a:pt x="11542846" y="6231727"/>
                  <a:pt x="11524490" y="6251570"/>
                </a:cubicBezTo>
                <a:lnTo>
                  <a:pt x="11524490" y="6213247"/>
                </a:lnTo>
                <a:cubicBezTo>
                  <a:pt x="11524490" y="6210767"/>
                  <a:pt x="11523870" y="6208596"/>
                  <a:pt x="11522629" y="6206736"/>
                </a:cubicBezTo>
                <a:cubicBezTo>
                  <a:pt x="11521389" y="6204875"/>
                  <a:pt x="11519344" y="6203326"/>
                  <a:pt x="11516490" y="6202085"/>
                </a:cubicBezTo>
                <a:cubicBezTo>
                  <a:pt x="11513638" y="6200845"/>
                  <a:pt x="11509607" y="6199915"/>
                  <a:pt x="11504398" y="6199294"/>
                </a:cubicBezTo>
                <a:cubicBezTo>
                  <a:pt x="11499189" y="6198675"/>
                  <a:pt x="11492616" y="6198364"/>
                  <a:pt x="11484678" y="6198364"/>
                </a:cubicBezTo>
                <a:cubicBezTo>
                  <a:pt x="11476989" y="6198364"/>
                  <a:pt x="11470602" y="6198675"/>
                  <a:pt x="11465517" y="6199294"/>
                </a:cubicBezTo>
                <a:cubicBezTo>
                  <a:pt x="11460432" y="6199915"/>
                  <a:pt x="11456278" y="6200845"/>
                  <a:pt x="11453052" y="6202085"/>
                </a:cubicBezTo>
                <a:cubicBezTo>
                  <a:pt x="11449828" y="6203326"/>
                  <a:pt x="11447596" y="6204875"/>
                  <a:pt x="11446355" y="6206736"/>
                </a:cubicBezTo>
                <a:cubicBezTo>
                  <a:pt x="11445114" y="6208596"/>
                  <a:pt x="11444495" y="6210767"/>
                  <a:pt x="11444495" y="6213247"/>
                </a:cubicBezTo>
                <a:lnTo>
                  <a:pt x="11444495" y="6545134"/>
                </a:lnTo>
                <a:cubicBezTo>
                  <a:pt x="11444495" y="6547614"/>
                  <a:pt x="11445239" y="6549785"/>
                  <a:pt x="11446727" y="6551645"/>
                </a:cubicBezTo>
                <a:cubicBezTo>
                  <a:pt x="11448215" y="6553505"/>
                  <a:pt x="11450758" y="6555056"/>
                  <a:pt x="11454354" y="6556296"/>
                </a:cubicBezTo>
                <a:cubicBezTo>
                  <a:pt x="11457951" y="6557536"/>
                  <a:pt x="11462726" y="6558467"/>
                  <a:pt x="11468679" y="6559086"/>
                </a:cubicBezTo>
                <a:cubicBezTo>
                  <a:pt x="11474632" y="6559707"/>
                  <a:pt x="11482198" y="6560017"/>
                  <a:pt x="11491375" y="6560017"/>
                </a:cubicBezTo>
                <a:cubicBezTo>
                  <a:pt x="11500553" y="6560017"/>
                  <a:pt x="11508119" y="6559707"/>
                  <a:pt x="11514072" y="6559086"/>
                </a:cubicBezTo>
                <a:cubicBezTo>
                  <a:pt x="11520025" y="6558467"/>
                  <a:pt x="11524800" y="6557536"/>
                  <a:pt x="11528396" y="6556296"/>
                </a:cubicBezTo>
                <a:cubicBezTo>
                  <a:pt x="11531993" y="6555056"/>
                  <a:pt x="11534536" y="6553505"/>
                  <a:pt x="11536024" y="6551645"/>
                </a:cubicBezTo>
                <a:cubicBezTo>
                  <a:pt x="11537512" y="6549785"/>
                  <a:pt x="11538256" y="6547614"/>
                  <a:pt x="11538256" y="6545134"/>
                </a:cubicBezTo>
                <a:lnTo>
                  <a:pt x="11538256" y="6324496"/>
                </a:lnTo>
                <a:cubicBezTo>
                  <a:pt x="11551403" y="6307877"/>
                  <a:pt x="11563682" y="6295227"/>
                  <a:pt x="11575091" y="6286545"/>
                </a:cubicBezTo>
                <a:cubicBezTo>
                  <a:pt x="11586501" y="6277863"/>
                  <a:pt x="11597912" y="6273522"/>
                  <a:pt x="11609322" y="6273522"/>
                </a:cubicBezTo>
                <a:cubicBezTo>
                  <a:pt x="11618251" y="6273522"/>
                  <a:pt x="11626065" y="6275321"/>
                  <a:pt x="11632762" y="6278917"/>
                </a:cubicBezTo>
                <a:cubicBezTo>
                  <a:pt x="11639459" y="6282514"/>
                  <a:pt x="11644917" y="6287599"/>
                  <a:pt x="11649133" y="6294172"/>
                </a:cubicBezTo>
                <a:cubicBezTo>
                  <a:pt x="11653350" y="6300746"/>
                  <a:pt x="11656513" y="6308621"/>
                  <a:pt x="11658621" y="6317799"/>
                </a:cubicBezTo>
                <a:cubicBezTo>
                  <a:pt x="11660729" y="6326977"/>
                  <a:pt x="11661784" y="6337146"/>
                  <a:pt x="11661784" y="6348309"/>
                </a:cubicBezTo>
                <a:lnTo>
                  <a:pt x="11661784" y="6545134"/>
                </a:lnTo>
                <a:cubicBezTo>
                  <a:pt x="11661784" y="6547614"/>
                  <a:pt x="11662528" y="6549785"/>
                  <a:pt x="11664016" y="6551645"/>
                </a:cubicBezTo>
                <a:cubicBezTo>
                  <a:pt x="11665504" y="6553505"/>
                  <a:pt x="11668047" y="6555056"/>
                  <a:pt x="11671644" y="6556296"/>
                </a:cubicBezTo>
                <a:cubicBezTo>
                  <a:pt x="11675240" y="6557536"/>
                  <a:pt x="11680015" y="6558467"/>
                  <a:pt x="11685968" y="6559086"/>
                </a:cubicBezTo>
                <a:cubicBezTo>
                  <a:pt x="11691921" y="6559707"/>
                  <a:pt x="11699487" y="6560017"/>
                  <a:pt x="11708665" y="6560017"/>
                </a:cubicBezTo>
                <a:cubicBezTo>
                  <a:pt x="11717594" y="6560017"/>
                  <a:pt x="11725036" y="6559707"/>
                  <a:pt x="11730989" y="6559086"/>
                </a:cubicBezTo>
                <a:cubicBezTo>
                  <a:pt x="11736942" y="6558467"/>
                  <a:pt x="11741717" y="6557536"/>
                  <a:pt x="11745313" y="6556296"/>
                </a:cubicBezTo>
                <a:cubicBezTo>
                  <a:pt x="11748910" y="6555056"/>
                  <a:pt x="11751453" y="6553505"/>
                  <a:pt x="11752941" y="6551645"/>
                </a:cubicBezTo>
                <a:cubicBezTo>
                  <a:pt x="11754429" y="6549785"/>
                  <a:pt x="11755173" y="6547614"/>
                  <a:pt x="11755173" y="6545134"/>
                </a:cubicBezTo>
                <a:lnTo>
                  <a:pt x="11755173" y="6324496"/>
                </a:lnTo>
                <a:cubicBezTo>
                  <a:pt x="11768568" y="6307877"/>
                  <a:pt x="11780971" y="6295227"/>
                  <a:pt x="11792380" y="6286545"/>
                </a:cubicBezTo>
                <a:cubicBezTo>
                  <a:pt x="11803790" y="6277863"/>
                  <a:pt x="11815077" y="6273522"/>
                  <a:pt x="11826239" y="6273522"/>
                </a:cubicBezTo>
                <a:cubicBezTo>
                  <a:pt x="11835416" y="6273522"/>
                  <a:pt x="11843292" y="6275321"/>
                  <a:pt x="11849865" y="6278917"/>
                </a:cubicBezTo>
                <a:cubicBezTo>
                  <a:pt x="11856438" y="6282514"/>
                  <a:pt x="11861896" y="6287599"/>
                  <a:pt x="11866236" y="6294172"/>
                </a:cubicBezTo>
                <a:cubicBezTo>
                  <a:pt x="11870577" y="6300746"/>
                  <a:pt x="11873802" y="6308621"/>
                  <a:pt x="11875910" y="6317799"/>
                </a:cubicBezTo>
                <a:cubicBezTo>
                  <a:pt x="11878018" y="6326977"/>
                  <a:pt x="11879073" y="6337146"/>
                  <a:pt x="11879073" y="6348309"/>
                </a:cubicBezTo>
                <a:lnTo>
                  <a:pt x="11879073" y="6545134"/>
                </a:lnTo>
                <a:cubicBezTo>
                  <a:pt x="11879073" y="6547614"/>
                  <a:pt x="11879755" y="6549785"/>
                  <a:pt x="11881119" y="6551645"/>
                </a:cubicBezTo>
                <a:cubicBezTo>
                  <a:pt x="11882483" y="6553505"/>
                  <a:pt x="11884964" y="6555056"/>
                  <a:pt x="11888561" y="6556296"/>
                </a:cubicBezTo>
                <a:cubicBezTo>
                  <a:pt x="11892157" y="6557536"/>
                  <a:pt x="11896932" y="6558467"/>
                  <a:pt x="11902885" y="6559086"/>
                </a:cubicBezTo>
                <a:cubicBezTo>
                  <a:pt x="11908838" y="6559707"/>
                  <a:pt x="11916529" y="6560017"/>
                  <a:pt x="11925954" y="6560017"/>
                </a:cubicBezTo>
                <a:cubicBezTo>
                  <a:pt x="11935131" y="6560017"/>
                  <a:pt x="11942697" y="6559707"/>
                  <a:pt x="11948650" y="6559086"/>
                </a:cubicBezTo>
                <a:cubicBezTo>
                  <a:pt x="11954603" y="6558467"/>
                  <a:pt x="11959317" y="6557536"/>
                  <a:pt x="11962789" y="6556296"/>
                </a:cubicBezTo>
                <a:cubicBezTo>
                  <a:pt x="11966262" y="6555056"/>
                  <a:pt x="11968742" y="6553505"/>
                  <a:pt x="11970230" y="6551645"/>
                </a:cubicBezTo>
                <a:cubicBezTo>
                  <a:pt x="11971718" y="6549785"/>
                  <a:pt x="11972462" y="6547614"/>
                  <a:pt x="11972462" y="6545134"/>
                </a:cubicBezTo>
                <a:lnTo>
                  <a:pt x="11972462" y="6332682"/>
                </a:lnTo>
                <a:cubicBezTo>
                  <a:pt x="11972462" y="6313582"/>
                  <a:pt x="11970479" y="6295475"/>
                  <a:pt x="11966509" y="6278359"/>
                </a:cubicBezTo>
                <a:cubicBezTo>
                  <a:pt x="11962541" y="6261244"/>
                  <a:pt x="11955905" y="6246300"/>
                  <a:pt x="11946604" y="6233525"/>
                </a:cubicBezTo>
                <a:cubicBezTo>
                  <a:pt x="11937302" y="6220751"/>
                  <a:pt x="11925086" y="6210643"/>
                  <a:pt x="11909955" y="6203201"/>
                </a:cubicBezTo>
                <a:cubicBezTo>
                  <a:pt x="11894824" y="6195760"/>
                  <a:pt x="11876221" y="6192039"/>
                  <a:pt x="11854144" y="6192039"/>
                </a:cubicBezTo>
                <a:cubicBezTo>
                  <a:pt x="11844470" y="6192039"/>
                  <a:pt x="11834982" y="6193217"/>
                  <a:pt x="11825681" y="6195574"/>
                </a:cubicBezTo>
                <a:cubicBezTo>
                  <a:pt x="11816379" y="6197931"/>
                  <a:pt x="11807077" y="6201527"/>
                  <a:pt x="11797775" y="6206364"/>
                </a:cubicBezTo>
                <a:cubicBezTo>
                  <a:pt x="11788474" y="6211201"/>
                  <a:pt x="11779049" y="6217464"/>
                  <a:pt x="11769498" y="6225153"/>
                </a:cubicBezTo>
                <a:cubicBezTo>
                  <a:pt x="11759949" y="6232843"/>
                  <a:pt x="11750213" y="6242021"/>
                  <a:pt x="11740291" y="6252686"/>
                </a:cubicBezTo>
                <a:cubicBezTo>
                  <a:pt x="11736073" y="6243509"/>
                  <a:pt x="11730866" y="6235199"/>
                  <a:pt x="11724664" y="6227758"/>
                </a:cubicBezTo>
                <a:cubicBezTo>
                  <a:pt x="11718463" y="6220316"/>
                  <a:pt x="11711083" y="6213930"/>
                  <a:pt x="11702525" y="6208596"/>
                </a:cubicBezTo>
                <a:cubicBezTo>
                  <a:pt x="11693968" y="6203263"/>
                  <a:pt x="11684232" y="6199171"/>
                  <a:pt x="11673318" y="6196318"/>
                </a:cubicBezTo>
                <a:cubicBezTo>
                  <a:pt x="11662403" y="6193466"/>
                  <a:pt x="11650126" y="6192039"/>
                  <a:pt x="11636483" y="6192039"/>
                </a:cubicBezTo>
                <a:close/>
                <a:moveTo>
                  <a:pt x="11196770" y="6192039"/>
                </a:moveTo>
                <a:cubicBezTo>
                  <a:pt x="11166260" y="6192039"/>
                  <a:pt x="11139657" y="6196628"/>
                  <a:pt x="11116961" y="6205806"/>
                </a:cubicBezTo>
                <a:cubicBezTo>
                  <a:pt x="11094265" y="6214984"/>
                  <a:pt x="11075351" y="6227944"/>
                  <a:pt x="11060220" y="6244687"/>
                </a:cubicBezTo>
                <a:cubicBezTo>
                  <a:pt x="11045090" y="6261430"/>
                  <a:pt x="11033742" y="6281522"/>
                  <a:pt x="11026176" y="6304962"/>
                </a:cubicBezTo>
                <a:cubicBezTo>
                  <a:pt x="11018611" y="6328403"/>
                  <a:pt x="11014828" y="6354262"/>
                  <a:pt x="11014828" y="6382539"/>
                </a:cubicBezTo>
                <a:cubicBezTo>
                  <a:pt x="11014828" y="6411809"/>
                  <a:pt x="11018301" y="6437854"/>
                  <a:pt x="11025246" y="6460674"/>
                </a:cubicBezTo>
                <a:cubicBezTo>
                  <a:pt x="11032192" y="6483494"/>
                  <a:pt x="11042858" y="6502718"/>
                  <a:pt x="11057244" y="6518345"/>
                </a:cubicBezTo>
                <a:cubicBezTo>
                  <a:pt x="11071631" y="6533972"/>
                  <a:pt x="11089738" y="6545878"/>
                  <a:pt x="11111566" y="6554063"/>
                </a:cubicBezTo>
                <a:cubicBezTo>
                  <a:pt x="11133394" y="6562249"/>
                  <a:pt x="11159067" y="6566342"/>
                  <a:pt x="11188585" y="6566342"/>
                </a:cubicBezTo>
                <a:cubicBezTo>
                  <a:pt x="11219094" y="6566342"/>
                  <a:pt x="11245759" y="6561753"/>
                  <a:pt x="11268580" y="6552575"/>
                </a:cubicBezTo>
                <a:cubicBezTo>
                  <a:pt x="11291400" y="6543398"/>
                  <a:pt x="11310376" y="6530375"/>
                  <a:pt x="11325507" y="6513508"/>
                </a:cubicBezTo>
                <a:cubicBezTo>
                  <a:pt x="11340637" y="6496641"/>
                  <a:pt x="11351924" y="6476549"/>
                  <a:pt x="11359365" y="6453232"/>
                </a:cubicBezTo>
                <a:cubicBezTo>
                  <a:pt x="11366806" y="6429916"/>
                  <a:pt x="11370527" y="6404119"/>
                  <a:pt x="11370527" y="6375842"/>
                </a:cubicBezTo>
                <a:cubicBezTo>
                  <a:pt x="11370527" y="6346324"/>
                  <a:pt x="11367054" y="6320156"/>
                  <a:pt x="11360109" y="6297335"/>
                </a:cubicBezTo>
                <a:cubicBezTo>
                  <a:pt x="11353164" y="6274515"/>
                  <a:pt x="11342560" y="6255291"/>
                  <a:pt x="11328297" y="6239664"/>
                </a:cubicBezTo>
                <a:cubicBezTo>
                  <a:pt x="11314034" y="6224037"/>
                  <a:pt x="11295989" y="6212193"/>
                  <a:pt x="11274161" y="6204131"/>
                </a:cubicBezTo>
                <a:cubicBezTo>
                  <a:pt x="11252333" y="6196070"/>
                  <a:pt x="11226536" y="6192039"/>
                  <a:pt x="11196770" y="6192039"/>
                </a:cubicBezTo>
                <a:close/>
                <a:moveTo>
                  <a:pt x="9894747" y="6192039"/>
                </a:moveTo>
                <a:cubicBezTo>
                  <a:pt x="9880112" y="6192039"/>
                  <a:pt x="9865912" y="6193217"/>
                  <a:pt x="9852145" y="6195574"/>
                </a:cubicBezTo>
                <a:cubicBezTo>
                  <a:pt x="9838379" y="6197931"/>
                  <a:pt x="9825667" y="6200969"/>
                  <a:pt x="9814008" y="6204689"/>
                </a:cubicBezTo>
                <a:cubicBezTo>
                  <a:pt x="9802350" y="6208410"/>
                  <a:pt x="9792180" y="6212441"/>
                  <a:pt x="9783498" y="6216782"/>
                </a:cubicBezTo>
                <a:cubicBezTo>
                  <a:pt x="9774816" y="6221123"/>
                  <a:pt x="9768740" y="6225092"/>
                  <a:pt x="9765267" y="6228688"/>
                </a:cubicBezTo>
                <a:cubicBezTo>
                  <a:pt x="9761794" y="6232285"/>
                  <a:pt x="9759438" y="6236315"/>
                  <a:pt x="9758198" y="6240780"/>
                </a:cubicBezTo>
                <a:cubicBezTo>
                  <a:pt x="9756957" y="6245245"/>
                  <a:pt x="9756337" y="6251323"/>
                  <a:pt x="9756337" y="6259012"/>
                </a:cubicBezTo>
                <a:cubicBezTo>
                  <a:pt x="9756337" y="6264717"/>
                  <a:pt x="9756709" y="6269926"/>
                  <a:pt x="9757453" y="6274639"/>
                </a:cubicBezTo>
                <a:cubicBezTo>
                  <a:pt x="9758198" y="6279352"/>
                  <a:pt x="9759252" y="6283321"/>
                  <a:pt x="9760616" y="6286545"/>
                </a:cubicBezTo>
                <a:cubicBezTo>
                  <a:pt x="9761980" y="6289770"/>
                  <a:pt x="9763717" y="6292250"/>
                  <a:pt x="9765825" y="6293986"/>
                </a:cubicBezTo>
                <a:cubicBezTo>
                  <a:pt x="9767934" y="6295723"/>
                  <a:pt x="9770351" y="6296591"/>
                  <a:pt x="9773080" y="6296591"/>
                </a:cubicBezTo>
                <a:cubicBezTo>
                  <a:pt x="9777049" y="6296591"/>
                  <a:pt x="9782196" y="6294855"/>
                  <a:pt x="9788521" y="6291382"/>
                </a:cubicBezTo>
                <a:cubicBezTo>
                  <a:pt x="9794846" y="6287909"/>
                  <a:pt x="9802722" y="6284065"/>
                  <a:pt x="9812148" y="6279848"/>
                </a:cubicBezTo>
                <a:cubicBezTo>
                  <a:pt x="9821574" y="6275631"/>
                  <a:pt x="9832426" y="6271786"/>
                  <a:pt x="9844704" y="6268313"/>
                </a:cubicBezTo>
                <a:cubicBezTo>
                  <a:pt x="9856982" y="6264841"/>
                  <a:pt x="9870935" y="6263104"/>
                  <a:pt x="9886562" y="6263104"/>
                </a:cubicBezTo>
                <a:cubicBezTo>
                  <a:pt x="9898468" y="6263104"/>
                  <a:pt x="9908452" y="6264345"/>
                  <a:pt x="9916513" y="6266825"/>
                </a:cubicBezTo>
                <a:cubicBezTo>
                  <a:pt x="9924575" y="6269306"/>
                  <a:pt x="9931024" y="6273150"/>
                  <a:pt x="9935861" y="6278359"/>
                </a:cubicBezTo>
                <a:cubicBezTo>
                  <a:pt x="9940698" y="6283568"/>
                  <a:pt x="9944171" y="6290080"/>
                  <a:pt x="9946279" y="6297893"/>
                </a:cubicBezTo>
                <a:cubicBezTo>
                  <a:pt x="9948387" y="6305706"/>
                  <a:pt x="9949442" y="6314822"/>
                  <a:pt x="9949442" y="6325240"/>
                </a:cubicBezTo>
                <a:lnTo>
                  <a:pt x="9949442" y="6345332"/>
                </a:lnTo>
                <a:lnTo>
                  <a:pt x="9917072" y="6345332"/>
                </a:lnTo>
                <a:cubicBezTo>
                  <a:pt x="9887554" y="6345332"/>
                  <a:pt x="9861633" y="6347564"/>
                  <a:pt x="9839309" y="6352029"/>
                </a:cubicBezTo>
                <a:cubicBezTo>
                  <a:pt x="9816985" y="6356494"/>
                  <a:pt x="9798320" y="6363377"/>
                  <a:pt x="9783312" y="6372679"/>
                </a:cubicBezTo>
                <a:cubicBezTo>
                  <a:pt x="9768305" y="6381981"/>
                  <a:pt x="9757020" y="6393763"/>
                  <a:pt x="9749454" y="6408026"/>
                </a:cubicBezTo>
                <a:cubicBezTo>
                  <a:pt x="9741889" y="6422289"/>
                  <a:pt x="9738106" y="6439094"/>
                  <a:pt x="9738106" y="6458441"/>
                </a:cubicBezTo>
                <a:cubicBezTo>
                  <a:pt x="9738106" y="6476301"/>
                  <a:pt x="9741082" y="6491928"/>
                  <a:pt x="9747035" y="6505322"/>
                </a:cubicBezTo>
                <a:cubicBezTo>
                  <a:pt x="9752989" y="6518717"/>
                  <a:pt x="9761360" y="6529941"/>
                  <a:pt x="9772150" y="6538995"/>
                </a:cubicBezTo>
                <a:cubicBezTo>
                  <a:pt x="9782940" y="6548049"/>
                  <a:pt x="9795715" y="6554870"/>
                  <a:pt x="9810473" y="6559458"/>
                </a:cubicBezTo>
                <a:cubicBezTo>
                  <a:pt x="9825232" y="6564048"/>
                  <a:pt x="9841417" y="6566342"/>
                  <a:pt x="9859029" y="6566342"/>
                </a:cubicBezTo>
                <a:cubicBezTo>
                  <a:pt x="9880361" y="6566342"/>
                  <a:pt x="9899770" y="6562249"/>
                  <a:pt x="9917258" y="6554063"/>
                </a:cubicBezTo>
                <a:cubicBezTo>
                  <a:pt x="9934745" y="6545878"/>
                  <a:pt x="9950310" y="6534468"/>
                  <a:pt x="9963952" y="6519833"/>
                </a:cubicBezTo>
                <a:lnTo>
                  <a:pt x="9963952" y="6546250"/>
                </a:lnTo>
                <a:cubicBezTo>
                  <a:pt x="9963952" y="6549723"/>
                  <a:pt x="9965007" y="6552451"/>
                  <a:pt x="9967115" y="6554436"/>
                </a:cubicBezTo>
                <a:cubicBezTo>
                  <a:pt x="9969223" y="6556420"/>
                  <a:pt x="9972821" y="6557846"/>
                  <a:pt x="9977905" y="6558714"/>
                </a:cubicBezTo>
                <a:cubicBezTo>
                  <a:pt x="9982990" y="6559583"/>
                  <a:pt x="9991114" y="6560017"/>
                  <a:pt x="10002276" y="6560017"/>
                </a:cubicBezTo>
                <a:cubicBezTo>
                  <a:pt x="10012694" y="6560017"/>
                  <a:pt x="10020569" y="6559583"/>
                  <a:pt x="10025902" y="6558714"/>
                </a:cubicBezTo>
                <a:cubicBezTo>
                  <a:pt x="10031236" y="6557846"/>
                  <a:pt x="10035142" y="6556420"/>
                  <a:pt x="10037622" y="6554436"/>
                </a:cubicBezTo>
                <a:cubicBezTo>
                  <a:pt x="10040102" y="6552451"/>
                  <a:pt x="10041343" y="6549723"/>
                  <a:pt x="10041343" y="6546250"/>
                </a:cubicBezTo>
                <a:lnTo>
                  <a:pt x="10041343" y="6323008"/>
                </a:lnTo>
                <a:cubicBezTo>
                  <a:pt x="10041343" y="6300188"/>
                  <a:pt x="10038614" y="6280468"/>
                  <a:pt x="10033158" y="6263849"/>
                </a:cubicBezTo>
                <a:cubicBezTo>
                  <a:pt x="10027701" y="6247230"/>
                  <a:pt x="10019019" y="6233649"/>
                  <a:pt x="10007113" y="6223107"/>
                </a:cubicBezTo>
                <a:cubicBezTo>
                  <a:pt x="9995206" y="6212565"/>
                  <a:pt x="9980013" y="6204752"/>
                  <a:pt x="9961534" y="6199666"/>
                </a:cubicBezTo>
                <a:cubicBezTo>
                  <a:pt x="9943055" y="6194582"/>
                  <a:pt x="9920792" y="6192039"/>
                  <a:pt x="9894747" y="6192039"/>
                </a:cubicBezTo>
                <a:close/>
                <a:moveTo>
                  <a:pt x="9331433" y="6192039"/>
                </a:moveTo>
                <a:cubicBezTo>
                  <a:pt x="9311589" y="6192039"/>
                  <a:pt x="9292552" y="6197000"/>
                  <a:pt x="9274321" y="6206922"/>
                </a:cubicBezTo>
                <a:cubicBezTo>
                  <a:pt x="9256089" y="6216844"/>
                  <a:pt x="9237796" y="6231727"/>
                  <a:pt x="9219440" y="6251570"/>
                </a:cubicBezTo>
                <a:lnTo>
                  <a:pt x="9219440" y="6213247"/>
                </a:lnTo>
                <a:cubicBezTo>
                  <a:pt x="9219440" y="6210767"/>
                  <a:pt x="9218820" y="6208596"/>
                  <a:pt x="9217580" y="6206736"/>
                </a:cubicBezTo>
                <a:cubicBezTo>
                  <a:pt x="9216339" y="6204875"/>
                  <a:pt x="9214293" y="6203326"/>
                  <a:pt x="9211441" y="6202085"/>
                </a:cubicBezTo>
                <a:cubicBezTo>
                  <a:pt x="9208588" y="6200845"/>
                  <a:pt x="9204558" y="6199915"/>
                  <a:pt x="9199348" y="6199294"/>
                </a:cubicBezTo>
                <a:cubicBezTo>
                  <a:pt x="9194140" y="6198675"/>
                  <a:pt x="9187566" y="6198364"/>
                  <a:pt x="9179629" y="6198364"/>
                </a:cubicBezTo>
                <a:cubicBezTo>
                  <a:pt x="9171939" y="6198364"/>
                  <a:pt x="9165552" y="6198675"/>
                  <a:pt x="9160467" y="6199294"/>
                </a:cubicBezTo>
                <a:cubicBezTo>
                  <a:pt x="9155382" y="6199915"/>
                  <a:pt x="9151227" y="6200845"/>
                  <a:pt x="9148003" y="6202085"/>
                </a:cubicBezTo>
                <a:cubicBezTo>
                  <a:pt x="9144778" y="6203326"/>
                  <a:pt x="9142546" y="6204875"/>
                  <a:pt x="9141306" y="6206736"/>
                </a:cubicBezTo>
                <a:cubicBezTo>
                  <a:pt x="9140065" y="6208596"/>
                  <a:pt x="9139445" y="6210767"/>
                  <a:pt x="9139445" y="6213247"/>
                </a:cubicBezTo>
                <a:lnTo>
                  <a:pt x="9139445" y="6545134"/>
                </a:lnTo>
                <a:cubicBezTo>
                  <a:pt x="9139445" y="6547614"/>
                  <a:pt x="9140189" y="6549785"/>
                  <a:pt x="9141678" y="6551645"/>
                </a:cubicBezTo>
                <a:cubicBezTo>
                  <a:pt x="9143166" y="6553505"/>
                  <a:pt x="9145708" y="6555056"/>
                  <a:pt x="9149305" y="6556296"/>
                </a:cubicBezTo>
                <a:cubicBezTo>
                  <a:pt x="9152901" y="6557536"/>
                  <a:pt x="9157676" y="6558467"/>
                  <a:pt x="9163630" y="6559086"/>
                </a:cubicBezTo>
                <a:cubicBezTo>
                  <a:pt x="9169583" y="6559707"/>
                  <a:pt x="9177148" y="6560017"/>
                  <a:pt x="9186326" y="6560017"/>
                </a:cubicBezTo>
                <a:cubicBezTo>
                  <a:pt x="9195503" y="6560017"/>
                  <a:pt x="9203069" y="6559707"/>
                  <a:pt x="9209022" y="6559086"/>
                </a:cubicBezTo>
                <a:cubicBezTo>
                  <a:pt x="9214975" y="6558467"/>
                  <a:pt x="9219750" y="6557536"/>
                  <a:pt x="9223347" y="6556296"/>
                </a:cubicBezTo>
                <a:cubicBezTo>
                  <a:pt x="9226943" y="6555056"/>
                  <a:pt x="9229486" y="6553505"/>
                  <a:pt x="9230975" y="6551645"/>
                </a:cubicBezTo>
                <a:cubicBezTo>
                  <a:pt x="9232462" y="6549785"/>
                  <a:pt x="9233207" y="6547614"/>
                  <a:pt x="9233207" y="6545134"/>
                </a:cubicBezTo>
                <a:lnTo>
                  <a:pt x="9233207" y="6324496"/>
                </a:lnTo>
                <a:cubicBezTo>
                  <a:pt x="9246353" y="6307877"/>
                  <a:pt x="9258632" y="6295227"/>
                  <a:pt x="9270041" y="6286545"/>
                </a:cubicBezTo>
                <a:cubicBezTo>
                  <a:pt x="9281452" y="6277863"/>
                  <a:pt x="9292862" y="6273522"/>
                  <a:pt x="9304272" y="6273522"/>
                </a:cubicBezTo>
                <a:cubicBezTo>
                  <a:pt x="9313202" y="6273522"/>
                  <a:pt x="9321015" y="6275321"/>
                  <a:pt x="9327712" y="6278917"/>
                </a:cubicBezTo>
                <a:cubicBezTo>
                  <a:pt x="9334409" y="6282514"/>
                  <a:pt x="9339867" y="6287599"/>
                  <a:pt x="9344083" y="6294172"/>
                </a:cubicBezTo>
                <a:cubicBezTo>
                  <a:pt x="9348300" y="6300746"/>
                  <a:pt x="9351463" y="6308621"/>
                  <a:pt x="9353571" y="6317799"/>
                </a:cubicBezTo>
                <a:cubicBezTo>
                  <a:pt x="9355680" y="6326977"/>
                  <a:pt x="9356734" y="6337146"/>
                  <a:pt x="9356734" y="6348309"/>
                </a:cubicBezTo>
                <a:lnTo>
                  <a:pt x="9356734" y="6545134"/>
                </a:lnTo>
                <a:cubicBezTo>
                  <a:pt x="9356734" y="6547614"/>
                  <a:pt x="9357478" y="6549785"/>
                  <a:pt x="9358966" y="6551645"/>
                </a:cubicBezTo>
                <a:cubicBezTo>
                  <a:pt x="9360454" y="6553505"/>
                  <a:pt x="9362997" y="6555056"/>
                  <a:pt x="9366594" y="6556296"/>
                </a:cubicBezTo>
                <a:cubicBezTo>
                  <a:pt x="9370190" y="6557536"/>
                  <a:pt x="9374965" y="6558467"/>
                  <a:pt x="9380918" y="6559086"/>
                </a:cubicBezTo>
                <a:cubicBezTo>
                  <a:pt x="9386871" y="6559707"/>
                  <a:pt x="9394437" y="6560017"/>
                  <a:pt x="9403615" y="6560017"/>
                </a:cubicBezTo>
                <a:cubicBezTo>
                  <a:pt x="9412544" y="6560017"/>
                  <a:pt x="9419986" y="6559707"/>
                  <a:pt x="9425939" y="6559086"/>
                </a:cubicBezTo>
                <a:cubicBezTo>
                  <a:pt x="9431892" y="6558467"/>
                  <a:pt x="9436667" y="6557536"/>
                  <a:pt x="9440264" y="6556296"/>
                </a:cubicBezTo>
                <a:cubicBezTo>
                  <a:pt x="9443860" y="6555056"/>
                  <a:pt x="9446403" y="6553505"/>
                  <a:pt x="9447891" y="6551645"/>
                </a:cubicBezTo>
                <a:cubicBezTo>
                  <a:pt x="9449379" y="6549785"/>
                  <a:pt x="9450123" y="6547614"/>
                  <a:pt x="9450123" y="6545134"/>
                </a:cubicBezTo>
                <a:lnTo>
                  <a:pt x="9450123" y="6324496"/>
                </a:lnTo>
                <a:cubicBezTo>
                  <a:pt x="9463518" y="6307877"/>
                  <a:pt x="9475921" y="6295227"/>
                  <a:pt x="9487330" y="6286545"/>
                </a:cubicBezTo>
                <a:cubicBezTo>
                  <a:pt x="9498741" y="6277863"/>
                  <a:pt x="9510027" y="6273522"/>
                  <a:pt x="9521189" y="6273522"/>
                </a:cubicBezTo>
                <a:cubicBezTo>
                  <a:pt x="9530367" y="6273522"/>
                  <a:pt x="9538242" y="6275321"/>
                  <a:pt x="9544815" y="6278917"/>
                </a:cubicBezTo>
                <a:cubicBezTo>
                  <a:pt x="9551389" y="6282514"/>
                  <a:pt x="9556846" y="6287599"/>
                  <a:pt x="9561186" y="6294172"/>
                </a:cubicBezTo>
                <a:cubicBezTo>
                  <a:pt x="9565527" y="6300746"/>
                  <a:pt x="9568752" y="6308621"/>
                  <a:pt x="9570861" y="6317799"/>
                </a:cubicBezTo>
                <a:cubicBezTo>
                  <a:pt x="9572969" y="6326977"/>
                  <a:pt x="9574023" y="6337146"/>
                  <a:pt x="9574023" y="6348309"/>
                </a:cubicBezTo>
                <a:lnTo>
                  <a:pt x="9574023" y="6545134"/>
                </a:lnTo>
                <a:cubicBezTo>
                  <a:pt x="9574023" y="6547614"/>
                  <a:pt x="9574705" y="6549785"/>
                  <a:pt x="9576069" y="6551645"/>
                </a:cubicBezTo>
                <a:cubicBezTo>
                  <a:pt x="9577434" y="6553505"/>
                  <a:pt x="9579914" y="6555056"/>
                  <a:pt x="9583511" y="6556296"/>
                </a:cubicBezTo>
                <a:cubicBezTo>
                  <a:pt x="9587107" y="6557536"/>
                  <a:pt x="9591883" y="6558467"/>
                  <a:pt x="9597835" y="6559086"/>
                </a:cubicBezTo>
                <a:cubicBezTo>
                  <a:pt x="9603788" y="6559707"/>
                  <a:pt x="9611478" y="6560017"/>
                  <a:pt x="9620904" y="6560017"/>
                </a:cubicBezTo>
                <a:cubicBezTo>
                  <a:pt x="9630082" y="6560017"/>
                  <a:pt x="9637647" y="6559707"/>
                  <a:pt x="9643600" y="6559086"/>
                </a:cubicBezTo>
                <a:cubicBezTo>
                  <a:pt x="9649554" y="6558467"/>
                  <a:pt x="9654266" y="6557536"/>
                  <a:pt x="9657739" y="6556296"/>
                </a:cubicBezTo>
                <a:cubicBezTo>
                  <a:pt x="9661212" y="6555056"/>
                  <a:pt x="9663692" y="6553505"/>
                  <a:pt x="9665180" y="6551645"/>
                </a:cubicBezTo>
                <a:cubicBezTo>
                  <a:pt x="9666669" y="6549785"/>
                  <a:pt x="9667412" y="6547614"/>
                  <a:pt x="9667412" y="6545134"/>
                </a:cubicBezTo>
                <a:lnTo>
                  <a:pt x="9667412" y="6332682"/>
                </a:lnTo>
                <a:cubicBezTo>
                  <a:pt x="9667412" y="6313582"/>
                  <a:pt x="9665428" y="6295475"/>
                  <a:pt x="9661459" y="6278359"/>
                </a:cubicBezTo>
                <a:cubicBezTo>
                  <a:pt x="9657491" y="6261244"/>
                  <a:pt x="9650855" y="6246300"/>
                  <a:pt x="9641554" y="6233525"/>
                </a:cubicBezTo>
                <a:cubicBezTo>
                  <a:pt x="9632252" y="6220751"/>
                  <a:pt x="9620036" y="6210643"/>
                  <a:pt x="9604905" y="6203201"/>
                </a:cubicBezTo>
                <a:cubicBezTo>
                  <a:pt x="9589774" y="6195760"/>
                  <a:pt x="9571171" y="6192039"/>
                  <a:pt x="9549095" y="6192039"/>
                </a:cubicBezTo>
                <a:cubicBezTo>
                  <a:pt x="9539420" y="6192039"/>
                  <a:pt x="9529932" y="6193217"/>
                  <a:pt x="9520631" y="6195574"/>
                </a:cubicBezTo>
                <a:cubicBezTo>
                  <a:pt x="9511329" y="6197931"/>
                  <a:pt x="9502027" y="6201527"/>
                  <a:pt x="9492725" y="6206364"/>
                </a:cubicBezTo>
                <a:cubicBezTo>
                  <a:pt x="9483424" y="6211201"/>
                  <a:pt x="9473998" y="6217464"/>
                  <a:pt x="9464448" y="6225153"/>
                </a:cubicBezTo>
                <a:cubicBezTo>
                  <a:pt x="9454899" y="6232843"/>
                  <a:pt x="9445163" y="6242021"/>
                  <a:pt x="9435241" y="6252686"/>
                </a:cubicBezTo>
                <a:cubicBezTo>
                  <a:pt x="9431024" y="6243509"/>
                  <a:pt x="9425815" y="6235199"/>
                  <a:pt x="9419614" y="6227758"/>
                </a:cubicBezTo>
                <a:cubicBezTo>
                  <a:pt x="9413413" y="6220316"/>
                  <a:pt x="9406034" y="6213930"/>
                  <a:pt x="9397476" y="6208596"/>
                </a:cubicBezTo>
                <a:cubicBezTo>
                  <a:pt x="9388918" y="6203263"/>
                  <a:pt x="9379182" y="6199171"/>
                  <a:pt x="9368268" y="6196318"/>
                </a:cubicBezTo>
                <a:cubicBezTo>
                  <a:pt x="9357354" y="6193466"/>
                  <a:pt x="9345076" y="6192039"/>
                  <a:pt x="9331433" y="6192039"/>
                </a:cubicBezTo>
                <a:close/>
                <a:moveTo>
                  <a:pt x="7274033" y="6192039"/>
                </a:moveTo>
                <a:cubicBezTo>
                  <a:pt x="7254189" y="6192039"/>
                  <a:pt x="7235152" y="6197000"/>
                  <a:pt x="7216920" y="6206922"/>
                </a:cubicBezTo>
                <a:cubicBezTo>
                  <a:pt x="7198689" y="6216844"/>
                  <a:pt x="7180395" y="6231727"/>
                  <a:pt x="7162040" y="6251570"/>
                </a:cubicBezTo>
                <a:lnTo>
                  <a:pt x="7162040" y="6213247"/>
                </a:lnTo>
                <a:cubicBezTo>
                  <a:pt x="7162040" y="6210767"/>
                  <a:pt x="7161420" y="6208596"/>
                  <a:pt x="7160180" y="6206736"/>
                </a:cubicBezTo>
                <a:cubicBezTo>
                  <a:pt x="7158940" y="6204875"/>
                  <a:pt x="7156893" y="6203326"/>
                  <a:pt x="7154040" y="6202085"/>
                </a:cubicBezTo>
                <a:cubicBezTo>
                  <a:pt x="7151188" y="6200845"/>
                  <a:pt x="7147157" y="6199915"/>
                  <a:pt x="7141948" y="6199294"/>
                </a:cubicBezTo>
                <a:cubicBezTo>
                  <a:pt x="7136739" y="6198675"/>
                  <a:pt x="7130166" y="6198364"/>
                  <a:pt x="7122228" y="6198364"/>
                </a:cubicBezTo>
                <a:cubicBezTo>
                  <a:pt x="7114539" y="6198364"/>
                  <a:pt x="7108152" y="6198675"/>
                  <a:pt x="7103067" y="6199294"/>
                </a:cubicBezTo>
                <a:cubicBezTo>
                  <a:pt x="7097982" y="6199915"/>
                  <a:pt x="7093827" y="6200845"/>
                  <a:pt x="7090602" y="6202085"/>
                </a:cubicBezTo>
                <a:cubicBezTo>
                  <a:pt x="7087378" y="6203326"/>
                  <a:pt x="7085145" y="6204875"/>
                  <a:pt x="7083905" y="6206736"/>
                </a:cubicBezTo>
                <a:cubicBezTo>
                  <a:pt x="7082665" y="6208596"/>
                  <a:pt x="7082045" y="6210767"/>
                  <a:pt x="7082045" y="6213247"/>
                </a:cubicBezTo>
                <a:lnTo>
                  <a:pt x="7082045" y="6545134"/>
                </a:lnTo>
                <a:cubicBezTo>
                  <a:pt x="7082045" y="6547614"/>
                  <a:pt x="7082789" y="6549785"/>
                  <a:pt x="7084277" y="6551645"/>
                </a:cubicBezTo>
                <a:cubicBezTo>
                  <a:pt x="7085766" y="6553505"/>
                  <a:pt x="7088308" y="6555056"/>
                  <a:pt x="7091905" y="6556296"/>
                </a:cubicBezTo>
                <a:cubicBezTo>
                  <a:pt x="7095502" y="6557536"/>
                  <a:pt x="7100276" y="6558467"/>
                  <a:pt x="7106229" y="6559086"/>
                </a:cubicBezTo>
                <a:cubicBezTo>
                  <a:pt x="7112183" y="6559707"/>
                  <a:pt x="7119748" y="6560017"/>
                  <a:pt x="7128926" y="6560017"/>
                </a:cubicBezTo>
                <a:cubicBezTo>
                  <a:pt x="7138104" y="6560017"/>
                  <a:pt x="7145669" y="6559707"/>
                  <a:pt x="7151622" y="6559086"/>
                </a:cubicBezTo>
                <a:cubicBezTo>
                  <a:pt x="7157575" y="6558467"/>
                  <a:pt x="7162350" y="6557536"/>
                  <a:pt x="7165947" y="6556296"/>
                </a:cubicBezTo>
                <a:cubicBezTo>
                  <a:pt x="7169544" y="6555056"/>
                  <a:pt x="7172086" y="6553505"/>
                  <a:pt x="7173574" y="6551645"/>
                </a:cubicBezTo>
                <a:cubicBezTo>
                  <a:pt x="7175062" y="6549785"/>
                  <a:pt x="7175807" y="6547614"/>
                  <a:pt x="7175807" y="6545134"/>
                </a:cubicBezTo>
                <a:lnTo>
                  <a:pt x="7175807" y="6324496"/>
                </a:lnTo>
                <a:cubicBezTo>
                  <a:pt x="7188953" y="6307877"/>
                  <a:pt x="7201231" y="6295227"/>
                  <a:pt x="7212642" y="6286545"/>
                </a:cubicBezTo>
                <a:cubicBezTo>
                  <a:pt x="7224052" y="6277863"/>
                  <a:pt x="7235462" y="6273522"/>
                  <a:pt x="7246872" y="6273522"/>
                </a:cubicBezTo>
                <a:cubicBezTo>
                  <a:pt x="7255802" y="6273522"/>
                  <a:pt x="7263615" y="6275321"/>
                  <a:pt x="7270312" y="6278917"/>
                </a:cubicBezTo>
                <a:cubicBezTo>
                  <a:pt x="7277010" y="6282514"/>
                  <a:pt x="7282467" y="6287599"/>
                  <a:pt x="7286684" y="6294172"/>
                </a:cubicBezTo>
                <a:cubicBezTo>
                  <a:pt x="7290900" y="6300746"/>
                  <a:pt x="7294063" y="6308621"/>
                  <a:pt x="7296171" y="6317799"/>
                </a:cubicBezTo>
                <a:cubicBezTo>
                  <a:pt x="7298279" y="6326977"/>
                  <a:pt x="7299334" y="6337146"/>
                  <a:pt x="7299334" y="6348309"/>
                </a:cubicBezTo>
                <a:lnTo>
                  <a:pt x="7299334" y="6545134"/>
                </a:lnTo>
                <a:cubicBezTo>
                  <a:pt x="7299334" y="6547614"/>
                  <a:pt x="7300078" y="6549785"/>
                  <a:pt x="7301566" y="6551645"/>
                </a:cubicBezTo>
                <a:cubicBezTo>
                  <a:pt x="7303055" y="6553505"/>
                  <a:pt x="7305597" y="6555056"/>
                  <a:pt x="7309194" y="6556296"/>
                </a:cubicBezTo>
                <a:cubicBezTo>
                  <a:pt x="7312790" y="6557536"/>
                  <a:pt x="7317565" y="6558467"/>
                  <a:pt x="7323519" y="6559086"/>
                </a:cubicBezTo>
                <a:cubicBezTo>
                  <a:pt x="7329472" y="6559707"/>
                  <a:pt x="7337037" y="6560017"/>
                  <a:pt x="7346215" y="6560017"/>
                </a:cubicBezTo>
                <a:cubicBezTo>
                  <a:pt x="7355144" y="6560017"/>
                  <a:pt x="7362586" y="6559707"/>
                  <a:pt x="7368539" y="6559086"/>
                </a:cubicBezTo>
                <a:cubicBezTo>
                  <a:pt x="7374492" y="6558467"/>
                  <a:pt x="7379267" y="6557536"/>
                  <a:pt x="7382864" y="6556296"/>
                </a:cubicBezTo>
                <a:cubicBezTo>
                  <a:pt x="7386460" y="6555056"/>
                  <a:pt x="7389003" y="6553505"/>
                  <a:pt x="7390491" y="6551645"/>
                </a:cubicBezTo>
                <a:cubicBezTo>
                  <a:pt x="7391979" y="6549785"/>
                  <a:pt x="7392724" y="6547614"/>
                  <a:pt x="7392724" y="6545134"/>
                </a:cubicBezTo>
                <a:lnTo>
                  <a:pt x="7392724" y="6324496"/>
                </a:lnTo>
                <a:cubicBezTo>
                  <a:pt x="7406118" y="6307877"/>
                  <a:pt x="7418520" y="6295227"/>
                  <a:pt x="7429931" y="6286545"/>
                </a:cubicBezTo>
                <a:cubicBezTo>
                  <a:pt x="7441340" y="6277863"/>
                  <a:pt x="7452627" y="6273522"/>
                  <a:pt x="7463789" y="6273522"/>
                </a:cubicBezTo>
                <a:cubicBezTo>
                  <a:pt x="7472966" y="6273522"/>
                  <a:pt x="7480842" y="6275321"/>
                  <a:pt x="7487415" y="6278917"/>
                </a:cubicBezTo>
                <a:cubicBezTo>
                  <a:pt x="7493988" y="6282514"/>
                  <a:pt x="7499446" y="6287599"/>
                  <a:pt x="7503787" y="6294172"/>
                </a:cubicBezTo>
                <a:cubicBezTo>
                  <a:pt x="7508127" y="6300746"/>
                  <a:pt x="7511352" y="6308621"/>
                  <a:pt x="7513460" y="6317799"/>
                </a:cubicBezTo>
                <a:cubicBezTo>
                  <a:pt x="7515568" y="6326977"/>
                  <a:pt x="7516623" y="6337146"/>
                  <a:pt x="7516623" y="6348309"/>
                </a:cubicBezTo>
                <a:lnTo>
                  <a:pt x="7516623" y="6545134"/>
                </a:lnTo>
                <a:cubicBezTo>
                  <a:pt x="7516623" y="6547614"/>
                  <a:pt x="7517305" y="6549785"/>
                  <a:pt x="7518669" y="6551645"/>
                </a:cubicBezTo>
                <a:cubicBezTo>
                  <a:pt x="7520033" y="6553505"/>
                  <a:pt x="7522514" y="6555056"/>
                  <a:pt x="7526111" y="6556296"/>
                </a:cubicBezTo>
                <a:cubicBezTo>
                  <a:pt x="7529707" y="6557536"/>
                  <a:pt x="7534482" y="6558467"/>
                  <a:pt x="7540436" y="6559086"/>
                </a:cubicBezTo>
                <a:cubicBezTo>
                  <a:pt x="7546389" y="6559707"/>
                  <a:pt x="7554078" y="6560017"/>
                  <a:pt x="7563504" y="6560017"/>
                </a:cubicBezTo>
                <a:cubicBezTo>
                  <a:pt x="7572681" y="6560017"/>
                  <a:pt x="7580247" y="6559707"/>
                  <a:pt x="7586200" y="6559086"/>
                </a:cubicBezTo>
                <a:cubicBezTo>
                  <a:pt x="7592153" y="6558467"/>
                  <a:pt x="7596866" y="6557536"/>
                  <a:pt x="7600339" y="6556296"/>
                </a:cubicBezTo>
                <a:cubicBezTo>
                  <a:pt x="7603811" y="6555056"/>
                  <a:pt x="7606292" y="6553505"/>
                  <a:pt x="7607780" y="6551645"/>
                </a:cubicBezTo>
                <a:cubicBezTo>
                  <a:pt x="7609269" y="6549785"/>
                  <a:pt x="7610013" y="6547614"/>
                  <a:pt x="7610013" y="6545134"/>
                </a:cubicBezTo>
                <a:lnTo>
                  <a:pt x="7610013" y="6332682"/>
                </a:lnTo>
                <a:cubicBezTo>
                  <a:pt x="7610013" y="6313582"/>
                  <a:pt x="7608028" y="6295475"/>
                  <a:pt x="7604060" y="6278359"/>
                </a:cubicBezTo>
                <a:cubicBezTo>
                  <a:pt x="7600091" y="6261244"/>
                  <a:pt x="7593456" y="6246300"/>
                  <a:pt x="7584154" y="6233525"/>
                </a:cubicBezTo>
                <a:cubicBezTo>
                  <a:pt x="7574852" y="6220751"/>
                  <a:pt x="7562636" y="6210643"/>
                  <a:pt x="7547505" y="6203201"/>
                </a:cubicBezTo>
                <a:cubicBezTo>
                  <a:pt x="7532374" y="6195760"/>
                  <a:pt x="7513770" y="6192039"/>
                  <a:pt x="7491694" y="6192039"/>
                </a:cubicBezTo>
                <a:cubicBezTo>
                  <a:pt x="7482020" y="6192039"/>
                  <a:pt x="7472533" y="6193217"/>
                  <a:pt x="7463231" y="6195574"/>
                </a:cubicBezTo>
                <a:cubicBezTo>
                  <a:pt x="7453929" y="6197931"/>
                  <a:pt x="7444627" y="6201527"/>
                  <a:pt x="7435326" y="6206364"/>
                </a:cubicBezTo>
                <a:cubicBezTo>
                  <a:pt x="7426024" y="6211201"/>
                  <a:pt x="7416598" y="6217464"/>
                  <a:pt x="7407048" y="6225153"/>
                </a:cubicBezTo>
                <a:cubicBezTo>
                  <a:pt x="7397498" y="6232843"/>
                  <a:pt x="7387763" y="6242021"/>
                  <a:pt x="7377841" y="6252686"/>
                </a:cubicBezTo>
                <a:cubicBezTo>
                  <a:pt x="7373624" y="6243509"/>
                  <a:pt x="7368415" y="6235199"/>
                  <a:pt x="7362214" y="6227758"/>
                </a:cubicBezTo>
                <a:cubicBezTo>
                  <a:pt x="7356012" y="6220316"/>
                  <a:pt x="7348633" y="6213930"/>
                  <a:pt x="7340076" y="6208596"/>
                </a:cubicBezTo>
                <a:cubicBezTo>
                  <a:pt x="7331518" y="6203263"/>
                  <a:pt x="7321782" y="6199171"/>
                  <a:pt x="7310868" y="6196318"/>
                </a:cubicBezTo>
                <a:cubicBezTo>
                  <a:pt x="7299954" y="6193466"/>
                  <a:pt x="7287676" y="6192039"/>
                  <a:pt x="7274033" y="6192039"/>
                </a:cubicBezTo>
                <a:close/>
                <a:moveTo>
                  <a:pt x="6837223" y="6192039"/>
                </a:moveTo>
                <a:cubicBezTo>
                  <a:pt x="6822588" y="6192039"/>
                  <a:pt x="6808387" y="6193217"/>
                  <a:pt x="6794621" y="6195574"/>
                </a:cubicBezTo>
                <a:cubicBezTo>
                  <a:pt x="6780854" y="6197931"/>
                  <a:pt x="6768141" y="6200969"/>
                  <a:pt x="6756483" y="6204689"/>
                </a:cubicBezTo>
                <a:cubicBezTo>
                  <a:pt x="6744825" y="6208410"/>
                  <a:pt x="6734655" y="6212441"/>
                  <a:pt x="6725974" y="6216782"/>
                </a:cubicBezTo>
                <a:cubicBezTo>
                  <a:pt x="6717292" y="6221123"/>
                  <a:pt x="6711215" y="6225092"/>
                  <a:pt x="6707742" y="6228688"/>
                </a:cubicBezTo>
                <a:cubicBezTo>
                  <a:pt x="6704270" y="6232285"/>
                  <a:pt x="6701913" y="6236315"/>
                  <a:pt x="6700673" y="6240780"/>
                </a:cubicBezTo>
                <a:cubicBezTo>
                  <a:pt x="6699433" y="6245245"/>
                  <a:pt x="6698812" y="6251323"/>
                  <a:pt x="6698812" y="6259012"/>
                </a:cubicBezTo>
                <a:cubicBezTo>
                  <a:pt x="6698812" y="6264717"/>
                  <a:pt x="6699185" y="6269926"/>
                  <a:pt x="6699929" y="6274639"/>
                </a:cubicBezTo>
                <a:cubicBezTo>
                  <a:pt x="6700673" y="6279352"/>
                  <a:pt x="6701727" y="6283321"/>
                  <a:pt x="6703091" y="6286545"/>
                </a:cubicBezTo>
                <a:cubicBezTo>
                  <a:pt x="6704456" y="6289770"/>
                  <a:pt x="6706192" y="6292250"/>
                  <a:pt x="6708300" y="6293986"/>
                </a:cubicBezTo>
                <a:cubicBezTo>
                  <a:pt x="6710409" y="6295723"/>
                  <a:pt x="6712827" y="6296591"/>
                  <a:pt x="6715556" y="6296591"/>
                </a:cubicBezTo>
                <a:cubicBezTo>
                  <a:pt x="6719525" y="6296591"/>
                  <a:pt x="6724671" y="6294855"/>
                  <a:pt x="6730997" y="6291382"/>
                </a:cubicBezTo>
                <a:cubicBezTo>
                  <a:pt x="6737322" y="6287909"/>
                  <a:pt x="6745197" y="6284065"/>
                  <a:pt x="6754623" y="6279848"/>
                </a:cubicBezTo>
                <a:cubicBezTo>
                  <a:pt x="6764049" y="6275631"/>
                  <a:pt x="6774901" y="6271786"/>
                  <a:pt x="6787179" y="6268313"/>
                </a:cubicBezTo>
                <a:cubicBezTo>
                  <a:pt x="6799457" y="6264841"/>
                  <a:pt x="6813410" y="6263104"/>
                  <a:pt x="6829037" y="6263104"/>
                </a:cubicBezTo>
                <a:cubicBezTo>
                  <a:pt x="6840943" y="6263104"/>
                  <a:pt x="6850927" y="6264345"/>
                  <a:pt x="6858989" y="6266825"/>
                </a:cubicBezTo>
                <a:cubicBezTo>
                  <a:pt x="6867050" y="6269306"/>
                  <a:pt x="6873499" y="6273150"/>
                  <a:pt x="6878336" y="6278359"/>
                </a:cubicBezTo>
                <a:cubicBezTo>
                  <a:pt x="6883173" y="6283568"/>
                  <a:pt x="6886646" y="6290080"/>
                  <a:pt x="6888754" y="6297893"/>
                </a:cubicBezTo>
                <a:cubicBezTo>
                  <a:pt x="6890863" y="6305706"/>
                  <a:pt x="6891917" y="6314822"/>
                  <a:pt x="6891917" y="6325240"/>
                </a:cubicBezTo>
                <a:lnTo>
                  <a:pt x="6891917" y="6345332"/>
                </a:lnTo>
                <a:lnTo>
                  <a:pt x="6859547" y="6345332"/>
                </a:lnTo>
                <a:cubicBezTo>
                  <a:pt x="6830029" y="6345332"/>
                  <a:pt x="6804108" y="6347564"/>
                  <a:pt x="6781784" y="6352029"/>
                </a:cubicBezTo>
                <a:cubicBezTo>
                  <a:pt x="6759460" y="6356494"/>
                  <a:pt x="6740794" y="6363377"/>
                  <a:pt x="6725788" y="6372679"/>
                </a:cubicBezTo>
                <a:cubicBezTo>
                  <a:pt x="6710781" y="6381981"/>
                  <a:pt x="6699494" y="6393763"/>
                  <a:pt x="6691929" y="6408026"/>
                </a:cubicBezTo>
                <a:cubicBezTo>
                  <a:pt x="6684364" y="6422289"/>
                  <a:pt x="6680581" y="6439094"/>
                  <a:pt x="6680581" y="6458441"/>
                </a:cubicBezTo>
                <a:cubicBezTo>
                  <a:pt x="6680581" y="6476301"/>
                  <a:pt x="6683558" y="6491928"/>
                  <a:pt x="6689511" y="6505322"/>
                </a:cubicBezTo>
                <a:cubicBezTo>
                  <a:pt x="6695464" y="6518717"/>
                  <a:pt x="6703835" y="6529941"/>
                  <a:pt x="6714625" y="6538995"/>
                </a:cubicBezTo>
                <a:cubicBezTo>
                  <a:pt x="6725415" y="6548049"/>
                  <a:pt x="6738190" y="6554870"/>
                  <a:pt x="6752949" y="6559458"/>
                </a:cubicBezTo>
                <a:cubicBezTo>
                  <a:pt x="6767708" y="6564048"/>
                  <a:pt x="6783893" y="6566342"/>
                  <a:pt x="6801504" y="6566342"/>
                </a:cubicBezTo>
                <a:cubicBezTo>
                  <a:pt x="6822836" y="6566342"/>
                  <a:pt x="6842246" y="6562249"/>
                  <a:pt x="6859733" y="6554063"/>
                </a:cubicBezTo>
                <a:cubicBezTo>
                  <a:pt x="6877220" y="6545878"/>
                  <a:pt x="6892785" y="6534468"/>
                  <a:pt x="6906428" y="6519833"/>
                </a:cubicBezTo>
                <a:lnTo>
                  <a:pt x="6906428" y="6546250"/>
                </a:lnTo>
                <a:cubicBezTo>
                  <a:pt x="6906428" y="6549723"/>
                  <a:pt x="6907482" y="6552451"/>
                  <a:pt x="6909590" y="6554436"/>
                </a:cubicBezTo>
                <a:cubicBezTo>
                  <a:pt x="6911699" y="6556420"/>
                  <a:pt x="6915295" y="6557846"/>
                  <a:pt x="6920380" y="6558714"/>
                </a:cubicBezTo>
                <a:cubicBezTo>
                  <a:pt x="6925465" y="6559583"/>
                  <a:pt x="6933589" y="6560017"/>
                  <a:pt x="6944751" y="6560017"/>
                </a:cubicBezTo>
                <a:cubicBezTo>
                  <a:pt x="6955169" y="6560017"/>
                  <a:pt x="6963045" y="6559583"/>
                  <a:pt x="6968377" y="6558714"/>
                </a:cubicBezTo>
                <a:cubicBezTo>
                  <a:pt x="6973710" y="6557846"/>
                  <a:pt x="6977617" y="6556420"/>
                  <a:pt x="6980098" y="6554436"/>
                </a:cubicBezTo>
                <a:cubicBezTo>
                  <a:pt x="6982578" y="6552451"/>
                  <a:pt x="6983818" y="6549723"/>
                  <a:pt x="6983818" y="6546250"/>
                </a:cubicBezTo>
                <a:lnTo>
                  <a:pt x="6983818" y="6323008"/>
                </a:lnTo>
                <a:cubicBezTo>
                  <a:pt x="6983818" y="6300188"/>
                  <a:pt x="6981090" y="6280468"/>
                  <a:pt x="6975633" y="6263849"/>
                </a:cubicBezTo>
                <a:cubicBezTo>
                  <a:pt x="6970176" y="6247230"/>
                  <a:pt x="6961494" y="6233649"/>
                  <a:pt x="6949588" y="6223107"/>
                </a:cubicBezTo>
                <a:cubicBezTo>
                  <a:pt x="6937682" y="6212565"/>
                  <a:pt x="6922489" y="6204752"/>
                  <a:pt x="6904009" y="6199666"/>
                </a:cubicBezTo>
                <a:cubicBezTo>
                  <a:pt x="6885530" y="6194582"/>
                  <a:pt x="6863268" y="6192039"/>
                  <a:pt x="6837223" y="6192039"/>
                </a:cubicBezTo>
                <a:close/>
                <a:moveTo>
                  <a:pt x="6322947" y="6192039"/>
                </a:moveTo>
                <a:cubicBezTo>
                  <a:pt x="6302111" y="6192039"/>
                  <a:pt x="6283322" y="6194644"/>
                  <a:pt x="6266578" y="6199852"/>
                </a:cubicBezTo>
                <a:cubicBezTo>
                  <a:pt x="6249835" y="6205061"/>
                  <a:pt x="6235634" y="6212379"/>
                  <a:pt x="6223976" y="6221805"/>
                </a:cubicBezTo>
                <a:cubicBezTo>
                  <a:pt x="6212318" y="6231231"/>
                  <a:pt x="6203389" y="6242579"/>
                  <a:pt x="6197187" y="6255849"/>
                </a:cubicBezTo>
                <a:cubicBezTo>
                  <a:pt x="6190986" y="6269120"/>
                  <a:pt x="6187886" y="6283693"/>
                  <a:pt x="6187886" y="6299567"/>
                </a:cubicBezTo>
                <a:cubicBezTo>
                  <a:pt x="6187886" y="6315194"/>
                  <a:pt x="6190180" y="6328589"/>
                  <a:pt x="6194769" y="6339751"/>
                </a:cubicBezTo>
                <a:cubicBezTo>
                  <a:pt x="6199357" y="6350913"/>
                  <a:pt x="6205435" y="6360463"/>
                  <a:pt x="6213000" y="6368400"/>
                </a:cubicBezTo>
                <a:cubicBezTo>
                  <a:pt x="6220565" y="6376338"/>
                  <a:pt x="6229123" y="6383035"/>
                  <a:pt x="6238673" y="6388492"/>
                </a:cubicBezTo>
                <a:cubicBezTo>
                  <a:pt x="6248223" y="6393949"/>
                  <a:pt x="6258021" y="6398786"/>
                  <a:pt x="6268067" y="6403003"/>
                </a:cubicBezTo>
                <a:cubicBezTo>
                  <a:pt x="6278113" y="6407220"/>
                  <a:pt x="6287910" y="6411065"/>
                  <a:pt x="6297460" y="6414537"/>
                </a:cubicBezTo>
                <a:cubicBezTo>
                  <a:pt x="6307010" y="6418010"/>
                  <a:pt x="6315568" y="6421731"/>
                  <a:pt x="6323133" y="6425699"/>
                </a:cubicBezTo>
                <a:cubicBezTo>
                  <a:pt x="6330698" y="6429668"/>
                  <a:pt x="6336776" y="6434319"/>
                  <a:pt x="6341365" y="6439652"/>
                </a:cubicBezTo>
                <a:cubicBezTo>
                  <a:pt x="6345953" y="6444985"/>
                  <a:pt x="6348248" y="6451372"/>
                  <a:pt x="6348248" y="6458813"/>
                </a:cubicBezTo>
                <a:cubicBezTo>
                  <a:pt x="6348248" y="6465263"/>
                  <a:pt x="6347008" y="6470968"/>
                  <a:pt x="6344527" y="6475929"/>
                </a:cubicBezTo>
                <a:cubicBezTo>
                  <a:pt x="6342046" y="6480890"/>
                  <a:pt x="6338388" y="6484983"/>
                  <a:pt x="6333551" y="6488207"/>
                </a:cubicBezTo>
                <a:cubicBezTo>
                  <a:pt x="6328714" y="6491432"/>
                  <a:pt x="6323009" y="6493912"/>
                  <a:pt x="6316436" y="6495648"/>
                </a:cubicBezTo>
                <a:cubicBezTo>
                  <a:pt x="6309862" y="6497385"/>
                  <a:pt x="6302359" y="6498253"/>
                  <a:pt x="6293926" y="6498253"/>
                </a:cubicBezTo>
                <a:cubicBezTo>
                  <a:pt x="6280531" y="6498253"/>
                  <a:pt x="6268563" y="6496641"/>
                  <a:pt x="6258021" y="6493416"/>
                </a:cubicBezTo>
                <a:cubicBezTo>
                  <a:pt x="6247479" y="6490192"/>
                  <a:pt x="6238239" y="6486719"/>
                  <a:pt x="6230302" y="6482998"/>
                </a:cubicBezTo>
                <a:cubicBezTo>
                  <a:pt x="6222364" y="6479277"/>
                  <a:pt x="6215729" y="6475867"/>
                  <a:pt x="6210396" y="6472766"/>
                </a:cubicBezTo>
                <a:cubicBezTo>
                  <a:pt x="6205063" y="6469666"/>
                  <a:pt x="6201032" y="6468115"/>
                  <a:pt x="6198303" y="6468115"/>
                </a:cubicBezTo>
                <a:cubicBezTo>
                  <a:pt x="6196071" y="6468115"/>
                  <a:pt x="6194211" y="6468549"/>
                  <a:pt x="6192722" y="6469417"/>
                </a:cubicBezTo>
                <a:cubicBezTo>
                  <a:pt x="6191234" y="6470286"/>
                  <a:pt x="6189994" y="6472022"/>
                  <a:pt x="6189002" y="6474626"/>
                </a:cubicBezTo>
                <a:cubicBezTo>
                  <a:pt x="6188009" y="6477231"/>
                  <a:pt x="6187265" y="6480704"/>
                  <a:pt x="6186769" y="6485044"/>
                </a:cubicBezTo>
                <a:cubicBezTo>
                  <a:pt x="6186273" y="6489385"/>
                  <a:pt x="6186025" y="6495152"/>
                  <a:pt x="6186025" y="6502346"/>
                </a:cubicBezTo>
                <a:cubicBezTo>
                  <a:pt x="6186025" y="6513260"/>
                  <a:pt x="6186769" y="6521507"/>
                  <a:pt x="6188258" y="6527088"/>
                </a:cubicBezTo>
                <a:cubicBezTo>
                  <a:pt x="6189746" y="6532669"/>
                  <a:pt x="6191854" y="6536762"/>
                  <a:pt x="6194583" y="6539367"/>
                </a:cubicBezTo>
                <a:cubicBezTo>
                  <a:pt x="6197311" y="6541971"/>
                  <a:pt x="6201652" y="6544762"/>
                  <a:pt x="6207605" y="6547738"/>
                </a:cubicBezTo>
                <a:cubicBezTo>
                  <a:pt x="6213558" y="6550715"/>
                  <a:pt x="6221000" y="6553630"/>
                  <a:pt x="6229929" y="6556482"/>
                </a:cubicBezTo>
                <a:cubicBezTo>
                  <a:pt x="6238859" y="6559335"/>
                  <a:pt x="6248967" y="6561691"/>
                  <a:pt x="6260253" y="6563551"/>
                </a:cubicBezTo>
                <a:cubicBezTo>
                  <a:pt x="6271539" y="6565412"/>
                  <a:pt x="6283384" y="6566342"/>
                  <a:pt x="6295786" y="6566342"/>
                </a:cubicBezTo>
                <a:cubicBezTo>
                  <a:pt x="6316374" y="6566342"/>
                  <a:pt x="6335474" y="6563923"/>
                  <a:pt x="6353085" y="6559086"/>
                </a:cubicBezTo>
                <a:cubicBezTo>
                  <a:pt x="6370696" y="6554249"/>
                  <a:pt x="6385951" y="6546994"/>
                  <a:pt x="6398849" y="6537320"/>
                </a:cubicBezTo>
                <a:cubicBezTo>
                  <a:pt x="6411748" y="6527646"/>
                  <a:pt x="6421732" y="6515616"/>
                  <a:pt x="6428801" y="6501229"/>
                </a:cubicBezTo>
                <a:cubicBezTo>
                  <a:pt x="6435870" y="6486843"/>
                  <a:pt x="6439405" y="6470224"/>
                  <a:pt x="6439405" y="6451372"/>
                </a:cubicBezTo>
                <a:cubicBezTo>
                  <a:pt x="6439405" y="6436242"/>
                  <a:pt x="6437049" y="6423157"/>
                  <a:pt x="6432336" y="6412119"/>
                </a:cubicBezTo>
                <a:cubicBezTo>
                  <a:pt x="6427623" y="6401081"/>
                  <a:pt x="6421422" y="6391593"/>
                  <a:pt x="6413732" y="6383655"/>
                </a:cubicBezTo>
                <a:cubicBezTo>
                  <a:pt x="6406043" y="6375718"/>
                  <a:pt x="6397299" y="6369021"/>
                  <a:pt x="6387501" y="6363563"/>
                </a:cubicBezTo>
                <a:cubicBezTo>
                  <a:pt x="6377704" y="6358107"/>
                  <a:pt x="6367781" y="6353331"/>
                  <a:pt x="6357736" y="6349239"/>
                </a:cubicBezTo>
                <a:cubicBezTo>
                  <a:pt x="6347690" y="6345146"/>
                  <a:pt x="6337768" y="6341364"/>
                  <a:pt x="6327970" y="6337891"/>
                </a:cubicBezTo>
                <a:cubicBezTo>
                  <a:pt x="6318172" y="6334418"/>
                  <a:pt x="6309429" y="6330697"/>
                  <a:pt x="6301739" y="6326728"/>
                </a:cubicBezTo>
                <a:cubicBezTo>
                  <a:pt x="6294049" y="6322760"/>
                  <a:pt x="6287849" y="6318171"/>
                  <a:pt x="6283136" y="6312962"/>
                </a:cubicBezTo>
                <a:cubicBezTo>
                  <a:pt x="6278422" y="6307753"/>
                  <a:pt x="6276066" y="6301304"/>
                  <a:pt x="6276066" y="6293614"/>
                </a:cubicBezTo>
                <a:cubicBezTo>
                  <a:pt x="6276066" y="6288653"/>
                  <a:pt x="6277059" y="6284003"/>
                  <a:pt x="6279043" y="6279662"/>
                </a:cubicBezTo>
                <a:cubicBezTo>
                  <a:pt x="6281027" y="6275321"/>
                  <a:pt x="6284003" y="6271538"/>
                  <a:pt x="6287972" y="6268313"/>
                </a:cubicBezTo>
                <a:cubicBezTo>
                  <a:pt x="6291941" y="6265089"/>
                  <a:pt x="6297026" y="6262609"/>
                  <a:pt x="6303227" y="6260872"/>
                </a:cubicBezTo>
                <a:cubicBezTo>
                  <a:pt x="6309429" y="6259136"/>
                  <a:pt x="6316746" y="6258268"/>
                  <a:pt x="6325179" y="6258268"/>
                </a:cubicBezTo>
                <a:cubicBezTo>
                  <a:pt x="6337086" y="6258268"/>
                  <a:pt x="6347690" y="6259570"/>
                  <a:pt x="6356991" y="6262174"/>
                </a:cubicBezTo>
                <a:cubicBezTo>
                  <a:pt x="6366293" y="6264779"/>
                  <a:pt x="6374479" y="6267569"/>
                  <a:pt x="6381548" y="6270546"/>
                </a:cubicBezTo>
                <a:cubicBezTo>
                  <a:pt x="6388617" y="6273522"/>
                  <a:pt x="6394508" y="6276313"/>
                  <a:pt x="6399221" y="6278917"/>
                </a:cubicBezTo>
                <a:cubicBezTo>
                  <a:pt x="6403935" y="6281522"/>
                  <a:pt x="6407407" y="6282824"/>
                  <a:pt x="6409639" y="6282824"/>
                </a:cubicBezTo>
                <a:cubicBezTo>
                  <a:pt x="6411624" y="6282824"/>
                  <a:pt x="6413360" y="6282390"/>
                  <a:pt x="6414848" y="6281522"/>
                </a:cubicBezTo>
                <a:cubicBezTo>
                  <a:pt x="6416337" y="6280654"/>
                  <a:pt x="6417515" y="6278980"/>
                  <a:pt x="6418383" y="6276499"/>
                </a:cubicBezTo>
                <a:cubicBezTo>
                  <a:pt x="6419251" y="6274019"/>
                  <a:pt x="6419871" y="6270670"/>
                  <a:pt x="6420243" y="6266453"/>
                </a:cubicBezTo>
                <a:cubicBezTo>
                  <a:pt x="6420615" y="6262236"/>
                  <a:pt x="6420802" y="6256779"/>
                  <a:pt x="6420802" y="6250082"/>
                </a:cubicBezTo>
                <a:cubicBezTo>
                  <a:pt x="6420802" y="6244377"/>
                  <a:pt x="6420615" y="6239602"/>
                  <a:pt x="6420243" y="6235757"/>
                </a:cubicBezTo>
                <a:cubicBezTo>
                  <a:pt x="6419871" y="6231913"/>
                  <a:pt x="6419437" y="6228688"/>
                  <a:pt x="6418941" y="6226083"/>
                </a:cubicBezTo>
                <a:cubicBezTo>
                  <a:pt x="6418445" y="6223479"/>
                  <a:pt x="6417701" y="6221247"/>
                  <a:pt x="6416709" y="6219386"/>
                </a:cubicBezTo>
                <a:cubicBezTo>
                  <a:pt x="6415716" y="6217526"/>
                  <a:pt x="6414042" y="6215665"/>
                  <a:pt x="6411686" y="6213805"/>
                </a:cubicBezTo>
                <a:cubicBezTo>
                  <a:pt x="6409330" y="6211945"/>
                  <a:pt x="6405423" y="6209712"/>
                  <a:pt x="6399966" y="6207108"/>
                </a:cubicBezTo>
                <a:cubicBezTo>
                  <a:pt x="6394508" y="6204503"/>
                  <a:pt x="6387811" y="6202085"/>
                  <a:pt x="6379874" y="6199852"/>
                </a:cubicBezTo>
                <a:cubicBezTo>
                  <a:pt x="6371936" y="6197620"/>
                  <a:pt x="6363068" y="6195760"/>
                  <a:pt x="6353271" y="6194271"/>
                </a:cubicBezTo>
                <a:cubicBezTo>
                  <a:pt x="6343473" y="6192783"/>
                  <a:pt x="6333365" y="6192039"/>
                  <a:pt x="6322947" y="6192039"/>
                </a:cubicBezTo>
                <a:close/>
                <a:moveTo>
                  <a:pt x="5316646" y="6192039"/>
                </a:moveTo>
                <a:cubicBezTo>
                  <a:pt x="5309701" y="6192039"/>
                  <a:pt x="5302756" y="6192969"/>
                  <a:pt x="5295810" y="6194830"/>
                </a:cubicBezTo>
                <a:cubicBezTo>
                  <a:pt x="5288865" y="6196690"/>
                  <a:pt x="5281919" y="6199977"/>
                  <a:pt x="5274974" y="6204689"/>
                </a:cubicBezTo>
                <a:cubicBezTo>
                  <a:pt x="5268029" y="6209402"/>
                  <a:pt x="5260711" y="6215790"/>
                  <a:pt x="5253022" y="6223851"/>
                </a:cubicBezTo>
                <a:cubicBezTo>
                  <a:pt x="5245333" y="6231913"/>
                  <a:pt x="5237147" y="6242145"/>
                  <a:pt x="5228465" y="6254547"/>
                </a:cubicBezTo>
                <a:lnTo>
                  <a:pt x="5228465" y="6213247"/>
                </a:lnTo>
                <a:cubicBezTo>
                  <a:pt x="5228465" y="6210767"/>
                  <a:pt x="5227845" y="6208596"/>
                  <a:pt x="5226605" y="6206736"/>
                </a:cubicBezTo>
                <a:cubicBezTo>
                  <a:pt x="5225365" y="6204875"/>
                  <a:pt x="5223319" y="6203326"/>
                  <a:pt x="5220466" y="6202085"/>
                </a:cubicBezTo>
                <a:cubicBezTo>
                  <a:pt x="5217613" y="6200845"/>
                  <a:pt x="5213582" y="6199915"/>
                  <a:pt x="5208373" y="6199294"/>
                </a:cubicBezTo>
                <a:cubicBezTo>
                  <a:pt x="5203164" y="6198675"/>
                  <a:pt x="5196591" y="6198364"/>
                  <a:pt x="5188653" y="6198364"/>
                </a:cubicBezTo>
                <a:cubicBezTo>
                  <a:pt x="5180964" y="6198364"/>
                  <a:pt x="5174577" y="6198675"/>
                  <a:pt x="5169492" y="6199294"/>
                </a:cubicBezTo>
                <a:cubicBezTo>
                  <a:pt x="5164407" y="6199915"/>
                  <a:pt x="5160252" y="6200845"/>
                  <a:pt x="5157027" y="6202085"/>
                </a:cubicBezTo>
                <a:cubicBezTo>
                  <a:pt x="5153803" y="6203326"/>
                  <a:pt x="5151571" y="6204875"/>
                  <a:pt x="5150330" y="6206736"/>
                </a:cubicBezTo>
                <a:cubicBezTo>
                  <a:pt x="5149090" y="6208596"/>
                  <a:pt x="5148470" y="6210767"/>
                  <a:pt x="5148470" y="6213247"/>
                </a:cubicBezTo>
                <a:lnTo>
                  <a:pt x="5148470" y="6545134"/>
                </a:lnTo>
                <a:cubicBezTo>
                  <a:pt x="5148470" y="6547614"/>
                  <a:pt x="5149214" y="6549785"/>
                  <a:pt x="5150702" y="6551645"/>
                </a:cubicBezTo>
                <a:cubicBezTo>
                  <a:pt x="5152191" y="6553505"/>
                  <a:pt x="5154733" y="6555056"/>
                  <a:pt x="5158330" y="6556296"/>
                </a:cubicBezTo>
                <a:cubicBezTo>
                  <a:pt x="5161927" y="6557536"/>
                  <a:pt x="5166702" y="6558467"/>
                  <a:pt x="5172655" y="6559086"/>
                </a:cubicBezTo>
                <a:cubicBezTo>
                  <a:pt x="5178608" y="6559707"/>
                  <a:pt x="5186173" y="6560017"/>
                  <a:pt x="5195351" y="6560017"/>
                </a:cubicBezTo>
                <a:cubicBezTo>
                  <a:pt x="5204529" y="6560017"/>
                  <a:pt x="5212094" y="6559707"/>
                  <a:pt x="5218047" y="6559086"/>
                </a:cubicBezTo>
                <a:cubicBezTo>
                  <a:pt x="5224001" y="6558467"/>
                  <a:pt x="5228775" y="6557536"/>
                  <a:pt x="5232372" y="6556296"/>
                </a:cubicBezTo>
                <a:cubicBezTo>
                  <a:pt x="5235969" y="6555056"/>
                  <a:pt x="5238511" y="6553505"/>
                  <a:pt x="5239999" y="6551645"/>
                </a:cubicBezTo>
                <a:cubicBezTo>
                  <a:pt x="5241487" y="6549785"/>
                  <a:pt x="5242232" y="6547614"/>
                  <a:pt x="5242232" y="6545134"/>
                </a:cubicBezTo>
                <a:lnTo>
                  <a:pt x="5242232" y="6338263"/>
                </a:lnTo>
                <a:cubicBezTo>
                  <a:pt x="5249177" y="6327349"/>
                  <a:pt x="5255688" y="6318171"/>
                  <a:pt x="5261765" y="6310729"/>
                </a:cubicBezTo>
                <a:cubicBezTo>
                  <a:pt x="5267843" y="6303288"/>
                  <a:pt x="5273672" y="6297335"/>
                  <a:pt x="5279253" y="6292870"/>
                </a:cubicBezTo>
                <a:cubicBezTo>
                  <a:pt x="5284834" y="6288405"/>
                  <a:pt x="5290229" y="6285119"/>
                  <a:pt x="5295438" y="6283010"/>
                </a:cubicBezTo>
                <a:cubicBezTo>
                  <a:pt x="5300647" y="6280902"/>
                  <a:pt x="5305856" y="6279848"/>
                  <a:pt x="5311065" y="6279848"/>
                </a:cubicBezTo>
                <a:cubicBezTo>
                  <a:pt x="5315529" y="6279848"/>
                  <a:pt x="5319622" y="6280282"/>
                  <a:pt x="5323343" y="6281150"/>
                </a:cubicBezTo>
                <a:cubicBezTo>
                  <a:pt x="5327064" y="6282018"/>
                  <a:pt x="5330474" y="6282949"/>
                  <a:pt x="5333575" y="6283940"/>
                </a:cubicBezTo>
                <a:cubicBezTo>
                  <a:pt x="5336676" y="6284933"/>
                  <a:pt x="5339466" y="6285863"/>
                  <a:pt x="5341946" y="6286731"/>
                </a:cubicBezTo>
                <a:cubicBezTo>
                  <a:pt x="5344427" y="6287599"/>
                  <a:pt x="5346660" y="6288033"/>
                  <a:pt x="5348644" y="6288033"/>
                </a:cubicBezTo>
                <a:cubicBezTo>
                  <a:pt x="5351124" y="6288033"/>
                  <a:pt x="5353171" y="6287413"/>
                  <a:pt x="5354783" y="6286173"/>
                </a:cubicBezTo>
                <a:cubicBezTo>
                  <a:pt x="5356396" y="6284933"/>
                  <a:pt x="5357698" y="6282700"/>
                  <a:pt x="5358690" y="6279476"/>
                </a:cubicBezTo>
                <a:cubicBezTo>
                  <a:pt x="5359682" y="6276251"/>
                  <a:pt x="5360427" y="6271786"/>
                  <a:pt x="5360922" y="6266081"/>
                </a:cubicBezTo>
                <a:cubicBezTo>
                  <a:pt x="5361419" y="6260376"/>
                  <a:pt x="5361667" y="6253059"/>
                  <a:pt x="5361667" y="6244129"/>
                </a:cubicBezTo>
                <a:cubicBezTo>
                  <a:pt x="5361667" y="6235199"/>
                  <a:pt x="5361542" y="6228130"/>
                  <a:pt x="5361294" y="6222921"/>
                </a:cubicBezTo>
                <a:cubicBezTo>
                  <a:pt x="5361047" y="6217712"/>
                  <a:pt x="5360674" y="6213805"/>
                  <a:pt x="5360178" y="6211201"/>
                </a:cubicBezTo>
                <a:cubicBezTo>
                  <a:pt x="5359682" y="6208596"/>
                  <a:pt x="5359124" y="6206550"/>
                  <a:pt x="5358504" y="6205061"/>
                </a:cubicBezTo>
                <a:cubicBezTo>
                  <a:pt x="5357884" y="6203573"/>
                  <a:pt x="5356891" y="6202209"/>
                  <a:pt x="5355527" y="6200969"/>
                </a:cubicBezTo>
                <a:cubicBezTo>
                  <a:pt x="5354164" y="6199729"/>
                  <a:pt x="5351993" y="6198550"/>
                  <a:pt x="5349016" y="6197434"/>
                </a:cubicBezTo>
                <a:cubicBezTo>
                  <a:pt x="5346039" y="6196318"/>
                  <a:pt x="5342567" y="6195326"/>
                  <a:pt x="5338598" y="6194457"/>
                </a:cubicBezTo>
                <a:cubicBezTo>
                  <a:pt x="5334630" y="6193590"/>
                  <a:pt x="5330785" y="6192969"/>
                  <a:pt x="5327064" y="6192597"/>
                </a:cubicBezTo>
                <a:cubicBezTo>
                  <a:pt x="5323343" y="6192225"/>
                  <a:pt x="5319870" y="6192039"/>
                  <a:pt x="5316646" y="6192039"/>
                </a:cubicBezTo>
                <a:close/>
                <a:moveTo>
                  <a:pt x="4903648" y="6192039"/>
                </a:moveTo>
                <a:cubicBezTo>
                  <a:pt x="4889014" y="6192039"/>
                  <a:pt x="4874812" y="6193217"/>
                  <a:pt x="4861046" y="6195574"/>
                </a:cubicBezTo>
                <a:cubicBezTo>
                  <a:pt x="4847280" y="6197931"/>
                  <a:pt x="4834567" y="6200969"/>
                  <a:pt x="4822909" y="6204689"/>
                </a:cubicBezTo>
                <a:cubicBezTo>
                  <a:pt x="4811251" y="6208410"/>
                  <a:pt x="4801081" y="6212441"/>
                  <a:pt x="4792399" y="6216782"/>
                </a:cubicBezTo>
                <a:cubicBezTo>
                  <a:pt x="4783717" y="6221123"/>
                  <a:pt x="4777640" y="6225092"/>
                  <a:pt x="4774168" y="6228688"/>
                </a:cubicBezTo>
                <a:cubicBezTo>
                  <a:pt x="4770695" y="6232285"/>
                  <a:pt x="4768339" y="6236315"/>
                  <a:pt x="4767098" y="6240780"/>
                </a:cubicBezTo>
                <a:cubicBezTo>
                  <a:pt x="4765858" y="6245245"/>
                  <a:pt x="4765238" y="6251323"/>
                  <a:pt x="4765238" y="6259012"/>
                </a:cubicBezTo>
                <a:cubicBezTo>
                  <a:pt x="4765238" y="6264717"/>
                  <a:pt x="4765610" y="6269926"/>
                  <a:pt x="4766354" y="6274639"/>
                </a:cubicBezTo>
                <a:cubicBezTo>
                  <a:pt x="4767098" y="6279352"/>
                  <a:pt x="4768152" y="6283321"/>
                  <a:pt x="4769517" y="6286545"/>
                </a:cubicBezTo>
                <a:cubicBezTo>
                  <a:pt x="4770881" y="6289770"/>
                  <a:pt x="4772617" y="6292250"/>
                  <a:pt x="4774726" y="6293986"/>
                </a:cubicBezTo>
                <a:cubicBezTo>
                  <a:pt x="4776834" y="6295723"/>
                  <a:pt x="4779252" y="6296591"/>
                  <a:pt x="4781981" y="6296591"/>
                </a:cubicBezTo>
                <a:cubicBezTo>
                  <a:pt x="4785950" y="6296591"/>
                  <a:pt x="4791097" y="6294855"/>
                  <a:pt x="4797422" y="6291382"/>
                </a:cubicBezTo>
                <a:cubicBezTo>
                  <a:pt x="4803747" y="6287909"/>
                  <a:pt x="4811622" y="6284065"/>
                  <a:pt x="4821048" y="6279848"/>
                </a:cubicBezTo>
                <a:cubicBezTo>
                  <a:pt x="4830474" y="6275631"/>
                  <a:pt x="4841327" y="6271786"/>
                  <a:pt x="4853605" y="6268313"/>
                </a:cubicBezTo>
                <a:cubicBezTo>
                  <a:pt x="4865883" y="6264841"/>
                  <a:pt x="4879835" y="6263104"/>
                  <a:pt x="4895462" y="6263104"/>
                </a:cubicBezTo>
                <a:cubicBezTo>
                  <a:pt x="4907368" y="6263104"/>
                  <a:pt x="4917353" y="6264345"/>
                  <a:pt x="4925414" y="6266825"/>
                </a:cubicBezTo>
                <a:cubicBezTo>
                  <a:pt x="4933475" y="6269306"/>
                  <a:pt x="4939924" y="6273150"/>
                  <a:pt x="4944761" y="6278359"/>
                </a:cubicBezTo>
                <a:cubicBezTo>
                  <a:pt x="4949598" y="6283568"/>
                  <a:pt x="4953071" y="6290080"/>
                  <a:pt x="4955179" y="6297893"/>
                </a:cubicBezTo>
                <a:cubicBezTo>
                  <a:pt x="4957288" y="6305706"/>
                  <a:pt x="4958342" y="6314822"/>
                  <a:pt x="4958342" y="6325240"/>
                </a:cubicBezTo>
                <a:lnTo>
                  <a:pt x="4958342" y="6345332"/>
                </a:lnTo>
                <a:lnTo>
                  <a:pt x="4925972" y="6345332"/>
                </a:lnTo>
                <a:cubicBezTo>
                  <a:pt x="4896454" y="6345332"/>
                  <a:pt x="4870534" y="6347564"/>
                  <a:pt x="4848210" y="6352029"/>
                </a:cubicBezTo>
                <a:cubicBezTo>
                  <a:pt x="4825885" y="6356494"/>
                  <a:pt x="4807220" y="6363377"/>
                  <a:pt x="4792213" y="6372679"/>
                </a:cubicBezTo>
                <a:cubicBezTo>
                  <a:pt x="4777206" y="6381981"/>
                  <a:pt x="4765920" y="6393763"/>
                  <a:pt x="4758355" y="6408026"/>
                </a:cubicBezTo>
                <a:cubicBezTo>
                  <a:pt x="4750790" y="6422289"/>
                  <a:pt x="4747006" y="6439094"/>
                  <a:pt x="4747006" y="6458441"/>
                </a:cubicBezTo>
                <a:cubicBezTo>
                  <a:pt x="4747006" y="6476301"/>
                  <a:pt x="4749983" y="6491928"/>
                  <a:pt x="4755936" y="6505322"/>
                </a:cubicBezTo>
                <a:cubicBezTo>
                  <a:pt x="4761889" y="6518717"/>
                  <a:pt x="4770261" y="6529941"/>
                  <a:pt x="4781051" y="6538995"/>
                </a:cubicBezTo>
                <a:cubicBezTo>
                  <a:pt x="4791841" y="6548049"/>
                  <a:pt x="4804616" y="6554870"/>
                  <a:pt x="4819374" y="6559458"/>
                </a:cubicBezTo>
                <a:cubicBezTo>
                  <a:pt x="4834133" y="6564048"/>
                  <a:pt x="4850318" y="6566342"/>
                  <a:pt x="4867929" y="6566342"/>
                </a:cubicBezTo>
                <a:cubicBezTo>
                  <a:pt x="4889261" y="6566342"/>
                  <a:pt x="4908671" y="6562249"/>
                  <a:pt x="4926158" y="6554063"/>
                </a:cubicBezTo>
                <a:cubicBezTo>
                  <a:pt x="4943645" y="6545878"/>
                  <a:pt x="4959211" y="6534468"/>
                  <a:pt x="4972853" y="6519833"/>
                </a:cubicBezTo>
                <a:lnTo>
                  <a:pt x="4972853" y="6546250"/>
                </a:lnTo>
                <a:cubicBezTo>
                  <a:pt x="4972853" y="6549723"/>
                  <a:pt x="4973907" y="6552451"/>
                  <a:pt x="4976015" y="6554436"/>
                </a:cubicBezTo>
                <a:cubicBezTo>
                  <a:pt x="4978124" y="6556420"/>
                  <a:pt x="4981721" y="6557846"/>
                  <a:pt x="4986806" y="6558714"/>
                </a:cubicBezTo>
                <a:cubicBezTo>
                  <a:pt x="4991891" y="6559583"/>
                  <a:pt x="5000014" y="6560017"/>
                  <a:pt x="5011176" y="6560017"/>
                </a:cubicBezTo>
                <a:cubicBezTo>
                  <a:pt x="5021594" y="6560017"/>
                  <a:pt x="5029470" y="6559583"/>
                  <a:pt x="5034802" y="6558714"/>
                </a:cubicBezTo>
                <a:cubicBezTo>
                  <a:pt x="5040136" y="6557846"/>
                  <a:pt x="5044043" y="6556420"/>
                  <a:pt x="5046523" y="6554436"/>
                </a:cubicBezTo>
                <a:cubicBezTo>
                  <a:pt x="5049003" y="6552451"/>
                  <a:pt x="5050243" y="6549723"/>
                  <a:pt x="5050243" y="6546250"/>
                </a:cubicBezTo>
                <a:lnTo>
                  <a:pt x="5050243" y="6323008"/>
                </a:lnTo>
                <a:cubicBezTo>
                  <a:pt x="5050243" y="6300188"/>
                  <a:pt x="5047515" y="6280468"/>
                  <a:pt x="5042058" y="6263849"/>
                </a:cubicBezTo>
                <a:cubicBezTo>
                  <a:pt x="5036602" y="6247230"/>
                  <a:pt x="5027919" y="6233649"/>
                  <a:pt x="5016013" y="6223107"/>
                </a:cubicBezTo>
                <a:cubicBezTo>
                  <a:pt x="5004107" y="6212565"/>
                  <a:pt x="4988914" y="6204752"/>
                  <a:pt x="4970434" y="6199666"/>
                </a:cubicBezTo>
                <a:cubicBezTo>
                  <a:pt x="4951955" y="6194582"/>
                  <a:pt x="4929693" y="6192039"/>
                  <a:pt x="4903648" y="6192039"/>
                </a:cubicBezTo>
                <a:close/>
                <a:moveTo>
                  <a:pt x="4000783" y="6192039"/>
                </a:moveTo>
                <a:cubicBezTo>
                  <a:pt x="3980195" y="6192039"/>
                  <a:pt x="3960413" y="6197000"/>
                  <a:pt x="3941437" y="6206922"/>
                </a:cubicBezTo>
                <a:cubicBezTo>
                  <a:pt x="3922462" y="6216844"/>
                  <a:pt x="3903796" y="6231727"/>
                  <a:pt x="3885441" y="6251570"/>
                </a:cubicBezTo>
                <a:lnTo>
                  <a:pt x="3885441" y="6213247"/>
                </a:lnTo>
                <a:cubicBezTo>
                  <a:pt x="3885441" y="6210767"/>
                  <a:pt x="3884821" y="6208596"/>
                  <a:pt x="3883581" y="6206736"/>
                </a:cubicBezTo>
                <a:cubicBezTo>
                  <a:pt x="3882341" y="6204875"/>
                  <a:pt x="3880294" y="6203326"/>
                  <a:pt x="3877442" y="6202085"/>
                </a:cubicBezTo>
                <a:cubicBezTo>
                  <a:pt x="3874589" y="6200845"/>
                  <a:pt x="3870558" y="6199915"/>
                  <a:pt x="3865349" y="6199294"/>
                </a:cubicBezTo>
                <a:cubicBezTo>
                  <a:pt x="3860140" y="6198675"/>
                  <a:pt x="3853567" y="6198364"/>
                  <a:pt x="3845630" y="6198364"/>
                </a:cubicBezTo>
                <a:cubicBezTo>
                  <a:pt x="3837940" y="6198364"/>
                  <a:pt x="3831553" y="6198675"/>
                  <a:pt x="3826468" y="6199294"/>
                </a:cubicBezTo>
                <a:cubicBezTo>
                  <a:pt x="3821383" y="6199915"/>
                  <a:pt x="3817228" y="6200845"/>
                  <a:pt x="3814003" y="6202085"/>
                </a:cubicBezTo>
                <a:cubicBezTo>
                  <a:pt x="3810779" y="6203326"/>
                  <a:pt x="3808546" y="6204875"/>
                  <a:pt x="3807306" y="6206736"/>
                </a:cubicBezTo>
                <a:cubicBezTo>
                  <a:pt x="3806066" y="6208596"/>
                  <a:pt x="3805446" y="6210767"/>
                  <a:pt x="3805446" y="6213247"/>
                </a:cubicBezTo>
                <a:lnTo>
                  <a:pt x="3805446" y="6545134"/>
                </a:lnTo>
                <a:cubicBezTo>
                  <a:pt x="3805446" y="6547614"/>
                  <a:pt x="3806190" y="6549785"/>
                  <a:pt x="3807678" y="6551645"/>
                </a:cubicBezTo>
                <a:cubicBezTo>
                  <a:pt x="3809167" y="6553505"/>
                  <a:pt x="3811709" y="6555056"/>
                  <a:pt x="3815306" y="6556296"/>
                </a:cubicBezTo>
                <a:cubicBezTo>
                  <a:pt x="3818902" y="6557536"/>
                  <a:pt x="3823677" y="6558467"/>
                  <a:pt x="3829630" y="6559086"/>
                </a:cubicBezTo>
                <a:cubicBezTo>
                  <a:pt x="3835584" y="6559707"/>
                  <a:pt x="3843149" y="6560017"/>
                  <a:pt x="3852326" y="6560017"/>
                </a:cubicBezTo>
                <a:cubicBezTo>
                  <a:pt x="3861504" y="6560017"/>
                  <a:pt x="3869070" y="6559707"/>
                  <a:pt x="3875023" y="6559086"/>
                </a:cubicBezTo>
                <a:cubicBezTo>
                  <a:pt x="3880976" y="6558467"/>
                  <a:pt x="3885751" y="6557536"/>
                  <a:pt x="3889348" y="6556296"/>
                </a:cubicBezTo>
                <a:cubicBezTo>
                  <a:pt x="3892944" y="6555056"/>
                  <a:pt x="3895487" y="6553505"/>
                  <a:pt x="3896975" y="6551645"/>
                </a:cubicBezTo>
                <a:cubicBezTo>
                  <a:pt x="3898464" y="6549785"/>
                  <a:pt x="3899207" y="6547614"/>
                  <a:pt x="3899207" y="6545134"/>
                </a:cubicBezTo>
                <a:lnTo>
                  <a:pt x="3899207" y="6324496"/>
                </a:lnTo>
                <a:cubicBezTo>
                  <a:pt x="3912354" y="6307877"/>
                  <a:pt x="3925004" y="6295227"/>
                  <a:pt x="3937159" y="6286545"/>
                </a:cubicBezTo>
                <a:cubicBezTo>
                  <a:pt x="3949313" y="6277863"/>
                  <a:pt x="3961343" y="6273522"/>
                  <a:pt x="3973250" y="6273522"/>
                </a:cubicBezTo>
                <a:cubicBezTo>
                  <a:pt x="3982675" y="6273522"/>
                  <a:pt x="3990923" y="6275321"/>
                  <a:pt x="3997992" y="6278917"/>
                </a:cubicBezTo>
                <a:cubicBezTo>
                  <a:pt x="4005062" y="6282514"/>
                  <a:pt x="4010828" y="6287599"/>
                  <a:pt x="4015294" y="6294172"/>
                </a:cubicBezTo>
                <a:cubicBezTo>
                  <a:pt x="4019758" y="6300746"/>
                  <a:pt x="4023169" y="6308621"/>
                  <a:pt x="4025525" y="6317799"/>
                </a:cubicBezTo>
                <a:cubicBezTo>
                  <a:pt x="4027882" y="6326977"/>
                  <a:pt x="4029060" y="6339627"/>
                  <a:pt x="4029060" y="6355750"/>
                </a:cubicBezTo>
                <a:lnTo>
                  <a:pt x="4029060" y="6545134"/>
                </a:lnTo>
                <a:cubicBezTo>
                  <a:pt x="4029060" y="6547614"/>
                  <a:pt x="4029804" y="6549785"/>
                  <a:pt x="4031292" y="6551645"/>
                </a:cubicBezTo>
                <a:cubicBezTo>
                  <a:pt x="4032781" y="6553505"/>
                  <a:pt x="4035261" y="6555056"/>
                  <a:pt x="4038734" y="6556296"/>
                </a:cubicBezTo>
                <a:cubicBezTo>
                  <a:pt x="4042207" y="6557536"/>
                  <a:pt x="4046981" y="6558467"/>
                  <a:pt x="4053059" y="6559086"/>
                </a:cubicBezTo>
                <a:cubicBezTo>
                  <a:pt x="4059136" y="6559707"/>
                  <a:pt x="4066764" y="6560017"/>
                  <a:pt x="4075941" y="6560017"/>
                </a:cubicBezTo>
                <a:cubicBezTo>
                  <a:pt x="4084871" y="6560017"/>
                  <a:pt x="4092374" y="6559707"/>
                  <a:pt x="4098451" y="6559086"/>
                </a:cubicBezTo>
                <a:cubicBezTo>
                  <a:pt x="4104528" y="6558467"/>
                  <a:pt x="4109303" y="6557536"/>
                  <a:pt x="4112776" y="6556296"/>
                </a:cubicBezTo>
                <a:cubicBezTo>
                  <a:pt x="4116249" y="6555056"/>
                  <a:pt x="4118729" y="6553505"/>
                  <a:pt x="4120217" y="6551645"/>
                </a:cubicBezTo>
                <a:cubicBezTo>
                  <a:pt x="4121706" y="6549785"/>
                  <a:pt x="4122449" y="6547614"/>
                  <a:pt x="4122449" y="6545134"/>
                </a:cubicBezTo>
                <a:lnTo>
                  <a:pt x="4122449" y="6340123"/>
                </a:lnTo>
                <a:cubicBezTo>
                  <a:pt x="4122449" y="6316063"/>
                  <a:pt x="4120341" y="6295475"/>
                  <a:pt x="4116125" y="6278359"/>
                </a:cubicBezTo>
                <a:cubicBezTo>
                  <a:pt x="4111908" y="6261244"/>
                  <a:pt x="4105025" y="6246300"/>
                  <a:pt x="4095475" y="6233525"/>
                </a:cubicBezTo>
                <a:cubicBezTo>
                  <a:pt x="4085924" y="6220751"/>
                  <a:pt x="4073398" y="6210643"/>
                  <a:pt x="4057896" y="6203201"/>
                </a:cubicBezTo>
                <a:cubicBezTo>
                  <a:pt x="4042393" y="6195760"/>
                  <a:pt x="4023355" y="6192039"/>
                  <a:pt x="4000783" y="6192039"/>
                </a:cubicBezTo>
                <a:close/>
                <a:moveTo>
                  <a:pt x="3560624" y="6192039"/>
                </a:moveTo>
                <a:cubicBezTo>
                  <a:pt x="3545989" y="6192039"/>
                  <a:pt x="3531788" y="6193217"/>
                  <a:pt x="3518021" y="6195574"/>
                </a:cubicBezTo>
                <a:cubicBezTo>
                  <a:pt x="3504255" y="6197931"/>
                  <a:pt x="3491543" y="6200969"/>
                  <a:pt x="3479885" y="6204689"/>
                </a:cubicBezTo>
                <a:cubicBezTo>
                  <a:pt x="3468226" y="6208410"/>
                  <a:pt x="3458056" y="6212441"/>
                  <a:pt x="3449375" y="6216782"/>
                </a:cubicBezTo>
                <a:cubicBezTo>
                  <a:pt x="3440693" y="6221123"/>
                  <a:pt x="3434616" y="6225092"/>
                  <a:pt x="3431143" y="6228688"/>
                </a:cubicBezTo>
                <a:cubicBezTo>
                  <a:pt x="3427671" y="6232285"/>
                  <a:pt x="3425314" y="6236315"/>
                  <a:pt x="3424074" y="6240780"/>
                </a:cubicBezTo>
                <a:cubicBezTo>
                  <a:pt x="3422833" y="6245245"/>
                  <a:pt x="3422213" y="6251323"/>
                  <a:pt x="3422213" y="6259012"/>
                </a:cubicBezTo>
                <a:cubicBezTo>
                  <a:pt x="3422213" y="6264717"/>
                  <a:pt x="3422586" y="6269926"/>
                  <a:pt x="3423330" y="6274639"/>
                </a:cubicBezTo>
                <a:cubicBezTo>
                  <a:pt x="3424074" y="6279352"/>
                  <a:pt x="3425128" y="6283321"/>
                  <a:pt x="3426492" y="6286545"/>
                </a:cubicBezTo>
                <a:cubicBezTo>
                  <a:pt x="3427856" y="6289770"/>
                  <a:pt x="3429593" y="6292250"/>
                  <a:pt x="3431701" y="6293986"/>
                </a:cubicBezTo>
                <a:cubicBezTo>
                  <a:pt x="3433810" y="6295723"/>
                  <a:pt x="3436228" y="6296591"/>
                  <a:pt x="3438957" y="6296591"/>
                </a:cubicBezTo>
                <a:cubicBezTo>
                  <a:pt x="3442925" y="6296591"/>
                  <a:pt x="3448072" y="6294855"/>
                  <a:pt x="3454398" y="6291382"/>
                </a:cubicBezTo>
                <a:cubicBezTo>
                  <a:pt x="3460722" y="6287909"/>
                  <a:pt x="3468598" y="6284065"/>
                  <a:pt x="3478024" y="6279848"/>
                </a:cubicBezTo>
                <a:cubicBezTo>
                  <a:pt x="3487450" y="6275631"/>
                  <a:pt x="3498301" y="6271786"/>
                  <a:pt x="3510580" y="6268313"/>
                </a:cubicBezTo>
                <a:cubicBezTo>
                  <a:pt x="3522858" y="6264841"/>
                  <a:pt x="3536811" y="6263104"/>
                  <a:pt x="3552438" y="6263104"/>
                </a:cubicBezTo>
                <a:cubicBezTo>
                  <a:pt x="3564344" y="6263104"/>
                  <a:pt x="3574328" y="6264345"/>
                  <a:pt x="3582390" y="6266825"/>
                </a:cubicBezTo>
                <a:cubicBezTo>
                  <a:pt x="3590451" y="6269306"/>
                  <a:pt x="3596901" y="6273150"/>
                  <a:pt x="3601737" y="6278359"/>
                </a:cubicBezTo>
                <a:cubicBezTo>
                  <a:pt x="3606574" y="6283568"/>
                  <a:pt x="3610047" y="6290080"/>
                  <a:pt x="3612155" y="6297893"/>
                </a:cubicBezTo>
                <a:cubicBezTo>
                  <a:pt x="3614264" y="6305706"/>
                  <a:pt x="3615318" y="6314822"/>
                  <a:pt x="3615318" y="6325240"/>
                </a:cubicBezTo>
                <a:lnTo>
                  <a:pt x="3615318" y="6345332"/>
                </a:lnTo>
                <a:lnTo>
                  <a:pt x="3582948" y="6345332"/>
                </a:lnTo>
                <a:cubicBezTo>
                  <a:pt x="3553430" y="6345332"/>
                  <a:pt x="3527510" y="6347564"/>
                  <a:pt x="3505185" y="6352029"/>
                </a:cubicBezTo>
                <a:cubicBezTo>
                  <a:pt x="3482861" y="6356494"/>
                  <a:pt x="3464196" y="6363377"/>
                  <a:pt x="3449188" y="6372679"/>
                </a:cubicBezTo>
                <a:cubicBezTo>
                  <a:pt x="3434182" y="6381981"/>
                  <a:pt x="3422896" y="6393763"/>
                  <a:pt x="3415330" y="6408026"/>
                </a:cubicBezTo>
                <a:cubicBezTo>
                  <a:pt x="3407764" y="6422289"/>
                  <a:pt x="3403982" y="6439094"/>
                  <a:pt x="3403982" y="6458441"/>
                </a:cubicBezTo>
                <a:cubicBezTo>
                  <a:pt x="3403982" y="6476301"/>
                  <a:pt x="3406958" y="6491928"/>
                  <a:pt x="3412912" y="6505322"/>
                </a:cubicBezTo>
                <a:cubicBezTo>
                  <a:pt x="3418865" y="6518717"/>
                  <a:pt x="3427236" y="6529941"/>
                  <a:pt x="3438027" y="6538995"/>
                </a:cubicBezTo>
                <a:cubicBezTo>
                  <a:pt x="3448816" y="6548049"/>
                  <a:pt x="3461591" y="6554870"/>
                  <a:pt x="3476350" y="6559458"/>
                </a:cubicBezTo>
                <a:cubicBezTo>
                  <a:pt x="3491108" y="6564048"/>
                  <a:pt x="3507294" y="6566342"/>
                  <a:pt x="3524905" y="6566342"/>
                </a:cubicBezTo>
                <a:cubicBezTo>
                  <a:pt x="3546237" y="6566342"/>
                  <a:pt x="3565646" y="6562249"/>
                  <a:pt x="3583134" y="6554063"/>
                </a:cubicBezTo>
                <a:cubicBezTo>
                  <a:pt x="3600621" y="6545878"/>
                  <a:pt x="3616186" y="6534468"/>
                  <a:pt x="3629829" y="6519833"/>
                </a:cubicBezTo>
                <a:lnTo>
                  <a:pt x="3629829" y="6546250"/>
                </a:lnTo>
                <a:cubicBezTo>
                  <a:pt x="3629829" y="6549723"/>
                  <a:pt x="3630883" y="6552451"/>
                  <a:pt x="3632991" y="6554436"/>
                </a:cubicBezTo>
                <a:cubicBezTo>
                  <a:pt x="3635100" y="6556420"/>
                  <a:pt x="3638696" y="6557846"/>
                  <a:pt x="3643781" y="6558714"/>
                </a:cubicBezTo>
                <a:cubicBezTo>
                  <a:pt x="3648866" y="6559583"/>
                  <a:pt x="3656990" y="6560017"/>
                  <a:pt x="3668152" y="6560017"/>
                </a:cubicBezTo>
                <a:cubicBezTo>
                  <a:pt x="3678570" y="6560017"/>
                  <a:pt x="3686445" y="6559583"/>
                  <a:pt x="3691778" y="6558714"/>
                </a:cubicBezTo>
                <a:cubicBezTo>
                  <a:pt x="3697111" y="6557846"/>
                  <a:pt x="3701018" y="6556420"/>
                  <a:pt x="3703499" y="6554436"/>
                </a:cubicBezTo>
                <a:cubicBezTo>
                  <a:pt x="3705979" y="6552451"/>
                  <a:pt x="3707219" y="6549723"/>
                  <a:pt x="3707219" y="6546250"/>
                </a:cubicBezTo>
                <a:lnTo>
                  <a:pt x="3707219" y="6323008"/>
                </a:lnTo>
                <a:cubicBezTo>
                  <a:pt x="3707219" y="6300188"/>
                  <a:pt x="3704491" y="6280468"/>
                  <a:pt x="3699034" y="6263849"/>
                </a:cubicBezTo>
                <a:cubicBezTo>
                  <a:pt x="3693576" y="6247230"/>
                  <a:pt x="3684895" y="6233649"/>
                  <a:pt x="3672989" y="6223107"/>
                </a:cubicBezTo>
                <a:cubicBezTo>
                  <a:pt x="3661083" y="6212565"/>
                  <a:pt x="3645890" y="6204752"/>
                  <a:pt x="3627410" y="6199666"/>
                </a:cubicBezTo>
                <a:cubicBezTo>
                  <a:pt x="3608930" y="6194582"/>
                  <a:pt x="3586668" y="6192039"/>
                  <a:pt x="3560624" y="6192039"/>
                </a:cubicBezTo>
                <a:close/>
                <a:moveTo>
                  <a:pt x="2587734" y="6192039"/>
                </a:moveTo>
                <a:cubicBezTo>
                  <a:pt x="2567890" y="6192039"/>
                  <a:pt x="2548853" y="6197000"/>
                  <a:pt x="2530621" y="6206922"/>
                </a:cubicBezTo>
                <a:cubicBezTo>
                  <a:pt x="2512390" y="6216844"/>
                  <a:pt x="2494096" y="6231727"/>
                  <a:pt x="2475741" y="6251570"/>
                </a:cubicBezTo>
                <a:lnTo>
                  <a:pt x="2475741" y="6213247"/>
                </a:lnTo>
                <a:cubicBezTo>
                  <a:pt x="2475741" y="6210767"/>
                  <a:pt x="2475121" y="6208596"/>
                  <a:pt x="2473881" y="6206736"/>
                </a:cubicBezTo>
                <a:cubicBezTo>
                  <a:pt x="2472640" y="6204875"/>
                  <a:pt x="2470594" y="6203326"/>
                  <a:pt x="2467741" y="6202085"/>
                </a:cubicBezTo>
                <a:cubicBezTo>
                  <a:pt x="2464889" y="6200845"/>
                  <a:pt x="2460858" y="6199915"/>
                  <a:pt x="2455649" y="6199294"/>
                </a:cubicBezTo>
                <a:cubicBezTo>
                  <a:pt x="2450440" y="6198675"/>
                  <a:pt x="2443867" y="6198364"/>
                  <a:pt x="2435929" y="6198364"/>
                </a:cubicBezTo>
                <a:cubicBezTo>
                  <a:pt x="2428240" y="6198364"/>
                  <a:pt x="2421853" y="6198675"/>
                  <a:pt x="2416768" y="6199294"/>
                </a:cubicBezTo>
                <a:cubicBezTo>
                  <a:pt x="2411683" y="6199915"/>
                  <a:pt x="2407528" y="6200845"/>
                  <a:pt x="2404303" y="6202085"/>
                </a:cubicBezTo>
                <a:cubicBezTo>
                  <a:pt x="2401079" y="6203326"/>
                  <a:pt x="2398847" y="6204875"/>
                  <a:pt x="2397606" y="6206736"/>
                </a:cubicBezTo>
                <a:cubicBezTo>
                  <a:pt x="2396366" y="6208596"/>
                  <a:pt x="2395746" y="6210767"/>
                  <a:pt x="2395746" y="6213247"/>
                </a:cubicBezTo>
                <a:lnTo>
                  <a:pt x="2395746" y="6545134"/>
                </a:lnTo>
                <a:cubicBezTo>
                  <a:pt x="2395746" y="6547614"/>
                  <a:pt x="2396490" y="6549785"/>
                  <a:pt x="2397978" y="6551645"/>
                </a:cubicBezTo>
                <a:cubicBezTo>
                  <a:pt x="2399466" y="6553505"/>
                  <a:pt x="2402009" y="6555056"/>
                  <a:pt x="2405606" y="6556296"/>
                </a:cubicBezTo>
                <a:cubicBezTo>
                  <a:pt x="2409202" y="6557536"/>
                  <a:pt x="2413977" y="6558467"/>
                  <a:pt x="2419930" y="6559086"/>
                </a:cubicBezTo>
                <a:cubicBezTo>
                  <a:pt x="2425883" y="6559707"/>
                  <a:pt x="2433449" y="6560017"/>
                  <a:pt x="2442627" y="6560017"/>
                </a:cubicBezTo>
                <a:cubicBezTo>
                  <a:pt x="2451805" y="6560017"/>
                  <a:pt x="2459370" y="6559707"/>
                  <a:pt x="2465323" y="6559086"/>
                </a:cubicBezTo>
                <a:cubicBezTo>
                  <a:pt x="2471276" y="6558467"/>
                  <a:pt x="2476051" y="6557536"/>
                  <a:pt x="2479648" y="6556296"/>
                </a:cubicBezTo>
                <a:cubicBezTo>
                  <a:pt x="2483244" y="6555056"/>
                  <a:pt x="2485787" y="6553505"/>
                  <a:pt x="2487275" y="6551645"/>
                </a:cubicBezTo>
                <a:cubicBezTo>
                  <a:pt x="2488763" y="6549785"/>
                  <a:pt x="2489507" y="6547614"/>
                  <a:pt x="2489507" y="6545134"/>
                </a:cubicBezTo>
                <a:lnTo>
                  <a:pt x="2489507" y="6324496"/>
                </a:lnTo>
                <a:cubicBezTo>
                  <a:pt x="2502654" y="6307877"/>
                  <a:pt x="2514932" y="6295227"/>
                  <a:pt x="2526343" y="6286545"/>
                </a:cubicBezTo>
                <a:cubicBezTo>
                  <a:pt x="2537753" y="6277863"/>
                  <a:pt x="2549163" y="6273522"/>
                  <a:pt x="2560572" y="6273522"/>
                </a:cubicBezTo>
                <a:cubicBezTo>
                  <a:pt x="2569503" y="6273522"/>
                  <a:pt x="2577316" y="6275321"/>
                  <a:pt x="2584014" y="6278917"/>
                </a:cubicBezTo>
                <a:cubicBezTo>
                  <a:pt x="2590711" y="6282514"/>
                  <a:pt x="2596168" y="6287599"/>
                  <a:pt x="2600384" y="6294172"/>
                </a:cubicBezTo>
                <a:cubicBezTo>
                  <a:pt x="2604601" y="6300746"/>
                  <a:pt x="2607764" y="6308621"/>
                  <a:pt x="2609872" y="6317799"/>
                </a:cubicBezTo>
                <a:cubicBezTo>
                  <a:pt x="2611981" y="6326977"/>
                  <a:pt x="2613035" y="6337146"/>
                  <a:pt x="2613035" y="6348309"/>
                </a:cubicBezTo>
                <a:lnTo>
                  <a:pt x="2613035" y="6545134"/>
                </a:lnTo>
                <a:cubicBezTo>
                  <a:pt x="2613035" y="6547614"/>
                  <a:pt x="2613779" y="6549785"/>
                  <a:pt x="2615268" y="6551645"/>
                </a:cubicBezTo>
                <a:cubicBezTo>
                  <a:pt x="2616756" y="6553505"/>
                  <a:pt x="2619298" y="6555056"/>
                  <a:pt x="2622895" y="6556296"/>
                </a:cubicBezTo>
                <a:cubicBezTo>
                  <a:pt x="2626492" y="6557536"/>
                  <a:pt x="2631266" y="6558467"/>
                  <a:pt x="2637219" y="6559086"/>
                </a:cubicBezTo>
                <a:cubicBezTo>
                  <a:pt x="2643173" y="6559707"/>
                  <a:pt x="2650738" y="6560017"/>
                  <a:pt x="2659916" y="6560017"/>
                </a:cubicBezTo>
                <a:cubicBezTo>
                  <a:pt x="2668845" y="6560017"/>
                  <a:pt x="2676287" y="6559707"/>
                  <a:pt x="2682240" y="6559086"/>
                </a:cubicBezTo>
                <a:cubicBezTo>
                  <a:pt x="2688193" y="6558467"/>
                  <a:pt x="2692968" y="6557536"/>
                  <a:pt x="2696565" y="6556296"/>
                </a:cubicBezTo>
                <a:cubicBezTo>
                  <a:pt x="2700161" y="6555056"/>
                  <a:pt x="2702704" y="6553505"/>
                  <a:pt x="2704192" y="6551645"/>
                </a:cubicBezTo>
                <a:cubicBezTo>
                  <a:pt x="2705680" y="6549785"/>
                  <a:pt x="2706425" y="6547614"/>
                  <a:pt x="2706425" y="6545134"/>
                </a:cubicBezTo>
                <a:lnTo>
                  <a:pt x="2706425" y="6324496"/>
                </a:lnTo>
                <a:cubicBezTo>
                  <a:pt x="2719819" y="6307877"/>
                  <a:pt x="2732222" y="6295227"/>
                  <a:pt x="2743632" y="6286545"/>
                </a:cubicBezTo>
                <a:cubicBezTo>
                  <a:pt x="2755042" y="6277863"/>
                  <a:pt x="2766328" y="6273522"/>
                  <a:pt x="2777490" y="6273522"/>
                </a:cubicBezTo>
                <a:cubicBezTo>
                  <a:pt x="2786668" y="6273522"/>
                  <a:pt x="2794543" y="6275321"/>
                  <a:pt x="2801116" y="6278917"/>
                </a:cubicBezTo>
                <a:cubicBezTo>
                  <a:pt x="2807690" y="6282514"/>
                  <a:pt x="2813147" y="6287599"/>
                  <a:pt x="2817487" y="6294172"/>
                </a:cubicBezTo>
                <a:cubicBezTo>
                  <a:pt x="2821828" y="6300746"/>
                  <a:pt x="2825053" y="6308621"/>
                  <a:pt x="2827161" y="6317799"/>
                </a:cubicBezTo>
                <a:cubicBezTo>
                  <a:pt x="2829270" y="6326977"/>
                  <a:pt x="2830324" y="6337146"/>
                  <a:pt x="2830324" y="6348309"/>
                </a:cubicBezTo>
                <a:lnTo>
                  <a:pt x="2830324" y="6545134"/>
                </a:lnTo>
                <a:cubicBezTo>
                  <a:pt x="2830324" y="6547614"/>
                  <a:pt x="2831006" y="6549785"/>
                  <a:pt x="2832371" y="6551645"/>
                </a:cubicBezTo>
                <a:cubicBezTo>
                  <a:pt x="2833734" y="6553505"/>
                  <a:pt x="2836215" y="6555056"/>
                  <a:pt x="2839812" y="6556296"/>
                </a:cubicBezTo>
                <a:cubicBezTo>
                  <a:pt x="2843409" y="6557536"/>
                  <a:pt x="2848184" y="6558467"/>
                  <a:pt x="2854137" y="6559086"/>
                </a:cubicBezTo>
                <a:cubicBezTo>
                  <a:pt x="2860090" y="6559707"/>
                  <a:pt x="2867779" y="6560017"/>
                  <a:pt x="2877205" y="6560017"/>
                </a:cubicBezTo>
                <a:cubicBezTo>
                  <a:pt x="2886383" y="6560017"/>
                  <a:pt x="2893947" y="6559707"/>
                  <a:pt x="2899901" y="6559086"/>
                </a:cubicBezTo>
                <a:cubicBezTo>
                  <a:pt x="2905854" y="6558467"/>
                  <a:pt x="2910567" y="6557536"/>
                  <a:pt x="2914040" y="6556296"/>
                </a:cubicBezTo>
                <a:cubicBezTo>
                  <a:pt x="2917512" y="6555056"/>
                  <a:pt x="2919993" y="6553505"/>
                  <a:pt x="2921481" y="6551645"/>
                </a:cubicBezTo>
                <a:cubicBezTo>
                  <a:pt x="2922970" y="6549785"/>
                  <a:pt x="2923714" y="6547614"/>
                  <a:pt x="2923714" y="6545134"/>
                </a:cubicBezTo>
                <a:lnTo>
                  <a:pt x="2923714" y="6332682"/>
                </a:lnTo>
                <a:cubicBezTo>
                  <a:pt x="2923714" y="6313582"/>
                  <a:pt x="2921729" y="6295475"/>
                  <a:pt x="2917761" y="6278359"/>
                </a:cubicBezTo>
                <a:cubicBezTo>
                  <a:pt x="2913792" y="6261244"/>
                  <a:pt x="2907156" y="6246300"/>
                  <a:pt x="2897855" y="6233525"/>
                </a:cubicBezTo>
                <a:cubicBezTo>
                  <a:pt x="2888553" y="6220751"/>
                  <a:pt x="2876337" y="6210643"/>
                  <a:pt x="2861206" y="6203201"/>
                </a:cubicBezTo>
                <a:cubicBezTo>
                  <a:pt x="2846075" y="6195760"/>
                  <a:pt x="2827471" y="6192039"/>
                  <a:pt x="2805395" y="6192039"/>
                </a:cubicBezTo>
                <a:cubicBezTo>
                  <a:pt x="2795721" y="6192039"/>
                  <a:pt x="2786233" y="6193217"/>
                  <a:pt x="2776932" y="6195574"/>
                </a:cubicBezTo>
                <a:cubicBezTo>
                  <a:pt x="2767630" y="6197931"/>
                  <a:pt x="2758328" y="6201527"/>
                  <a:pt x="2749027" y="6206364"/>
                </a:cubicBezTo>
                <a:cubicBezTo>
                  <a:pt x="2739725" y="6211201"/>
                  <a:pt x="2730298" y="6217464"/>
                  <a:pt x="2720749" y="6225153"/>
                </a:cubicBezTo>
                <a:cubicBezTo>
                  <a:pt x="2711200" y="6232843"/>
                  <a:pt x="2701463" y="6242021"/>
                  <a:pt x="2691542" y="6252686"/>
                </a:cubicBezTo>
                <a:cubicBezTo>
                  <a:pt x="2687325" y="6243509"/>
                  <a:pt x="2682116" y="6235199"/>
                  <a:pt x="2675915" y="6227758"/>
                </a:cubicBezTo>
                <a:cubicBezTo>
                  <a:pt x="2669714" y="6220316"/>
                  <a:pt x="2662334" y="6213930"/>
                  <a:pt x="2653777" y="6208596"/>
                </a:cubicBezTo>
                <a:cubicBezTo>
                  <a:pt x="2645219" y="6203263"/>
                  <a:pt x="2635483" y="6199171"/>
                  <a:pt x="2624569" y="6196318"/>
                </a:cubicBezTo>
                <a:cubicBezTo>
                  <a:pt x="2613655" y="6193466"/>
                  <a:pt x="2601377" y="6192039"/>
                  <a:pt x="2587734" y="6192039"/>
                </a:cubicBezTo>
                <a:close/>
                <a:moveTo>
                  <a:pt x="1379399" y="6192039"/>
                </a:moveTo>
                <a:cubicBezTo>
                  <a:pt x="1364764" y="6192039"/>
                  <a:pt x="1350563" y="6193217"/>
                  <a:pt x="1336797" y="6195574"/>
                </a:cubicBezTo>
                <a:cubicBezTo>
                  <a:pt x="1323030" y="6197931"/>
                  <a:pt x="1310318" y="6200969"/>
                  <a:pt x="1298659" y="6204689"/>
                </a:cubicBezTo>
                <a:cubicBezTo>
                  <a:pt x="1287001" y="6208410"/>
                  <a:pt x="1276831" y="6212441"/>
                  <a:pt x="1268149" y="6216782"/>
                </a:cubicBezTo>
                <a:cubicBezTo>
                  <a:pt x="1259468" y="6221123"/>
                  <a:pt x="1253391" y="6225092"/>
                  <a:pt x="1249918" y="6228688"/>
                </a:cubicBezTo>
                <a:cubicBezTo>
                  <a:pt x="1246445" y="6232285"/>
                  <a:pt x="1244089" y="6236315"/>
                  <a:pt x="1242849" y="6240780"/>
                </a:cubicBezTo>
                <a:cubicBezTo>
                  <a:pt x="1241608" y="6245245"/>
                  <a:pt x="1240989" y="6251323"/>
                  <a:pt x="1240989" y="6259012"/>
                </a:cubicBezTo>
                <a:cubicBezTo>
                  <a:pt x="1240989" y="6264717"/>
                  <a:pt x="1241361" y="6269926"/>
                  <a:pt x="1242105" y="6274639"/>
                </a:cubicBezTo>
                <a:cubicBezTo>
                  <a:pt x="1242849" y="6279352"/>
                  <a:pt x="1243903" y="6283321"/>
                  <a:pt x="1245267" y="6286545"/>
                </a:cubicBezTo>
                <a:cubicBezTo>
                  <a:pt x="1246631" y="6289770"/>
                  <a:pt x="1248368" y="6292250"/>
                  <a:pt x="1250476" y="6293986"/>
                </a:cubicBezTo>
                <a:cubicBezTo>
                  <a:pt x="1252585" y="6295723"/>
                  <a:pt x="1255003" y="6296591"/>
                  <a:pt x="1257732" y="6296591"/>
                </a:cubicBezTo>
                <a:cubicBezTo>
                  <a:pt x="1261700" y="6296591"/>
                  <a:pt x="1266847" y="6294855"/>
                  <a:pt x="1273172" y="6291382"/>
                </a:cubicBezTo>
                <a:cubicBezTo>
                  <a:pt x="1279498" y="6287909"/>
                  <a:pt x="1287373" y="6284065"/>
                  <a:pt x="1296799" y="6279848"/>
                </a:cubicBezTo>
                <a:cubicBezTo>
                  <a:pt x="1306225" y="6275631"/>
                  <a:pt x="1317077" y="6271786"/>
                  <a:pt x="1329355" y="6268313"/>
                </a:cubicBezTo>
                <a:cubicBezTo>
                  <a:pt x="1341633" y="6264841"/>
                  <a:pt x="1355586" y="6263104"/>
                  <a:pt x="1371213" y="6263104"/>
                </a:cubicBezTo>
                <a:cubicBezTo>
                  <a:pt x="1383119" y="6263104"/>
                  <a:pt x="1393103" y="6264345"/>
                  <a:pt x="1401165" y="6266825"/>
                </a:cubicBezTo>
                <a:cubicBezTo>
                  <a:pt x="1409226" y="6269306"/>
                  <a:pt x="1415676" y="6273150"/>
                  <a:pt x="1420512" y="6278359"/>
                </a:cubicBezTo>
                <a:cubicBezTo>
                  <a:pt x="1425349" y="6283568"/>
                  <a:pt x="1428822" y="6290080"/>
                  <a:pt x="1430930" y="6297893"/>
                </a:cubicBezTo>
                <a:cubicBezTo>
                  <a:pt x="1433039" y="6305706"/>
                  <a:pt x="1434093" y="6314822"/>
                  <a:pt x="1434093" y="6325240"/>
                </a:cubicBezTo>
                <a:lnTo>
                  <a:pt x="1434093" y="6345332"/>
                </a:lnTo>
                <a:lnTo>
                  <a:pt x="1401723" y="6345332"/>
                </a:lnTo>
                <a:cubicBezTo>
                  <a:pt x="1372205" y="6345332"/>
                  <a:pt x="1346284" y="6347564"/>
                  <a:pt x="1323960" y="6352029"/>
                </a:cubicBezTo>
                <a:cubicBezTo>
                  <a:pt x="1301636" y="6356494"/>
                  <a:pt x="1282971" y="6363377"/>
                  <a:pt x="1267964" y="6372679"/>
                </a:cubicBezTo>
                <a:cubicBezTo>
                  <a:pt x="1252957" y="6381981"/>
                  <a:pt x="1241671" y="6393763"/>
                  <a:pt x="1234105" y="6408026"/>
                </a:cubicBezTo>
                <a:cubicBezTo>
                  <a:pt x="1226540" y="6422289"/>
                  <a:pt x="1222757" y="6439094"/>
                  <a:pt x="1222757" y="6458441"/>
                </a:cubicBezTo>
                <a:cubicBezTo>
                  <a:pt x="1222757" y="6476301"/>
                  <a:pt x="1225733" y="6491928"/>
                  <a:pt x="1231687" y="6505322"/>
                </a:cubicBezTo>
                <a:cubicBezTo>
                  <a:pt x="1237640" y="6518717"/>
                  <a:pt x="1246011" y="6529941"/>
                  <a:pt x="1256802" y="6538995"/>
                </a:cubicBezTo>
                <a:cubicBezTo>
                  <a:pt x="1267592" y="6548049"/>
                  <a:pt x="1280366" y="6554870"/>
                  <a:pt x="1295125" y="6559458"/>
                </a:cubicBezTo>
                <a:cubicBezTo>
                  <a:pt x="1309883" y="6564048"/>
                  <a:pt x="1326069" y="6566342"/>
                  <a:pt x="1343680" y="6566342"/>
                </a:cubicBezTo>
                <a:cubicBezTo>
                  <a:pt x="1365012" y="6566342"/>
                  <a:pt x="1384421" y="6562249"/>
                  <a:pt x="1401909" y="6554063"/>
                </a:cubicBezTo>
                <a:cubicBezTo>
                  <a:pt x="1419396" y="6545878"/>
                  <a:pt x="1434961" y="6534468"/>
                  <a:pt x="1448604" y="6519833"/>
                </a:cubicBezTo>
                <a:lnTo>
                  <a:pt x="1448604" y="6546250"/>
                </a:lnTo>
                <a:cubicBezTo>
                  <a:pt x="1448604" y="6549723"/>
                  <a:pt x="1449658" y="6552451"/>
                  <a:pt x="1451766" y="6554436"/>
                </a:cubicBezTo>
                <a:cubicBezTo>
                  <a:pt x="1453875" y="6556420"/>
                  <a:pt x="1457471" y="6557846"/>
                  <a:pt x="1462556" y="6558714"/>
                </a:cubicBezTo>
                <a:cubicBezTo>
                  <a:pt x="1467641" y="6559583"/>
                  <a:pt x="1475765" y="6560017"/>
                  <a:pt x="1486927" y="6560017"/>
                </a:cubicBezTo>
                <a:cubicBezTo>
                  <a:pt x="1497345" y="6560017"/>
                  <a:pt x="1505220" y="6559583"/>
                  <a:pt x="1510553" y="6558714"/>
                </a:cubicBezTo>
                <a:cubicBezTo>
                  <a:pt x="1515886" y="6557846"/>
                  <a:pt x="1519793" y="6556420"/>
                  <a:pt x="1522274" y="6554436"/>
                </a:cubicBezTo>
                <a:cubicBezTo>
                  <a:pt x="1524754" y="6552451"/>
                  <a:pt x="1525995" y="6549723"/>
                  <a:pt x="1525995" y="6546250"/>
                </a:cubicBezTo>
                <a:lnTo>
                  <a:pt x="1525995" y="6323008"/>
                </a:lnTo>
                <a:cubicBezTo>
                  <a:pt x="1525995" y="6300188"/>
                  <a:pt x="1523266" y="6280468"/>
                  <a:pt x="1517809" y="6263849"/>
                </a:cubicBezTo>
                <a:cubicBezTo>
                  <a:pt x="1512352" y="6247230"/>
                  <a:pt x="1503670" y="6233649"/>
                  <a:pt x="1491764" y="6223107"/>
                </a:cubicBezTo>
                <a:cubicBezTo>
                  <a:pt x="1479858" y="6212565"/>
                  <a:pt x="1464665" y="6204752"/>
                  <a:pt x="1446185" y="6199666"/>
                </a:cubicBezTo>
                <a:cubicBezTo>
                  <a:pt x="1427706" y="6194582"/>
                  <a:pt x="1405444" y="6192039"/>
                  <a:pt x="1379399" y="6192039"/>
                </a:cubicBezTo>
                <a:close/>
                <a:moveTo>
                  <a:pt x="816084" y="6192039"/>
                </a:moveTo>
                <a:cubicBezTo>
                  <a:pt x="796240" y="6192039"/>
                  <a:pt x="777203" y="6197000"/>
                  <a:pt x="758971" y="6206922"/>
                </a:cubicBezTo>
                <a:cubicBezTo>
                  <a:pt x="740740" y="6216844"/>
                  <a:pt x="722446" y="6231727"/>
                  <a:pt x="704091" y="6251570"/>
                </a:cubicBezTo>
                <a:lnTo>
                  <a:pt x="704091" y="6213247"/>
                </a:lnTo>
                <a:cubicBezTo>
                  <a:pt x="704091" y="6210767"/>
                  <a:pt x="703471" y="6208596"/>
                  <a:pt x="702231" y="6206736"/>
                </a:cubicBezTo>
                <a:cubicBezTo>
                  <a:pt x="700990" y="6204875"/>
                  <a:pt x="698944" y="6203326"/>
                  <a:pt x="696091" y="6202085"/>
                </a:cubicBezTo>
                <a:cubicBezTo>
                  <a:pt x="693239" y="6200845"/>
                  <a:pt x="689208" y="6199915"/>
                  <a:pt x="683999" y="6199294"/>
                </a:cubicBezTo>
                <a:cubicBezTo>
                  <a:pt x="678790" y="6198675"/>
                  <a:pt x="672217" y="6198364"/>
                  <a:pt x="664279" y="6198364"/>
                </a:cubicBezTo>
                <a:cubicBezTo>
                  <a:pt x="656590" y="6198364"/>
                  <a:pt x="650203" y="6198675"/>
                  <a:pt x="645118" y="6199294"/>
                </a:cubicBezTo>
                <a:cubicBezTo>
                  <a:pt x="640033" y="6199915"/>
                  <a:pt x="635878" y="6200845"/>
                  <a:pt x="632654" y="6202085"/>
                </a:cubicBezTo>
                <a:cubicBezTo>
                  <a:pt x="629429" y="6203326"/>
                  <a:pt x="627196" y="6204875"/>
                  <a:pt x="625956" y="6206736"/>
                </a:cubicBezTo>
                <a:cubicBezTo>
                  <a:pt x="624716" y="6208596"/>
                  <a:pt x="624096" y="6210767"/>
                  <a:pt x="624096" y="6213247"/>
                </a:cubicBezTo>
                <a:lnTo>
                  <a:pt x="624096" y="6545134"/>
                </a:lnTo>
                <a:cubicBezTo>
                  <a:pt x="624096" y="6547614"/>
                  <a:pt x="624840" y="6549785"/>
                  <a:pt x="626328" y="6551645"/>
                </a:cubicBezTo>
                <a:cubicBezTo>
                  <a:pt x="627817" y="6553505"/>
                  <a:pt x="630359" y="6555056"/>
                  <a:pt x="633956" y="6556296"/>
                </a:cubicBezTo>
                <a:cubicBezTo>
                  <a:pt x="637552" y="6557536"/>
                  <a:pt x="642327" y="6558467"/>
                  <a:pt x="648280" y="6559086"/>
                </a:cubicBezTo>
                <a:cubicBezTo>
                  <a:pt x="654234" y="6559707"/>
                  <a:pt x="661799" y="6560017"/>
                  <a:pt x="670977" y="6560017"/>
                </a:cubicBezTo>
                <a:cubicBezTo>
                  <a:pt x="680154" y="6560017"/>
                  <a:pt x="687720" y="6559707"/>
                  <a:pt x="693673" y="6559086"/>
                </a:cubicBezTo>
                <a:cubicBezTo>
                  <a:pt x="699626" y="6558467"/>
                  <a:pt x="704401" y="6557536"/>
                  <a:pt x="707998" y="6556296"/>
                </a:cubicBezTo>
                <a:cubicBezTo>
                  <a:pt x="711594" y="6555056"/>
                  <a:pt x="714137" y="6553505"/>
                  <a:pt x="715625" y="6551645"/>
                </a:cubicBezTo>
                <a:cubicBezTo>
                  <a:pt x="717113" y="6549785"/>
                  <a:pt x="717857" y="6547614"/>
                  <a:pt x="717857" y="6545134"/>
                </a:cubicBezTo>
                <a:lnTo>
                  <a:pt x="717857" y="6324496"/>
                </a:lnTo>
                <a:cubicBezTo>
                  <a:pt x="731004" y="6307877"/>
                  <a:pt x="743282" y="6295227"/>
                  <a:pt x="754692" y="6286545"/>
                </a:cubicBezTo>
                <a:cubicBezTo>
                  <a:pt x="766103" y="6277863"/>
                  <a:pt x="777513" y="6273522"/>
                  <a:pt x="788923" y="6273522"/>
                </a:cubicBezTo>
                <a:cubicBezTo>
                  <a:pt x="797853" y="6273522"/>
                  <a:pt x="805666" y="6275321"/>
                  <a:pt x="812363" y="6278917"/>
                </a:cubicBezTo>
                <a:cubicBezTo>
                  <a:pt x="819061" y="6282514"/>
                  <a:pt x="824518" y="6287599"/>
                  <a:pt x="828734" y="6294172"/>
                </a:cubicBezTo>
                <a:cubicBezTo>
                  <a:pt x="832951" y="6300746"/>
                  <a:pt x="836114" y="6308621"/>
                  <a:pt x="838222" y="6317799"/>
                </a:cubicBezTo>
                <a:cubicBezTo>
                  <a:pt x="840331" y="6326977"/>
                  <a:pt x="841385" y="6337146"/>
                  <a:pt x="841385" y="6348309"/>
                </a:cubicBezTo>
                <a:lnTo>
                  <a:pt x="841385" y="6545134"/>
                </a:lnTo>
                <a:cubicBezTo>
                  <a:pt x="841385" y="6547614"/>
                  <a:pt x="842129" y="6549785"/>
                  <a:pt x="843617" y="6551645"/>
                </a:cubicBezTo>
                <a:cubicBezTo>
                  <a:pt x="845106" y="6553505"/>
                  <a:pt x="847648" y="6555056"/>
                  <a:pt x="851245" y="6556296"/>
                </a:cubicBezTo>
                <a:cubicBezTo>
                  <a:pt x="854841" y="6557536"/>
                  <a:pt x="859616" y="6558467"/>
                  <a:pt x="865569" y="6559086"/>
                </a:cubicBezTo>
                <a:cubicBezTo>
                  <a:pt x="871523" y="6559707"/>
                  <a:pt x="879088" y="6560017"/>
                  <a:pt x="888266" y="6560017"/>
                </a:cubicBezTo>
                <a:cubicBezTo>
                  <a:pt x="897196" y="6560017"/>
                  <a:pt x="904637" y="6559707"/>
                  <a:pt x="910590" y="6559086"/>
                </a:cubicBezTo>
                <a:cubicBezTo>
                  <a:pt x="916543" y="6558467"/>
                  <a:pt x="921318" y="6557536"/>
                  <a:pt x="924915" y="6556296"/>
                </a:cubicBezTo>
                <a:cubicBezTo>
                  <a:pt x="928511" y="6555056"/>
                  <a:pt x="931054" y="6553505"/>
                  <a:pt x="932542" y="6551645"/>
                </a:cubicBezTo>
                <a:cubicBezTo>
                  <a:pt x="934030" y="6549785"/>
                  <a:pt x="934774" y="6547614"/>
                  <a:pt x="934774" y="6545134"/>
                </a:cubicBezTo>
                <a:lnTo>
                  <a:pt x="934774" y="6324496"/>
                </a:lnTo>
                <a:cubicBezTo>
                  <a:pt x="948169" y="6307877"/>
                  <a:pt x="960572" y="6295227"/>
                  <a:pt x="971981" y="6286545"/>
                </a:cubicBezTo>
                <a:cubicBezTo>
                  <a:pt x="983392" y="6277863"/>
                  <a:pt x="994678" y="6273522"/>
                  <a:pt x="1005840" y="6273522"/>
                </a:cubicBezTo>
                <a:cubicBezTo>
                  <a:pt x="1015018" y="6273522"/>
                  <a:pt x="1022893" y="6275321"/>
                  <a:pt x="1029466" y="6278917"/>
                </a:cubicBezTo>
                <a:cubicBezTo>
                  <a:pt x="1036040" y="6282514"/>
                  <a:pt x="1041497" y="6287599"/>
                  <a:pt x="1045838" y="6294172"/>
                </a:cubicBezTo>
                <a:cubicBezTo>
                  <a:pt x="1050179" y="6300746"/>
                  <a:pt x="1053403" y="6308621"/>
                  <a:pt x="1055511" y="6317799"/>
                </a:cubicBezTo>
                <a:cubicBezTo>
                  <a:pt x="1057620" y="6326977"/>
                  <a:pt x="1058674" y="6337146"/>
                  <a:pt x="1058674" y="6348309"/>
                </a:cubicBezTo>
                <a:lnTo>
                  <a:pt x="1058674" y="6545134"/>
                </a:lnTo>
                <a:cubicBezTo>
                  <a:pt x="1058674" y="6547614"/>
                  <a:pt x="1059356" y="6549785"/>
                  <a:pt x="1060720" y="6551645"/>
                </a:cubicBezTo>
                <a:cubicBezTo>
                  <a:pt x="1062085" y="6553505"/>
                  <a:pt x="1064565" y="6555056"/>
                  <a:pt x="1068162" y="6556296"/>
                </a:cubicBezTo>
                <a:cubicBezTo>
                  <a:pt x="1071759" y="6557536"/>
                  <a:pt x="1076533" y="6558467"/>
                  <a:pt x="1082487" y="6559086"/>
                </a:cubicBezTo>
                <a:cubicBezTo>
                  <a:pt x="1088440" y="6559707"/>
                  <a:pt x="1096129" y="6560017"/>
                  <a:pt x="1105555" y="6560017"/>
                </a:cubicBezTo>
                <a:cubicBezTo>
                  <a:pt x="1114732" y="6560017"/>
                  <a:pt x="1122298" y="6559707"/>
                  <a:pt x="1128251" y="6559086"/>
                </a:cubicBezTo>
                <a:cubicBezTo>
                  <a:pt x="1134204" y="6558467"/>
                  <a:pt x="1138917" y="6557536"/>
                  <a:pt x="1142390" y="6556296"/>
                </a:cubicBezTo>
                <a:cubicBezTo>
                  <a:pt x="1145862" y="6555056"/>
                  <a:pt x="1148343" y="6553505"/>
                  <a:pt x="1149831" y="6551645"/>
                </a:cubicBezTo>
                <a:cubicBezTo>
                  <a:pt x="1151320" y="6549785"/>
                  <a:pt x="1152064" y="6547614"/>
                  <a:pt x="1152064" y="6545134"/>
                </a:cubicBezTo>
                <a:lnTo>
                  <a:pt x="1152064" y="6332682"/>
                </a:lnTo>
                <a:cubicBezTo>
                  <a:pt x="1152064" y="6313582"/>
                  <a:pt x="1150079" y="6295475"/>
                  <a:pt x="1146110" y="6278359"/>
                </a:cubicBezTo>
                <a:cubicBezTo>
                  <a:pt x="1142142" y="6261244"/>
                  <a:pt x="1135506" y="6246300"/>
                  <a:pt x="1126205" y="6233525"/>
                </a:cubicBezTo>
                <a:cubicBezTo>
                  <a:pt x="1116903" y="6220751"/>
                  <a:pt x="1104687" y="6210643"/>
                  <a:pt x="1089556" y="6203201"/>
                </a:cubicBezTo>
                <a:cubicBezTo>
                  <a:pt x="1074425" y="6195760"/>
                  <a:pt x="1055821" y="6192039"/>
                  <a:pt x="1033745" y="6192039"/>
                </a:cubicBezTo>
                <a:cubicBezTo>
                  <a:pt x="1024072" y="6192039"/>
                  <a:pt x="1014584" y="6193217"/>
                  <a:pt x="1005282" y="6195574"/>
                </a:cubicBezTo>
                <a:cubicBezTo>
                  <a:pt x="995980" y="6197931"/>
                  <a:pt x="986678" y="6201527"/>
                  <a:pt x="977377" y="6206364"/>
                </a:cubicBezTo>
                <a:cubicBezTo>
                  <a:pt x="968075" y="6211201"/>
                  <a:pt x="958649" y="6217464"/>
                  <a:pt x="949099" y="6225153"/>
                </a:cubicBezTo>
                <a:cubicBezTo>
                  <a:pt x="939550" y="6232843"/>
                  <a:pt x="929814" y="6242021"/>
                  <a:pt x="919892" y="6252686"/>
                </a:cubicBezTo>
                <a:cubicBezTo>
                  <a:pt x="915675" y="6243509"/>
                  <a:pt x="910466" y="6235199"/>
                  <a:pt x="904265" y="6227758"/>
                </a:cubicBezTo>
                <a:cubicBezTo>
                  <a:pt x="898064" y="6220316"/>
                  <a:pt x="890684" y="6213930"/>
                  <a:pt x="882127" y="6208596"/>
                </a:cubicBezTo>
                <a:cubicBezTo>
                  <a:pt x="873569" y="6203263"/>
                  <a:pt x="863833" y="6199171"/>
                  <a:pt x="852919" y="6196318"/>
                </a:cubicBezTo>
                <a:cubicBezTo>
                  <a:pt x="842005" y="6193466"/>
                  <a:pt x="829727" y="6192039"/>
                  <a:pt x="816084" y="6192039"/>
                </a:cubicBezTo>
                <a:close/>
                <a:moveTo>
                  <a:pt x="7846649" y="6139205"/>
                </a:moveTo>
                <a:cubicBezTo>
                  <a:pt x="7857316" y="6139205"/>
                  <a:pt x="7866555" y="6140446"/>
                  <a:pt x="7874369" y="6142926"/>
                </a:cubicBezTo>
                <a:cubicBezTo>
                  <a:pt x="7882182" y="6145406"/>
                  <a:pt x="7888756" y="6149065"/>
                  <a:pt x="7894088" y="6153902"/>
                </a:cubicBezTo>
                <a:cubicBezTo>
                  <a:pt x="7899422" y="6158739"/>
                  <a:pt x="7903328" y="6164630"/>
                  <a:pt x="7905809" y="6171575"/>
                </a:cubicBezTo>
                <a:cubicBezTo>
                  <a:pt x="7908289" y="6178521"/>
                  <a:pt x="7909529" y="6186334"/>
                  <a:pt x="7909529" y="6195016"/>
                </a:cubicBezTo>
                <a:cubicBezTo>
                  <a:pt x="7909529" y="6209898"/>
                  <a:pt x="7904631" y="6223417"/>
                  <a:pt x="7894832" y="6235571"/>
                </a:cubicBezTo>
                <a:cubicBezTo>
                  <a:pt x="7885035" y="6247726"/>
                  <a:pt x="7871082" y="6259136"/>
                  <a:pt x="7852975" y="6269802"/>
                </a:cubicBezTo>
                <a:cubicBezTo>
                  <a:pt x="7841068" y="6263353"/>
                  <a:pt x="7830775" y="6257276"/>
                  <a:pt x="7822093" y="6251570"/>
                </a:cubicBezTo>
                <a:cubicBezTo>
                  <a:pt x="7813411" y="6245865"/>
                  <a:pt x="7806342" y="6240036"/>
                  <a:pt x="7800885" y="6234083"/>
                </a:cubicBezTo>
                <a:cubicBezTo>
                  <a:pt x="7795428" y="6228130"/>
                  <a:pt x="7791397" y="6221805"/>
                  <a:pt x="7788792" y="6215107"/>
                </a:cubicBezTo>
                <a:cubicBezTo>
                  <a:pt x="7786188" y="6208410"/>
                  <a:pt x="7784886" y="6201093"/>
                  <a:pt x="7784886" y="6193155"/>
                </a:cubicBezTo>
                <a:cubicBezTo>
                  <a:pt x="7784886" y="6176288"/>
                  <a:pt x="7789971" y="6163080"/>
                  <a:pt x="7800141" y="6153530"/>
                </a:cubicBezTo>
                <a:cubicBezTo>
                  <a:pt x="7810311" y="6143980"/>
                  <a:pt x="7825813" y="6139205"/>
                  <a:pt x="7846649" y="6139205"/>
                </a:cubicBezTo>
                <a:close/>
                <a:moveTo>
                  <a:pt x="369377" y="6068140"/>
                </a:moveTo>
                <a:cubicBezTo>
                  <a:pt x="331425" y="6068140"/>
                  <a:pt x="297009" y="6073969"/>
                  <a:pt x="266127" y="6085627"/>
                </a:cubicBezTo>
                <a:cubicBezTo>
                  <a:pt x="235245" y="6097285"/>
                  <a:pt x="208890" y="6114090"/>
                  <a:pt x="187062" y="6136042"/>
                </a:cubicBezTo>
                <a:cubicBezTo>
                  <a:pt x="165234" y="6157995"/>
                  <a:pt x="148367" y="6184660"/>
                  <a:pt x="136461" y="6216038"/>
                </a:cubicBezTo>
                <a:cubicBezTo>
                  <a:pt x="124554" y="6247416"/>
                  <a:pt x="118601" y="6282824"/>
                  <a:pt x="118601" y="6322264"/>
                </a:cubicBezTo>
                <a:cubicBezTo>
                  <a:pt x="118601" y="6360463"/>
                  <a:pt x="124182" y="6394631"/>
                  <a:pt x="135344" y="6424769"/>
                </a:cubicBezTo>
                <a:cubicBezTo>
                  <a:pt x="146506" y="6454907"/>
                  <a:pt x="162629" y="6480456"/>
                  <a:pt x="183713" y="6501415"/>
                </a:cubicBezTo>
                <a:cubicBezTo>
                  <a:pt x="204797" y="6522376"/>
                  <a:pt x="230532" y="6538375"/>
                  <a:pt x="260918" y="6549413"/>
                </a:cubicBezTo>
                <a:cubicBezTo>
                  <a:pt x="291304" y="6560451"/>
                  <a:pt x="325720" y="6565970"/>
                  <a:pt x="364168" y="6565970"/>
                </a:cubicBezTo>
                <a:cubicBezTo>
                  <a:pt x="377314" y="6565970"/>
                  <a:pt x="390399" y="6565350"/>
                  <a:pt x="403421" y="6564109"/>
                </a:cubicBezTo>
                <a:cubicBezTo>
                  <a:pt x="416443" y="6562869"/>
                  <a:pt x="429342" y="6561009"/>
                  <a:pt x="442116" y="6558528"/>
                </a:cubicBezTo>
                <a:cubicBezTo>
                  <a:pt x="454891" y="6556048"/>
                  <a:pt x="467231" y="6553072"/>
                  <a:pt x="479137" y="6549599"/>
                </a:cubicBezTo>
                <a:cubicBezTo>
                  <a:pt x="491044" y="6546126"/>
                  <a:pt x="501027" y="6542777"/>
                  <a:pt x="509089" y="6539553"/>
                </a:cubicBezTo>
                <a:cubicBezTo>
                  <a:pt x="517150" y="6536328"/>
                  <a:pt x="522483" y="6531925"/>
                  <a:pt x="525088" y="6526344"/>
                </a:cubicBezTo>
                <a:cubicBezTo>
                  <a:pt x="527692" y="6520763"/>
                  <a:pt x="528995" y="6514252"/>
                  <a:pt x="528995" y="6506811"/>
                </a:cubicBezTo>
                <a:lnTo>
                  <a:pt x="528995" y="6315194"/>
                </a:lnTo>
                <a:cubicBezTo>
                  <a:pt x="528995" y="6310234"/>
                  <a:pt x="528375" y="6305831"/>
                  <a:pt x="527134" y="6301986"/>
                </a:cubicBezTo>
                <a:cubicBezTo>
                  <a:pt x="525894" y="6298141"/>
                  <a:pt x="524096" y="6294855"/>
                  <a:pt x="521739" y="6292126"/>
                </a:cubicBezTo>
                <a:cubicBezTo>
                  <a:pt x="519383" y="6289398"/>
                  <a:pt x="516654" y="6287351"/>
                  <a:pt x="513554" y="6285987"/>
                </a:cubicBezTo>
                <a:cubicBezTo>
                  <a:pt x="510453" y="6284623"/>
                  <a:pt x="506918" y="6283940"/>
                  <a:pt x="502950" y="6283940"/>
                </a:cubicBezTo>
                <a:lnTo>
                  <a:pt x="340355" y="6283940"/>
                </a:lnTo>
                <a:cubicBezTo>
                  <a:pt x="338123" y="6283940"/>
                  <a:pt x="336138" y="6284623"/>
                  <a:pt x="334402" y="6285987"/>
                </a:cubicBezTo>
                <a:cubicBezTo>
                  <a:pt x="332665" y="6287351"/>
                  <a:pt x="331177" y="6289460"/>
                  <a:pt x="329937" y="6292312"/>
                </a:cubicBezTo>
                <a:cubicBezTo>
                  <a:pt x="328697" y="6295165"/>
                  <a:pt x="327767" y="6298948"/>
                  <a:pt x="327147" y="6303660"/>
                </a:cubicBezTo>
                <a:cubicBezTo>
                  <a:pt x="326526" y="6308373"/>
                  <a:pt x="326216" y="6314202"/>
                  <a:pt x="326216" y="6321147"/>
                </a:cubicBezTo>
                <a:cubicBezTo>
                  <a:pt x="326216" y="6334542"/>
                  <a:pt x="327456" y="6344030"/>
                  <a:pt x="329937" y="6349611"/>
                </a:cubicBezTo>
                <a:cubicBezTo>
                  <a:pt x="332418" y="6355192"/>
                  <a:pt x="335890" y="6357982"/>
                  <a:pt x="340355" y="6357982"/>
                </a:cubicBezTo>
                <a:lnTo>
                  <a:pt x="431512" y="6357982"/>
                </a:lnTo>
                <a:lnTo>
                  <a:pt x="431512" y="6469603"/>
                </a:lnTo>
                <a:cubicBezTo>
                  <a:pt x="422335" y="6474565"/>
                  <a:pt x="412413" y="6478285"/>
                  <a:pt x="401746" y="6480766"/>
                </a:cubicBezTo>
                <a:cubicBezTo>
                  <a:pt x="391081" y="6483246"/>
                  <a:pt x="380290" y="6484486"/>
                  <a:pt x="369377" y="6484486"/>
                </a:cubicBezTo>
                <a:cubicBezTo>
                  <a:pt x="347052" y="6484486"/>
                  <a:pt x="326650" y="6480890"/>
                  <a:pt x="308171" y="6473696"/>
                </a:cubicBezTo>
                <a:cubicBezTo>
                  <a:pt x="289692" y="6466503"/>
                  <a:pt x="273878" y="6455837"/>
                  <a:pt x="260732" y="6441698"/>
                </a:cubicBezTo>
                <a:cubicBezTo>
                  <a:pt x="247586" y="6427560"/>
                  <a:pt x="237354" y="6410011"/>
                  <a:pt x="230036" y="6389050"/>
                </a:cubicBezTo>
                <a:cubicBezTo>
                  <a:pt x="222719" y="6368090"/>
                  <a:pt x="219060" y="6343844"/>
                  <a:pt x="219060" y="6316311"/>
                </a:cubicBezTo>
                <a:cubicBezTo>
                  <a:pt x="219060" y="6291258"/>
                  <a:pt x="222657" y="6268376"/>
                  <a:pt x="229850" y="6247664"/>
                </a:cubicBezTo>
                <a:cubicBezTo>
                  <a:pt x="237044" y="6226952"/>
                  <a:pt x="247337" y="6209216"/>
                  <a:pt x="260732" y="6194457"/>
                </a:cubicBezTo>
                <a:cubicBezTo>
                  <a:pt x="274127" y="6179699"/>
                  <a:pt x="290249" y="6168289"/>
                  <a:pt x="309101" y="6160227"/>
                </a:cubicBezTo>
                <a:cubicBezTo>
                  <a:pt x="327953" y="6152166"/>
                  <a:pt x="349037" y="6148135"/>
                  <a:pt x="372353" y="6148135"/>
                </a:cubicBezTo>
                <a:cubicBezTo>
                  <a:pt x="394181" y="6148135"/>
                  <a:pt x="413343" y="6150367"/>
                  <a:pt x="429838" y="6154832"/>
                </a:cubicBezTo>
                <a:cubicBezTo>
                  <a:pt x="446333" y="6159297"/>
                  <a:pt x="460534" y="6164134"/>
                  <a:pt x="472440" y="6169343"/>
                </a:cubicBezTo>
                <a:cubicBezTo>
                  <a:pt x="484346" y="6174552"/>
                  <a:pt x="493896" y="6179389"/>
                  <a:pt x="501089" y="6183853"/>
                </a:cubicBezTo>
                <a:cubicBezTo>
                  <a:pt x="508283" y="6188318"/>
                  <a:pt x="513492" y="6190551"/>
                  <a:pt x="516716" y="6190551"/>
                </a:cubicBezTo>
                <a:cubicBezTo>
                  <a:pt x="518949" y="6190551"/>
                  <a:pt x="520871" y="6189931"/>
                  <a:pt x="522483" y="6188690"/>
                </a:cubicBezTo>
                <a:cubicBezTo>
                  <a:pt x="524096" y="6187450"/>
                  <a:pt x="525460" y="6185280"/>
                  <a:pt x="526576" y="6182179"/>
                </a:cubicBezTo>
                <a:cubicBezTo>
                  <a:pt x="527692" y="6179079"/>
                  <a:pt x="528561" y="6174924"/>
                  <a:pt x="529181" y="6169715"/>
                </a:cubicBezTo>
                <a:cubicBezTo>
                  <a:pt x="529801" y="6164506"/>
                  <a:pt x="530111" y="6158305"/>
                  <a:pt x="530111" y="6151111"/>
                </a:cubicBezTo>
                <a:cubicBezTo>
                  <a:pt x="530111" y="6138709"/>
                  <a:pt x="529367" y="6129345"/>
                  <a:pt x="527878" y="6123020"/>
                </a:cubicBezTo>
                <a:cubicBezTo>
                  <a:pt x="526390" y="6116695"/>
                  <a:pt x="523972" y="6111796"/>
                  <a:pt x="520623" y="6108323"/>
                </a:cubicBezTo>
                <a:cubicBezTo>
                  <a:pt x="517274" y="6104851"/>
                  <a:pt x="511383" y="6100758"/>
                  <a:pt x="502950" y="6096045"/>
                </a:cubicBezTo>
                <a:cubicBezTo>
                  <a:pt x="494516" y="6091332"/>
                  <a:pt x="483912" y="6086929"/>
                  <a:pt x="471138" y="6082836"/>
                </a:cubicBezTo>
                <a:cubicBezTo>
                  <a:pt x="458363" y="6078744"/>
                  <a:pt x="443418" y="6075271"/>
                  <a:pt x="426303" y="6072418"/>
                </a:cubicBezTo>
                <a:cubicBezTo>
                  <a:pt x="409188" y="6069566"/>
                  <a:pt x="390212" y="6068140"/>
                  <a:pt x="369377" y="6068140"/>
                </a:cubicBezTo>
                <a:close/>
                <a:moveTo>
                  <a:pt x="7852975" y="6067768"/>
                </a:moveTo>
                <a:cubicBezTo>
                  <a:pt x="7826186" y="6067768"/>
                  <a:pt x="7802621" y="6070868"/>
                  <a:pt x="7782281" y="6077069"/>
                </a:cubicBezTo>
                <a:cubicBezTo>
                  <a:pt x="7761942" y="6083271"/>
                  <a:pt x="7745013" y="6092138"/>
                  <a:pt x="7731494" y="6103672"/>
                </a:cubicBezTo>
                <a:cubicBezTo>
                  <a:pt x="7717975" y="6115206"/>
                  <a:pt x="7707806" y="6128849"/>
                  <a:pt x="7700984" y="6144600"/>
                </a:cubicBezTo>
                <a:cubicBezTo>
                  <a:pt x="7694163" y="6160351"/>
                  <a:pt x="7690752" y="6177900"/>
                  <a:pt x="7690752" y="6197248"/>
                </a:cubicBezTo>
                <a:cubicBezTo>
                  <a:pt x="7690752" y="6210643"/>
                  <a:pt x="7692612" y="6223045"/>
                  <a:pt x="7696333" y="6234455"/>
                </a:cubicBezTo>
                <a:cubicBezTo>
                  <a:pt x="7700054" y="6245865"/>
                  <a:pt x="7705511" y="6256346"/>
                  <a:pt x="7712704" y="6265895"/>
                </a:cubicBezTo>
                <a:cubicBezTo>
                  <a:pt x="7719898" y="6275445"/>
                  <a:pt x="7728579" y="6284251"/>
                  <a:pt x="7738749" y="6292312"/>
                </a:cubicBezTo>
                <a:cubicBezTo>
                  <a:pt x="7748919" y="6300374"/>
                  <a:pt x="7760329" y="6307877"/>
                  <a:pt x="7772979" y="6314822"/>
                </a:cubicBezTo>
                <a:cubicBezTo>
                  <a:pt x="7757352" y="6323008"/>
                  <a:pt x="7743524" y="6331628"/>
                  <a:pt x="7731494" y="6340681"/>
                </a:cubicBezTo>
                <a:cubicBezTo>
                  <a:pt x="7719464" y="6349735"/>
                  <a:pt x="7709418" y="6359409"/>
                  <a:pt x="7701356" y="6369703"/>
                </a:cubicBezTo>
                <a:cubicBezTo>
                  <a:pt x="7693295" y="6379997"/>
                  <a:pt x="7687217" y="6391159"/>
                  <a:pt x="7683124" y="6403189"/>
                </a:cubicBezTo>
                <a:cubicBezTo>
                  <a:pt x="7679032" y="6415220"/>
                  <a:pt x="7676985" y="6428056"/>
                  <a:pt x="7676985" y="6441698"/>
                </a:cubicBezTo>
                <a:cubicBezTo>
                  <a:pt x="7676985" y="6461790"/>
                  <a:pt x="7680458" y="6479588"/>
                  <a:pt x="7687403" y="6495090"/>
                </a:cubicBezTo>
                <a:cubicBezTo>
                  <a:pt x="7694349" y="6510593"/>
                  <a:pt x="7704767" y="6523616"/>
                  <a:pt x="7718657" y="6534158"/>
                </a:cubicBezTo>
                <a:cubicBezTo>
                  <a:pt x="7732548" y="6544700"/>
                  <a:pt x="7749787" y="6552700"/>
                  <a:pt x="7770375" y="6558156"/>
                </a:cubicBezTo>
                <a:cubicBezTo>
                  <a:pt x="7790963" y="6563613"/>
                  <a:pt x="7814900" y="6566342"/>
                  <a:pt x="7842185" y="6566342"/>
                </a:cubicBezTo>
                <a:cubicBezTo>
                  <a:pt x="7870710" y="6566342"/>
                  <a:pt x="7895887" y="6563304"/>
                  <a:pt x="7917715" y="6557226"/>
                </a:cubicBezTo>
                <a:cubicBezTo>
                  <a:pt x="7939543" y="6551149"/>
                  <a:pt x="7957837" y="6542219"/>
                  <a:pt x="7972595" y="6530437"/>
                </a:cubicBezTo>
                <a:cubicBezTo>
                  <a:pt x="7987354" y="6518655"/>
                  <a:pt x="7998516" y="6504206"/>
                  <a:pt x="8006081" y="6487091"/>
                </a:cubicBezTo>
                <a:cubicBezTo>
                  <a:pt x="8013647" y="6469976"/>
                  <a:pt x="8017430" y="6450504"/>
                  <a:pt x="8017430" y="6428676"/>
                </a:cubicBezTo>
                <a:cubicBezTo>
                  <a:pt x="8017430" y="6415034"/>
                  <a:pt x="8015259" y="6402383"/>
                  <a:pt x="8010918" y="6390725"/>
                </a:cubicBezTo>
                <a:cubicBezTo>
                  <a:pt x="8006578" y="6379067"/>
                  <a:pt x="8000314" y="6368090"/>
                  <a:pt x="7992129" y="6357796"/>
                </a:cubicBezTo>
                <a:cubicBezTo>
                  <a:pt x="7983943" y="6347503"/>
                  <a:pt x="7973897" y="6337891"/>
                  <a:pt x="7961991" y="6328961"/>
                </a:cubicBezTo>
                <a:cubicBezTo>
                  <a:pt x="7950085" y="6320031"/>
                  <a:pt x="7936567" y="6311598"/>
                  <a:pt x="7921436" y="6303660"/>
                </a:cubicBezTo>
                <a:cubicBezTo>
                  <a:pt x="7934334" y="6296467"/>
                  <a:pt x="7945868" y="6288467"/>
                  <a:pt x="7956038" y="6279662"/>
                </a:cubicBezTo>
                <a:cubicBezTo>
                  <a:pt x="7966208" y="6270856"/>
                  <a:pt x="7974766" y="6261492"/>
                  <a:pt x="7981711" y="6251570"/>
                </a:cubicBezTo>
                <a:cubicBezTo>
                  <a:pt x="7988656" y="6241649"/>
                  <a:pt x="7994051" y="6231169"/>
                  <a:pt x="7997896" y="6220130"/>
                </a:cubicBezTo>
                <a:cubicBezTo>
                  <a:pt x="8001741" y="6209093"/>
                  <a:pt x="8003663" y="6197744"/>
                  <a:pt x="8003663" y="6186086"/>
                </a:cubicBezTo>
                <a:cubicBezTo>
                  <a:pt x="8003663" y="6168475"/>
                  <a:pt x="8000749" y="6152414"/>
                  <a:pt x="7994919" y="6137903"/>
                </a:cubicBezTo>
                <a:cubicBezTo>
                  <a:pt x="7989091" y="6123392"/>
                  <a:pt x="7980099" y="6110928"/>
                  <a:pt x="7967944" y="6100510"/>
                </a:cubicBezTo>
                <a:cubicBezTo>
                  <a:pt x="7955790" y="6090092"/>
                  <a:pt x="7940225" y="6082030"/>
                  <a:pt x="7921249" y="6076325"/>
                </a:cubicBezTo>
                <a:cubicBezTo>
                  <a:pt x="7902274" y="6070620"/>
                  <a:pt x="7879516" y="6067768"/>
                  <a:pt x="7852975" y="6067768"/>
                </a:cubicBezTo>
                <a:close/>
                <a:moveTo>
                  <a:pt x="8424326" y="6058838"/>
                </a:moveTo>
                <a:cubicBezTo>
                  <a:pt x="8393320" y="6058838"/>
                  <a:pt x="8364857" y="6061691"/>
                  <a:pt x="8338936" y="6067395"/>
                </a:cubicBezTo>
                <a:cubicBezTo>
                  <a:pt x="8313015" y="6073101"/>
                  <a:pt x="8289326" y="6081162"/>
                  <a:pt x="8267870" y="6091580"/>
                </a:cubicBezTo>
                <a:cubicBezTo>
                  <a:pt x="8246415" y="6101998"/>
                  <a:pt x="8227067" y="6114462"/>
                  <a:pt x="8209827" y="6128973"/>
                </a:cubicBezTo>
                <a:cubicBezTo>
                  <a:pt x="8192588" y="6143484"/>
                  <a:pt x="8177395" y="6159421"/>
                  <a:pt x="8164249" y="6176784"/>
                </a:cubicBezTo>
                <a:cubicBezTo>
                  <a:pt x="8151102" y="6194148"/>
                  <a:pt x="8139754" y="6212565"/>
                  <a:pt x="8130204" y="6232037"/>
                </a:cubicBezTo>
                <a:cubicBezTo>
                  <a:pt x="8120655" y="6251509"/>
                  <a:pt x="8112903" y="6271538"/>
                  <a:pt x="8106950" y="6292126"/>
                </a:cubicBezTo>
                <a:cubicBezTo>
                  <a:pt x="8100997" y="6312714"/>
                  <a:pt x="8096594" y="6333550"/>
                  <a:pt x="8093742" y="6354634"/>
                </a:cubicBezTo>
                <a:cubicBezTo>
                  <a:pt x="8090889" y="6375718"/>
                  <a:pt x="8089462" y="6396430"/>
                  <a:pt x="8089462" y="6416769"/>
                </a:cubicBezTo>
                <a:cubicBezTo>
                  <a:pt x="8089462" y="6453232"/>
                  <a:pt x="8094362" y="6486037"/>
                  <a:pt x="8104160" y="6515182"/>
                </a:cubicBezTo>
                <a:cubicBezTo>
                  <a:pt x="8113957" y="6544328"/>
                  <a:pt x="8129460" y="6569132"/>
                  <a:pt x="8150669" y="6589596"/>
                </a:cubicBezTo>
                <a:cubicBezTo>
                  <a:pt x="8171876" y="6610060"/>
                  <a:pt x="8199099" y="6625687"/>
                  <a:pt x="8232337" y="6636477"/>
                </a:cubicBezTo>
                <a:cubicBezTo>
                  <a:pt x="8265576" y="6647267"/>
                  <a:pt x="8305760" y="6652662"/>
                  <a:pt x="8352888" y="6652662"/>
                </a:cubicBezTo>
                <a:cubicBezTo>
                  <a:pt x="8373724" y="6652662"/>
                  <a:pt x="8392886" y="6651670"/>
                  <a:pt x="8410373" y="6649686"/>
                </a:cubicBezTo>
                <a:cubicBezTo>
                  <a:pt x="8427860" y="6647701"/>
                  <a:pt x="8443115" y="6645407"/>
                  <a:pt x="8456137" y="6642802"/>
                </a:cubicBezTo>
                <a:cubicBezTo>
                  <a:pt x="8469161" y="6640198"/>
                  <a:pt x="8479579" y="6637532"/>
                  <a:pt x="8487391" y="6634803"/>
                </a:cubicBezTo>
                <a:cubicBezTo>
                  <a:pt x="8495205" y="6632074"/>
                  <a:pt x="8499856" y="6630028"/>
                  <a:pt x="8501345" y="6628664"/>
                </a:cubicBezTo>
                <a:cubicBezTo>
                  <a:pt x="8502832" y="6627300"/>
                  <a:pt x="8504073" y="6625687"/>
                  <a:pt x="8505065" y="6623827"/>
                </a:cubicBezTo>
                <a:cubicBezTo>
                  <a:pt x="8506057" y="6621966"/>
                  <a:pt x="8506863" y="6619734"/>
                  <a:pt x="8507483" y="6617129"/>
                </a:cubicBezTo>
                <a:cubicBezTo>
                  <a:pt x="8508104" y="6614525"/>
                  <a:pt x="8508538" y="6611362"/>
                  <a:pt x="8508786" y="6607642"/>
                </a:cubicBezTo>
                <a:cubicBezTo>
                  <a:pt x="8509034" y="6603921"/>
                  <a:pt x="8509158" y="6599332"/>
                  <a:pt x="8509158" y="6593875"/>
                </a:cubicBezTo>
                <a:cubicBezTo>
                  <a:pt x="8509158" y="6587426"/>
                  <a:pt x="8508972" y="6582093"/>
                  <a:pt x="8508599" y="6577876"/>
                </a:cubicBezTo>
                <a:cubicBezTo>
                  <a:pt x="8508227" y="6573659"/>
                  <a:pt x="8507669" y="6570311"/>
                  <a:pt x="8506926" y="6567830"/>
                </a:cubicBezTo>
                <a:cubicBezTo>
                  <a:pt x="8506182" y="6565350"/>
                  <a:pt x="8505189" y="6563676"/>
                  <a:pt x="8503949" y="6562807"/>
                </a:cubicBezTo>
                <a:cubicBezTo>
                  <a:pt x="8502708" y="6561939"/>
                  <a:pt x="8501220" y="6561505"/>
                  <a:pt x="8499484" y="6561505"/>
                </a:cubicBezTo>
                <a:cubicBezTo>
                  <a:pt x="8496755" y="6561505"/>
                  <a:pt x="8491671" y="6562621"/>
                  <a:pt x="8484229" y="6564853"/>
                </a:cubicBezTo>
                <a:cubicBezTo>
                  <a:pt x="8476788" y="6567086"/>
                  <a:pt x="8467176" y="6569443"/>
                  <a:pt x="8455393" y="6571923"/>
                </a:cubicBezTo>
                <a:cubicBezTo>
                  <a:pt x="8443612" y="6574403"/>
                  <a:pt x="8429845" y="6576760"/>
                  <a:pt x="8414094" y="6578992"/>
                </a:cubicBezTo>
                <a:cubicBezTo>
                  <a:pt x="8398343" y="6581225"/>
                  <a:pt x="8380918" y="6582341"/>
                  <a:pt x="8361819" y="6582341"/>
                </a:cubicBezTo>
                <a:cubicBezTo>
                  <a:pt x="8325107" y="6582341"/>
                  <a:pt x="8294535" y="6578434"/>
                  <a:pt x="8270103" y="6570621"/>
                </a:cubicBezTo>
                <a:cubicBezTo>
                  <a:pt x="8245670" y="6562807"/>
                  <a:pt x="8226137" y="6551459"/>
                  <a:pt x="8211502" y="6536576"/>
                </a:cubicBezTo>
                <a:cubicBezTo>
                  <a:pt x="8196867" y="6521693"/>
                  <a:pt x="8186573" y="6503586"/>
                  <a:pt x="8180620" y="6482254"/>
                </a:cubicBezTo>
                <a:cubicBezTo>
                  <a:pt x="8174667" y="6460922"/>
                  <a:pt x="8171691" y="6436737"/>
                  <a:pt x="8171691" y="6409700"/>
                </a:cubicBezTo>
                <a:cubicBezTo>
                  <a:pt x="8171691" y="6394817"/>
                  <a:pt x="8172559" y="6379439"/>
                  <a:pt x="8174295" y="6363563"/>
                </a:cubicBezTo>
                <a:cubicBezTo>
                  <a:pt x="8176031" y="6347689"/>
                  <a:pt x="8178759" y="6331814"/>
                  <a:pt x="8182480" y="6315938"/>
                </a:cubicBezTo>
                <a:cubicBezTo>
                  <a:pt x="8186201" y="6300064"/>
                  <a:pt x="8191224" y="6284375"/>
                  <a:pt x="8197549" y="6268872"/>
                </a:cubicBezTo>
                <a:cubicBezTo>
                  <a:pt x="8203875" y="6253369"/>
                  <a:pt x="8211626" y="6238734"/>
                  <a:pt x="8220804" y="6224967"/>
                </a:cubicBezTo>
                <a:cubicBezTo>
                  <a:pt x="8229981" y="6211201"/>
                  <a:pt x="8240771" y="6198489"/>
                  <a:pt x="8253174" y="6186830"/>
                </a:cubicBezTo>
                <a:cubicBezTo>
                  <a:pt x="8265576" y="6175172"/>
                  <a:pt x="8279715" y="6165064"/>
                  <a:pt x="8295590" y="6156506"/>
                </a:cubicBezTo>
                <a:cubicBezTo>
                  <a:pt x="8311465" y="6147949"/>
                  <a:pt x="8329386" y="6141251"/>
                  <a:pt x="8349354" y="6136415"/>
                </a:cubicBezTo>
                <a:cubicBezTo>
                  <a:pt x="8369322" y="6131578"/>
                  <a:pt x="8391459" y="6129159"/>
                  <a:pt x="8415768" y="6129159"/>
                </a:cubicBezTo>
                <a:cubicBezTo>
                  <a:pt x="8451983" y="6129159"/>
                  <a:pt x="8481810" y="6133066"/>
                  <a:pt x="8505251" y="6140879"/>
                </a:cubicBezTo>
                <a:cubicBezTo>
                  <a:pt x="8528692" y="6148693"/>
                  <a:pt x="8547295" y="6159359"/>
                  <a:pt x="8561062" y="6172877"/>
                </a:cubicBezTo>
                <a:cubicBezTo>
                  <a:pt x="8574828" y="6186396"/>
                  <a:pt x="8584440" y="6202023"/>
                  <a:pt x="8589897" y="6219758"/>
                </a:cubicBezTo>
                <a:cubicBezTo>
                  <a:pt x="8595354" y="6237494"/>
                  <a:pt x="8598083" y="6256283"/>
                  <a:pt x="8598083" y="6276127"/>
                </a:cubicBezTo>
                <a:cubicBezTo>
                  <a:pt x="8598083" y="6287041"/>
                  <a:pt x="8597524" y="6298390"/>
                  <a:pt x="8596408" y="6310171"/>
                </a:cubicBezTo>
                <a:cubicBezTo>
                  <a:pt x="8595292" y="6321954"/>
                  <a:pt x="8593556" y="6333612"/>
                  <a:pt x="8591200" y="6345146"/>
                </a:cubicBezTo>
                <a:cubicBezTo>
                  <a:pt x="8588843" y="6356680"/>
                  <a:pt x="8585805" y="6367718"/>
                  <a:pt x="8582084" y="6378260"/>
                </a:cubicBezTo>
                <a:cubicBezTo>
                  <a:pt x="8578363" y="6388803"/>
                  <a:pt x="8573836" y="6398104"/>
                  <a:pt x="8568503" y="6406165"/>
                </a:cubicBezTo>
                <a:cubicBezTo>
                  <a:pt x="8563170" y="6414227"/>
                  <a:pt x="8556907" y="6420615"/>
                  <a:pt x="8549714" y="6425327"/>
                </a:cubicBezTo>
                <a:cubicBezTo>
                  <a:pt x="8542520" y="6430040"/>
                  <a:pt x="8534583" y="6432396"/>
                  <a:pt x="8525901" y="6432396"/>
                </a:cubicBezTo>
                <a:cubicBezTo>
                  <a:pt x="8512507" y="6432396"/>
                  <a:pt x="8503515" y="6428118"/>
                  <a:pt x="8498926" y="6419560"/>
                </a:cubicBezTo>
                <a:cubicBezTo>
                  <a:pt x="8494337" y="6411002"/>
                  <a:pt x="8493779" y="6397546"/>
                  <a:pt x="8497251" y="6379190"/>
                </a:cubicBezTo>
                <a:lnTo>
                  <a:pt x="8529249" y="6212875"/>
                </a:lnTo>
                <a:cubicBezTo>
                  <a:pt x="8529498" y="6210643"/>
                  <a:pt x="8529249" y="6208721"/>
                  <a:pt x="8528505" y="6207108"/>
                </a:cubicBezTo>
                <a:cubicBezTo>
                  <a:pt x="8527762" y="6205496"/>
                  <a:pt x="8526149" y="6204131"/>
                  <a:pt x="8523668" y="6203015"/>
                </a:cubicBezTo>
                <a:cubicBezTo>
                  <a:pt x="8521188" y="6201899"/>
                  <a:pt x="8517777" y="6201031"/>
                  <a:pt x="8513437" y="6200411"/>
                </a:cubicBezTo>
                <a:cubicBezTo>
                  <a:pt x="8509096" y="6199791"/>
                  <a:pt x="8503701" y="6199480"/>
                  <a:pt x="8497251" y="6199480"/>
                </a:cubicBezTo>
                <a:cubicBezTo>
                  <a:pt x="8484353" y="6199480"/>
                  <a:pt x="8475361" y="6200597"/>
                  <a:pt x="8470277" y="6202829"/>
                </a:cubicBezTo>
                <a:cubicBezTo>
                  <a:pt x="8465192" y="6205061"/>
                  <a:pt x="8462153" y="6208410"/>
                  <a:pt x="8461160" y="6212875"/>
                </a:cubicBezTo>
                <a:lnTo>
                  <a:pt x="8454836" y="6241524"/>
                </a:lnTo>
                <a:cubicBezTo>
                  <a:pt x="8447890" y="6232843"/>
                  <a:pt x="8441255" y="6225525"/>
                  <a:pt x="8434930" y="6219572"/>
                </a:cubicBezTo>
                <a:cubicBezTo>
                  <a:pt x="8428605" y="6213619"/>
                  <a:pt x="8422093" y="6208782"/>
                  <a:pt x="8415396" y="6205061"/>
                </a:cubicBezTo>
                <a:cubicBezTo>
                  <a:pt x="8408699" y="6201341"/>
                  <a:pt x="8401754" y="6198612"/>
                  <a:pt x="8394560" y="6196876"/>
                </a:cubicBezTo>
                <a:cubicBezTo>
                  <a:pt x="8387367" y="6195140"/>
                  <a:pt x="8379553" y="6194271"/>
                  <a:pt x="8371120" y="6194271"/>
                </a:cubicBezTo>
                <a:cubicBezTo>
                  <a:pt x="8352517" y="6194271"/>
                  <a:pt x="8336083" y="6197620"/>
                  <a:pt x="8321820" y="6204317"/>
                </a:cubicBezTo>
                <a:cubicBezTo>
                  <a:pt x="8307558" y="6211015"/>
                  <a:pt x="8295094" y="6219883"/>
                  <a:pt x="8284428" y="6230920"/>
                </a:cubicBezTo>
                <a:cubicBezTo>
                  <a:pt x="8273762" y="6241959"/>
                  <a:pt x="8264832" y="6254485"/>
                  <a:pt x="8257639" y="6268499"/>
                </a:cubicBezTo>
                <a:cubicBezTo>
                  <a:pt x="8250445" y="6282514"/>
                  <a:pt x="8244678" y="6297025"/>
                  <a:pt x="8240337" y="6312032"/>
                </a:cubicBezTo>
                <a:cubicBezTo>
                  <a:pt x="8235997" y="6327039"/>
                  <a:pt x="8232896" y="6341736"/>
                  <a:pt x="8231036" y="6356122"/>
                </a:cubicBezTo>
                <a:cubicBezTo>
                  <a:pt x="8229175" y="6370509"/>
                  <a:pt x="8228245" y="6383531"/>
                  <a:pt x="8228245" y="6395189"/>
                </a:cubicBezTo>
                <a:cubicBezTo>
                  <a:pt x="8228245" y="6404119"/>
                  <a:pt x="8228803" y="6412925"/>
                  <a:pt x="8229919" y="6421606"/>
                </a:cubicBezTo>
                <a:cubicBezTo>
                  <a:pt x="8231036" y="6430288"/>
                  <a:pt x="8232958" y="6438598"/>
                  <a:pt x="8235686" y="6446535"/>
                </a:cubicBezTo>
                <a:cubicBezTo>
                  <a:pt x="8238415" y="6454473"/>
                  <a:pt x="8241950" y="6461728"/>
                  <a:pt x="8246291" y="6468301"/>
                </a:cubicBezTo>
                <a:cubicBezTo>
                  <a:pt x="8250631" y="6474875"/>
                  <a:pt x="8256088" y="6480642"/>
                  <a:pt x="8262661" y="6485602"/>
                </a:cubicBezTo>
                <a:cubicBezTo>
                  <a:pt x="8269235" y="6490564"/>
                  <a:pt x="8276986" y="6494471"/>
                  <a:pt x="8285916" y="6497323"/>
                </a:cubicBezTo>
                <a:cubicBezTo>
                  <a:pt x="8294846" y="6500175"/>
                  <a:pt x="8305139" y="6501602"/>
                  <a:pt x="8316797" y="6501602"/>
                </a:cubicBezTo>
                <a:cubicBezTo>
                  <a:pt x="8325975" y="6501602"/>
                  <a:pt x="8335029" y="6500610"/>
                  <a:pt x="8343959" y="6498625"/>
                </a:cubicBezTo>
                <a:cubicBezTo>
                  <a:pt x="8352888" y="6496641"/>
                  <a:pt x="8361880" y="6493416"/>
                  <a:pt x="8370934" y="6488951"/>
                </a:cubicBezTo>
                <a:cubicBezTo>
                  <a:pt x="8379988" y="6484486"/>
                  <a:pt x="8389165" y="6478844"/>
                  <a:pt x="8398467" y="6472022"/>
                </a:cubicBezTo>
                <a:cubicBezTo>
                  <a:pt x="8407769" y="6465201"/>
                  <a:pt x="8417256" y="6456829"/>
                  <a:pt x="8426930" y="6446907"/>
                </a:cubicBezTo>
                <a:cubicBezTo>
                  <a:pt x="8429411" y="6455837"/>
                  <a:pt x="8433070" y="6463713"/>
                  <a:pt x="8437907" y="6470534"/>
                </a:cubicBezTo>
                <a:cubicBezTo>
                  <a:pt x="8442744" y="6477355"/>
                  <a:pt x="8448882" y="6483060"/>
                  <a:pt x="8456324" y="6487649"/>
                </a:cubicBezTo>
                <a:cubicBezTo>
                  <a:pt x="8463765" y="6492238"/>
                  <a:pt x="8472447" y="6495711"/>
                  <a:pt x="8482369" y="6498067"/>
                </a:cubicBezTo>
                <a:cubicBezTo>
                  <a:pt x="8492291" y="6500424"/>
                  <a:pt x="8503329" y="6501602"/>
                  <a:pt x="8515483" y="6501602"/>
                </a:cubicBezTo>
                <a:cubicBezTo>
                  <a:pt x="8535823" y="6501602"/>
                  <a:pt x="8554054" y="6498439"/>
                  <a:pt x="8570177" y="6492114"/>
                </a:cubicBezTo>
                <a:cubicBezTo>
                  <a:pt x="8586300" y="6485789"/>
                  <a:pt x="8600501" y="6477169"/>
                  <a:pt x="8612779" y="6466255"/>
                </a:cubicBezTo>
                <a:cubicBezTo>
                  <a:pt x="8625057" y="6455341"/>
                  <a:pt x="8635538" y="6442442"/>
                  <a:pt x="8644220" y="6427560"/>
                </a:cubicBezTo>
                <a:cubicBezTo>
                  <a:pt x="8652901" y="6412677"/>
                  <a:pt x="8660033" y="6396740"/>
                  <a:pt x="8665614" y="6379748"/>
                </a:cubicBezTo>
                <a:cubicBezTo>
                  <a:pt x="8671195" y="6362758"/>
                  <a:pt x="8675225" y="6345022"/>
                  <a:pt x="8677706" y="6326542"/>
                </a:cubicBezTo>
                <a:cubicBezTo>
                  <a:pt x="8680186" y="6308063"/>
                  <a:pt x="8681427" y="6289770"/>
                  <a:pt x="8681427" y="6271662"/>
                </a:cubicBezTo>
                <a:cubicBezTo>
                  <a:pt x="8681427" y="6239664"/>
                  <a:pt x="8676528" y="6210581"/>
                  <a:pt x="8666730" y="6184412"/>
                </a:cubicBezTo>
                <a:cubicBezTo>
                  <a:pt x="8656932" y="6158243"/>
                  <a:pt x="8641615" y="6135856"/>
                  <a:pt x="8620779" y="6117253"/>
                </a:cubicBezTo>
                <a:cubicBezTo>
                  <a:pt x="8599943" y="6098649"/>
                  <a:pt x="8573340" y="6084263"/>
                  <a:pt x="8540970" y="6074093"/>
                </a:cubicBezTo>
                <a:cubicBezTo>
                  <a:pt x="8508599" y="6063923"/>
                  <a:pt x="8469718" y="6058838"/>
                  <a:pt x="8424326" y="6058838"/>
                </a:cubicBezTo>
                <a:close/>
                <a:moveTo>
                  <a:pt x="10186823" y="6052513"/>
                </a:moveTo>
                <a:cubicBezTo>
                  <a:pt x="10165739" y="6052513"/>
                  <a:pt x="10151414" y="6056171"/>
                  <a:pt x="10143848" y="6063489"/>
                </a:cubicBezTo>
                <a:cubicBezTo>
                  <a:pt x="10136283" y="6070806"/>
                  <a:pt x="10132500" y="6083891"/>
                  <a:pt x="10132500" y="6102742"/>
                </a:cubicBezTo>
                <a:cubicBezTo>
                  <a:pt x="10132500" y="6120850"/>
                  <a:pt x="10136159" y="6133376"/>
                  <a:pt x="10143476" y="6140321"/>
                </a:cubicBezTo>
                <a:cubicBezTo>
                  <a:pt x="10150793" y="6147267"/>
                  <a:pt x="10164995" y="6150739"/>
                  <a:pt x="10186078" y="6150739"/>
                </a:cubicBezTo>
                <a:cubicBezTo>
                  <a:pt x="10206914" y="6150739"/>
                  <a:pt x="10221177" y="6147143"/>
                  <a:pt x="10228867" y="6139949"/>
                </a:cubicBezTo>
                <a:cubicBezTo>
                  <a:pt x="10236556" y="6132756"/>
                  <a:pt x="10240401" y="6119734"/>
                  <a:pt x="10240401" y="6100882"/>
                </a:cubicBezTo>
                <a:cubicBezTo>
                  <a:pt x="10240401" y="6082774"/>
                  <a:pt x="10236680" y="6070186"/>
                  <a:pt x="10229239" y="6063117"/>
                </a:cubicBezTo>
                <a:cubicBezTo>
                  <a:pt x="10221797" y="6056047"/>
                  <a:pt x="10207658" y="6052513"/>
                  <a:pt x="10186823" y="6052513"/>
                </a:cubicBezTo>
                <a:close/>
                <a:moveTo>
                  <a:pt x="6062498" y="6052513"/>
                </a:moveTo>
                <a:cubicBezTo>
                  <a:pt x="6041414" y="6052513"/>
                  <a:pt x="6027089" y="6056171"/>
                  <a:pt x="6019524" y="6063489"/>
                </a:cubicBezTo>
                <a:cubicBezTo>
                  <a:pt x="6011959" y="6070806"/>
                  <a:pt x="6008176" y="6083891"/>
                  <a:pt x="6008176" y="6102742"/>
                </a:cubicBezTo>
                <a:cubicBezTo>
                  <a:pt x="6008176" y="6120850"/>
                  <a:pt x="6011835" y="6133376"/>
                  <a:pt x="6019152" y="6140321"/>
                </a:cubicBezTo>
                <a:cubicBezTo>
                  <a:pt x="6026470" y="6147267"/>
                  <a:pt x="6040669" y="6150739"/>
                  <a:pt x="6061754" y="6150739"/>
                </a:cubicBezTo>
                <a:cubicBezTo>
                  <a:pt x="6082590" y="6150739"/>
                  <a:pt x="6096852" y="6147143"/>
                  <a:pt x="6104542" y="6139949"/>
                </a:cubicBezTo>
                <a:cubicBezTo>
                  <a:pt x="6112231" y="6132756"/>
                  <a:pt x="6116076" y="6119734"/>
                  <a:pt x="6116076" y="6100882"/>
                </a:cubicBezTo>
                <a:cubicBezTo>
                  <a:pt x="6116076" y="6082774"/>
                  <a:pt x="6112355" y="6070186"/>
                  <a:pt x="6104914" y="6063117"/>
                </a:cubicBezTo>
                <a:cubicBezTo>
                  <a:pt x="6097472" y="6056047"/>
                  <a:pt x="6083334" y="6052513"/>
                  <a:pt x="6062498" y="6052513"/>
                </a:cubicBezTo>
                <a:close/>
                <a:moveTo>
                  <a:pt x="1671474" y="6052513"/>
                </a:moveTo>
                <a:cubicBezTo>
                  <a:pt x="1650390" y="6052513"/>
                  <a:pt x="1636065" y="6056171"/>
                  <a:pt x="1628500" y="6063489"/>
                </a:cubicBezTo>
                <a:cubicBezTo>
                  <a:pt x="1620934" y="6070806"/>
                  <a:pt x="1617152" y="6083891"/>
                  <a:pt x="1617152" y="6102742"/>
                </a:cubicBezTo>
                <a:cubicBezTo>
                  <a:pt x="1617152" y="6120850"/>
                  <a:pt x="1620810" y="6133376"/>
                  <a:pt x="1628128" y="6140321"/>
                </a:cubicBezTo>
                <a:cubicBezTo>
                  <a:pt x="1635445" y="6147267"/>
                  <a:pt x="1649646" y="6150739"/>
                  <a:pt x="1670730" y="6150739"/>
                </a:cubicBezTo>
                <a:cubicBezTo>
                  <a:pt x="1691566" y="6150739"/>
                  <a:pt x="1705828" y="6147143"/>
                  <a:pt x="1713518" y="6139949"/>
                </a:cubicBezTo>
                <a:cubicBezTo>
                  <a:pt x="1721207" y="6132756"/>
                  <a:pt x="1725052" y="6119734"/>
                  <a:pt x="1725052" y="6100882"/>
                </a:cubicBezTo>
                <a:cubicBezTo>
                  <a:pt x="1725052" y="6082774"/>
                  <a:pt x="1721331" y="6070186"/>
                  <a:pt x="1713890" y="6063117"/>
                </a:cubicBezTo>
                <a:cubicBezTo>
                  <a:pt x="1706449" y="6056047"/>
                  <a:pt x="1692310" y="6052513"/>
                  <a:pt x="1671474" y="6052513"/>
                </a:cubicBezTo>
                <a:close/>
                <a:moveTo>
                  <a:pt x="3283133" y="6040978"/>
                </a:moveTo>
                <a:cubicBezTo>
                  <a:pt x="3273956" y="6040978"/>
                  <a:pt x="3266390" y="6041351"/>
                  <a:pt x="3260437" y="6042095"/>
                </a:cubicBezTo>
                <a:cubicBezTo>
                  <a:pt x="3254484" y="6042839"/>
                  <a:pt x="3249710" y="6043893"/>
                  <a:pt x="3246113" y="6045257"/>
                </a:cubicBezTo>
                <a:cubicBezTo>
                  <a:pt x="3242516" y="6046622"/>
                  <a:pt x="3240036" y="6048296"/>
                  <a:pt x="3238671" y="6050280"/>
                </a:cubicBezTo>
                <a:cubicBezTo>
                  <a:pt x="3237307" y="6052265"/>
                  <a:pt x="3236625" y="6054497"/>
                  <a:pt x="3236625" y="6056977"/>
                </a:cubicBezTo>
                <a:lnTo>
                  <a:pt x="3236625" y="6236687"/>
                </a:lnTo>
                <a:cubicBezTo>
                  <a:pt x="3221742" y="6222053"/>
                  <a:pt x="3206735" y="6210953"/>
                  <a:pt x="3191604" y="6203387"/>
                </a:cubicBezTo>
                <a:cubicBezTo>
                  <a:pt x="3176473" y="6195822"/>
                  <a:pt x="3159606" y="6192039"/>
                  <a:pt x="3141003" y="6192039"/>
                </a:cubicBezTo>
                <a:cubicBezTo>
                  <a:pt x="3117439" y="6192039"/>
                  <a:pt x="3096602" y="6196504"/>
                  <a:pt x="3078495" y="6205434"/>
                </a:cubicBezTo>
                <a:cubicBezTo>
                  <a:pt x="3060388" y="6214363"/>
                  <a:pt x="3045257" y="6227138"/>
                  <a:pt x="3033102" y="6243757"/>
                </a:cubicBezTo>
                <a:cubicBezTo>
                  <a:pt x="3020948" y="6260376"/>
                  <a:pt x="3011708" y="6280468"/>
                  <a:pt x="3005383" y="6304032"/>
                </a:cubicBezTo>
                <a:cubicBezTo>
                  <a:pt x="2999058" y="6327597"/>
                  <a:pt x="2995895" y="6354138"/>
                  <a:pt x="2995895" y="6383655"/>
                </a:cubicBezTo>
                <a:cubicBezTo>
                  <a:pt x="2995895" y="6408212"/>
                  <a:pt x="2998376" y="6431591"/>
                  <a:pt x="3003337" y="6453790"/>
                </a:cubicBezTo>
                <a:cubicBezTo>
                  <a:pt x="3008298" y="6475991"/>
                  <a:pt x="3016297" y="6495401"/>
                  <a:pt x="3027335" y="6512019"/>
                </a:cubicBezTo>
                <a:cubicBezTo>
                  <a:pt x="3038373" y="6528639"/>
                  <a:pt x="3052636" y="6541847"/>
                  <a:pt x="3070123" y="6551645"/>
                </a:cubicBezTo>
                <a:cubicBezTo>
                  <a:pt x="3087611" y="6561443"/>
                  <a:pt x="3109004" y="6566342"/>
                  <a:pt x="3134305" y="6566342"/>
                </a:cubicBezTo>
                <a:cubicBezTo>
                  <a:pt x="3157126" y="6566342"/>
                  <a:pt x="3177900" y="6561257"/>
                  <a:pt x="3196627" y="6551087"/>
                </a:cubicBezTo>
                <a:cubicBezTo>
                  <a:pt x="3215355" y="6540917"/>
                  <a:pt x="3233276" y="6526655"/>
                  <a:pt x="3250391" y="6508299"/>
                </a:cubicBezTo>
                <a:lnTo>
                  <a:pt x="3250391" y="6545134"/>
                </a:lnTo>
                <a:cubicBezTo>
                  <a:pt x="3250391" y="6547863"/>
                  <a:pt x="3251074" y="6550157"/>
                  <a:pt x="3252438" y="6552017"/>
                </a:cubicBezTo>
                <a:cubicBezTo>
                  <a:pt x="3253802" y="6553877"/>
                  <a:pt x="3256035" y="6555428"/>
                  <a:pt x="3259135" y="6556668"/>
                </a:cubicBezTo>
                <a:cubicBezTo>
                  <a:pt x="3262236" y="6557909"/>
                  <a:pt x="3266267" y="6558777"/>
                  <a:pt x="3271227" y="6559272"/>
                </a:cubicBezTo>
                <a:cubicBezTo>
                  <a:pt x="3276188" y="6559769"/>
                  <a:pt x="3282638" y="6560017"/>
                  <a:pt x="3290575" y="6560017"/>
                </a:cubicBezTo>
                <a:cubicBezTo>
                  <a:pt x="3298017" y="6560017"/>
                  <a:pt x="3304280" y="6559769"/>
                  <a:pt x="3309364" y="6559272"/>
                </a:cubicBezTo>
                <a:cubicBezTo>
                  <a:pt x="3314450" y="6558777"/>
                  <a:pt x="3318480" y="6557909"/>
                  <a:pt x="3321457" y="6556668"/>
                </a:cubicBezTo>
                <a:cubicBezTo>
                  <a:pt x="3324434" y="6555428"/>
                  <a:pt x="3326542" y="6553877"/>
                  <a:pt x="3327782" y="6552017"/>
                </a:cubicBezTo>
                <a:cubicBezTo>
                  <a:pt x="3329022" y="6550157"/>
                  <a:pt x="3329642" y="6547863"/>
                  <a:pt x="3329642" y="6545134"/>
                </a:cubicBezTo>
                <a:lnTo>
                  <a:pt x="3329642" y="6056977"/>
                </a:lnTo>
                <a:cubicBezTo>
                  <a:pt x="3329642" y="6054497"/>
                  <a:pt x="3328898" y="6052265"/>
                  <a:pt x="3327410" y="6050280"/>
                </a:cubicBezTo>
                <a:cubicBezTo>
                  <a:pt x="3325922" y="6048296"/>
                  <a:pt x="3323441" y="6046622"/>
                  <a:pt x="3319969" y="6045257"/>
                </a:cubicBezTo>
                <a:cubicBezTo>
                  <a:pt x="3316496" y="6043893"/>
                  <a:pt x="3311783" y="6042839"/>
                  <a:pt x="3305830" y="6042095"/>
                </a:cubicBezTo>
                <a:cubicBezTo>
                  <a:pt x="3299877" y="6041351"/>
                  <a:pt x="3292312" y="6040978"/>
                  <a:pt x="3283133" y="6040978"/>
                </a:cubicBezTo>
                <a:close/>
                <a:moveTo>
                  <a:pt x="10376950" y="6039862"/>
                </a:moveTo>
                <a:cubicBezTo>
                  <a:pt x="10367773" y="6039862"/>
                  <a:pt x="10360207" y="6040234"/>
                  <a:pt x="10354254" y="6040978"/>
                </a:cubicBezTo>
                <a:cubicBezTo>
                  <a:pt x="10348301" y="6041723"/>
                  <a:pt x="10343526" y="6042777"/>
                  <a:pt x="10339929" y="6044141"/>
                </a:cubicBezTo>
                <a:cubicBezTo>
                  <a:pt x="10336333" y="6045506"/>
                  <a:pt x="10333790" y="6047180"/>
                  <a:pt x="10332302" y="6049164"/>
                </a:cubicBezTo>
                <a:cubicBezTo>
                  <a:pt x="10330814" y="6051148"/>
                  <a:pt x="10330070" y="6053381"/>
                  <a:pt x="10330070" y="6055861"/>
                </a:cubicBezTo>
                <a:lnTo>
                  <a:pt x="10330070" y="6545134"/>
                </a:lnTo>
                <a:cubicBezTo>
                  <a:pt x="10330070" y="6547614"/>
                  <a:pt x="10330814" y="6549785"/>
                  <a:pt x="10332302" y="6551645"/>
                </a:cubicBezTo>
                <a:cubicBezTo>
                  <a:pt x="10333790" y="6553505"/>
                  <a:pt x="10336333" y="6555056"/>
                  <a:pt x="10339929" y="6556296"/>
                </a:cubicBezTo>
                <a:cubicBezTo>
                  <a:pt x="10343526" y="6557536"/>
                  <a:pt x="10348301" y="6558467"/>
                  <a:pt x="10354254" y="6559086"/>
                </a:cubicBezTo>
                <a:cubicBezTo>
                  <a:pt x="10360207" y="6559707"/>
                  <a:pt x="10367773" y="6560017"/>
                  <a:pt x="10376950" y="6560017"/>
                </a:cubicBezTo>
                <a:cubicBezTo>
                  <a:pt x="10386128" y="6560017"/>
                  <a:pt x="10393694" y="6559707"/>
                  <a:pt x="10399647" y="6559086"/>
                </a:cubicBezTo>
                <a:cubicBezTo>
                  <a:pt x="10405600" y="6558467"/>
                  <a:pt x="10410375" y="6557536"/>
                  <a:pt x="10413971" y="6556296"/>
                </a:cubicBezTo>
                <a:cubicBezTo>
                  <a:pt x="10417568" y="6555056"/>
                  <a:pt x="10420111" y="6553505"/>
                  <a:pt x="10421599" y="6551645"/>
                </a:cubicBezTo>
                <a:cubicBezTo>
                  <a:pt x="10423087" y="6549785"/>
                  <a:pt x="10423831" y="6547614"/>
                  <a:pt x="10423831" y="6545134"/>
                </a:cubicBezTo>
                <a:lnTo>
                  <a:pt x="10423831" y="6055861"/>
                </a:lnTo>
                <a:cubicBezTo>
                  <a:pt x="10423831" y="6053381"/>
                  <a:pt x="10423087" y="6051148"/>
                  <a:pt x="10421599" y="6049164"/>
                </a:cubicBezTo>
                <a:cubicBezTo>
                  <a:pt x="10420111" y="6047180"/>
                  <a:pt x="10417568" y="6045506"/>
                  <a:pt x="10413971" y="6044141"/>
                </a:cubicBezTo>
                <a:cubicBezTo>
                  <a:pt x="10410375" y="6042777"/>
                  <a:pt x="10405600" y="6041723"/>
                  <a:pt x="10399647" y="6040978"/>
                </a:cubicBezTo>
                <a:cubicBezTo>
                  <a:pt x="10393694" y="6040234"/>
                  <a:pt x="10386128" y="6039862"/>
                  <a:pt x="10376950" y="6039862"/>
                </a:cubicBezTo>
                <a:close/>
                <a:moveTo>
                  <a:pt x="6557426" y="6039862"/>
                </a:moveTo>
                <a:cubicBezTo>
                  <a:pt x="6548248" y="6039862"/>
                  <a:pt x="6540683" y="6040234"/>
                  <a:pt x="6534729" y="6040978"/>
                </a:cubicBezTo>
                <a:cubicBezTo>
                  <a:pt x="6528776" y="6041723"/>
                  <a:pt x="6524002" y="6042777"/>
                  <a:pt x="6520405" y="6044141"/>
                </a:cubicBezTo>
                <a:cubicBezTo>
                  <a:pt x="6516808" y="6045506"/>
                  <a:pt x="6514266" y="6047180"/>
                  <a:pt x="6512777" y="6049164"/>
                </a:cubicBezTo>
                <a:cubicBezTo>
                  <a:pt x="6511289" y="6051148"/>
                  <a:pt x="6510545" y="6053381"/>
                  <a:pt x="6510545" y="6055861"/>
                </a:cubicBezTo>
                <a:lnTo>
                  <a:pt x="6510545" y="6545134"/>
                </a:lnTo>
                <a:cubicBezTo>
                  <a:pt x="6510545" y="6547614"/>
                  <a:pt x="6511289" y="6549785"/>
                  <a:pt x="6512777" y="6551645"/>
                </a:cubicBezTo>
                <a:cubicBezTo>
                  <a:pt x="6514266" y="6553505"/>
                  <a:pt x="6516808" y="6555056"/>
                  <a:pt x="6520405" y="6556296"/>
                </a:cubicBezTo>
                <a:cubicBezTo>
                  <a:pt x="6524002" y="6557536"/>
                  <a:pt x="6528776" y="6558467"/>
                  <a:pt x="6534729" y="6559086"/>
                </a:cubicBezTo>
                <a:cubicBezTo>
                  <a:pt x="6540683" y="6559707"/>
                  <a:pt x="6548248" y="6560017"/>
                  <a:pt x="6557426" y="6560017"/>
                </a:cubicBezTo>
                <a:cubicBezTo>
                  <a:pt x="6566604" y="6560017"/>
                  <a:pt x="6574169" y="6559707"/>
                  <a:pt x="6580122" y="6559086"/>
                </a:cubicBezTo>
                <a:cubicBezTo>
                  <a:pt x="6586075" y="6558467"/>
                  <a:pt x="6590850" y="6557536"/>
                  <a:pt x="6594447" y="6556296"/>
                </a:cubicBezTo>
                <a:cubicBezTo>
                  <a:pt x="6598044" y="6555056"/>
                  <a:pt x="6600586" y="6553505"/>
                  <a:pt x="6602074" y="6551645"/>
                </a:cubicBezTo>
                <a:cubicBezTo>
                  <a:pt x="6603562" y="6549785"/>
                  <a:pt x="6604307" y="6547614"/>
                  <a:pt x="6604307" y="6545134"/>
                </a:cubicBezTo>
                <a:lnTo>
                  <a:pt x="6604307" y="6055861"/>
                </a:lnTo>
                <a:cubicBezTo>
                  <a:pt x="6604307" y="6053381"/>
                  <a:pt x="6603562" y="6051148"/>
                  <a:pt x="6602074" y="6049164"/>
                </a:cubicBezTo>
                <a:cubicBezTo>
                  <a:pt x="6600586" y="6047180"/>
                  <a:pt x="6598044" y="6045506"/>
                  <a:pt x="6594447" y="6044141"/>
                </a:cubicBezTo>
                <a:cubicBezTo>
                  <a:pt x="6590850" y="6042777"/>
                  <a:pt x="6586075" y="6041723"/>
                  <a:pt x="6580122" y="6040978"/>
                </a:cubicBezTo>
                <a:cubicBezTo>
                  <a:pt x="6574169" y="6040234"/>
                  <a:pt x="6566604" y="6039862"/>
                  <a:pt x="6557426" y="6039862"/>
                </a:cubicBezTo>
                <a:close/>
                <a:moveTo>
                  <a:pt x="5871626" y="6039862"/>
                </a:moveTo>
                <a:cubicBezTo>
                  <a:pt x="5862448" y="6039862"/>
                  <a:pt x="5854883" y="6040234"/>
                  <a:pt x="5848929" y="6040978"/>
                </a:cubicBezTo>
                <a:cubicBezTo>
                  <a:pt x="5842976" y="6041723"/>
                  <a:pt x="5838202" y="6042777"/>
                  <a:pt x="5834605" y="6044141"/>
                </a:cubicBezTo>
                <a:cubicBezTo>
                  <a:pt x="5831008" y="6045506"/>
                  <a:pt x="5828466" y="6047180"/>
                  <a:pt x="5826978" y="6049164"/>
                </a:cubicBezTo>
                <a:cubicBezTo>
                  <a:pt x="5825489" y="6051148"/>
                  <a:pt x="5824745" y="6053381"/>
                  <a:pt x="5824745" y="6055861"/>
                </a:cubicBezTo>
                <a:lnTo>
                  <a:pt x="5824745" y="6545134"/>
                </a:lnTo>
                <a:cubicBezTo>
                  <a:pt x="5824745" y="6547614"/>
                  <a:pt x="5825489" y="6549785"/>
                  <a:pt x="5826978" y="6551645"/>
                </a:cubicBezTo>
                <a:cubicBezTo>
                  <a:pt x="5828466" y="6553505"/>
                  <a:pt x="5831008" y="6555056"/>
                  <a:pt x="5834605" y="6556296"/>
                </a:cubicBezTo>
                <a:cubicBezTo>
                  <a:pt x="5838202" y="6557536"/>
                  <a:pt x="5842976" y="6558467"/>
                  <a:pt x="5848929" y="6559086"/>
                </a:cubicBezTo>
                <a:cubicBezTo>
                  <a:pt x="5854883" y="6559707"/>
                  <a:pt x="5862448" y="6560017"/>
                  <a:pt x="5871626" y="6560017"/>
                </a:cubicBezTo>
                <a:cubicBezTo>
                  <a:pt x="5880804" y="6560017"/>
                  <a:pt x="5888369" y="6559707"/>
                  <a:pt x="5894322" y="6559086"/>
                </a:cubicBezTo>
                <a:cubicBezTo>
                  <a:pt x="5900275" y="6558467"/>
                  <a:pt x="5905050" y="6557536"/>
                  <a:pt x="5908647" y="6556296"/>
                </a:cubicBezTo>
                <a:cubicBezTo>
                  <a:pt x="5912244" y="6555056"/>
                  <a:pt x="5914786" y="6553505"/>
                  <a:pt x="5916274" y="6551645"/>
                </a:cubicBezTo>
                <a:cubicBezTo>
                  <a:pt x="5917762" y="6549785"/>
                  <a:pt x="5918507" y="6547614"/>
                  <a:pt x="5918507" y="6545134"/>
                </a:cubicBezTo>
                <a:lnTo>
                  <a:pt x="5918507" y="6055861"/>
                </a:lnTo>
                <a:cubicBezTo>
                  <a:pt x="5918507" y="6053381"/>
                  <a:pt x="5917762" y="6051148"/>
                  <a:pt x="5916274" y="6049164"/>
                </a:cubicBezTo>
                <a:cubicBezTo>
                  <a:pt x="5914786" y="6047180"/>
                  <a:pt x="5912244" y="6045506"/>
                  <a:pt x="5908647" y="6044141"/>
                </a:cubicBezTo>
                <a:cubicBezTo>
                  <a:pt x="5905050" y="6042777"/>
                  <a:pt x="5900275" y="6041723"/>
                  <a:pt x="5894322" y="6040978"/>
                </a:cubicBezTo>
                <a:cubicBezTo>
                  <a:pt x="5888369" y="6040234"/>
                  <a:pt x="5880804" y="6039862"/>
                  <a:pt x="5871626" y="6039862"/>
                </a:cubicBezTo>
                <a:close/>
                <a:moveTo>
                  <a:pt x="1861602" y="6039862"/>
                </a:moveTo>
                <a:cubicBezTo>
                  <a:pt x="1852424" y="6039862"/>
                  <a:pt x="1844859" y="6040234"/>
                  <a:pt x="1838906" y="6040978"/>
                </a:cubicBezTo>
                <a:cubicBezTo>
                  <a:pt x="1832952" y="6041723"/>
                  <a:pt x="1828177" y="6042777"/>
                  <a:pt x="1824581" y="6044141"/>
                </a:cubicBezTo>
                <a:cubicBezTo>
                  <a:pt x="1820984" y="6045506"/>
                  <a:pt x="1818442" y="6047180"/>
                  <a:pt x="1816954" y="6049164"/>
                </a:cubicBezTo>
                <a:cubicBezTo>
                  <a:pt x="1815465" y="6051148"/>
                  <a:pt x="1814721" y="6053381"/>
                  <a:pt x="1814721" y="6055861"/>
                </a:cubicBezTo>
                <a:lnTo>
                  <a:pt x="1814721" y="6545134"/>
                </a:lnTo>
                <a:cubicBezTo>
                  <a:pt x="1814721" y="6547614"/>
                  <a:pt x="1815465" y="6549785"/>
                  <a:pt x="1816954" y="6551645"/>
                </a:cubicBezTo>
                <a:cubicBezTo>
                  <a:pt x="1818442" y="6553505"/>
                  <a:pt x="1820985" y="6555056"/>
                  <a:pt x="1824581" y="6556296"/>
                </a:cubicBezTo>
                <a:cubicBezTo>
                  <a:pt x="1828177" y="6557536"/>
                  <a:pt x="1832952" y="6558467"/>
                  <a:pt x="1838906" y="6559086"/>
                </a:cubicBezTo>
                <a:cubicBezTo>
                  <a:pt x="1844859" y="6559707"/>
                  <a:pt x="1852424" y="6560017"/>
                  <a:pt x="1861602" y="6560017"/>
                </a:cubicBezTo>
                <a:cubicBezTo>
                  <a:pt x="1870779" y="6560017"/>
                  <a:pt x="1878345" y="6559707"/>
                  <a:pt x="1884298" y="6559086"/>
                </a:cubicBezTo>
                <a:cubicBezTo>
                  <a:pt x="1890251" y="6558467"/>
                  <a:pt x="1895026" y="6557536"/>
                  <a:pt x="1898623" y="6556296"/>
                </a:cubicBezTo>
                <a:cubicBezTo>
                  <a:pt x="1902219" y="6555056"/>
                  <a:pt x="1904762" y="6553505"/>
                  <a:pt x="1906250" y="6551645"/>
                </a:cubicBezTo>
                <a:cubicBezTo>
                  <a:pt x="1907739" y="6549785"/>
                  <a:pt x="1908483" y="6547614"/>
                  <a:pt x="1908483" y="6545134"/>
                </a:cubicBezTo>
                <a:lnTo>
                  <a:pt x="1908483" y="6055861"/>
                </a:lnTo>
                <a:cubicBezTo>
                  <a:pt x="1908483" y="6053381"/>
                  <a:pt x="1907739" y="6051148"/>
                  <a:pt x="1906250" y="6049164"/>
                </a:cubicBezTo>
                <a:cubicBezTo>
                  <a:pt x="1904762" y="6047180"/>
                  <a:pt x="1902219" y="6045506"/>
                  <a:pt x="1898623" y="6044141"/>
                </a:cubicBezTo>
                <a:cubicBezTo>
                  <a:pt x="1895026" y="6042777"/>
                  <a:pt x="1890251" y="6041723"/>
                  <a:pt x="1884298" y="6040978"/>
                </a:cubicBezTo>
                <a:cubicBezTo>
                  <a:pt x="1878345" y="6040234"/>
                  <a:pt x="1870779" y="6039862"/>
                  <a:pt x="1861602" y="6039862"/>
                </a:cubicBezTo>
                <a:close/>
                <a:moveTo>
                  <a:pt x="5248110" y="5409203"/>
                </a:moveTo>
                <a:cubicBezTo>
                  <a:pt x="5231740" y="5439465"/>
                  <a:pt x="5223554" y="5473695"/>
                  <a:pt x="5223554" y="5511894"/>
                </a:cubicBezTo>
                <a:cubicBezTo>
                  <a:pt x="5223554" y="5543893"/>
                  <a:pt x="5232111" y="5580604"/>
                  <a:pt x="5249227" y="5622027"/>
                </a:cubicBezTo>
                <a:lnTo>
                  <a:pt x="5280108" y="5630957"/>
                </a:lnTo>
                <a:cubicBezTo>
                  <a:pt x="5273411" y="5604912"/>
                  <a:pt x="5270062" y="5580107"/>
                  <a:pt x="5270062" y="5556543"/>
                </a:cubicBezTo>
                <a:cubicBezTo>
                  <a:pt x="5270062" y="5515367"/>
                  <a:pt x="5281597" y="5477912"/>
                  <a:pt x="5304665" y="5444178"/>
                </a:cubicBezTo>
                <a:close/>
                <a:moveTo>
                  <a:pt x="1473905" y="5332556"/>
                </a:moveTo>
                <a:cubicBezTo>
                  <a:pt x="1467704" y="5332556"/>
                  <a:pt x="1463239" y="5335409"/>
                  <a:pt x="1460510" y="5341114"/>
                </a:cubicBezTo>
                <a:cubicBezTo>
                  <a:pt x="1457782" y="5346819"/>
                  <a:pt x="1456417" y="5356617"/>
                  <a:pt x="1456417" y="5370508"/>
                </a:cubicBezTo>
                <a:cubicBezTo>
                  <a:pt x="1456417" y="5384646"/>
                  <a:pt x="1457782" y="5394630"/>
                  <a:pt x="1460510" y="5400459"/>
                </a:cubicBezTo>
                <a:cubicBezTo>
                  <a:pt x="1463239" y="5406289"/>
                  <a:pt x="1467704" y="5409203"/>
                  <a:pt x="1473905" y="5409203"/>
                </a:cubicBezTo>
                <a:lnTo>
                  <a:pt x="1628686" y="5409203"/>
                </a:lnTo>
                <a:cubicBezTo>
                  <a:pt x="1634639" y="5409203"/>
                  <a:pt x="1638980" y="5406351"/>
                  <a:pt x="1641709" y="5400645"/>
                </a:cubicBezTo>
                <a:cubicBezTo>
                  <a:pt x="1644437" y="5394940"/>
                  <a:pt x="1645801" y="5384895"/>
                  <a:pt x="1645801" y="5370508"/>
                </a:cubicBezTo>
                <a:cubicBezTo>
                  <a:pt x="1645801" y="5363562"/>
                  <a:pt x="1645491" y="5357609"/>
                  <a:pt x="1644871" y="5352648"/>
                </a:cubicBezTo>
                <a:cubicBezTo>
                  <a:pt x="1644251" y="5347688"/>
                  <a:pt x="1643197" y="5343719"/>
                  <a:pt x="1641709" y="5340742"/>
                </a:cubicBezTo>
                <a:cubicBezTo>
                  <a:pt x="1640220" y="5337765"/>
                  <a:pt x="1638422" y="5335657"/>
                  <a:pt x="1636313" y="5334417"/>
                </a:cubicBezTo>
                <a:cubicBezTo>
                  <a:pt x="1634205" y="5333177"/>
                  <a:pt x="1631663" y="5332556"/>
                  <a:pt x="1628686" y="5332556"/>
                </a:cubicBezTo>
                <a:close/>
                <a:moveTo>
                  <a:pt x="4409092" y="5284187"/>
                </a:moveTo>
                <a:lnTo>
                  <a:pt x="4409092" y="5449387"/>
                </a:lnTo>
                <a:cubicBezTo>
                  <a:pt x="4379078" y="5408707"/>
                  <a:pt x="4342119" y="5377701"/>
                  <a:pt x="4298215" y="5356369"/>
                </a:cubicBezTo>
                <a:close/>
                <a:moveTo>
                  <a:pt x="3904269" y="5284187"/>
                </a:moveTo>
                <a:lnTo>
                  <a:pt x="3904269" y="5449387"/>
                </a:lnTo>
                <a:cubicBezTo>
                  <a:pt x="3874255" y="5408707"/>
                  <a:pt x="3837296" y="5377701"/>
                  <a:pt x="3793391" y="5356369"/>
                </a:cubicBezTo>
                <a:close/>
                <a:moveTo>
                  <a:pt x="1969800" y="5257026"/>
                </a:moveTo>
                <a:cubicBezTo>
                  <a:pt x="2005767" y="5306884"/>
                  <a:pt x="2043966" y="5331812"/>
                  <a:pt x="2084398" y="5331812"/>
                </a:cubicBezTo>
                <a:cubicBezTo>
                  <a:pt x="2088366" y="5331812"/>
                  <a:pt x="2093079" y="5331564"/>
                  <a:pt x="2098537" y="5331068"/>
                </a:cubicBezTo>
                <a:cubicBezTo>
                  <a:pt x="2099281" y="5333797"/>
                  <a:pt x="2099653" y="5336525"/>
                  <a:pt x="2099653" y="5339254"/>
                </a:cubicBezTo>
                <a:cubicBezTo>
                  <a:pt x="2099653" y="5358850"/>
                  <a:pt x="2085700" y="5386073"/>
                  <a:pt x="2057795" y="5420923"/>
                </a:cubicBezTo>
                <a:cubicBezTo>
                  <a:pt x="2029889" y="5455774"/>
                  <a:pt x="2007007" y="5473199"/>
                  <a:pt x="1989148" y="5473199"/>
                </a:cubicBezTo>
                <a:cubicBezTo>
                  <a:pt x="1983690" y="5473199"/>
                  <a:pt x="1979102" y="5470905"/>
                  <a:pt x="1975381" y="5466316"/>
                </a:cubicBezTo>
                <a:cubicBezTo>
                  <a:pt x="1971660" y="5461727"/>
                  <a:pt x="1969800" y="5453728"/>
                  <a:pt x="1969800" y="5442317"/>
                </a:cubicBezTo>
                <a:close/>
                <a:moveTo>
                  <a:pt x="2560499" y="5197867"/>
                </a:moveTo>
                <a:cubicBezTo>
                  <a:pt x="2586296" y="5197867"/>
                  <a:pt x="2610481" y="5209029"/>
                  <a:pt x="2633053" y="5231353"/>
                </a:cubicBezTo>
                <a:lnTo>
                  <a:pt x="2560499" y="5301675"/>
                </a:lnTo>
                <a:cubicBezTo>
                  <a:pt x="2549586" y="5270173"/>
                  <a:pt x="2530858" y="5254422"/>
                  <a:pt x="2504316" y="5254422"/>
                </a:cubicBezTo>
                <a:cubicBezTo>
                  <a:pt x="2495139" y="5254422"/>
                  <a:pt x="2487325" y="5255662"/>
                  <a:pt x="2480876" y="5258142"/>
                </a:cubicBezTo>
                <a:cubicBezTo>
                  <a:pt x="2486333" y="5241523"/>
                  <a:pt x="2495945" y="5227323"/>
                  <a:pt x="2509711" y="5215540"/>
                </a:cubicBezTo>
                <a:cubicBezTo>
                  <a:pt x="2523478" y="5203758"/>
                  <a:pt x="2540407" y="5197867"/>
                  <a:pt x="2560499" y="5197867"/>
                </a:cubicBezTo>
                <a:close/>
                <a:moveTo>
                  <a:pt x="5263738" y="5191170"/>
                </a:moveTo>
                <a:cubicBezTo>
                  <a:pt x="5275892" y="5191170"/>
                  <a:pt x="5285627" y="5194395"/>
                  <a:pt x="5292945" y="5200844"/>
                </a:cubicBezTo>
                <a:cubicBezTo>
                  <a:pt x="5300262" y="5207293"/>
                  <a:pt x="5303921" y="5214486"/>
                  <a:pt x="5303921" y="5222424"/>
                </a:cubicBezTo>
                <a:cubicBezTo>
                  <a:pt x="5303921" y="5231353"/>
                  <a:pt x="5300076" y="5240407"/>
                  <a:pt x="5292387" y="5249585"/>
                </a:cubicBezTo>
                <a:cubicBezTo>
                  <a:pt x="5280480" y="5236934"/>
                  <a:pt x="5268698" y="5230609"/>
                  <a:pt x="5257040" y="5230609"/>
                </a:cubicBezTo>
                <a:cubicBezTo>
                  <a:pt x="5246126" y="5230609"/>
                  <a:pt x="5236514" y="5234392"/>
                  <a:pt x="5228205" y="5241957"/>
                </a:cubicBezTo>
                <a:cubicBezTo>
                  <a:pt x="5219895" y="5249523"/>
                  <a:pt x="5215740" y="5259631"/>
                  <a:pt x="5215740" y="5272281"/>
                </a:cubicBezTo>
                <a:cubicBezTo>
                  <a:pt x="5215740" y="5286172"/>
                  <a:pt x="5219895" y="5296652"/>
                  <a:pt x="5228205" y="5303721"/>
                </a:cubicBezTo>
                <a:cubicBezTo>
                  <a:pt x="5236514" y="5310790"/>
                  <a:pt x="5245754" y="5314325"/>
                  <a:pt x="5255924" y="5314325"/>
                </a:cubicBezTo>
                <a:cubicBezTo>
                  <a:pt x="5270311" y="5314325"/>
                  <a:pt x="5283085" y="5308000"/>
                  <a:pt x="5294247" y="5295349"/>
                </a:cubicBezTo>
                <a:cubicBezTo>
                  <a:pt x="5300696" y="5302543"/>
                  <a:pt x="5303921" y="5310480"/>
                  <a:pt x="5303921" y="5319162"/>
                </a:cubicBezTo>
                <a:cubicBezTo>
                  <a:pt x="5303921" y="5328588"/>
                  <a:pt x="5300262" y="5336711"/>
                  <a:pt x="5292945" y="5343533"/>
                </a:cubicBezTo>
                <a:cubicBezTo>
                  <a:pt x="5285627" y="5350354"/>
                  <a:pt x="5274527" y="5353764"/>
                  <a:pt x="5259644" y="5353764"/>
                </a:cubicBezTo>
                <a:cubicBezTo>
                  <a:pt x="5239304" y="5353764"/>
                  <a:pt x="5221756" y="5346075"/>
                  <a:pt x="5206997" y="5330696"/>
                </a:cubicBezTo>
                <a:cubicBezTo>
                  <a:pt x="5192238" y="5315317"/>
                  <a:pt x="5184858" y="5295846"/>
                  <a:pt x="5184858" y="5272281"/>
                </a:cubicBezTo>
                <a:cubicBezTo>
                  <a:pt x="5184858" y="5248965"/>
                  <a:pt x="5192238" y="5229617"/>
                  <a:pt x="5206997" y="5214238"/>
                </a:cubicBezTo>
                <a:cubicBezTo>
                  <a:pt x="5221756" y="5198859"/>
                  <a:pt x="5240669" y="5191170"/>
                  <a:pt x="5263738" y="5191170"/>
                </a:cubicBezTo>
                <a:close/>
                <a:moveTo>
                  <a:pt x="5054262" y="5139080"/>
                </a:moveTo>
                <a:cubicBezTo>
                  <a:pt x="5025488" y="5139080"/>
                  <a:pt x="5000807" y="5147638"/>
                  <a:pt x="4980220" y="5164753"/>
                </a:cubicBezTo>
                <a:cubicBezTo>
                  <a:pt x="4959632" y="5181868"/>
                  <a:pt x="4949338" y="5202208"/>
                  <a:pt x="4949338" y="5225772"/>
                </a:cubicBezTo>
                <a:cubicBezTo>
                  <a:pt x="4949338" y="5244128"/>
                  <a:pt x="4954361" y="5258887"/>
                  <a:pt x="4964407" y="5270049"/>
                </a:cubicBezTo>
                <a:cubicBezTo>
                  <a:pt x="4974453" y="5281211"/>
                  <a:pt x="4987041" y="5286792"/>
                  <a:pt x="5002172" y="5286792"/>
                </a:cubicBezTo>
                <a:cubicBezTo>
                  <a:pt x="5017799" y="5286792"/>
                  <a:pt x="5030388" y="5282079"/>
                  <a:pt x="5039937" y="5272653"/>
                </a:cubicBezTo>
                <a:cubicBezTo>
                  <a:pt x="5049487" y="5263228"/>
                  <a:pt x="5054262" y="5251569"/>
                  <a:pt x="5054262" y="5237679"/>
                </a:cubicBezTo>
                <a:cubicBezTo>
                  <a:pt x="5054262" y="5217091"/>
                  <a:pt x="5043348" y="5202704"/>
                  <a:pt x="5021519" y="5194518"/>
                </a:cubicBezTo>
                <a:cubicBezTo>
                  <a:pt x="5030945" y="5182364"/>
                  <a:pt x="5043348" y="5176287"/>
                  <a:pt x="5058727" y="5176287"/>
                </a:cubicBezTo>
                <a:cubicBezTo>
                  <a:pt x="5073113" y="5176287"/>
                  <a:pt x="5083469" y="5179698"/>
                  <a:pt x="5089794" y="5186519"/>
                </a:cubicBezTo>
                <a:cubicBezTo>
                  <a:pt x="5096120" y="5193340"/>
                  <a:pt x="5099282" y="5202084"/>
                  <a:pt x="5099282" y="5212750"/>
                </a:cubicBezTo>
                <a:cubicBezTo>
                  <a:pt x="5099282" y="5230609"/>
                  <a:pt x="5084337" y="5255166"/>
                  <a:pt x="5054448" y="5286420"/>
                </a:cubicBezTo>
                <a:cubicBezTo>
                  <a:pt x="5024558" y="5317674"/>
                  <a:pt x="5009613" y="5345207"/>
                  <a:pt x="5009613" y="5369019"/>
                </a:cubicBezTo>
                <a:cubicBezTo>
                  <a:pt x="5009862" y="5390104"/>
                  <a:pt x="5018295" y="5408211"/>
                  <a:pt x="5034914" y="5423342"/>
                </a:cubicBezTo>
                <a:cubicBezTo>
                  <a:pt x="5051533" y="5438473"/>
                  <a:pt x="5071253" y="5446038"/>
                  <a:pt x="5094073" y="5446038"/>
                </a:cubicBezTo>
                <a:cubicBezTo>
                  <a:pt x="5115405" y="5446038"/>
                  <a:pt x="5135001" y="5439217"/>
                  <a:pt x="5152860" y="5425574"/>
                </a:cubicBezTo>
                <a:cubicBezTo>
                  <a:pt x="5156829" y="5431031"/>
                  <a:pt x="5158813" y="5437232"/>
                  <a:pt x="5158813" y="5444178"/>
                </a:cubicBezTo>
                <a:cubicBezTo>
                  <a:pt x="5158813" y="5456332"/>
                  <a:pt x="5153357" y="5467370"/>
                  <a:pt x="5142442" y="5477292"/>
                </a:cubicBezTo>
                <a:cubicBezTo>
                  <a:pt x="5131529" y="5487214"/>
                  <a:pt x="5113297" y="5492175"/>
                  <a:pt x="5087748" y="5492175"/>
                </a:cubicBezTo>
                <a:cubicBezTo>
                  <a:pt x="5053022" y="5492175"/>
                  <a:pt x="5022573" y="5475556"/>
                  <a:pt x="4996405" y="5442317"/>
                </a:cubicBezTo>
                <a:cubicBezTo>
                  <a:pt x="4970236" y="5409079"/>
                  <a:pt x="4956655" y="5358478"/>
                  <a:pt x="4955664" y="5290513"/>
                </a:cubicBezTo>
                <a:lnTo>
                  <a:pt x="4921805" y="5279350"/>
                </a:lnTo>
                <a:cubicBezTo>
                  <a:pt x="4921805" y="5375593"/>
                  <a:pt x="4938052" y="5447030"/>
                  <a:pt x="4970546" y="5493663"/>
                </a:cubicBezTo>
                <a:cubicBezTo>
                  <a:pt x="5003040" y="5540296"/>
                  <a:pt x="5043596" y="5563612"/>
                  <a:pt x="5092213" y="5563612"/>
                </a:cubicBezTo>
                <a:cubicBezTo>
                  <a:pt x="5128180" y="5563612"/>
                  <a:pt x="5155403" y="5553629"/>
                  <a:pt x="5173882" y="5533661"/>
                </a:cubicBezTo>
                <a:cubicBezTo>
                  <a:pt x="5192362" y="5513693"/>
                  <a:pt x="5201602" y="5488702"/>
                  <a:pt x="5201602" y="5458688"/>
                </a:cubicBezTo>
                <a:cubicBezTo>
                  <a:pt x="5201602" y="5423218"/>
                  <a:pt x="5184610" y="5388739"/>
                  <a:pt x="5150628" y="5355253"/>
                </a:cubicBezTo>
                <a:cubicBezTo>
                  <a:pt x="5126071" y="5385515"/>
                  <a:pt x="5105856" y="5400645"/>
                  <a:pt x="5089980" y="5400645"/>
                </a:cubicBezTo>
                <a:cubicBezTo>
                  <a:pt x="5081795" y="5400645"/>
                  <a:pt x="5075656" y="5398599"/>
                  <a:pt x="5071563" y="5394506"/>
                </a:cubicBezTo>
                <a:cubicBezTo>
                  <a:pt x="5067470" y="5390413"/>
                  <a:pt x="5065424" y="5385018"/>
                  <a:pt x="5065424" y="5378321"/>
                </a:cubicBezTo>
                <a:cubicBezTo>
                  <a:pt x="5065424" y="5371128"/>
                  <a:pt x="5068958" y="5363128"/>
                  <a:pt x="5076028" y="5354323"/>
                </a:cubicBezTo>
                <a:cubicBezTo>
                  <a:pt x="5083097" y="5345517"/>
                  <a:pt x="5095438" y="5332681"/>
                  <a:pt x="5113049" y="5315813"/>
                </a:cubicBezTo>
                <a:cubicBezTo>
                  <a:pt x="5130660" y="5298946"/>
                  <a:pt x="5142691" y="5284684"/>
                  <a:pt x="5149140" y="5273025"/>
                </a:cubicBezTo>
                <a:cubicBezTo>
                  <a:pt x="5149140" y="5306264"/>
                  <a:pt x="5160240" y="5336711"/>
                  <a:pt x="5182440" y="5364368"/>
                </a:cubicBezTo>
                <a:cubicBezTo>
                  <a:pt x="5204641" y="5392026"/>
                  <a:pt x="5231243" y="5405854"/>
                  <a:pt x="5262249" y="5405854"/>
                </a:cubicBezTo>
                <a:cubicBezTo>
                  <a:pt x="5285566" y="5405854"/>
                  <a:pt x="5304541" y="5399033"/>
                  <a:pt x="5319176" y="5385390"/>
                </a:cubicBezTo>
                <a:cubicBezTo>
                  <a:pt x="5333810" y="5371748"/>
                  <a:pt x="5341128" y="5354881"/>
                  <a:pt x="5341128" y="5334789"/>
                </a:cubicBezTo>
                <a:cubicBezTo>
                  <a:pt x="5341128" y="5310976"/>
                  <a:pt x="5331703" y="5289645"/>
                  <a:pt x="5312851" y="5270793"/>
                </a:cubicBezTo>
                <a:cubicBezTo>
                  <a:pt x="5331703" y="5248469"/>
                  <a:pt x="5341128" y="5226765"/>
                  <a:pt x="5341128" y="5205680"/>
                </a:cubicBezTo>
                <a:cubicBezTo>
                  <a:pt x="5341128" y="5187573"/>
                  <a:pt x="5334431" y="5171946"/>
                  <a:pt x="5321036" y="5158800"/>
                </a:cubicBezTo>
                <a:cubicBezTo>
                  <a:pt x="5307642" y="5145653"/>
                  <a:pt x="5290402" y="5139080"/>
                  <a:pt x="5269318" y="5139080"/>
                </a:cubicBezTo>
                <a:cubicBezTo>
                  <a:pt x="5242033" y="5138832"/>
                  <a:pt x="5219089" y="5146584"/>
                  <a:pt x="5200485" y="5162334"/>
                </a:cubicBezTo>
                <a:cubicBezTo>
                  <a:pt x="5181882" y="5178085"/>
                  <a:pt x="5167991" y="5197619"/>
                  <a:pt x="5158813" y="5220935"/>
                </a:cubicBezTo>
                <a:cubicBezTo>
                  <a:pt x="5157077" y="5200596"/>
                  <a:pt x="5147465" y="5181868"/>
                  <a:pt x="5129978" y="5164753"/>
                </a:cubicBezTo>
                <a:cubicBezTo>
                  <a:pt x="5112491" y="5147638"/>
                  <a:pt x="5087253" y="5139080"/>
                  <a:pt x="5054262" y="5139080"/>
                </a:cubicBezTo>
                <a:close/>
                <a:moveTo>
                  <a:pt x="4799171" y="5067642"/>
                </a:moveTo>
                <a:lnTo>
                  <a:pt x="4799171" y="5237679"/>
                </a:lnTo>
                <a:cubicBezTo>
                  <a:pt x="4755267" y="5171946"/>
                  <a:pt x="4706897" y="5139080"/>
                  <a:pt x="4654063" y="5139080"/>
                </a:cubicBezTo>
                <a:cubicBezTo>
                  <a:pt x="4618096" y="5139080"/>
                  <a:pt x="4588021" y="5151793"/>
                  <a:pt x="4563836" y="5177217"/>
                </a:cubicBezTo>
                <a:cubicBezTo>
                  <a:pt x="4539652" y="5202642"/>
                  <a:pt x="4527559" y="5232718"/>
                  <a:pt x="4527559" y="5267444"/>
                </a:cubicBezTo>
                <a:cubicBezTo>
                  <a:pt x="4527559" y="5284808"/>
                  <a:pt x="4531466" y="5298698"/>
                  <a:pt x="4539279" y="5309116"/>
                </a:cubicBezTo>
                <a:cubicBezTo>
                  <a:pt x="4547093" y="5319534"/>
                  <a:pt x="4557077" y="5324743"/>
                  <a:pt x="4569231" y="5324743"/>
                </a:cubicBezTo>
                <a:cubicBezTo>
                  <a:pt x="4575184" y="5324743"/>
                  <a:pt x="4580456" y="5323689"/>
                  <a:pt x="4585044" y="5321580"/>
                </a:cubicBezTo>
                <a:cubicBezTo>
                  <a:pt x="4589633" y="5319472"/>
                  <a:pt x="4600547" y="5312527"/>
                  <a:pt x="4617786" y="5300744"/>
                </a:cubicBezTo>
                <a:cubicBezTo>
                  <a:pt x="4635026" y="5288962"/>
                  <a:pt x="4649846" y="5283071"/>
                  <a:pt x="4662249" y="5283071"/>
                </a:cubicBezTo>
                <a:cubicBezTo>
                  <a:pt x="4671427" y="5283071"/>
                  <a:pt x="4678434" y="5285614"/>
                  <a:pt x="4683271" y="5290699"/>
                </a:cubicBezTo>
                <a:cubicBezTo>
                  <a:pt x="4688108" y="5295784"/>
                  <a:pt x="4690527" y="5302171"/>
                  <a:pt x="4690527" y="5309860"/>
                </a:cubicBezTo>
                <a:cubicBezTo>
                  <a:pt x="4690527" y="5338882"/>
                  <a:pt x="4657660" y="5369888"/>
                  <a:pt x="4591927" y="5402878"/>
                </a:cubicBezTo>
                <a:lnTo>
                  <a:pt x="4663365" y="5460177"/>
                </a:lnTo>
                <a:cubicBezTo>
                  <a:pt x="4687674" y="5441077"/>
                  <a:pt x="4706153" y="5421047"/>
                  <a:pt x="4718804" y="5400087"/>
                </a:cubicBezTo>
                <a:cubicBezTo>
                  <a:pt x="4731454" y="5379127"/>
                  <a:pt x="4737779" y="5358353"/>
                  <a:pt x="4737779" y="5337765"/>
                </a:cubicBezTo>
                <a:cubicBezTo>
                  <a:pt x="4737779" y="5309488"/>
                  <a:pt x="4729221" y="5286172"/>
                  <a:pt x="4712106" y="5267816"/>
                </a:cubicBezTo>
                <a:cubicBezTo>
                  <a:pt x="4694991" y="5249461"/>
                  <a:pt x="4675891" y="5240283"/>
                  <a:pt x="4654807" y="5240283"/>
                </a:cubicBezTo>
                <a:cubicBezTo>
                  <a:pt x="4639429" y="5240283"/>
                  <a:pt x="4622065" y="5246236"/>
                  <a:pt x="4602717" y="5258142"/>
                </a:cubicBezTo>
                <a:cubicBezTo>
                  <a:pt x="4604702" y="5240531"/>
                  <a:pt x="4611709" y="5226207"/>
                  <a:pt x="4623739" y="5215168"/>
                </a:cubicBezTo>
                <a:cubicBezTo>
                  <a:pt x="4635770" y="5204130"/>
                  <a:pt x="4651583" y="5198611"/>
                  <a:pt x="4671179" y="5198611"/>
                </a:cubicBezTo>
                <a:cubicBezTo>
                  <a:pt x="4702184" y="5198611"/>
                  <a:pt x="4731268" y="5213432"/>
                  <a:pt x="4758429" y="5243074"/>
                </a:cubicBezTo>
                <a:cubicBezTo>
                  <a:pt x="4785590" y="5272715"/>
                  <a:pt x="4799171" y="5301799"/>
                  <a:pt x="4799171" y="5330324"/>
                </a:cubicBezTo>
                <a:lnTo>
                  <a:pt x="4799171" y="5520824"/>
                </a:lnTo>
                <a:lnTo>
                  <a:pt x="4864655" y="5563612"/>
                </a:lnTo>
                <a:lnTo>
                  <a:pt x="4864655" y="5182612"/>
                </a:lnTo>
                <a:lnTo>
                  <a:pt x="4940929" y="5182612"/>
                </a:lnTo>
                <a:lnTo>
                  <a:pt x="4914140" y="5140196"/>
                </a:lnTo>
                <a:lnTo>
                  <a:pt x="4861306" y="5140196"/>
                </a:lnTo>
                <a:cubicBezTo>
                  <a:pt x="4857586" y="5134739"/>
                  <a:pt x="4853927" y="5128848"/>
                  <a:pt x="4850330" y="5122523"/>
                </a:cubicBezTo>
                <a:cubicBezTo>
                  <a:pt x="4846734" y="5116198"/>
                  <a:pt x="4841153" y="5105470"/>
                  <a:pt x="4833588" y="5090339"/>
                </a:cubicBezTo>
                <a:cubicBezTo>
                  <a:pt x="4826022" y="5075208"/>
                  <a:pt x="4814550" y="5067642"/>
                  <a:pt x="4799171" y="5067642"/>
                </a:cubicBezTo>
                <a:close/>
                <a:moveTo>
                  <a:pt x="2284647" y="5067642"/>
                </a:moveTo>
                <a:lnTo>
                  <a:pt x="2284647" y="5182612"/>
                </a:lnTo>
                <a:cubicBezTo>
                  <a:pt x="2273732" y="5165497"/>
                  <a:pt x="2263934" y="5154149"/>
                  <a:pt x="2255252" y="5148568"/>
                </a:cubicBezTo>
                <a:cubicBezTo>
                  <a:pt x="2250912" y="5145777"/>
                  <a:pt x="2245610" y="5143684"/>
                  <a:pt x="2239347" y="5142289"/>
                </a:cubicBezTo>
                <a:lnTo>
                  <a:pt x="2219972" y="5140418"/>
                </a:lnTo>
                <a:lnTo>
                  <a:pt x="2219831" y="5140196"/>
                </a:lnTo>
                <a:lnTo>
                  <a:pt x="2217674" y="5140196"/>
                </a:lnTo>
                <a:lnTo>
                  <a:pt x="2196466" y="5140196"/>
                </a:lnTo>
                <a:lnTo>
                  <a:pt x="1844040" y="5140196"/>
                </a:lnTo>
                <a:lnTo>
                  <a:pt x="1870829" y="5182612"/>
                </a:lnTo>
                <a:lnTo>
                  <a:pt x="1904316" y="5182612"/>
                </a:lnTo>
                <a:lnTo>
                  <a:pt x="1904316" y="5444178"/>
                </a:lnTo>
                <a:cubicBezTo>
                  <a:pt x="1904316" y="5466006"/>
                  <a:pt x="1912005" y="5484175"/>
                  <a:pt x="1927384" y="5498686"/>
                </a:cubicBezTo>
                <a:cubicBezTo>
                  <a:pt x="1942763" y="5513197"/>
                  <a:pt x="1965335" y="5520452"/>
                  <a:pt x="1995101" y="5520452"/>
                </a:cubicBezTo>
                <a:cubicBezTo>
                  <a:pt x="2034044" y="5520452"/>
                  <a:pt x="2072987" y="5497632"/>
                  <a:pt x="2111931" y="5451991"/>
                </a:cubicBezTo>
                <a:cubicBezTo>
                  <a:pt x="2150875" y="5406351"/>
                  <a:pt x="2170346" y="5363810"/>
                  <a:pt x="2170346" y="5324371"/>
                </a:cubicBezTo>
                <a:cubicBezTo>
                  <a:pt x="2170346" y="5312217"/>
                  <a:pt x="2167990" y="5302419"/>
                  <a:pt x="2163277" y="5294977"/>
                </a:cubicBezTo>
                <a:cubicBezTo>
                  <a:pt x="2158564" y="5287536"/>
                  <a:pt x="2152425" y="5281893"/>
                  <a:pt x="2144859" y="5278048"/>
                </a:cubicBezTo>
                <a:cubicBezTo>
                  <a:pt x="2137294" y="5274204"/>
                  <a:pt x="2127930" y="5272281"/>
                  <a:pt x="2116768" y="5272281"/>
                </a:cubicBezTo>
                <a:lnTo>
                  <a:pt x="2096676" y="5272281"/>
                </a:lnTo>
                <a:cubicBezTo>
                  <a:pt x="2042850" y="5272281"/>
                  <a:pt x="2000558" y="5248965"/>
                  <a:pt x="1969800" y="5202332"/>
                </a:cubicBezTo>
                <a:lnTo>
                  <a:pt x="1969800" y="5182612"/>
                </a:lnTo>
                <a:lnTo>
                  <a:pt x="2223254" y="5182612"/>
                </a:lnTo>
                <a:lnTo>
                  <a:pt x="2226231" y="5182612"/>
                </a:lnTo>
                <a:cubicBezTo>
                  <a:pt x="2240121" y="5182612"/>
                  <a:pt x="2253330" y="5192968"/>
                  <a:pt x="2265857" y="5213680"/>
                </a:cubicBezTo>
                <a:cubicBezTo>
                  <a:pt x="2278383" y="5234392"/>
                  <a:pt x="2284647" y="5253058"/>
                  <a:pt x="2284647" y="5269677"/>
                </a:cubicBezTo>
                <a:lnTo>
                  <a:pt x="2284647" y="5520824"/>
                </a:lnTo>
                <a:lnTo>
                  <a:pt x="2350130" y="5563612"/>
                </a:lnTo>
                <a:lnTo>
                  <a:pt x="2350130" y="5182612"/>
                </a:lnTo>
                <a:lnTo>
                  <a:pt x="2426405" y="5182612"/>
                </a:lnTo>
                <a:lnTo>
                  <a:pt x="2399616" y="5140196"/>
                </a:lnTo>
                <a:lnTo>
                  <a:pt x="2346782" y="5140196"/>
                </a:lnTo>
                <a:cubicBezTo>
                  <a:pt x="2343061" y="5134739"/>
                  <a:pt x="2339402" y="5128848"/>
                  <a:pt x="2335805" y="5122523"/>
                </a:cubicBezTo>
                <a:cubicBezTo>
                  <a:pt x="2332209" y="5116198"/>
                  <a:pt x="2326628" y="5105470"/>
                  <a:pt x="2319063" y="5090339"/>
                </a:cubicBezTo>
                <a:cubicBezTo>
                  <a:pt x="2311497" y="5075208"/>
                  <a:pt x="2300025" y="5067642"/>
                  <a:pt x="2284647" y="5067642"/>
                </a:cubicBezTo>
                <a:close/>
                <a:moveTo>
                  <a:pt x="1341671" y="5067642"/>
                </a:moveTo>
                <a:lnTo>
                  <a:pt x="1341671" y="5182612"/>
                </a:lnTo>
                <a:cubicBezTo>
                  <a:pt x="1330757" y="5165497"/>
                  <a:pt x="1320959" y="5154149"/>
                  <a:pt x="1312277" y="5148568"/>
                </a:cubicBezTo>
                <a:cubicBezTo>
                  <a:pt x="1303596" y="5142987"/>
                  <a:pt x="1291069" y="5140196"/>
                  <a:pt x="1274699" y="5140196"/>
                </a:cubicBezTo>
                <a:lnTo>
                  <a:pt x="1271350" y="5140196"/>
                </a:lnTo>
                <a:lnTo>
                  <a:pt x="1253491" y="5140196"/>
                </a:lnTo>
                <a:lnTo>
                  <a:pt x="848306" y="5140196"/>
                </a:lnTo>
                <a:lnTo>
                  <a:pt x="824865" y="5140196"/>
                </a:lnTo>
                <a:lnTo>
                  <a:pt x="365656" y="5140196"/>
                </a:lnTo>
                <a:lnTo>
                  <a:pt x="348615" y="5140196"/>
                </a:lnTo>
                <a:lnTo>
                  <a:pt x="335891" y="5140196"/>
                </a:lnTo>
                <a:cubicBezTo>
                  <a:pt x="265693" y="5140196"/>
                  <a:pt x="212363" y="5161032"/>
                  <a:pt x="175900" y="5202704"/>
                </a:cubicBezTo>
                <a:cubicBezTo>
                  <a:pt x="139437" y="5244376"/>
                  <a:pt x="121206" y="5293117"/>
                  <a:pt x="121206" y="5348928"/>
                </a:cubicBezTo>
                <a:cubicBezTo>
                  <a:pt x="121206" y="5404986"/>
                  <a:pt x="137329" y="5453914"/>
                  <a:pt x="169575" y="5495709"/>
                </a:cubicBezTo>
                <a:cubicBezTo>
                  <a:pt x="201821" y="5537505"/>
                  <a:pt x="238780" y="5558403"/>
                  <a:pt x="280452" y="5558403"/>
                </a:cubicBezTo>
                <a:cubicBezTo>
                  <a:pt x="302032" y="5558403"/>
                  <a:pt x="319396" y="5552760"/>
                  <a:pt x="332542" y="5541474"/>
                </a:cubicBezTo>
                <a:cubicBezTo>
                  <a:pt x="345688" y="5530188"/>
                  <a:pt x="352262" y="5516235"/>
                  <a:pt x="352262" y="5499616"/>
                </a:cubicBezTo>
                <a:cubicBezTo>
                  <a:pt x="352262" y="5484982"/>
                  <a:pt x="347177" y="5472145"/>
                  <a:pt x="337007" y="5461107"/>
                </a:cubicBezTo>
                <a:cubicBezTo>
                  <a:pt x="326837" y="5450069"/>
                  <a:pt x="313442" y="5444550"/>
                  <a:pt x="296823" y="5444550"/>
                </a:cubicBezTo>
                <a:cubicBezTo>
                  <a:pt x="280452" y="5444550"/>
                  <a:pt x="267678" y="5449263"/>
                  <a:pt x="258500" y="5458688"/>
                </a:cubicBezTo>
                <a:cubicBezTo>
                  <a:pt x="249322" y="5468114"/>
                  <a:pt x="244733" y="5479648"/>
                  <a:pt x="244733" y="5493291"/>
                </a:cubicBezTo>
                <a:lnTo>
                  <a:pt x="244733" y="5495523"/>
                </a:lnTo>
                <a:cubicBezTo>
                  <a:pt x="221417" y="5488330"/>
                  <a:pt x="202441" y="5473509"/>
                  <a:pt x="187807" y="5451061"/>
                </a:cubicBezTo>
                <a:cubicBezTo>
                  <a:pt x="173172" y="5428613"/>
                  <a:pt x="165854" y="5403002"/>
                  <a:pt x="165854" y="5374228"/>
                </a:cubicBezTo>
                <a:cubicBezTo>
                  <a:pt x="165854" y="5331316"/>
                  <a:pt x="185388" y="5288652"/>
                  <a:pt x="224456" y="5246236"/>
                </a:cubicBezTo>
                <a:cubicBezTo>
                  <a:pt x="263523" y="5203820"/>
                  <a:pt x="313938" y="5182612"/>
                  <a:pt x="375702" y="5182612"/>
                </a:cubicBezTo>
                <a:lnTo>
                  <a:pt x="392445" y="5182612"/>
                </a:lnTo>
                <a:lnTo>
                  <a:pt x="500792" y="5182612"/>
                </a:lnTo>
                <a:cubicBezTo>
                  <a:pt x="479708" y="5211882"/>
                  <a:pt x="469166" y="5242020"/>
                  <a:pt x="469166" y="5273025"/>
                </a:cubicBezTo>
                <a:cubicBezTo>
                  <a:pt x="469166" y="5301303"/>
                  <a:pt x="478282" y="5325301"/>
                  <a:pt x="496513" y="5345021"/>
                </a:cubicBezTo>
                <a:cubicBezTo>
                  <a:pt x="514745" y="5364741"/>
                  <a:pt x="534899" y="5374600"/>
                  <a:pt x="556975" y="5374600"/>
                </a:cubicBezTo>
                <a:cubicBezTo>
                  <a:pt x="571361" y="5374600"/>
                  <a:pt x="584384" y="5372182"/>
                  <a:pt x="596042" y="5367345"/>
                </a:cubicBezTo>
                <a:cubicBezTo>
                  <a:pt x="607700" y="5362508"/>
                  <a:pt x="618615" y="5355997"/>
                  <a:pt x="628784" y="5347811"/>
                </a:cubicBezTo>
                <a:cubicBezTo>
                  <a:pt x="633497" y="5355749"/>
                  <a:pt x="635854" y="5363687"/>
                  <a:pt x="635854" y="5371624"/>
                </a:cubicBezTo>
                <a:cubicBezTo>
                  <a:pt x="635854" y="5387499"/>
                  <a:pt x="629777" y="5401080"/>
                  <a:pt x="617622" y="5412366"/>
                </a:cubicBezTo>
                <a:cubicBezTo>
                  <a:pt x="605468" y="5423652"/>
                  <a:pt x="586988" y="5429295"/>
                  <a:pt x="562184" y="5429295"/>
                </a:cubicBezTo>
                <a:cubicBezTo>
                  <a:pt x="527457" y="5429295"/>
                  <a:pt x="496513" y="5412490"/>
                  <a:pt x="469352" y="5378879"/>
                </a:cubicBezTo>
                <a:cubicBezTo>
                  <a:pt x="442191" y="5345269"/>
                  <a:pt x="428363" y="5294481"/>
                  <a:pt x="427866" y="5226516"/>
                </a:cubicBezTo>
                <a:lnTo>
                  <a:pt x="394008" y="5215354"/>
                </a:lnTo>
                <a:cubicBezTo>
                  <a:pt x="393512" y="5222300"/>
                  <a:pt x="393264" y="5229121"/>
                  <a:pt x="393264" y="5235818"/>
                </a:cubicBezTo>
                <a:cubicBezTo>
                  <a:pt x="393264" y="5318418"/>
                  <a:pt x="410007" y="5383716"/>
                  <a:pt x="443493" y="5431713"/>
                </a:cubicBezTo>
                <a:cubicBezTo>
                  <a:pt x="476980" y="5479710"/>
                  <a:pt x="518032" y="5503709"/>
                  <a:pt x="566649" y="5503709"/>
                </a:cubicBezTo>
                <a:cubicBezTo>
                  <a:pt x="603112" y="5503709"/>
                  <a:pt x="630893" y="5493043"/>
                  <a:pt x="649992" y="5471711"/>
                </a:cubicBezTo>
                <a:cubicBezTo>
                  <a:pt x="669092" y="5450379"/>
                  <a:pt x="678642" y="5423218"/>
                  <a:pt x="678642" y="5390227"/>
                </a:cubicBezTo>
                <a:cubicBezTo>
                  <a:pt x="678642" y="5348308"/>
                  <a:pt x="658426" y="5310853"/>
                  <a:pt x="617994" y="5277862"/>
                </a:cubicBezTo>
                <a:cubicBezTo>
                  <a:pt x="587733" y="5307380"/>
                  <a:pt x="562556" y="5322139"/>
                  <a:pt x="542464" y="5322139"/>
                </a:cubicBezTo>
                <a:cubicBezTo>
                  <a:pt x="532790" y="5322139"/>
                  <a:pt x="525287" y="5319348"/>
                  <a:pt x="519954" y="5313767"/>
                </a:cubicBezTo>
                <a:cubicBezTo>
                  <a:pt x="514621" y="5308186"/>
                  <a:pt x="511954" y="5300807"/>
                  <a:pt x="511954" y="5291629"/>
                </a:cubicBezTo>
                <a:cubicBezTo>
                  <a:pt x="511954" y="5279227"/>
                  <a:pt x="517535" y="5265150"/>
                  <a:pt x="528698" y="5249399"/>
                </a:cubicBezTo>
                <a:cubicBezTo>
                  <a:pt x="539860" y="5233648"/>
                  <a:pt x="552510" y="5219571"/>
                  <a:pt x="566649" y="5207169"/>
                </a:cubicBezTo>
                <a:cubicBezTo>
                  <a:pt x="590213" y="5231974"/>
                  <a:pt x="614088" y="5251073"/>
                  <a:pt x="638272" y="5264468"/>
                </a:cubicBezTo>
                <a:cubicBezTo>
                  <a:pt x="662457" y="5277862"/>
                  <a:pt x="688315" y="5284559"/>
                  <a:pt x="715849" y="5284559"/>
                </a:cubicBezTo>
                <a:cubicBezTo>
                  <a:pt x="721306" y="5284559"/>
                  <a:pt x="726391" y="5284187"/>
                  <a:pt x="731104" y="5283443"/>
                </a:cubicBezTo>
                <a:cubicBezTo>
                  <a:pt x="714981" y="5321643"/>
                  <a:pt x="706919" y="5360214"/>
                  <a:pt x="706919" y="5399157"/>
                </a:cubicBezTo>
                <a:cubicBezTo>
                  <a:pt x="706919" y="5445294"/>
                  <a:pt x="718577" y="5495648"/>
                  <a:pt x="741894" y="5550218"/>
                </a:cubicBezTo>
                <a:lnTo>
                  <a:pt x="773148" y="5560636"/>
                </a:lnTo>
                <a:cubicBezTo>
                  <a:pt x="762482" y="5519708"/>
                  <a:pt x="757149" y="5479401"/>
                  <a:pt x="757149" y="5439713"/>
                </a:cubicBezTo>
                <a:cubicBezTo>
                  <a:pt x="757149" y="5382910"/>
                  <a:pt x="774760" y="5333053"/>
                  <a:pt x="809983" y="5290140"/>
                </a:cubicBezTo>
                <a:lnTo>
                  <a:pt x="757521" y="5223168"/>
                </a:lnTo>
                <a:cubicBezTo>
                  <a:pt x="739909" y="5229121"/>
                  <a:pt x="722422" y="5232097"/>
                  <a:pt x="705059" y="5232097"/>
                </a:cubicBezTo>
                <a:cubicBezTo>
                  <a:pt x="683975" y="5232097"/>
                  <a:pt x="663449" y="5228749"/>
                  <a:pt x="643481" y="5222052"/>
                </a:cubicBezTo>
                <a:cubicBezTo>
                  <a:pt x="623513" y="5215354"/>
                  <a:pt x="604724" y="5204440"/>
                  <a:pt x="587113" y="5189309"/>
                </a:cubicBezTo>
                <a:lnTo>
                  <a:pt x="595670" y="5182612"/>
                </a:lnTo>
                <a:lnTo>
                  <a:pt x="851655" y="5182612"/>
                </a:lnTo>
                <a:lnTo>
                  <a:pt x="875095" y="5182612"/>
                </a:lnTo>
                <a:lnTo>
                  <a:pt x="1156380" y="5182612"/>
                </a:lnTo>
                <a:lnTo>
                  <a:pt x="1156380" y="5282327"/>
                </a:lnTo>
                <a:cubicBezTo>
                  <a:pt x="1131576" y="5240159"/>
                  <a:pt x="1107887" y="5219075"/>
                  <a:pt x="1085315" y="5219075"/>
                </a:cubicBezTo>
                <a:cubicBezTo>
                  <a:pt x="1073160" y="5219075"/>
                  <a:pt x="1063238" y="5224222"/>
                  <a:pt x="1055549" y="5234516"/>
                </a:cubicBezTo>
                <a:cubicBezTo>
                  <a:pt x="1047859" y="5244810"/>
                  <a:pt x="1042650" y="5260127"/>
                  <a:pt x="1039922" y="5280467"/>
                </a:cubicBezTo>
                <a:cubicBezTo>
                  <a:pt x="1008668" y="5234578"/>
                  <a:pt x="975306" y="5211634"/>
                  <a:pt x="939835" y="5211634"/>
                </a:cubicBezTo>
                <a:cubicBezTo>
                  <a:pt x="912798" y="5211634"/>
                  <a:pt x="891218" y="5222300"/>
                  <a:pt x="875095" y="5243632"/>
                </a:cubicBezTo>
                <a:cubicBezTo>
                  <a:pt x="858972" y="5264964"/>
                  <a:pt x="850910" y="5290140"/>
                  <a:pt x="850910" y="5319162"/>
                </a:cubicBezTo>
                <a:cubicBezTo>
                  <a:pt x="850910" y="5356369"/>
                  <a:pt x="862134" y="5387189"/>
                  <a:pt x="884583" y="5411621"/>
                </a:cubicBezTo>
                <a:cubicBezTo>
                  <a:pt x="907031" y="5436054"/>
                  <a:pt x="932394" y="5448270"/>
                  <a:pt x="960671" y="5448270"/>
                </a:cubicBezTo>
                <a:cubicBezTo>
                  <a:pt x="980763" y="5448270"/>
                  <a:pt x="996452" y="5442566"/>
                  <a:pt x="1007738" y="5431155"/>
                </a:cubicBezTo>
                <a:cubicBezTo>
                  <a:pt x="1019024" y="5419745"/>
                  <a:pt x="1024667" y="5406103"/>
                  <a:pt x="1024667" y="5390227"/>
                </a:cubicBezTo>
                <a:cubicBezTo>
                  <a:pt x="1024667" y="5376585"/>
                  <a:pt x="1019768" y="5364368"/>
                  <a:pt x="1009970" y="5353578"/>
                </a:cubicBezTo>
                <a:cubicBezTo>
                  <a:pt x="1000173" y="5342788"/>
                  <a:pt x="987832" y="5337393"/>
                  <a:pt x="972949" y="5337393"/>
                </a:cubicBezTo>
                <a:cubicBezTo>
                  <a:pt x="957323" y="5337393"/>
                  <a:pt x="944982" y="5342788"/>
                  <a:pt x="935928" y="5353578"/>
                </a:cubicBezTo>
                <a:cubicBezTo>
                  <a:pt x="926875" y="5364368"/>
                  <a:pt x="922596" y="5378569"/>
                  <a:pt x="923092" y="5396180"/>
                </a:cubicBezTo>
                <a:cubicBezTo>
                  <a:pt x="912426" y="5390476"/>
                  <a:pt x="904860" y="5383096"/>
                  <a:pt x="900396" y="5374042"/>
                </a:cubicBezTo>
                <a:cubicBezTo>
                  <a:pt x="895931" y="5364989"/>
                  <a:pt x="893698" y="5354633"/>
                  <a:pt x="893698" y="5342974"/>
                </a:cubicBezTo>
                <a:cubicBezTo>
                  <a:pt x="893698" y="5326355"/>
                  <a:pt x="899403" y="5312093"/>
                  <a:pt x="910814" y="5300186"/>
                </a:cubicBezTo>
                <a:cubicBezTo>
                  <a:pt x="922224" y="5288280"/>
                  <a:pt x="937355" y="5282327"/>
                  <a:pt x="956206" y="5282327"/>
                </a:cubicBezTo>
                <a:cubicBezTo>
                  <a:pt x="975306" y="5282327"/>
                  <a:pt x="993103" y="5288466"/>
                  <a:pt x="1009598" y="5300744"/>
                </a:cubicBezTo>
                <a:cubicBezTo>
                  <a:pt x="1026094" y="5313023"/>
                  <a:pt x="1041534" y="5331440"/>
                  <a:pt x="1055921" y="5355997"/>
                </a:cubicBezTo>
                <a:lnTo>
                  <a:pt x="1082710" y="5363810"/>
                </a:lnTo>
                <a:cubicBezTo>
                  <a:pt x="1081470" y="5352648"/>
                  <a:pt x="1080850" y="5344463"/>
                  <a:pt x="1080850" y="5339254"/>
                </a:cubicBezTo>
                <a:cubicBezTo>
                  <a:pt x="1080850" y="5323627"/>
                  <a:pt x="1083144" y="5311473"/>
                  <a:pt x="1087733" y="5302791"/>
                </a:cubicBezTo>
                <a:cubicBezTo>
                  <a:pt x="1092322" y="5294109"/>
                  <a:pt x="1098833" y="5289768"/>
                  <a:pt x="1107267" y="5289768"/>
                </a:cubicBezTo>
                <a:cubicBezTo>
                  <a:pt x="1117685" y="5289768"/>
                  <a:pt x="1128475" y="5297086"/>
                  <a:pt x="1139637" y="5311721"/>
                </a:cubicBezTo>
                <a:cubicBezTo>
                  <a:pt x="1150799" y="5326355"/>
                  <a:pt x="1156380" y="5347067"/>
                  <a:pt x="1156380" y="5373856"/>
                </a:cubicBezTo>
                <a:lnTo>
                  <a:pt x="1156380" y="5520824"/>
                </a:lnTo>
                <a:lnTo>
                  <a:pt x="1221865" y="5563612"/>
                </a:lnTo>
                <a:lnTo>
                  <a:pt x="1221865" y="5182612"/>
                </a:lnTo>
                <a:lnTo>
                  <a:pt x="1280280" y="5182612"/>
                </a:lnTo>
                <a:lnTo>
                  <a:pt x="1283256" y="5182612"/>
                </a:lnTo>
                <a:cubicBezTo>
                  <a:pt x="1297146" y="5182612"/>
                  <a:pt x="1310355" y="5192968"/>
                  <a:pt x="1322882" y="5213680"/>
                </a:cubicBezTo>
                <a:cubicBezTo>
                  <a:pt x="1335408" y="5234392"/>
                  <a:pt x="1341671" y="5253058"/>
                  <a:pt x="1341671" y="5269677"/>
                </a:cubicBezTo>
                <a:lnTo>
                  <a:pt x="1341671" y="5520824"/>
                </a:lnTo>
                <a:lnTo>
                  <a:pt x="1407155" y="5563612"/>
                </a:lnTo>
                <a:lnTo>
                  <a:pt x="1407155" y="5182612"/>
                </a:lnTo>
                <a:lnTo>
                  <a:pt x="1483430" y="5182612"/>
                </a:lnTo>
                <a:lnTo>
                  <a:pt x="1456641" y="5140196"/>
                </a:lnTo>
                <a:lnTo>
                  <a:pt x="1403807" y="5140196"/>
                </a:lnTo>
                <a:cubicBezTo>
                  <a:pt x="1400086" y="5134739"/>
                  <a:pt x="1396427" y="5128848"/>
                  <a:pt x="1392831" y="5122523"/>
                </a:cubicBezTo>
                <a:cubicBezTo>
                  <a:pt x="1389234" y="5116198"/>
                  <a:pt x="1383653" y="5105470"/>
                  <a:pt x="1376088" y="5090339"/>
                </a:cubicBezTo>
                <a:cubicBezTo>
                  <a:pt x="1368522" y="5075208"/>
                  <a:pt x="1357050" y="5067642"/>
                  <a:pt x="1341671" y="5067642"/>
                </a:cubicBezTo>
                <a:close/>
                <a:moveTo>
                  <a:pt x="2084546" y="4965695"/>
                </a:moveTo>
                <a:cubicBezTo>
                  <a:pt x="2093724" y="5010840"/>
                  <a:pt x="2108855" y="5046062"/>
                  <a:pt x="2129939" y="5071363"/>
                </a:cubicBezTo>
                <a:cubicBezTo>
                  <a:pt x="2151023" y="5096664"/>
                  <a:pt x="2176820" y="5109314"/>
                  <a:pt x="2207330" y="5109314"/>
                </a:cubicBezTo>
                <a:cubicBezTo>
                  <a:pt x="2230646" y="5109314"/>
                  <a:pt x="2250180" y="5100447"/>
                  <a:pt x="2265931" y="5082711"/>
                </a:cubicBezTo>
                <a:cubicBezTo>
                  <a:pt x="2281682" y="5064976"/>
                  <a:pt x="2289557" y="5040233"/>
                  <a:pt x="2289557" y="5008483"/>
                </a:cubicBezTo>
                <a:lnTo>
                  <a:pt x="2265001" y="4992856"/>
                </a:lnTo>
                <a:cubicBezTo>
                  <a:pt x="2263265" y="5012948"/>
                  <a:pt x="2256567" y="5028389"/>
                  <a:pt x="2244909" y="5039179"/>
                </a:cubicBezTo>
                <a:cubicBezTo>
                  <a:pt x="2233251" y="5049969"/>
                  <a:pt x="2218988" y="5055364"/>
                  <a:pt x="2202121" y="5055364"/>
                </a:cubicBezTo>
                <a:cubicBezTo>
                  <a:pt x="2183518" y="5055364"/>
                  <a:pt x="2166898" y="5049101"/>
                  <a:pt x="2152263" y="5036575"/>
                </a:cubicBezTo>
                <a:cubicBezTo>
                  <a:pt x="2137629" y="5024048"/>
                  <a:pt x="2125474" y="5003770"/>
                  <a:pt x="2115801" y="4975741"/>
                </a:cubicBezTo>
                <a:close/>
                <a:moveTo>
                  <a:pt x="2980492" y="4957882"/>
                </a:moveTo>
                <a:cubicBezTo>
                  <a:pt x="2978508" y="4966563"/>
                  <a:pt x="2977515" y="4975245"/>
                  <a:pt x="2977515" y="4983927"/>
                </a:cubicBezTo>
                <a:cubicBezTo>
                  <a:pt x="2977515" y="5015180"/>
                  <a:pt x="2987748" y="5040730"/>
                  <a:pt x="3008212" y="5060573"/>
                </a:cubicBezTo>
                <a:cubicBezTo>
                  <a:pt x="3028676" y="5080417"/>
                  <a:pt x="3058006" y="5090339"/>
                  <a:pt x="3096206" y="5090339"/>
                </a:cubicBezTo>
                <a:cubicBezTo>
                  <a:pt x="3111089" y="5090339"/>
                  <a:pt x="3126096" y="5089905"/>
                  <a:pt x="3141227" y="5089036"/>
                </a:cubicBezTo>
                <a:cubicBezTo>
                  <a:pt x="3156358" y="5088168"/>
                  <a:pt x="3170992" y="5087734"/>
                  <a:pt x="3185131" y="5087734"/>
                </a:cubicBezTo>
                <a:cubicBezTo>
                  <a:pt x="3204231" y="5087734"/>
                  <a:pt x="3218184" y="5091145"/>
                  <a:pt x="3226989" y="5097966"/>
                </a:cubicBezTo>
                <a:cubicBezTo>
                  <a:pt x="3235795" y="5104788"/>
                  <a:pt x="3240197" y="5112663"/>
                  <a:pt x="3240197" y="5121593"/>
                </a:cubicBezTo>
                <a:cubicBezTo>
                  <a:pt x="3240197" y="5128290"/>
                  <a:pt x="3238833" y="5134491"/>
                  <a:pt x="3236105" y="5140196"/>
                </a:cubicBezTo>
                <a:lnTo>
                  <a:pt x="2999691" y="5140196"/>
                </a:lnTo>
                <a:lnTo>
                  <a:pt x="2977515" y="5140196"/>
                </a:lnTo>
                <a:lnTo>
                  <a:pt x="2946857" y="5140196"/>
                </a:lnTo>
                <a:cubicBezTo>
                  <a:pt x="2943136" y="5134739"/>
                  <a:pt x="2939478" y="5128848"/>
                  <a:pt x="2935881" y="5122523"/>
                </a:cubicBezTo>
                <a:cubicBezTo>
                  <a:pt x="2932284" y="5116198"/>
                  <a:pt x="2926703" y="5105470"/>
                  <a:pt x="2919138" y="5090339"/>
                </a:cubicBezTo>
                <a:cubicBezTo>
                  <a:pt x="2911573" y="5075208"/>
                  <a:pt x="2900101" y="5067642"/>
                  <a:pt x="2884721" y="5067642"/>
                </a:cubicBezTo>
                <a:lnTo>
                  <a:pt x="2884721" y="5182612"/>
                </a:lnTo>
                <a:cubicBezTo>
                  <a:pt x="2873807" y="5165497"/>
                  <a:pt x="2864010" y="5154149"/>
                  <a:pt x="2855328" y="5148568"/>
                </a:cubicBezTo>
                <a:cubicBezTo>
                  <a:pt x="2846647" y="5142987"/>
                  <a:pt x="2834120" y="5140196"/>
                  <a:pt x="2817748" y="5140196"/>
                </a:cubicBezTo>
                <a:lnTo>
                  <a:pt x="2817228" y="5140196"/>
                </a:lnTo>
                <a:lnTo>
                  <a:pt x="2796540" y="5140196"/>
                </a:lnTo>
                <a:lnTo>
                  <a:pt x="2764394" y="5140196"/>
                </a:lnTo>
                <a:cubicBezTo>
                  <a:pt x="2760673" y="5134739"/>
                  <a:pt x="2757014" y="5128848"/>
                  <a:pt x="2753418" y="5122523"/>
                </a:cubicBezTo>
                <a:cubicBezTo>
                  <a:pt x="2749821" y="5116198"/>
                  <a:pt x="2744240" y="5105470"/>
                  <a:pt x="2736675" y="5090339"/>
                </a:cubicBezTo>
                <a:cubicBezTo>
                  <a:pt x="2729109" y="5075208"/>
                  <a:pt x="2717637" y="5067642"/>
                  <a:pt x="2702258" y="5067642"/>
                </a:cubicBezTo>
                <a:lnTo>
                  <a:pt x="2702258" y="5246980"/>
                </a:lnTo>
                <a:cubicBezTo>
                  <a:pt x="2654385" y="5175791"/>
                  <a:pt x="2601675" y="5140196"/>
                  <a:pt x="2544128" y="5140196"/>
                </a:cubicBezTo>
                <a:cubicBezTo>
                  <a:pt x="2502952" y="5140196"/>
                  <a:pt x="2469094" y="5154521"/>
                  <a:pt x="2442553" y="5183170"/>
                </a:cubicBezTo>
                <a:cubicBezTo>
                  <a:pt x="2416012" y="5211820"/>
                  <a:pt x="2402741" y="5242888"/>
                  <a:pt x="2402741" y="5276374"/>
                </a:cubicBezTo>
                <a:cubicBezTo>
                  <a:pt x="2402741" y="5289768"/>
                  <a:pt x="2406276" y="5300249"/>
                  <a:pt x="2413345" y="5307814"/>
                </a:cubicBezTo>
                <a:cubicBezTo>
                  <a:pt x="2420415" y="5315379"/>
                  <a:pt x="2429778" y="5319162"/>
                  <a:pt x="2441437" y="5319162"/>
                </a:cubicBezTo>
                <a:cubicBezTo>
                  <a:pt x="2451358" y="5319162"/>
                  <a:pt x="2462955" y="5315937"/>
                  <a:pt x="2476225" y="5309488"/>
                </a:cubicBezTo>
                <a:cubicBezTo>
                  <a:pt x="2489496" y="5303039"/>
                  <a:pt x="2499976" y="5299814"/>
                  <a:pt x="2507665" y="5299814"/>
                </a:cubicBezTo>
                <a:cubicBezTo>
                  <a:pt x="2515355" y="5299814"/>
                  <a:pt x="2521370" y="5302295"/>
                  <a:pt x="2525710" y="5307256"/>
                </a:cubicBezTo>
                <a:cubicBezTo>
                  <a:pt x="2530052" y="5312217"/>
                  <a:pt x="2532222" y="5317550"/>
                  <a:pt x="2532222" y="5323255"/>
                </a:cubicBezTo>
                <a:cubicBezTo>
                  <a:pt x="2532222" y="5327472"/>
                  <a:pt x="2512875" y="5348183"/>
                  <a:pt x="2474179" y="5385390"/>
                </a:cubicBezTo>
                <a:lnTo>
                  <a:pt x="2531477" y="5424086"/>
                </a:lnTo>
                <a:lnTo>
                  <a:pt x="2675469" y="5278234"/>
                </a:lnTo>
                <a:cubicBezTo>
                  <a:pt x="2693328" y="5303039"/>
                  <a:pt x="2702258" y="5332681"/>
                  <a:pt x="2702258" y="5367159"/>
                </a:cubicBezTo>
                <a:lnTo>
                  <a:pt x="2702258" y="5520824"/>
                </a:lnTo>
                <a:lnTo>
                  <a:pt x="2767742" y="5563612"/>
                </a:lnTo>
                <a:lnTo>
                  <a:pt x="2767742" y="5182612"/>
                </a:lnTo>
                <a:lnTo>
                  <a:pt x="2823330" y="5182612"/>
                </a:lnTo>
                <a:lnTo>
                  <a:pt x="2826307" y="5182612"/>
                </a:lnTo>
                <a:cubicBezTo>
                  <a:pt x="2840197" y="5182612"/>
                  <a:pt x="2853406" y="5192968"/>
                  <a:pt x="2865932" y="5213680"/>
                </a:cubicBezTo>
                <a:cubicBezTo>
                  <a:pt x="2878458" y="5234392"/>
                  <a:pt x="2884721" y="5253058"/>
                  <a:pt x="2884721" y="5269677"/>
                </a:cubicBezTo>
                <a:lnTo>
                  <a:pt x="2884721" y="5520824"/>
                </a:lnTo>
                <a:lnTo>
                  <a:pt x="2950205" y="5563612"/>
                </a:lnTo>
                <a:lnTo>
                  <a:pt x="2950205" y="5182612"/>
                </a:lnTo>
                <a:lnTo>
                  <a:pt x="3004304" y="5182612"/>
                </a:lnTo>
                <a:lnTo>
                  <a:pt x="3026480" y="5182612"/>
                </a:lnTo>
                <a:lnTo>
                  <a:pt x="3083184" y="5182612"/>
                </a:lnTo>
                <a:cubicBezTo>
                  <a:pt x="3093850" y="5192286"/>
                  <a:pt x="3101787" y="5202580"/>
                  <a:pt x="3106996" y="5213494"/>
                </a:cubicBezTo>
                <a:cubicBezTo>
                  <a:pt x="3084176" y="5219447"/>
                  <a:pt x="3066379" y="5229369"/>
                  <a:pt x="3053604" y="5243260"/>
                </a:cubicBezTo>
                <a:cubicBezTo>
                  <a:pt x="3040830" y="5257150"/>
                  <a:pt x="3034443" y="5272777"/>
                  <a:pt x="3034443" y="5290140"/>
                </a:cubicBezTo>
                <a:cubicBezTo>
                  <a:pt x="3034443" y="5306264"/>
                  <a:pt x="3039776" y="5319596"/>
                  <a:pt x="3050442" y="5330138"/>
                </a:cubicBezTo>
                <a:cubicBezTo>
                  <a:pt x="3061107" y="5340680"/>
                  <a:pt x="3074254" y="5345951"/>
                  <a:pt x="3089881" y="5345951"/>
                </a:cubicBezTo>
                <a:cubicBezTo>
                  <a:pt x="3108733" y="5345951"/>
                  <a:pt x="3124793" y="5338944"/>
                  <a:pt x="3138064" y="5324929"/>
                </a:cubicBezTo>
                <a:cubicBezTo>
                  <a:pt x="3151335" y="5310914"/>
                  <a:pt x="3157970" y="5290885"/>
                  <a:pt x="3157970" y="5264840"/>
                </a:cubicBezTo>
                <a:cubicBezTo>
                  <a:pt x="3157970" y="5261367"/>
                  <a:pt x="3157722" y="5257770"/>
                  <a:pt x="3157225" y="5254050"/>
                </a:cubicBezTo>
                <a:cubicBezTo>
                  <a:pt x="3160450" y="5253554"/>
                  <a:pt x="3163799" y="5253305"/>
                  <a:pt x="3167272" y="5253305"/>
                </a:cubicBezTo>
                <a:cubicBezTo>
                  <a:pt x="3186123" y="5253305"/>
                  <a:pt x="3202122" y="5258577"/>
                  <a:pt x="3215269" y="5269118"/>
                </a:cubicBezTo>
                <a:cubicBezTo>
                  <a:pt x="3228415" y="5279661"/>
                  <a:pt x="3234989" y="5293241"/>
                  <a:pt x="3234989" y="5309860"/>
                </a:cubicBezTo>
                <a:cubicBezTo>
                  <a:pt x="3234989" y="5334169"/>
                  <a:pt x="3221966" y="5355687"/>
                  <a:pt x="3195921" y="5374414"/>
                </a:cubicBezTo>
                <a:cubicBezTo>
                  <a:pt x="3169876" y="5393142"/>
                  <a:pt x="3136266" y="5402506"/>
                  <a:pt x="3095090" y="5402506"/>
                </a:cubicBezTo>
                <a:cubicBezTo>
                  <a:pt x="3072766" y="5402506"/>
                  <a:pt x="3046969" y="5398165"/>
                  <a:pt x="3017699" y="5389483"/>
                </a:cubicBezTo>
                <a:lnTo>
                  <a:pt x="3073510" y="5476920"/>
                </a:lnTo>
                <a:cubicBezTo>
                  <a:pt x="3142715" y="5484610"/>
                  <a:pt x="3222462" y="5530622"/>
                  <a:pt x="3312751" y="5614958"/>
                </a:cubicBezTo>
                <a:lnTo>
                  <a:pt x="3312751" y="5568821"/>
                </a:lnTo>
                <a:cubicBezTo>
                  <a:pt x="3274552" y="5528886"/>
                  <a:pt x="3230895" y="5492175"/>
                  <a:pt x="3181782" y="5458688"/>
                </a:cubicBezTo>
                <a:cubicBezTo>
                  <a:pt x="3214277" y="5446782"/>
                  <a:pt x="3240569" y="5429543"/>
                  <a:pt x="3260661" y="5406971"/>
                </a:cubicBezTo>
                <a:cubicBezTo>
                  <a:pt x="3280753" y="5384398"/>
                  <a:pt x="3290799" y="5358726"/>
                  <a:pt x="3290799" y="5329952"/>
                </a:cubicBezTo>
                <a:cubicBezTo>
                  <a:pt x="3290799" y="5297954"/>
                  <a:pt x="3276970" y="5270111"/>
                  <a:pt x="3249313" y="5246422"/>
                </a:cubicBezTo>
                <a:cubicBezTo>
                  <a:pt x="3221656" y="5222734"/>
                  <a:pt x="3187115" y="5210889"/>
                  <a:pt x="3145692" y="5210889"/>
                </a:cubicBezTo>
                <a:lnTo>
                  <a:pt x="3133041" y="5182612"/>
                </a:lnTo>
                <a:lnTo>
                  <a:pt x="3347205" y="5182612"/>
                </a:lnTo>
                <a:lnTo>
                  <a:pt x="3367074" y="5182612"/>
                </a:lnTo>
                <a:lnTo>
                  <a:pt x="3579748" y="5182612"/>
                </a:lnTo>
                <a:lnTo>
                  <a:pt x="3579748" y="5378693"/>
                </a:lnTo>
                <a:cubicBezTo>
                  <a:pt x="3563874" y="5349920"/>
                  <a:pt x="3543596" y="5326169"/>
                  <a:pt x="3518915" y="5307442"/>
                </a:cubicBezTo>
                <a:cubicBezTo>
                  <a:pt x="3494234" y="5288714"/>
                  <a:pt x="3467260" y="5279350"/>
                  <a:pt x="3437990" y="5279350"/>
                </a:cubicBezTo>
                <a:cubicBezTo>
                  <a:pt x="3411945" y="5279350"/>
                  <a:pt x="3390799" y="5287102"/>
                  <a:pt x="3374552" y="5302605"/>
                </a:cubicBezTo>
                <a:cubicBezTo>
                  <a:pt x="3358304" y="5318108"/>
                  <a:pt x="3350181" y="5337021"/>
                  <a:pt x="3350181" y="5359346"/>
                </a:cubicBezTo>
                <a:cubicBezTo>
                  <a:pt x="3350181" y="5380430"/>
                  <a:pt x="3356816" y="5397979"/>
                  <a:pt x="3370087" y="5411993"/>
                </a:cubicBezTo>
                <a:cubicBezTo>
                  <a:pt x="3383357" y="5426008"/>
                  <a:pt x="3399915" y="5433016"/>
                  <a:pt x="3419758" y="5433016"/>
                </a:cubicBezTo>
                <a:cubicBezTo>
                  <a:pt x="3440098" y="5433016"/>
                  <a:pt x="3456655" y="5426690"/>
                  <a:pt x="3469430" y="5414040"/>
                </a:cubicBezTo>
                <a:cubicBezTo>
                  <a:pt x="3482205" y="5401389"/>
                  <a:pt x="3488591" y="5385639"/>
                  <a:pt x="3488591" y="5366787"/>
                </a:cubicBezTo>
                <a:cubicBezTo>
                  <a:pt x="3488591" y="5359842"/>
                  <a:pt x="3487228" y="5352400"/>
                  <a:pt x="3484499" y="5344463"/>
                </a:cubicBezTo>
                <a:cubicBezTo>
                  <a:pt x="3509055" y="5353889"/>
                  <a:pt x="3531566" y="5374849"/>
                  <a:pt x="3552029" y="5407343"/>
                </a:cubicBezTo>
                <a:cubicBezTo>
                  <a:pt x="3572493" y="5439837"/>
                  <a:pt x="3584586" y="5479524"/>
                  <a:pt x="3588306" y="5526405"/>
                </a:cubicBezTo>
                <a:lnTo>
                  <a:pt x="3645233" y="5563612"/>
                </a:lnTo>
                <a:lnTo>
                  <a:pt x="3645233" y="5182612"/>
                </a:lnTo>
                <a:lnTo>
                  <a:pt x="3699630" y="5182612"/>
                </a:lnTo>
                <a:lnTo>
                  <a:pt x="3721508" y="5182612"/>
                </a:lnTo>
                <a:lnTo>
                  <a:pt x="3904269" y="5182612"/>
                </a:lnTo>
                <a:lnTo>
                  <a:pt x="3904269" y="5210145"/>
                </a:lnTo>
                <a:lnTo>
                  <a:pt x="3693305" y="5343347"/>
                </a:lnTo>
                <a:lnTo>
                  <a:pt x="3730512" y="5406598"/>
                </a:lnTo>
                <a:cubicBezTo>
                  <a:pt x="3819560" y="5416024"/>
                  <a:pt x="3880331" y="5455960"/>
                  <a:pt x="3912826" y="5526405"/>
                </a:cubicBezTo>
                <a:lnTo>
                  <a:pt x="3969753" y="5563612"/>
                </a:lnTo>
                <a:lnTo>
                  <a:pt x="3969753" y="5182612"/>
                </a:lnTo>
                <a:lnTo>
                  <a:pt x="4023479" y="5182612"/>
                </a:lnTo>
                <a:lnTo>
                  <a:pt x="4026456" y="5182612"/>
                </a:lnTo>
                <a:cubicBezTo>
                  <a:pt x="4040347" y="5182612"/>
                  <a:pt x="4053555" y="5192968"/>
                  <a:pt x="4066082" y="5213680"/>
                </a:cubicBezTo>
                <a:cubicBezTo>
                  <a:pt x="4078608" y="5234392"/>
                  <a:pt x="4084871" y="5253058"/>
                  <a:pt x="4084871" y="5269677"/>
                </a:cubicBezTo>
                <a:lnTo>
                  <a:pt x="4084871" y="5520824"/>
                </a:lnTo>
                <a:lnTo>
                  <a:pt x="4150356" y="5563612"/>
                </a:lnTo>
                <a:lnTo>
                  <a:pt x="4150356" y="5182612"/>
                </a:lnTo>
                <a:lnTo>
                  <a:pt x="4204454" y="5182612"/>
                </a:lnTo>
                <a:lnTo>
                  <a:pt x="4226629" y="5182612"/>
                </a:lnTo>
                <a:lnTo>
                  <a:pt x="4409092" y="5182612"/>
                </a:lnTo>
                <a:lnTo>
                  <a:pt x="4409092" y="5210145"/>
                </a:lnTo>
                <a:lnTo>
                  <a:pt x="4198128" y="5343347"/>
                </a:lnTo>
                <a:lnTo>
                  <a:pt x="4235335" y="5406598"/>
                </a:lnTo>
                <a:cubicBezTo>
                  <a:pt x="4324384" y="5416024"/>
                  <a:pt x="4385155" y="5455960"/>
                  <a:pt x="4417650" y="5526405"/>
                </a:cubicBezTo>
                <a:lnTo>
                  <a:pt x="4474576" y="5563612"/>
                </a:lnTo>
                <a:lnTo>
                  <a:pt x="4474576" y="5182612"/>
                </a:lnTo>
                <a:lnTo>
                  <a:pt x="4550851" y="5182612"/>
                </a:lnTo>
                <a:lnTo>
                  <a:pt x="4524062" y="5140196"/>
                </a:lnTo>
                <a:lnTo>
                  <a:pt x="4199840" y="5140196"/>
                </a:lnTo>
                <a:lnTo>
                  <a:pt x="4177666" y="5140196"/>
                </a:lnTo>
                <a:lnTo>
                  <a:pt x="4147007" y="5140196"/>
                </a:lnTo>
                <a:cubicBezTo>
                  <a:pt x="4143286" y="5134739"/>
                  <a:pt x="4139628" y="5128848"/>
                  <a:pt x="4136031" y="5122523"/>
                </a:cubicBezTo>
                <a:cubicBezTo>
                  <a:pt x="4132434" y="5116198"/>
                  <a:pt x="4126854" y="5105470"/>
                  <a:pt x="4119288" y="5090339"/>
                </a:cubicBezTo>
                <a:cubicBezTo>
                  <a:pt x="4111722" y="5075208"/>
                  <a:pt x="4100250" y="5067642"/>
                  <a:pt x="4084871" y="5067642"/>
                </a:cubicBezTo>
                <a:lnTo>
                  <a:pt x="4084871" y="5182612"/>
                </a:lnTo>
                <a:cubicBezTo>
                  <a:pt x="4073957" y="5165497"/>
                  <a:pt x="4064160" y="5154149"/>
                  <a:pt x="4055478" y="5148568"/>
                </a:cubicBezTo>
                <a:cubicBezTo>
                  <a:pt x="4051137" y="5145777"/>
                  <a:pt x="4045835" y="5143684"/>
                  <a:pt x="4039572" y="5142289"/>
                </a:cubicBezTo>
                <a:lnTo>
                  <a:pt x="4019325" y="5140334"/>
                </a:lnTo>
                <a:lnTo>
                  <a:pt x="4019238" y="5140196"/>
                </a:lnTo>
                <a:lnTo>
                  <a:pt x="4017898" y="5140196"/>
                </a:lnTo>
                <a:lnTo>
                  <a:pt x="3996690" y="5140196"/>
                </a:lnTo>
                <a:lnTo>
                  <a:pt x="3694719" y="5140196"/>
                </a:lnTo>
                <a:lnTo>
                  <a:pt x="3672841" y="5140196"/>
                </a:lnTo>
                <a:lnTo>
                  <a:pt x="3340284" y="5140196"/>
                </a:lnTo>
                <a:lnTo>
                  <a:pt x="3320416" y="5140196"/>
                </a:lnTo>
                <a:lnTo>
                  <a:pt x="3274800" y="5140196"/>
                </a:lnTo>
                <a:cubicBezTo>
                  <a:pt x="3276537" y="5132755"/>
                  <a:pt x="3277405" y="5125065"/>
                  <a:pt x="3277405" y="5117128"/>
                </a:cubicBezTo>
                <a:cubicBezTo>
                  <a:pt x="3277405" y="5094308"/>
                  <a:pt x="3267979" y="5073782"/>
                  <a:pt x="3249127" y="5055550"/>
                </a:cubicBezTo>
                <a:cubicBezTo>
                  <a:pt x="3230276" y="5037319"/>
                  <a:pt x="3202990" y="5028203"/>
                  <a:pt x="3167272" y="5028203"/>
                </a:cubicBezTo>
                <a:cubicBezTo>
                  <a:pt x="3148916" y="5028203"/>
                  <a:pt x="3132731" y="5028637"/>
                  <a:pt x="3118717" y="5029505"/>
                </a:cubicBezTo>
                <a:cubicBezTo>
                  <a:pt x="3104702" y="5030373"/>
                  <a:pt x="3090129" y="5030807"/>
                  <a:pt x="3074998" y="5030807"/>
                </a:cubicBezTo>
                <a:cubicBezTo>
                  <a:pt x="3050194" y="5030807"/>
                  <a:pt x="3033016" y="5026591"/>
                  <a:pt x="3023466" y="5018157"/>
                </a:cubicBezTo>
                <a:cubicBezTo>
                  <a:pt x="3013917" y="5009724"/>
                  <a:pt x="3009142" y="4999554"/>
                  <a:pt x="3009142" y="4987647"/>
                </a:cubicBezTo>
                <a:cubicBezTo>
                  <a:pt x="3009142" y="4981694"/>
                  <a:pt x="3009886" y="4975617"/>
                  <a:pt x="3011374" y="4969416"/>
                </a:cubicBezTo>
                <a:close/>
                <a:moveTo>
                  <a:pt x="2197284" y="4939278"/>
                </a:moveTo>
                <a:cubicBezTo>
                  <a:pt x="2185129" y="4939278"/>
                  <a:pt x="2174960" y="4943371"/>
                  <a:pt x="2166774" y="4951556"/>
                </a:cubicBezTo>
                <a:cubicBezTo>
                  <a:pt x="2158588" y="4959742"/>
                  <a:pt x="2154496" y="4969912"/>
                  <a:pt x="2154496" y="4982066"/>
                </a:cubicBezTo>
                <a:cubicBezTo>
                  <a:pt x="2154496" y="4993972"/>
                  <a:pt x="2158588" y="5004081"/>
                  <a:pt x="2166774" y="5012390"/>
                </a:cubicBezTo>
                <a:cubicBezTo>
                  <a:pt x="2174960" y="5020700"/>
                  <a:pt x="2185129" y="5024854"/>
                  <a:pt x="2197284" y="5024854"/>
                </a:cubicBezTo>
                <a:cubicBezTo>
                  <a:pt x="2209438" y="5024854"/>
                  <a:pt x="2219608" y="5020700"/>
                  <a:pt x="2227794" y="5012390"/>
                </a:cubicBezTo>
                <a:cubicBezTo>
                  <a:pt x="2235979" y="5004081"/>
                  <a:pt x="2240072" y="4993972"/>
                  <a:pt x="2240072" y="4982066"/>
                </a:cubicBezTo>
                <a:cubicBezTo>
                  <a:pt x="2240072" y="4969912"/>
                  <a:pt x="2235979" y="4959742"/>
                  <a:pt x="2227794" y="4951556"/>
                </a:cubicBezTo>
                <a:cubicBezTo>
                  <a:pt x="2219608" y="4943371"/>
                  <a:pt x="2209438" y="4939278"/>
                  <a:pt x="2197284" y="4939278"/>
                </a:cubicBezTo>
                <a:close/>
                <a:moveTo>
                  <a:pt x="7292265" y="4553962"/>
                </a:moveTo>
                <a:cubicBezTo>
                  <a:pt x="7278870" y="4553962"/>
                  <a:pt x="7267584" y="4558551"/>
                  <a:pt x="7258406" y="4567729"/>
                </a:cubicBezTo>
                <a:cubicBezTo>
                  <a:pt x="7249229" y="4576907"/>
                  <a:pt x="7244640" y="4588193"/>
                  <a:pt x="7244640" y="4601587"/>
                </a:cubicBezTo>
                <a:cubicBezTo>
                  <a:pt x="7244640" y="4614982"/>
                  <a:pt x="7249229" y="4626268"/>
                  <a:pt x="7258406" y="4635446"/>
                </a:cubicBezTo>
                <a:cubicBezTo>
                  <a:pt x="7267584" y="4644623"/>
                  <a:pt x="7278870" y="4649212"/>
                  <a:pt x="7292265" y="4649212"/>
                </a:cubicBezTo>
                <a:cubicBezTo>
                  <a:pt x="7305659" y="4649212"/>
                  <a:pt x="7316946" y="4644623"/>
                  <a:pt x="7326123" y="4635446"/>
                </a:cubicBezTo>
                <a:cubicBezTo>
                  <a:pt x="7335301" y="4626268"/>
                  <a:pt x="7339890" y="4614982"/>
                  <a:pt x="7339890" y="4601587"/>
                </a:cubicBezTo>
                <a:cubicBezTo>
                  <a:pt x="7339890" y="4588193"/>
                  <a:pt x="7335301" y="4576907"/>
                  <a:pt x="7326123" y="4567729"/>
                </a:cubicBezTo>
                <a:cubicBezTo>
                  <a:pt x="7316946" y="4558551"/>
                  <a:pt x="7305659" y="4553962"/>
                  <a:pt x="7292265" y="4553962"/>
                </a:cubicBezTo>
                <a:close/>
                <a:moveTo>
                  <a:pt x="6095835" y="4494803"/>
                </a:moveTo>
                <a:cubicBezTo>
                  <a:pt x="6079464" y="4525065"/>
                  <a:pt x="6071279" y="4559295"/>
                  <a:pt x="6071279" y="4597494"/>
                </a:cubicBezTo>
                <a:cubicBezTo>
                  <a:pt x="6071279" y="4629492"/>
                  <a:pt x="6079836" y="4666204"/>
                  <a:pt x="6096952" y="4707627"/>
                </a:cubicBezTo>
                <a:lnTo>
                  <a:pt x="6127833" y="4716557"/>
                </a:lnTo>
                <a:cubicBezTo>
                  <a:pt x="6121136" y="4690512"/>
                  <a:pt x="6117787" y="4665707"/>
                  <a:pt x="6117787" y="4642143"/>
                </a:cubicBezTo>
                <a:cubicBezTo>
                  <a:pt x="6117787" y="4600967"/>
                  <a:pt x="6129322" y="4563512"/>
                  <a:pt x="6152390" y="4529778"/>
                </a:cubicBezTo>
                <a:close/>
                <a:moveTo>
                  <a:pt x="2321631" y="4418156"/>
                </a:moveTo>
                <a:cubicBezTo>
                  <a:pt x="2315429" y="4418156"/>
                  <a:pt x="2310965" y="4421009"/>
                  <a:pt x="2308236" y="4426714"/>
                </a:cubicBezTo>
                <a:cubicBezTo>
                  <a:pt x="2305507" y="4432419"/>
                  <a:pt x="2304144" y="4442217"/>
                  <a:pt x="2304144" y="4456108"/>
                </a:cubicBezTo>
                <a:cubicBezTo>
                  <a:pt x="2304144" y="4470246"/>
                  <a:pt x="2305507" y="4480230"/>
                  <a:pt x="2308236" y="4486059"/>
                </a:cubicBezTo>
                <a:cubicBezTo>
                  <a:pt x="2310965" y="4491889"/>
                  <a:pt x="2315429" y="4494803"/>
                  <a:pt x="2321631" y="4494803"/>
                </a:cubicBezTo>
                <a:lnTo>
                  <a:pt x="2476412" y="4494803"/>
                </a:lnTo>
                <a:cubicBezTo>
                  <a:pt x="2482365" y="4494803"/>
                  <a:pt x="2486706" y="4491951"/>
                  <a:pt x="2489434" y="4486245"/>
                </a:cubicBezTo>
                <a:cubicBezTo>
                  <a:pt x="2492163" y="4480540"/>
                  <a:pt x="2493528" y="4470495"/>
                  <a:pt x="2493528" y="4456108"/>
                </a:cubicBezTo>
                <a:cubicBezTo>
                  <a:pt x="2493528" y="4449162"/>
                  <a:pt x="2493217" y="4443209"/>
                  <a:pt x="2492597" y="4438248"/>
                </a:cubicBezTo>
                <a:cubicBezTo>
                  <a:pt x="2491977" y="4433288"/>
                  <a:pt x="2490922" y="4429319"/>
                  <a:pt x="2489434" y="4426342"/>
                </a:cubicBezTo>
                <a:cubicBezTo>
                  <a:pt x="2487946" y="4423365"/>
                  <a:pt x="2486148" y="4421257"/>
                  <a:pt x="2484040" y="4420017"/>
                </a:cubicBezTo>
                <a:cubicBezTo>
                  <a:pt x="2481931" y="4418777"/>
                  <a:pt x="2479389" y="4418156"/>
                  <a:pt x="2476412" y="4418156"/>
                </a:cubicBezTo>
                <a:close/>
                <a:moveTo>
                  <a:pt x="7409467" y="4369787"/>
                </a:moveTo>
                <a:lnTo>
                  <a:pt x="7409467" y="4534987"/>
                </a:lnTo>
                <a:cubicBezTo>
                  <a:pt x="7379453" y="4494307"/>
                  <a:pt x="7342494" y="4463301"/>
                  <a:pt x="7298590" y="4441969"/>
                </a:cubicBezTo>
                <a:close/>
                <a:moveTo>
                  <a:pt x="5256817" y="4369787"/>
                </a:moveTo>
                <a:lnTo>
                  <a:pt x="5256817" y="4534987"/>
                </a:lnTo>
                <a:cubicBezTo>
                  <a:pt x="5226803" y="4494307"/>
                  <a:pt x="5189844" y="4463301"/>
                  <a:pt x="5145940" y="4441969"/>
                </a:cubicBezTo>
                <a:close/>
                <a:moveTo>
                  <a:pt x="4751992" y="4369787"/>
                </a:moveTo>
                <a:lnTo>
                  <a:pt x="4751992" y="4534987"/>
                </a:lnTo>
                <a:cubicBezTo>
                  <a:pt x="4721978" y="4494307"/>
                  <a:pt x="4685019" y="4463301"/>
                  <a:pt x="4641115" y="4441969"/>
                </a:cubicBezTo>
                <a:close/>
                <a:moveTo>
                  <a:pt x="2817526" y="4342626"/>
                </a:moveTo>
                <a:cubicBezTo>
                  <a:pt x="2853493" y="4392484"/>
                  <a:pt x="2891693" y="4417412"/>
                  <a:pt x="2932124" y="4417412"/>
                </a:cubicBezTo>
                <a:cubicBezTo>
                  <a:pt x="2936093" y="4417412"/>
                  <a:pt x="2940806" y="4417164"/>
                  <a:pt x="2946263" y="4416668"/>
                </a:cubicBezTo>
                <a:cubicBezTo>
                  <a:pt x="2947007" y="4419397"/>
                  <a:pt x="2947379" y="4422125"/>
                  <a:pt x="2947379" y="4424854"/>
                </a:cubicBezTo>
                <a:cubicBezTo>
                  <a:pt x="2947379" y="4444450"/>
                  <a:pt x="2933426" y="4471673"/>
                  <a:pt x="2905521" y="4506523"/>
                </a:cubicBezTo>
                <a:cubicBezTo>
                  <a:pt x="2877616" y="4541374"/>
                  <a:pt x="2854733" y="4558799"/>
                  <a:pt x="2836874" y="4558799"/>
                </a:cubicBezTo>
                <a:cubicBezTo>
                  <a:pt x="2831417" y="4558799"/>
                  <a:pt x="2826828" y="4556505"/>
                  <a:pt x="2823107" y="4551916"/>
                </a:cubicBezTo>
                <a:cubicBezTo>
                  <a:pt x="2819387" y="4547327"/>
                  <a:pt x="2817526" y="4539328"/>
                  <a:pt x="2817526" y="4527917"/>
                </a:cubicBezTo>
                <a:close/>
                <a:moveTo>
                  <a:pt x="3408225" y="4283467"/>
                </a:moveTo>
                <a:cubicBezTo>
                  <a:pt x="3434022" y="4283467"/>
                  <a:pt x="3458207" y="4294629"/>
                  <a:pt x="3480779" y="4316953"/>
                </a:cubicBezTo>
                <a:lnTo>
                  <a:pt x="3408225" y="4387275"/>
                </a:lnTo>
                <a:cubicBezTo>
                  <a:pt x="3397311" y="4355773"/>
                  <a:pt x="3378584" y="4340022"/>
                  <a:pt x="3352043" y="4340022"/>
                </a:cubicBezTo>
                <a:cubicBezTo>
                  <a:pt x="3342865" y="4340022"/>
                  <a:pt x="3335052" y="4341262"/>
                  <a:pt x="3328602" y="4343742"/>
                </a:cubicBezTo>
                <a:cubicBezTo>
                  <a:pt x="3334059" y="4327123"/>
                  <a:pt x="3343671" y="4312923"/>
                  <a:pt x="3357438" y="4301140"/>
                </a:cubicBezTo>
                <a:cubicBezTo>
                  <a:pt x="3371205" y="4289358"/>
                  <a:pt x="3388134" y="4283467"/>
                  <a:pt x="3408225" y="4283467"/>
                </a:cubicBezTo>
                <a:close/>
                <a:moveTo>
                  <a:pt x="703125" y="4283467"/>
                </a:moveTo>
                <a:cubicBezTo>
                  <a:pt x="728921" y="4283467"/>
                  <a:pt x="753106" y="4294629"/>
                  <a:pt x="775678" y="4316953"/>
                </a:cubicBezTo>
                <a:lnTo>
                  <a:pt x="703125" y="4387275"/>
                </a:lnTo>
                <a:cubicBezTo>
                  <a:pt x="692210" y="4355773"/>
                  <a:pt x="673483" y="4340022"/>
                  <a:pt x="646942" y="4340022"/>
                </a:cubicBezTo>
                <a:cubicBezTo>
                  <a:pt x="637764" y="4340022"/>
                  <a:pt x="629951" y="4341262"/>
                  <a:pt x="623501" y="4343742"/>
                </a:cubicBezTo>
                <a:cubicBezTo>
                  <a:pt x="628959" y="4327123"/>
                  <a:pt x="638570" y="4312923"/>
                  <a:pt x="652337" y="4301140"/>
                </a:cubicBezTo>
                <a:cubicBezTo>
                  <a:pt x="666104" y="4289358"/>
                  <a:pt x="683033" y="4283467"/>
                  <a:pt x="703125" y="4283467"/>
                </a:cubicBezTo>
                <a:close/>
                <a:moveTo>
                  <a:pt x="6111462" y="4276770"/>
                </a:moveTo>
                <a:cubicBezTo>
                  <a:pt x="6123617" y="4276770"/>
                  <a:pt x="6133352" y="4279995"/>
                  <a:pt x="6140670" y="4286444"/>
                </a:cubicBezTo>
                <a:cubicBezTo>
                  <a:pt x="6147987" y="4292893"/>
                  <a:pt x="6151646" y="4300086"/>
                  <a:pt x="6151646" y="4308024"/>
                </a:cubicBezTo>
                <a:cubicBezTo>
                  <a:pt x="6151646" y="4316953"/>
                  <a:pt x="6147801" y="4326007"/>
                  <a:pt x="6140112" y="4335185"/>
                </a:cubicBezTo>
                <a:cubicBezTo>
                  <a:pt x="6128205" y="4322534"/>
                  <a:pt x="6116423" y="4316209"/>
                  <a:pt x="6104765" y="4316209"/>
                </a:cubicBezTo>
                <a:cubicBezTo>
                  <a:pt x="6093851" y="4316209"/>
                  <a:pt x="6084239" y="4319992"/>
                  <a:pt x="6075930" y="4327557"/>
                </a:cubicBezTo>
                <a:cubicBezTo>
                  <a:pt x="6067620" y="4335123"/>
                  <a:pt x="6063465" y="4345231"/>
                  <a:pt x="6063465" y="4357881"/>
                </a:cubicBezTo>
                <a:cubicBezTo>
                  <a:pt x="6063465" y="4371772"/>
                  <a:pt x="6067620" y="4382252"/>
                  <a:pt x="6075930" y="4389321"/>
                </a:cubicBezTo>
                <a:cubicBezTo>
                  <a:pt x="6084239" y="4396390"/>
                  <a:pt x="6093479" y="4399925"/>
                  <a:pt x="6103649" y="4399925"/>
                </a:cubicBezTo>
                <a:cubicBezTo>
                  <a:pt x="6118036" y="4399925"/>
                  <a:pt x="6130810" y="4393600"/>
                  <a:pt x="6141972" y="4380949"/>
                </a:cubicBezTo>
                <a:cubicBezTo>
                  <a:pt x="6148421" y="4388143"/>
                  <a:pt x="6151646" y="4396080"/>
                  <a:pt x="6151646" y="4404762"/>
                </a:cubicBezTo>
                <a:cubicBezTo>
                  <a:pt x="6151646" y="4414188"/>
                  <a:pt x="6147987" y="4422311"/>
                  <a:pt x="6140670" y="4429133"/>
                </a:cubicBezTo>
                <a:cubicBezTo>
                  <a:pt x="6133352" y="4435954"/>
                  <a:pt x="6122252" y="4439364"/>
                  <a:pt x="6107369" y="4439364"/>
                </a:cubicBezTo>
                <a:cubicBezTo>
                  <a:pt x="6087029" y="4439364"/>
                  <a:pt x="6069481" y="4431675"/>
                  <a:pt x="6054722" y="4416296"/>
                </a:cubicBezTo>
                <a:cubicBezTo>
                  <a:pt x="6039963" y="4400917"/>
                  <a:pt x="6032583" y="4381446"/>
                  <a:pt x="6032583" y="4357881"/>
                </a:cubicBezTo>
                <a:cubicBezTo>
                  <a:pt x="6032583" y="4334565"/>
                  <a:pt x="6039963" y="4315217"/>
                  <a:pt x="6054722" y="4299838"/>
                </a:cubicBezTo>
                <a:cubicBezTo>
                  <a:pt x="6069481" y="4284459"/>
                  <a:pt x="6088394" y="4276770"/>
                  <a:pt x="6111462" y="4276770"/>
                </a:cubicBezTo>
                <a:close/>
                <a:moveTo>
                  <a:pt x="6515382" y="4268212"/>
                </a:moveTo>
                <a:lnTo>
                  <a:pt x="6715928" y="4268212"/>
                </a:lnTo>
                <a:lnTo>
                  <a:pt x="6715928" y="4399181"/>
                </a:lnTo>
                <a:cubicBezTo>
                  <a:pt x="6691868" y="4357013"/>
                  <a:pt x="6670287" y="4335929"/>
                  <a:pt x="6651187" y="4335929"/>
                </a:cubicBezTo>
                <a:cubicBezTo>
                  <a:pt x="6640274" y="4335929"/>
                  <a:pt x="6625019" y="4346967"/>
                  <a:pt x="6605423" y="4369043"/>
                </a:cubicBezTo>
                <a:cubicBezTo>
                  <a:pt x="6603439" y="4349696"/>
                  <a:pt x="6595439" y="4331278"/>
                  <a:pt x="6581424" y="4313791"/>
                </a:cubicBezTo>
                <a:cubicBezTo>
                  <a:pt x="6567410" y="4296303"/>
                  <a:pt x="6545396" y="4281111"/>
                  <a:pt x="6515382" y="4268212"/>
                </a:cubicBezTo>
                <a:close/>
                <a:moveTo>
                  <a:pt x="6416039" y="4225796"/>
                </a:moveTo>
                <a:lnTo>
                  <a:pt x="6442828" y="4268212"/>
                </a:lnTo>
                <a:lnTo>
                  <a:pt x="6451386" y="4268212"/>
                </a:lnTo>
                <a:lnTo>
                  <a:pt x="6464780" y="4313605"/>
                </a:lnTo>
                <a:cubicBezTo>
                  <a:pt x="6489585" y="4317822"/>
                  <a:pt x="6509987" y="4323279"/>
                  <a:pt x="6525986" y="4329976"/>
                </a:cubicBezTo>
                <a:cubicBezTo>
                  <a:pt x="6541985" y="4336673"/>
                  <a:pt x="6553953" y="4344673"/>
                  <a:pt x="6561891" y="4353974"/>
                </a:cubicBezTo>
                <a:cubicBezTo>
                  <a:pt x="6569828" y="4363276"/>
                  <a:pt x="6573797" y="4374996"/>
                  <a:pt x="6573797" y="4389135"/>
                </a:cubicBezTo>
                <a:cubicBezTo>
                  <a:pt x="6573797" y="4394344"/>
                  <a:pt x="6573177" y="4399677"/>
                  <a:pt x="6571936" y="4405134"/>
                </a:cubicBezTo>
                <a:cubicBezTo>
                  <a:pt x="6558790" y="4421009"/>
                  <a:pt x="6545396" y="4435210"/>
                  <a:pt x="6531753" y="4447736"/>
                </a:cubicBezTo>
                <a:cubicBezTo>
                  <a:pt x="6518111" y="4460263"/>
                  <a:pt x="6505956" y="4466526"/>
                  <a:pt x="6495290" y="4466526"/>
                </a:cubicBezTo>
                <a:cubicBezTo>
                  <a:pt x="6484872" y="4466526"/>
                  <a:pt x="6476686" y="4455116"/>
                  <a:pt x="6470733" y="4432295"/>
                </a:cubicBezTo>
                <a:lnTo>
                  <a:pt x="6439852" y="4443457"/>
                </a:lnTo>
                <a:cubicBezTo>
                  <a:pt x="6451510" y="4477440"/>
                  <a:pt x="6463664" y="4501872"/>
                  <a:pt x="6476314" y="4516755"/>
                </a:cubicBezTo>
                <a:cubicBezTo>
                  <a:pt x="6488965" y="4531638"/>
                  <a:pt x="6501987" y="4539079"/>
                  <a:pt x="6515382" y="4539079"/>
                </a:cubicBezTo>
                <a:cubicBezTo>
                  <a:pt x="6526048" y="4539079"/>
                  <a:pt x="6537954" y="4533994"/>
                  <a:pt x="6551101" y="4523824"/>
                </a:cubicBezTo>
                <a:cubicBezTo>
                  <a:pt x="6564247" y="4513655"/>
                  <a:pt x="6585641" y="4491578"/>
                  <a:pt x="6615283" y="4457596"/>
                </a:cubicBezTo>
                <a:cubicBezTo>
                  <a:pt x="6644924" y="4423614"/>
                  <a:pt x="6665078" y="4406622"/>
                  <a:pt x="6675744" y="4406622"/>
                </a:cubicBezTo>
                <a:cubicBezTo>
                  <a:pt x="6685418" y="4406622"/>
                  <a:pt x="6694534" y="4413940"/>
                  <a:pt x="6703091" y="4428574"/>
                </a:cubicBezTo>
                <a:cubicBezTo>
                  <a:pt x="6711649" y="4443209"/>
                  <a:pt x="6715928" y="4463921"/>
                  <a:pt x="6715928" y="4490710"/>
                </a:cubicBezTo>
                <a:lnTo>
                  <a:pt x="6715928" y="4606424"/>
                </a:lnTo>
                <a:lnTo>
                  <a:pt x="6781412" y="4649212"/>
                </a:lnTo>
                <a:lnTo>
                  <a:pt x="6781412" y="4268212"/>
                </a:lnTo>
                <a:lnTo>
                  <a:pt x="6833353" y="4268212"/>
                </a:lnTo>
                <a:lnTo>
                  <a:pt x="6857686" y="4268212"/>
                </a:lnTo>
                <a:lnTo>
                  <a:pt x="6866839" y="4268212"/>
                </a:lnTo>
                <a:lnTo>
                  <a:pt x="6866839" y="4481780"/>
                </a:lnTo>
                <a:lnTo>
                  <a:pt x="6928231" y="4536103"/>
                </a:lnTo>
                <a:cubicBezTo>
                  <a:pt x="6980321" y="4473595"/>
                  <a:pt x="7023605" y="4429319"/>
                  <a:pt x="7058084" y="4403274"/>
                </a:cubicBezTo>
                <a:cubicBezTo>
                  <a:pt x="7054115" y="4426094"/>
                  <a:pt x="7052130" y="4448666"/>
                  <a:pt x="7052130" y="4470990"/>
                </a:cubicBezTo>
                <a:cubicBezTo>
                  <a:pt x="7052130" y="4527793"/>
                  <a:pt x="7067882" y="4588813"/>
                  <a:pt x="7099383" y="4654049"/>
                </a:cubicBezTo>
                <a:lnTo>
                  <a:pt x="7130265" y="4662979"/>
                </a:lnTo>
                <a:cubicBezTo>
                  <a:pt x="7112902" y="4613370"/>
                  <a:pt x="7104220" y="4565124"/>
                  <a:pt x="7104220" y="4518243"/>
                </a:cubicBezTo>
                <a:cubicBezTo>
                  <a:pt x="7104220" y="4466402"/>
                  <a:pt x="7118607" y="4408979"/>
                  <a:pt x="7147380" y="4345975"/>
                </a:cubicBezTo>
                <a:lnTo>
                  <a:pt x="7071478" y="4303931"/>
                </a:lnTo>
                <a:cubicBezTo>
                  <a:pt x="7021373" y="4337665"/>
                  <a:pt x="6974988" y="4377601"/>
                  <a:pt x="6932324" y="4423738"/>
                </a:cubicBezTo>
                <a:lnTo>
                  <a:pt x="6932324" y="4268212"/>
                </a:lnTo>
                <a:lnTo>
                  <a:pt x="7204828" y="4268212"/>
                </a:lnTo>
                <a:lnTo>
                  <a:pt x="7223655" y="4268212"/>
                </a:lnTo>
                <a:lnTo>
                  <a:pt x="7409467" y="4268212"/>
                </a:lnTo>
                <a:lnTo>
                  <a:pt x="7409467" y="4295745"/>
                </a:lnTo>
                <a:lnTo>
                  <a:pt x="7198503" y="4428947"/>
                </a:lnTo>
                <a:lnTo>
                  <a:pt x="7235710" y="4492198"/>
                </a:lnTo>
                <a:cubicBezTo>
                  <a:pt x="7324759" y="4501624"/>
                  <a:pt x="7385530" y="4541560"/>
                  <a:pt x="7418024" y="4612005"/>
                </a:cubicBezTo>
                <a:lnTo>
                  <a:pt x="7474951" y="4649212"/>
                </a:lnTo>
                <a:lnTo>
                  <a:pt x="7474951" y="4268212"/>
                </a:lnTo>
                <a:lnTo>
                  <a:pt x="7551226" y="4268212"/>
                </a:lnTo>
                <a:lnTo>
                  <a:pt x="7524436" y="4225796"/>
                </a:lnTo>
                <a:lnTo>
                  <a:pt x="7196866" y="4225796"/>
                </a:lnTo>
                <a:lnTo>
                  <a:pt x="7178039" y="4225796"/>
                </a:lnTo>
                <a:lnTo>
                  <a:pt x="6830897" y="4225796"/>
                </a:lnTo>
                <a:lnTo>
                  <a:pt x="6806564" y="4225796"/>
                </a:lnTo>
                <a:close/>
                <a:moveTo>
                  <a:pt x="5901987" y="4224680"/>
                </a:moveTo>
                <a:cubicBezTo>
                  <a:pt x="5873213" y="4224680"/>
                  <a:pt x="5848532" y="4233238"/>
                  <a:pt x="5827945" y="4250353"/>
                </a:cubicBezTo>
                <a:cubicBezTo>
                  <a:pt x="5807357" y="4267468"/>
                  <a:pt x="5797063" y="4287808"/>
                  <a:pt x="5797063" y="4311372"/>
                </a:cubicBezTo>
                <a:cubicBezTo>
                  <a:pt x="5797063" y="4329728"/>
                  <a:pt x="5802086" y="4344487"/>
                  <a:pt x="5812132" y="4355649"/>
                </a:cubicBezTo>
                <a:cubicBezTo>
                  <a:pt x="5822178" y="4366811"/>
                  <a:pt x="5834766" y="4372392"/>
                  <a:pt x="5849897" y="4372392"/>
                </a:cubicBezTo>
                <a:cubicBezTo>
                  <a:pt x="5865524" y="4372392"/>
                  <a:pt x="5878112" y="4367679"/>
                  <a:pt x="5887662" y="4358253"/>
                </a:cubicBezTo>
                <a:cubicBezTo>
                  <a:pt x="5897212" y="4348828"/>
                  <a:pt x="5901987" y="4337169"/>
                  <a:pt x="5901987" y="4323279"/>
                </a:cubicBezTo>
                <a:cubicBezTo>
                  <a:pt x="5901987" y="4302691"/>
                  <a:pt x="5891073" y="4288304"/>
                  <a:pt x="5869245" y="4280118"/>
                </a:cubicBezTo>
                <a:cubicBezTo>
                  <a:pt x="5878670" y="4267964"/>
                  <a:pt x="5891073" y="4261887"/>
                  <a:pt x="5906452" y="4261887"/>
                </a:cubicBezTo>
                <a:cubicBezTo>
                  <a:pt x="5920839" y="4261887"/>
                  <a:pt x="5931194" y="4265298"/>
                  <a:pt x="5937519" y="4272119"/>
                </a:cubicBezTo>
                <a:cubicBezTo>
                  <a:pt x="5943845" y="4278940"/>
                  <a:pt x="5947007" y="4287684"/>
                  <a:pt x="5947007" y="4298350"/>
                </a:cubicBezTo>
                <a:cubicBezTo>
                  <a:pt x="5947007" y="4316209"/>
                  <a:pt x="5932062" y="4340766"/>
                  <a:pt x="5902173" y="4372020"/>
                </a:cubicBezTo>
                <a:cubicBezTo>
                  <a:pt x="5872283" y="4403274"/>
                  <a:pt x="5857339" y="4430807"/>
                  <a:pt x="5857339" y="4454619"/>
                </a:cubicBezTo>
                <a:cubicBezTo>
                  <a:pt x="5857586" y="4475704"/>
                  <a:pt x="5866020" y="4493811"/>
                  <a:pt x="5882639" y="4508942"/>
                </a:cubicBezTo>
                <a:cubicBezTo>
                  <a:pt x="5899258" y="4524073"/>
                  <a:pt x="5918978" y="4531638"/>
                  <a:pt x="5941798" y="4531638"/>
                </a:cubicBezTo>
                <a:cubicBezTo>
                  <a:pt x="5963130" y="4531638"/>
                  <a:pt x="5982726" y="4524817"/>
                  <a:pt x="6000585" y="4511174"/>
                </a:cubicBezTo>
                <a:cubicBezTo>
                  <a:pt x="6004554" y="4516631"/>
                  <a:pt x="6006539" y="4522832"/>
                  <a:pt x="6006539" y="4529778"/>
                </a:cubicBezTo>
                <a:cubicBezTo>
                  <a:pt x="6006539" y="4541932"/>
                  <a:pt x="6001081" y="4552970"/>
                  <a:pt x="5990167" y="4562892"/>
                </a:cubicBezTo>
                <a:cubicBezTo>
                  <a:pt x="5979253" y="4572814"/>
                  <a:pt x="5961022" y="4577775"/>
                  <a:pt x="5935473" y="4577775"/>
                </a:cubicBezTo>
                <a:cubicBezTo>
                  <a:pt x="5900747" y="4577775"/>
                  <a:pt x="5870298" y="4561156"/>
                  <a:pt x="5844130" y="4527917"/>
                </a:cubicBezTo>
                <a:cubicBezTo>
                  <a:pt x="5817961" y="4494679"/>
                  <a:pt x="5804380" y="4444078"/>
                  <a:pt x="5803388" y="4376113"/>
                </a:cubicBezTo>
                <a:lnTo>
                  <a:pt x="5769530" y="4364950"/>
                </a:lnTo>
                <a:cubicBezTo>
                  <a:pt x="5769530" y="4461193"/>
                  <a:pt x="5785777" y="4532630"/>
                  <a:pt x="5818271" y="4579263"/>
                </a:cubicBezTo>
                <a:cubicBezTo>
                  <a:pt x="5850765" y="4625896"/>
                  <a:pt x="5891320" y="4649212"/>
                  <a:pt x="5939938" y="4649212"/>
                </a:cubicBezTo>
                <a:cubicBezTo>
                  <a:pt x="5975905" y="4649212"/>
                  <a:pt x="6003128" y="4639228"/>
                  <a:pt x="6021607" y="4619260"/>
                </a:cubicBezTo>
                <a:cubicBezTo>
                  <a:pt x="6040087" y="4599293"/>
                  <a:pt x="6049327" y="4574302"/>
                  <a:pt x="6049327" y="4544288"/>
                </a:cubicBezTo>
                <a:cubicBezTo>
                  <a:pt x="6049327" y="4508818"/>
                  <a:pt x="6032335" y="4474339"/>
                  <a:pt x="5998353" y="4440853"/>
                </a:cubicBezTo>
                <a:cubicBezTo>
                  <a:pt x="5973796" y="4471115"/>
                  <a:pt x="5953581" y="4486245"/>
                  <a:pt x="5937705" y="4486245"/>
                </a:cubicBezTo>
                <a:cubicBezTo>
                  <a:pt x="5929520" y="4486245"/>
                  <a:pt x="5923381" y="4484199"/>
                  <a:pt x="5919288" y="4480106"/>
                </a:cubicBezTo>
                <a:cubicBezTo>
                  <a:pt x="5915196" y="4476013"/>
                  <a:pt x="5913149" y="4470618"/>
                  <a:pt x="5913149" y="4463921"/>
                </a:cubicBezTo>
                <a:cubicBezTo>
                  <a:pt x="5913149" y="4456728"/>
                  <a:pt x="5916683" y="4448728"/>
                  <a:pt x="5923753" y="4439923"/>
                </a:cubicBezTo>
                <a:cubicBezTo>
                  <a:pt x="5930822" y="4431117"/>
                  <a:pt x="5943163" y="4418281"/>
                  <a:pt x="5960774" y="4401413"/>
                </a:cubicBezTo>
                <a:cubicBezTo>
                  <a:pt x="5978385" y="4384546"/>
                  <a:pt x="5990416" y="4370284"/>
                  <a:pt x="5996865" y="4358625"/>
                </a:cubicBezTo>
                <a:cubicBezTo>
                  <a:pt x="5996865" y="4391864"/>
                  <a:pt x="6007965" y="4422311"/>
                  <a:pt x="6030165" y="4449968"/>
                </a:cubicBezTo>
                <a:cubicBezTo>
                  <a:pt x="6052365" y="4477626"/>
                  <a:pt x="6078968" y="4491454"/>
                  <a:pt x="6109974" y="4491454"/>
                </a:cubicBezTo>
                <a:cubicBezTo>
                  <a:pt x="6133291" y="4491454"/>
                  <a:pt x="6152266" y="4484633"/>
                  <a:pt x="6166901" y="4470990"/>
                </a:cubicBezTo>
                <a:cubicBezTo>
                  <a:pt x="6181535" y="4457348"/>
                  <a:pt x="6188853" y="4440481"/>
                  <a:pt x="6188853" y="4420389"/>
                </a:cubicBezTo>
                <a:cubicBezTo>
                  <a:pt x="6188853" y="4396576"/>
                  <a:pt x="6179427" y="4375245"/>
                  <a:pt x="6160576" y="4356393"/>
                </a:cubicBezTo>
                <a:cubicBezTo>
                  <a:pt x="6179427" y="4334069"/>
                  <a:pt x="6188853" y="4312365"/>
                  <a:pt x="6188853" y="4291280"/>
                </a:cubicBezTo>
                <a:cubicBezTo>
                  <a:pt x="6188853" y="4273173"/>
                  <a:pt x="6182156" y="4257546"/>
                  <a:pt x="6168761" y="4244400"/>
                </a:cubicBezTo>
                <a:cubicBezTo>
                  <a:pt x="6155367" y="4231253"/>
                  <a:pt x="6138127" y="4224680"/>
                  <a:pt x="6117043" y="4224680"/>
                </a:cubicBezTo>
                <a:cubicBezTo>
                  <a:pt x="6089758" y="4224432"/>
                  <a:pt x="6066814" y="4232184"/>
                  <a:pt x="6048210" y="4247934"/>
                </a:cubicBezTo>
                <a:cubicBezTo>
                  <a:pt x="6029607" y="4263685"/>
                  <a:pt x="6015716" y="4283219"/>
                  <a:pt x="6006539" y="4306535"/>
                </a:cubicBezTo>
                <a:cubicBezTo>
                  <a:pt x="6004802" y="4286196"/>
                  <a:pt x="5995190" y="4267468"/>
                  <a:pt x="5977703" y="4250353"/>
                </a:cubicBezTo>
                <a:cubicBezTo>
                  <a:pt x="5960216" y="4233238"/>
                  <a:pt x="5934977" y="4224680"/>
                  <a:pt x="5901987" y="4224680"/>
                </a:cubicBezTo>
                <a:close/>
                <a:moveTo>
                  <a:pt x="5646896" y="4153242"/>
                </a:moveTo>
                <a:lnTo>
                  <a:pt x="5646896" y="4323279"/>
                </a:lnTo>
                <a:cubicBezTo>
                  <a:pt x="5602991" y="4257546"/>
                  <a:pt x="5554622" y="4224680"/>
                  <a:pt x="5501788" y="4224680"/>
                </a:cubicBezTo>
                <a:cubicBezTo>
                  <a:pt x="5465822" y="4224680"/>
                  <a:pt x="5435745" y="4237393"/>
                  <a:pt x="5411561" y="4262817"/>
                </a:cubicBezTo>
                <a:cubicBezTo>
                  <a:pt x="5387376" y="4288242"/>
                  <a:pt x="5375284" y="4318318"/>
                  <a:pt x="5375284" y="4353044"/>
                </a:cubicBezTo>
                <a:cubicBezTo>
                  <a:pt x="5375284" y="4370408"/>
                  <a:pt x="5379191" y="4384298"/>
                  <a:pt x="5387004" y="4394716"/>
                </a:cubicBezTo>
                <a:cubicBezTo>
                  <a:pt x="5394818" y="4405134"/>
                  <a:pt x="5404802" y="4410343"/>
                  <a:pt x="5416956" y="4410343"/>
                </a:cubicBezTo>
                <a:cubicBezTo>
                  <a:pt x="5422909" y="4410343"/>
                  <a:pt x="5428180" y="4409289"/>
                  <a:pt x="5432769" y="4407180"/>
                </a:cubicBezTo>
                <a:cubicBezTo>
                  <a:pt x="5437358" y="4405072"/>
                  <a:pt x="5448272" y="4398127"/>
                  <a:pt x="5465511" y="4386344"/>
                </a:cubicBezTo>
                <a:cubicBezTo>
                  <a:pt x="5482751" y="4374562"/>
                  <a:pt x="5497572" y="4368671"/>
                  <a:pt x="5509973" y="4368671"/>
                </a:cubicBezTo>
                <a:cubicBezTo>
                  <a:pt x="5519151" y="4368671"/>
                  <a:pt x="5526159" y="4371214"/>
                  <a:pt x="5530995" y="4376299"/>
                </a:cubicBezTo>
                <a:cubicBezTo>
                  <a:pt x="5535832" y="4381384"/>
                  <a:pt x="5538251" y="4387771"/>
                  <a:pt x="5538251" y="4395460"/>
                </a:cubicBezTo>
                <a:cubicBezTo>
                  <a:pt x="5538251" y="4424482"/>
                  <a:pt x="5505385" y="4455488"/>
                  <a:pt x="5439653" y="4488478"/>
                </a:cubicBezTo>
                <a:lnTo>
                  <a:pt x="5511090" y="4545777"/>
                </a:lnTo>
                <a:cubicBezTo>
                  <a:pt x="5535399" y="4526677"/>
                  <a:pt x="5553878" y="4506647"/>
                  <a:pt x="5566528" y="4485687"/>
                </a:cubicBezTo>
                <a:cubicBezTo>
                  <a:pt x="5579179" y="4464727"/>
                  <a:pt x="5585504" y="4443953"/>
                  <a:pt x="5585504" y="4423365"/>
                </a:cubicBezTo>
                <a:cubicBezTo>
                  <a:pt x="5585504" y="4395088"/>
                  <a:pt x="5576946" y="4371772"/>
                  <a:pt x="5559831" y="4353416"/>
                </a:cubicBezTo>
                <a:cubicBezTo>
                  <a:pt x="5542716" y="4335061"/>
                  <a:pt x="5523616" y="4325883"/>
                  <a:pt x="5502532" y="4325883"/>
                </a:cubicBezTo>
                <a:cubicBezTo>
                  <a:pt x="5487153" y="4325883"/>
                  <a:pt x="5469790" y="4331836"/>
                  <a:pt x="5450442" y="4343742"/>
                </a:cubicBezTo>
                <a:cubicBezTo>
                  <a:pt x="5452427" y="4326131"/>
                  <a:pt x="5459434" y="4311807"/>
                  <a:pt x="5471465" y="4300768"/>
                </a:cubicBezTo>
                <a:cubicBezTo>
                  <a:pt x="5483495" y="4289730"/>
                  <a:pt x="5499308" y="4284211"/>
                  <a:pt x="5518903" y="4284211"/>
                </a:cubicBezTo>
                <a:cubicBezTo>
                  <a:pt x="5549909" y="4284211"/>
                  <a:pt x="5578992" y="4299032"/>
                  <a:pt x="5606154" y="4328674"/>
                </a:cubicBezTo>
                <a:cubicBezTo>
                  <a:pt x="5633315" y="4358315"/>
                  <a:pt x="5646896" y="4387399"/>
                  <a:pt x="5646896" y="4415924"/>
                </a:cubicBezTo>
                <a:lnTo>
                  <a:pt x="5646896" y="4606424"/>
                </a:lnTo>
                <a:lnTo>
                  <a:pt x="5712380" y="4649212"/>
                </a:lnTo>
                <a:lnTo>
                  <a:pt x="5712380" y="4268212"/>
                </a:lnTo>
                <a:lnTo>
                  <a:pt x="5788654" y="4268212"/>
                </a:lnTo>
                <a:lnTo>
                  <a:pt x="5761865" y="4225796"/>
                </a:lnTo>
                <a:lnTo>
                  <a:pt x="5709031" y="4225796"/>
                </a:lnTo>
                <a:cubicBezTo>
                  <a:pt x="5705310" y="4220339"/>
                  <a:pt x="5701652" y="4214448"/>
                  <a:pt x="5698055" y="4208123"/>
                </a:cubicBezTo>
                <a:cubicBezTo>
                  <a:pt x="5694459" y="4201798"/>
                  <a:pt x="5688878" y="4191070"/>
                  <a:pt x="5681312" y="4175939"/>
                </a:cubicBezTo>
                <a:cubicBezTo>
                  <a:pt x="5673747" y="4160808"/>
                  <a:pt x="5662275" y="4153242"/>
                  <a:pt x="5646896" y="4153242"/>
                </a:cubicBezTo>
                <a:close/>
                <a:moveTo>
                  <a:pt x="3132372" y="4153242"/>
                </a:moveTo>
                <a:lnTo>
                  <a:pt x="3132372" y="4268212"/>
                </a:lnTo>
                <a:cubicBezTo>
                  <a:pt x="3121458" y="4251097"/>
                  <a:pt x="3111661" y="4239749"/>
                  <a:pt x="3102979" y="4234168"/>
                </a:cubicBezTo>
                <a:cubicBezTo>
                  <a:pt x="3098638" y="4231377"/>
                  <a:pt x="3093336" y="4229284"/>
                  <a:pt x="3087073" y="4227889"/>
                </a:cubicBezTo>
                <a:lnTo>
                  <a:pt x="3067698" y="4226018"/>
                </a:lnTo>
                <a:lnTo>
                  <a:pt x="3067558" y="4225796"/>
                </a:lnTo>
                <a:lnTo>
                  <a:pt x="3065399" y="4225796"/>
                </a:lnTo>
                <a:lnTo>
                  <a:pt x="3044191" y="4225796"/>
                </a:lnTo>
                <a:lnTo>
                  <a:pt x="2691766" y="4225796"/>
                </a:lnTo>
                <a:lnTo>
                  <a:pt x="2718555" y="4268212"/>
                </a:lnTo>
                <a:lnTo>
                  <a:pt x="2752042" y="4268212"/>
                </a:lnTo>
                <a:lnTo>
                  <a:pt x="2752042" y="4529778"/>
                </a:lnTo>
                <a:cubicBezTo>
                  <a:pt x="2752042" y="4551606"/>
                  <a:pt x="2759731" y="4569775"/>
                  <a:pt x="2775110" y="4584286"/>
                </a:cubicBezTo>
                <a:cubicBezTo>
                  <a:pt x="2790489" y="4598797"/>
                  <a:pt x="2813062" y="4606052"/>
                  <a:pt x="2842827" y="4606052"/>
                </a:cubicBezTo>
                <a:cubicBezTo>
                  <a:pt x="2881770" y="4606052"/>
                  <a:pt x="2920714" y="4583232"/>
                  <a:pt x="2959657" y="4537591"/>
                </a:cubicBezTo>
                <a:cubicBezTo>
                  <a:pt x="2998600" y="4491951"/>
                  <a:pt x="3018073" y="4449410"/>
                  <a:pt x="3018073" y="4409971"/>
                </a:cubicBezTo>
                <a:cubicBezTo>
                  <a:pt x="3018073" y="4397817"/>
                  <a:pt x="3015716" y="4388019"/>
                  <a:pt x="3011003" y="4380577"/>
                </a:cubicBezTo>
                <a:cubicBezTo>
                  <a:pt x="3006290" y="4373136"/>
                  <a:pt x="3000150" y="4367493"/>
                  <a:pt x="2992586" y="4363648"/>
                </a:cubicBezTo>
                <a:cubicBezTo>
                  <a:pt x="2985020" y="4359804"/>
                  <a:pt x="2975656" y="4357881"/>
                  <a:pt x="2964494" y="4357881"/>
                </a:cubicBezTo>
                <a:lnTo>
                  <a:pt x="2944402" y="4357881"/>
                </a:lnTo>
                <a:cubicBezTo>
                  <a:pt x="2890577" y="4357881"/>
                  <a:pt x="2848283" y="4334565"/>
                  <a:pt x="2817526" y="4287932"/>
                </a:cubicBezTo>
                <a:lnTo>
                  <a:pt x="2817526" y="4268212"/>
                </a:lnTo>
                <a:lnTo>
                  <a:pt x="3070981" y="4268212"/>
                </a:lnTo>
                <a:lnTo>
                  <a:pt x="3073958" y="4268212"/>
                </a:lnTo>
                <a:cubicBezTo>
                  <a:pt x="3087848" y="4268212"/>
                  <a:pt x="3101056" y="4278568"/>
                  <a:pt x="3113582" y="4299280"/>
                </a:cubicBezTo>
                <a:cubicBezTo>
                  <a:pt x="3126109" y="4319992"/>
                  <a:pt x="3132372" y="4338658"/>
                  <a:pt x="3132372" y="4355277"/>
                </a:cubicBezTo>
                <a:lnTo>
                  <a:pt x="3132372" y="4606424"/>
                </a:lnTo>
                <a:lnTo>
                  <a:pt x="3197856" y="4649212"/>
                </a:lnTo>
                <a:lnTo>
                  <a:pt x="3197856" y="4268212"/>
                </a:lnTo>
                <a:lnTo>
                  <a:pt x="3274131" y="4268212"/>
                </a:lnTo>
                <a:lnTo>
                  <a:pt x="3247342" y="4225796"/>
                </a:lnTo>
                <a:lnTo>
                  <a:pt x="3194508" y="4225796"/>
                </a:lnTo>
                <a:cubicBezTo>
                  <a:pt x="3190787" y="4220339"/>
                  <a:pt x="3187129" y="4214448"/>
                  <a:pt x="3183532" y="4208123"/>
                </a:cubicBezTo>
                <a:cubicBezTo>
                  <a:pt x="3179935" y="4201798"/>
                  <a:pt x="3174354" y="4191070"/>
                  <a:pt x="3166789" y="4175939"/>
                </a:cubicBezTo>
                <a:cubicBezTo>
                  <a:pt x="3159223" y="4160808"/>
                  <a:pt x="3147752" y="4153242"/>
                  <a:pt x="3132372" y="4153242"/>
                </a:cubicBezTo>
                <a:close/>
                <a:moveTo>
                  <a:pt x="844883" y="4153242"/>
                </a:moveTo>
                <a:lnTo>
                  <a:pt x="844883" y="4332580"/>
                </a:lnTo>
                <a:cubicBezTo>
                  <a:pt x="797010" y="4261391"/>
                  <a:pt x="744300" y="4225796"/>
                  <a:pt x="686753" y="4225796"/>
                </a:cubicBezTo>
                <a:cubicBezTo>
                  <a:pt x="645578" y="4225796"/>
                  <a:pt x="611720" y="4240121"/>
                  <a:pt x="585178" y="4268770"/>
                </a:cubicBezTo>
                <a:cubicBezTo>
                  <a:pt x="558637" y="4297420"/>
                  <a:pt x="545367" y="4328488"/>
                  <a:pt x="545367" y="4361974"/>
                </a:cubicBezTo>
                <a:cubicBezTo>
                  <a:pt x="545367" y="4375368"/>
                  <a:pt x="548901" y="4385849"/>
                  <a:pt x="555971" y="4393414"/>
                </a:cubicBezTo>
                <a:cubicBezTo>
                  <a:pt x="563040" y="4400979"/>
                  <a:pt x="572404" y="4404762"/>
                  <a:pt x="584062" y="4404762"/>
                </a:cubicBezTo>
                <a:cubicBezTo>
                  <a:pt x="593984" y="4404762"/>
                  <a:pt x="605580" y="4401537"/>
                  <a:pt x="618851" y="4395088"/>
                </a:cubicBezTo>
                <a:cubicBezTo>
                  <a:pt x="632121" y="4388639"/>
                  <a:pt x="642601" y="4385414"/>
                  <a:pt x="650291" y="4385414"/>
                </a:cubicBezTo>
                <a:cubicBezTo>
                  <a:pt x="657980" y="4385414"/>
                  <a:pt x="663995" y="4387895"/>
                  <a:pt x="668336" y="4392856"/>
                </a:cubicBezTo>
                <a:cubicBezTo>
                  <a:pt x="672677" y="4397817"/>
                  <a:pt x="674847" y="4403150"/>
                  <a:pt x="674847" y="4408855"/>
                </a:cubicBezTo>
                <a:cubicBezTo>
                  <a:pt x="674847" y="4413072"/>
                  <a:pt x="655500" y="4433783"/>
                  <a:pt x="616804" y="4470990"/>
                </a:cubicBezTo>
                <a:lnTo>
                  <a:pt x="674103" y="4509686"/>
                </a:lnTo>
                <a:lnTo>
                  <a:pt x="818094" y="4363834"/>
                </a:lnTo>
                <a:cubicBezTo>
                  <a:pt x="835954" y="4388639"/>
                  <a:pt x="844883" y="4418281"/>
                  <a:pt x="844883" y="4452759"/>
                </a:cubicBezTo>
                <a:lnTo>
                  <a:pt x="844883" y="4606424"/>
                </a:lnTo>
                <a:lnTo>
                  <a:pt x="910368" y="4649212"/>
                </a:lnTo>
                <a:lnTo>
                  <a:pt x="910368" y="4268212"/>
                </a:lnTo>
                <a:lnTo>
                  <a:pt x="965955" y="4268212"/>
                </a:lnTo>
                <a:lnTo>
                  <a:pt x="986642" y="4268212"/>
                </a:lnTo>
                <a:lnTo>
                  <a:pt x="1034788" y="4268212"/>
                </a:lnTo>
                <a:cubicBezTo>
                  <a:pt x="1016184" y="4287064"/>
                  <a:pt x="1000558" y="4310566"/>
                  <a:pt x="987907" y="4338719"/>
                </a:cubicBezTo>
                <a:cubicBezTo>
                  <a:pt x="975257" y="4366873"/>
                  <a:pt x="968931" y="4398809"/>
                  <a:pt x="968931" y="4434528"/>
                </a:cubicBezTo>
                <a:cubicBezTo>
                  <a:pt x="968931" y="4490586"/>
                  <a:pt x="985055" y="4539514"/>
                  <a:pt x="1017301" y="4581309"/>
                </a:cubicBezTo>
                <a:cubicBezTo>
                  <a:pt x="1049547" y="4623105"/>
                  <a:pt x="1086506" y="4644003"/>
                  <a:pt x="1128178" y="4644003"/>
                </a:cubicBezTo>
                <a:cubicBezTo>
                  <a:pt x="1149758" y="4644003"/>
                  <a:pt x="1167121" y="4638360"/>
                  <a:pt x="1180268" y="4627074"/>
                </a:cubicBezTo>
                <a:cubicBezTo>
                  <a:pt x="1193414" y="4615788"/>
                  <a:pt x="1199987" y="4601835"/>
                  <a:pt x="1199987" y="4585216"/>
                </a:cubicBezTo>
                <a:cubicBezTo>
                  <a:pt x="1199987" y="4570581"/>
                  <a:pt x="1194902" y="4557745"/>
                  <a:pt x="1184732" y="4546707"/>
                </a:cubicBezTo>
                <a:cubicBezTo>
                  <a:pt x="1174563" y="4535669"/>
                  <a:pt x="1161168" y="4530150"/>
                  <a:pt x="1144549" y="4530150"/>
                </a:cubicBezTo>
                <a:cubicBezTo>
                  <a:pt x="1128178" y="4530150"/>
                  <a:pt x="1115403" y="4534863"/>
                  <a:pt x="1106226" y="4544288"/>
                </a:cubicBezTo>
                <a:cubicBezTo>
                  <a:pt x="1097048" y="4553714"/>
                  <a:pt x="1092459" y="4565248"/>
                  <a:pt x="1092459" y="4578891"/>
                </a:cubicBezTo>
                <a:lnTo>
                  <a:pt x="1092459" y="4581123"/>
                </a:lnTo>
                <a:cubicBezTo>
                  <a:pt x="1069143" y="4573930"/>
                  <a:pt x="1050167" y="4559109"/>
                  <a:pt x="1035532" y="4536661"/>
                </a:cubicBezTo>
                <a:cubicBezTo>
                  <a:pt x="1020897" y="4514213"/>
                  <a:pt x="1013580" y="4488602"/>
                  <a:pt x="1013580" y="4459828"/>
                </a:cubicBezTo>
                <a:cubicBezTo>
                  <a:pt x="1013580" y="4416172"/>
                  <a:pt x="1033114" y="4373322"/>
                  <a:pt x="1072181" y="4331278"/>
                </a:cubicBezTo>
                <a:cubicBezTo>
                  <a:pt x="1111248" y="4289234"/>
                  <a:pt x="1161664" y="4268212"/>
                  <a:pt x="1223428" y="4268212"/>
                </a:cubicBezTo>
                <a:lnTo>
                  <a:pt x="1240171" y="4268212"/>
                </a:lnTo>
                <a:lnTo>
                  <a:pt x="1348518" y="4268212"/>
                </a:lnTo>
                <a:cubicBezTo>
                  <a:pt x="1327433" y="4297482"/>
                  <a:pt x="1316892" y="4327620"/>
                  <a:pt x="1316892" y="4358625"/>
                </a:cubicBezTo>
                <a:cubicBezTo>
                  <a:pt x="1316892" y="4386903"/>
                  <a:pt x="1326008" y="4410901"/>
                  <a:pt x="1344239" y="4430621"/>
                </a:cubicBezTo>
                <a:cubicBezTo>
                  <a:pt x="1362470" y="4450341"/>
                  <a:pt x="1382624" y="4460200"/>
                  <a:pt x="1404700" y="4460200"/>
                </a:cubicBezTo>
                <a:cubicBezTo>
                  <a:pt x="1419087" y="4460200"/>
                  <a:pt x="1432110" y="4457782"/>
                  <a:pt x="1443768" y="4452945"/>
                </a:cubicBezTo>
                <a:cubicBezTo>
                  <a:pt x="1455426" y="4448108"/>
                  <a:pt x="1466340" y="4441597"/>
                  <a:pt x="1476510" y="4433411"/>
                </a:cubicBezTo>
                <a:cubicBezTo>
                  <a:pt x="1481223" y="4441349"/>
                  <a:pt x="1483579" y="4449287"/>
                  <a:pt x="1483579" y="4457224"/>
                </a:cubicBezTo>
                <a:cubicBezTo>
                  <a:pt x="1483579" y="4473099"/>
                  <a:pt x="1477502" y="4486680"/>
                  <a:pt x="1465348" y="4497966"/>
                </a:cubicBezTo>
                <a:cubicBezTo>
                  <a:pt x="1453193" y="4509252"/>
                  <a:pt x="1434714" y="4514895"/>
                  <a:pt x="1409909" y="4514895"/>
                </a:cubicBezTo>
                <a:cubicBezTo>
                  <a:pt x="1375183" y="4514895"/>
                  <a:pt x="1344239" y="4498090"/>
                  <a:pt x="1317078" y="4464479"/>
                </a:cubicBezTo>
                <a:cubicBezTo>
                  <a:pt x="1289917" y="4430869"/>
                  <a:pt x="1276088" y="4380081"/>
                  <a:pt x="1275592" y="4312116"/>
                </a:cubicBezTo>
                <a:lnTo>
                  <a:pt x="1241734" y="4300954"/>
                </a:lnTo>
                <a:cubicBezTo>
                  <a:pt x="1241237" y="4307900"/>
                  <a:pt x="1240989" y="4314721"/>
                  <a:pt x="1240989" y="4321418"/>
                </a:cubicBezTo>
                <a:cubicBezTo>
                  <a:pt x="1240989" y="4404018"/>
                  <a:pt x="1257733" y="4469316"/>
                  <a:pt x="1291219" y="4517313"/>
                </a:cubicBezTo>
                <a:cubicBezTo>
                  <a:pt x="1324705" y="4565310"/>
                  <a:pt x="1365757" y="4589309"/>
                  <a:pt x="1414374" y="4589309"/>
                </a:cubicBezTo>
                <a:cubicBezTo>
                  <a:pt x="1450837" y="4589309"/>
                  <a:pt x="1478618" y="4578643"/>
                  <a:pt x="1497718" y="4557311"/>
                </a:cubicBezTo>
                <a:cubicBezTo>
                  <a:pt x="1516818" y="4535979"/>
                  <a:pt x="1526367" y="4508818"/>
                  <a:pt x="1526367" y="4475827"/>
                </a:cubicBezTo>
                <a:cubicBezTo>
                  <a:pt x="1526367" y="4433908"/>
                  <a:pt x="1506151" y="4396453"/>
                  <a:pt x="1465720" y="4363462"/>
                </a:cubicBezTo>
                <a:cubicBezTo>
                  <a:pt x="1435458" y="4392980"/>
                  <a:pt x="1410281" y="4407739"/>
                  <a:pt x="1390189" y="4407739"/>
                </a:cubicBezTo>
                <a:cubicBezTo>
                  <a:pt x="1380516" y="4407739"/>
                  <a:pt x="1373012" y="4404948"/>
                  <a:pt x="1367680" y="4399367"/>
                </a:cubicBezTo>
                <a:cubicBezTo>
                  <a:pt x="1362347" y="4393786"/>
                  <a:pt x="1359680" y="4386407"/>
                  <a:pt x="1359680" y="4377229"/>
                </a:cubicBezTo>
                <a:cubicBezTo>
                  <a:pt x="1359680" y="4364827"/>
                  <a:pt x="1365261" y="4350750"/>
                  <a:pt x="1376423" y="4334999"/>
                </a:cubicBezTo>
                <a:cubicBezTo>
                  <a:pt x="1387585" y="4319248"/>
                  <a:pt x="1400236" y="4305171"/>
                  <a:pt x="1414374" y="4292769"/>
                </a:cubicBezTo>
                <a:cubicBezTo>
                  <a:pt x="1437938" y="4317574"/>
                  <a:pt x="1461813" y="4336673"/>
                  <a:pt x="1485998" y="4350068"/>
                </a:cubicBezTo>
                <a:cubicBezTo>
                  <a:pt x="1510183" y="4363462"/>
                  <a:pt x="1536041" y="4370159"/>
                  <a:pt x="1563574" y="4370159"/>
                </a:cubicBezTo>
                <a:cubicBezTo>
                  <a:pt x="1569031" y="4370159"/>
                  <a:pt x="1574116" y="4369787"/>
                  <a:pt x="1578829" y="4369043"/>
                </a:cubicBezTo>
                <a:cubicBezTo>
                  <a:pt x="1562706" y="4407243"/>
                  <a:pt x="1554645" y="4445814"/>
                  <a:pt x="1554645" y="4484757"/>
                </a:cubicBezTo>
                <a:cubicBezTo>
                  <a:pt x="1554645" y="4530894"/>
                  <a:pt x="1566303" y="4581247"/>
                  <a:pt x="1589619" y="4635818"/>
                </a:cubicBezTo>
                <a:lnTo>
                  <a:pt x="1620873" y="4646236"/>
                </a:lnTo>
                <a:cubicBezTo>
                  <a:pt x="1610207" y="4605308"/>
                  <a:pt x="1604874" y="4565000"/>
                  <a:pt x="1604874" y="4525313"/>
                </a:cubicBezTo>
                <a:cubicBezTo>
                  <a:pt x="1604874" y="4468510"/>
                  <a:pt x="1622485" y="4418653"/>
                  <a:pt x="1657708" y="4375740"/>
                </a:cubicBezTo>
                <a:lnTo>
                  <a:pt x="1605246" y="4308768"/>
                </a:lnTo>
                <a:cubicBezTo>
                  <a:pt x="1587635" y="4314721"/>
                  <a:pt x="1570148" y="4317697"/>
                  <a:pt x="1552784" y="4317697"/>
                </a:cubicBezTo>
                <a:cubicBezTo>
                  <a:pt x="1531700" y="4317697"/>
                  <a:pt x="1511174" y="4314349"/>
                  <a:pt x="1491207" y="4307652"/>
                </a:cubicBezTo>
                <a:cubicBezTo>
                  <a:pt x="1471239" y="4300954"/>
                  <a:pt x="1452449" y="4290040"/>
                  <a:pt x="1434838" y="4274909"/>
                </a:cubicBezTo>
                <a:lnTo>
                  <a:pt x="1443396" y="4268212"/>
                </a:lnTo>
                <a:lnTo>
                  <a:pt x="1699380" y="4268212"/>
                </a:lnTo>
                <a:lnTo>
                  <a:pt x="1722820" y="4268212"/>
                </a:lnTo>
                <a:lnTo>
                  <a:pt x="2004106" y="4268212"/>
                </a:lnTo>
                <a:lnTo>
                  <a:pt x="2004106" y="4367927"/>
                </a:lnTo>
                <a:cubicBezTo>
                  <a:pt x="1979301" y="4325759"/>
                  <a:pt x="1955612" y="4304675"/>
                  <a:pt x="1933040" y="4304675"/>
                </a:cubicBezTo>
                <a:cubicBezTo>
                  <a:pt x="1920886" y="4304675"/>
                  <a:pt x="1910964" y="4309822"/>
                  <a:pt x="1903274" y="4320116"/>
                </a:cubicBezTo>
                <a:cubicBezTo>
                  <a:pt x="1895585" y="4330410"/>
                  <a:pt x="1890376" y="4345727"/>
                  <a:pt x="1887647" y="4366067"/>
                </a:cubicBezTo>
                <a:cubicBezTo>
                  <a:pt x="1856394" y="4320178"/>
                  <a:pt x="1823032" y="4297234"/>
                  <a:pt x="1787561" y="4297234"/>
                </a:cubicBezTo>
                <a:cubicBezTo>
                  <a:pt x="1760523" y="4297234"/>
                  <a:pt x="1738943" y="4307900"/>
                  <a:pt x="1722820" y="4329232"/>
                </a:cubicBezTo>
                <a:cubicBezTo>
                  <a:pt x="1706697" y="4350564"/>
                  <a:pt x="1698636" y="4375740"/>
                  <a:pt x="1698636" y="4404762"/>
                </a:cubicBezTo>
                <a:cubicBezTo>
                  <a:pt x="1698636" y="4441969"/>
                  <a:pt x="1709860" y="4472789"/>
                  <a:pt x="1732308" y="4497221"/>
                </a:cubicBezTo>
                <a:cubicBezTo>
                  <a:pt x="1754756" y="4521654"/>
                  <a:pt x="1780119" y="4533870"/>
                  <a:pt x="1808397" y="4533870"/>
                </a:cubicBezTo>
                <a:cubicBezTo>
                  <a:pt x="1828488" y="4533870"/>
                  <a:pt x="1844177" y="4528165"/>
                  <a:pt x="1855463" y="4516755"/>
                </a:cubicBezTo>
                <a:cubicBezTo>
                  <a:pt x="1866750" y="4505345"/>
                  <a:pt x="1872393" y="4491703"/>
                  <a:pt x="1872393" y="4475827"/>
                </a:cubicBezTo>
                <a:cubicBezTo>
                  <a:pt x="1872393" y="4462185"/>
                  <a:pt x="1867494" y="4449968"/>
                  <a:pt x="1857696" y="4439178"/>
                </a:cubicBezTo>
                <a:cubicBezTo>
                  <a:pt x="1847898" y="4428388"/>
                  <a:pt x="1835558" y="4422993"/>
                  <a:pt x="1820675" y="4422993"/>
                </a:cubicBezTo>
                <a:cubicBezTo>
                  <a:pt x="1805048" y="4422993"/>
                  <a:pt x="1792708" y="4428388"/>
                  <a:pt x="1783654" y="4439178"/>
                </a:cubicBezTo>
                <a:cubicBezTo>
                  <a:pt x="1774600" y="4449968"/>
                  <a:pt x="1770321" y="4464169"/>
                  <a:pt x="1770818" y="4481780"/>
                </a:cubicBezTo>
                <a:cubicBezTo>
                  <a:pt x="1760151" y="4476076"/>
                  <a:pt x="1752586" y="4468696"/>
                  <a:pt x="1748121" y="4459642"/>
                </a:cubicBezTo>
                <a:cubicBezTo>
                  <a:pt x="1743656" y="4450589"/>
                  <a:pt x="1741424" y="4440233"/>
                  <a:pt x="1741424" y="4428574"/>
                </a:cubicBezTo>
                <a:cubicBezTo>
                  <a:pt x="1741424" y="4411955"/>
                  <a:pt x="1747129" y="4397693"/>
                  <a:pt x="1758539" y="4385786"/>
                </a:cubicBezTo>
                <a:cubicBezTo>
                  <a:pt x="1769949" y="4373880"/>
                  <a:pt x="1785080" y="4367927"/>
                  <a:pt x="1803932" y="4367927"/>
                </a:cubicBezTo>
                <a:cubicBezTo>
                  <a:pt x="1823031" y="4367927"/>
                  <a:pt x="1840829" y="4374066"/>
                  <a:pt x="1857324" y="4386344"/>
                </a:cubicBezTo>
                <a:cubicBezTo>
                  <a:pt x="1873819" y="4398623"/>
                  <a:pt x="1889260" y="4417040"/>
                  <a:pt x="1903646" y="4441597"/>
                </a:cubicBezTo>
                <a:lnTo>
                  <a:pt x="1930436" y="4449410"/>
                </a:lnTo>
                <a:cubicBezTo>
                  <a:pt x="1929195" y="4438248"/>
                  <a:pt x="1928575" y="4430063"/>
                  <a:pt x="1928575" y="4424854"/>
                </a:cubicBezTo>
                <a:cubicBezTo>
                  <a:pt x="1928575" y="4409227"/>
                  <a:pt x="1930870" y="4397073"/>
                  <a:pt x="1935459" y="4388391"/>
                </a:cubicBezTo>
                <a:cubicBezTo>
                  <a:pt x="1940048" y="4379709"/>
                  <a:pt x="1946559" y="4375368"/>
                  <a:pt x="1954992" y="4375368"/>
                </a:cubicBezTo>
                <a:cubicBezTo>
                  <a:pt x="1965410" y="4375368"/>
                  <a:pt x="1976201" y="4382686"/>
                  <a:pt x="1987362" y="4397321"/>
                </a:cubicBezTo>
                <a:cubicBezTo>
                  <a:pt x="1998525" y="4411955"/>
                  <a:pt x="2004106" y="4432667"/>
                  <a:pt x="2004106" y="4459456"/>
                </a:cubicBezTo>
                <a:lnTo>
                  <a:pt x="2004106" y="4606424"/>
                </a:lnTo>
                <a:lnTo>
                  <a:pt x="2069590" y="4649212"/>
                </a:lnTo>
                <a:lnTo>
                  <a:pt x="2069590" y="4268212"/>
                </a:lnTo>
                <a:lnTo>
                  <a:pt x="2128005" y="4268212"/>
                </a:lnTo>
                <a:lnTo>
                  <a:pt x="2130982" y="4268212"/>
                </a:lnTo>
                <a:cubicBezTo>
                  <a:pt x="2144872" y="4268212"/>
                  <a:pt x="2158081" y="4278568"/>
                  <a:pt x="2170607" y="4299280"/>
                </a:cubicBezTo>
                <a:cubicBezTo>
                  <a:pt x="2183134" y="4319992"/>
                  <a:pt x="2189397" y="4338658"/>
                  <a:pt x="2189397" y="4355277"/>
                </a:cubicBezTo>
                <a:lnTo>
                  <a:pt x="2189397" y="4606424"/>
                </a:lnTo>
                <a:lnTo>
                  <a:pt x="2254881" y="4649212"/>
                </a:lnTo>
                <a:lnTo>
                  <a:pt x="2254881" y="4268212"/>
                </a:lnTo>
                <a:lnTo>
                  <a:pt x="2331156" y="4268212"/>
                </a:lnTo>
                <a:lnTo>
                  <a:pt x="2304367" y="4225796"/>
                </a:lnTo>
                <a:lnTo>
                  <a:pt x="2251533" y="4225796"/>
                </a:lnTo>
                <a:cubicBezTo>
                  <a:pt x="2247813" y="4220339"/>
                  <a:pt x="2244154" y="4214448"/>
                  <a:pt x="2240557" y="4208123"/>
                </a:cubicBezTo>
                <a:cubicBezTo>
                  <a:pt x="2236960" y="4201798"/>
                  <a:pt x="2231379" y="4191070"/>
                  <a:pt x="2223813" y="4175939"/>
                </a:cubicBezTo>
                <a:cubicBezTo>
                  <a:pt x="2216248" y="4160808"/>
                  <a:pt x="2204776" y="4153242"/>
                  <a:pt x="2189397" y="4153242"/>
                </a:cubicBezTo>
                <a:lnTo>
                  <a:pt x="2189397" y="4268212"/>
                </a:lnTo>
                <a:cubicBezTo>
                  <a:pt x="2178483" y="4251097"/>
                  <a:pt x="2168686" y="4239749"/>
                  <a:pt x="2160003" y="4234168"/>
                </a:cubicBezTo>
                <a:cubicBezTo>
                  <a:pt x="2151321" y="4228587"/>
                  <a:pt x="2138796" y="4225796"/>
                  <a:pt x="2122424" y="4225796"/>
                </a:cubicBezTo>
                <a:lnTo>
                  <a:pt x="2119076" y="4225796"/>
                </a:lnTo>
                <a:lnTo>
                  <a:pt x="2101216" y="4225796"/>
                </a:lnTo>
                <a:lnTo>
                  <a:pt x="1696031" y="4225796"/>
                </a:lnTo>
                <a:lnTo>
                  <a:pt x="1672591" y="4225796"/>
                </a:lnTo>
                <a:lnTo>
                  <a:pt x="1213382" y="4225796"/>
                </a:lnTo>
                <a:lnTo>
                  <a:pt x="1196341" y="4225796"/>
                </a:lnTo>
                <a:lnTo>
                  <a:pt x="959853" y="4225796"/>
                </a:lnTo>
                <a:lnTo>
                  <a:pt x="939166" y="4225796"/>
                </a:lnTo>
                <a:lnTo>
                  <a:pt x="907019" y="4225796"/>
                </a:lnTo>
                <a:cubicBezTo>
                  <a:pt x="903298" y="4220339"/>
                  <a:pt x="899640" y="4214448"/>
                  <a:pt x="896043" y="4208123"/>
                </a:cubicBezTo>
                <a:cubicBezTo>
                  <a:pt x="892446" y="4201798"/>
                  <a:pt x="886865" y="4191070"/>
                  <a:pt x="879300" y="4175939"/>
                </a:cubicBezTo>
                <a:cubicBezTo>
                  <a:pt x="871735" y="4160808"/>
                  <a:pt x="860262" y="4153242"/>
                  <a:pt x="844883" y="4153242"/>
                </a:cubicBezTo>
                <a:close/>
                <a:moveTo>
                  <a:pt x="2932273" y="4051295"/>
                </a:moveTo>
                <a:cubicBezTo>
                  <a:pt x="2941450" y="4096440"/>
                  <a:pt x="2956581" y="4131662"/>
                  <a:pt x="2977665" y="4156963"/>
                </a:cubicBezTo>
                <a:cubicBezTo>
                  <a:pt x="2998749" y="4182264"/>
                  <a:pt x="3024546" y="4194914"/>
                  <a:pt x="3055056" y="4194914"/>
                </a:cubicBezTo>
                <a:cubicBezTo>
                  <a:pt x="3078373" y="4194914"/>
                  <a:pt x="3097906" y="4186047"/>
                  <a:pt x="3113657" y="4168311"/>
                </a:cubicBezTo>
                <a:cubicBezTo>
                  <a:pt x="3129408" y="4150576"/>
                  <a:pt x="3137284" y="4125833"/>
                  <a:pt x="3137284" y="4094083"/>
                </a:cubicBezTo>
                <a:lnTo>
                  <a:pt x="3112727" y="4078456"/>
                </a:lnTo>
                <a:cubicBezTo>
                  <a:pt x="3110991" y="4098548"/>
                  <a:pt x="3104294" y="4113989"/>
                  <a:pt x="3092635" y="4124779"/>
                </a:cubicBezTo>
                <a:cubicBezTo>
                  <a:pt x="3080977" y="4135569"/>
                  <a:pt x="3066714" y="4140964"/>
                  <a:pt x="3049847" y="4140964"/>
                </a:cubicBezTo>
                <a:cubicBezTo>
                  <a:pt x="3031243" y="4140964"/>
                  <a:pt x="3014625" y="4134701"/>
                  <a:pt x="2999990" y="4122175"/>
                </a:cubicBezTo>
                <a:cubicBezTo>
                  <a:pt x="2985355" y="4109648"/>
                  <a:pt x="2973200" y="4089370"/>
                  <a:pt x="2963527" y="4061341"/>
                </a:cubicBezTo>
                <a:close/>
                <a:moveTo>
                  <a:pt x="3828218" y="4043482"/>
                </a:moveTo>
                <a:cubicBezTo>
                  <a:pt x="3826234" y="4052163"/>
                  <a:pt x="3825242" y="4060845"/>
                  <a:pt x="3825242" y="4069527"/>
                </a:cubicBezTo>
                <a:cubicBezTo>
                  <a:pt x="3825242" y="4100780"/>
                  <a:pt x="3835474" y="4126330"/>
                  <a:pt x="3855937" y="4146173"/>
                </a:cubicBezTo>
                <a:cubicBezTo>
                  <a:pt x="3876401" y="4166017"/>
                  <a:pt x="3905733" y="4175939"/>
                  <a:pt x="3943932" y="4175939"/>
                </a:cubicBezTo>
                <a:cubicBezTo>
                  <a:pt x="3958815" y="4175939"/>
                  <a:pt x="3973822" y="4175505"/>
                  <a:pt x="3988953" y="4174636"/>
                </a:cubicBezTo>
                <a:cubicBezTo>
                  <a:pt x="4004083" y="4173768"/>
                  <a:pt x="4018718" y="4173334"/>
                  <a:pt x="4032857" y="4173334"/>
                </a:cubicBezTo>
                <a:cubicBezTo>
                  <a:pt x="4051957" y="4173334"/>
                  <a:pt x="4065909" y="4176745"/>
                  <a:pt x="4074715" y="4183566"/>
                </a:cubicBezTo>
                <a:cubicBezTo>
                  <a:pt x="4083521" y="4190388"/>
                  <a:pt x="4087923" y="4198263"/>
                  <a:pt x="4087923" y="4207193"/>
                </a:cubicBezTo>
                <a:cubicBezTo>
                  <a:pt x="4087923" y="4213890"/>
                  <a:pt x="4086559" y="4220091"/>
                  <a:pt x="4083831" y="4225796"/>
                </a:cubicBezTo>
                <a:lnTo>
                  <a:pt x="3847417" y="4225796"/>
                </a:lnTo>
                <a:lnTo>
                  <a:pt x="3825242" y="4225796"/>
                </a:lnTo>
                <a:lnTo>
                  <a:pt x="3794583" y="4225796"/>
                </a:lnTo>
                <a:cubicBezTo>
                  <a:pt x="3790862" y="4220339"/>
                  <a:pt x="3787204" y="4214448"/>
                  <a:pt x="3783607" y="4208123"/>
                </a:cubicBezTo>
                <a:cubicBezTo>
                  <a:pt x="3780010" y="4201798"/>
                  <a:pt x="3774429" y="4191070"/>
                  <a:pt x="3766864" y="4175939"/>
                </a:cubicBezTo>
                <a:cubicBezTo>
                  <a:pt x="3759299" y="4160808"/>
                  <a:pt x="3747826" y="4153242"/>
                  <a:pt x="3732448" y="4153242"/>
                </a:cubicBezTo>
                <a:lnTo>
                  <a:pt x="3732448" y="4268212"/>
                </a:lnTo>
                <a:cubicBezTo>
                  <a:pt x="3721534" y="4251097"/>
                  <a:pt x="3711736" y="4239749"/>
                  <a:pt x="3703054" y="4234168"/>
                </a:cubicBezTo>
                <a:cubicBezTo>
                  <a:pt x="3694372" y="4228587"/>
                  <a:pt x="3681846" y="4225796"/>
                  <a:pt x="3665475" y="4225796"/>
                </a:cubicBezTo>
                <a:lnTo>
                  <a:pt x="3664953" y="4225796"/>
                </a:lnTo>
                <a:lnTo>
                  <a:pt x="3644267" y="4225796"/>
                </a:lnTo>
                <a:lnTo>
                  <a:pt x="3612119" y="4225796"/>
                </a:lnTo>
                <a:cubicBezTo>
                  <a:pt x="3608399" y="4220339"/>
                  <a:pt x="3604740" y="4214448"/>
                  <a:pt x="3601144" y="4208123"/>
                </a:cubicBezTo>
                <a:cubicBezTo>
                  <a:pt x="3597547" y="4201798"/>
                  <a:pt x="3591966" y="4191070"/>
                  <a:pt x="3584401" y="4175939"/>
                </a:cubicBezTo>
                <a:cubicBezTo>
                  <a:pt x="3576835" y="4160808"/>
                  <a:pt x="3565363" y="4153242"/>
                  <a:pt x="3549984" y="4153242"/>
                </a:cubicBezTo>
                <a:lnTo>
                  <a:pt x="3549984" y="4332580"/>
                </a:lnTo>
                <a:cubicBezTo>
                  <a:pt x="3502111" y="4261391"/>
                  <a:pt x="3449401" y="4225796"/>
                  <a:pt x="3391854" y="4225796"/>
                </a:cubicBezTo>
                <a:cubicBezTo>
                  <a:pt x="3350678" y="4225796"/>
                  <a:pt x="3316820" y="4240121"/>
                  <a:pt x="3290279" y="4268770"/>
                </a:cubicBezTo>
                <a:cubicBezTo>
                  <a:pt x="3263738" y="4297420"/>
                  <a:pt x="3250467" y="4328488"/>
                  <a:pt x="3250467" y="4361974"/>
                </a:cubicBezTo>
                <a:cubicBezTo>
                  <a:pt x="3250467" y="4375368"/>
                  <a:pt x="3254002" y="4385849"/>
                  <a:pt x="3261071" y="4393414"/>
                </a:cubicBezTo>
                <a:cubicBezTo>
                  <a:pt x="3268141" y="4400979"/>
                  <a:pt x="3277504" y="4404762"/>
                  <a:pt x="3289163" y="4404762"/>
                </a:cubicBezTo>
                <a:cubicBezTo>
                  <a:pt x="3299085" y="4404762"/>
                  <a:pt x="3310681" y="4401537"/>
                  <a:pt x="3323951" y="4395088"/>
                </a:cubicBezTo>
                <a:cubicBezTo>
                  <a:pt x="3337222" y="4388639"/>
                  <a:pt x="3347702" y="4385414"/>
                  <a:pt x="3355391" y="4385414"/>
                </a:cubicBezTo>
                <a:cubicBezTo>
                  <a:pt x="3363081" y="4385414"/>
                  <a:pt x="3369096" y="4387895"/>
                  <a:pt x="3373437" y="4392856"/>
                </a:cubicBezTo>
                <a:cubicBezTo>
                  <a:pt x="3377778" y="4397817"/>
                  <a:pt x="3379948" y="4403150"/>
                  <a:pt x="3379948" y="4408855"/>
                </a:cubicBezTo>
                <a:cubicBezTo>
                  <a:pt x="3379948" y="4413072"/>
                  <a:pt x="3360600" y="4433783"/>
                  <a:pt x="3321905" y="4470990"/>
                </a:cubicBezTo>
                <a:lnTo>
                  <a:pt x="3379204" y="4509686"/>
                </a:lnTo>
                <a:lnTo>
                  <a:pt x="3523195" y="4363834"/>
                </a:lnTo>
                <a:cubicBezTo>
                  <a:pt x="3541055" y="4388639"/>
                  <a:pt x="3549984" y="4418281"/>
                  <a:pt x="3549984" y="4452759"/>
                </a:cubicBezTo>
                <a:lnTo>
                  <a:pt x="3549984" y="4606424"/>
                </a:lnTo>
                <a:lnTo>
                  <a:pt x="3615468" y="4649212"/>
                </a:lnTo>
                <a:lnTo>
                  <a:pt x="3615468" y="4268212"/>
                </a:lnTo>
                <a:lnTo>
                  <a:pt x="3671056" y="4268212"/>
                </a:lnTo>
                <a:lnTo>
                  <a:pt x="3674032" y="4268212"/>
                </a:lnTo>
                <a:cubicBezTo>
                  <a:pt x="3687923" y="4268212"/>
                  <a:pt x="3701132" y="4278568"/>
                  <a:pt x="3713658" y="4299280"/>
                </a:cubicBezTo>
                <a:cubicBezTo>
                  <a:pt x="3726184" y="4319992"/>
                  <a:pt x="3732448" y="4338658"/>
                  <a:pt x="3732448" y="4355277"/>
                </a:cubicBezTo>
                <a:lnTo>
                  <a:pt x="3732448" y="4606424"/>
                </a:lnTo>
                <a:lnTo>
                  <a:pt x="3797932" y="4649212"/>
                </a:lnTo>
                <a:lnTo>
                  <a:pt x="3797932" y="4268212"/>
                </a:lnTo>
                <a:lnTo>
                  <a:pt x="3852031" y="4268212"/>
                </a:lnTo>
                <a:lnTo>
                  <a:pt x="3874206" y="4268212"/>
                </a:lnTo>
                <a:lnTo>
                  <a:pt x="3930910" y="4268212"/>
                </a:lnTo>
                <a:cubicBezTo>
                  <a:pt x="3941576" y="4277886"/>
                  <a:pt x="3949513" y="4288180"/>
                  <a:pt x="3954722" y="4299094"/>
                </a:cubicBezTo>
                <a:cubicBezTo>
                  <a:pt x="3931902" y="4305047"/>
                  <a:pt x="3914105" y="4314969"/>
                  <a:pt x="3901330" y="4328860"/>
                </a:cubicBezTo>
                <a:cubicBezTo>
                  <a:pt x="3888556" y="4342750"/>
                  <a:pt x="3882168" y="4358377"/>
                  <a:pt x="3882168" y="4375740"/>
                </a:cubicBezTo>
                <a:cubicBezTo>
                  <a:pt x="3882168" y="4391864"/>
                  <a:pt x="3887502" y="4405196"/>
                  <a:pt x="3898167" y="4415738"/>
                </a:cubicBezTo>
                <a:cubicBezTo>
                  <a:pt x="3908834" y="4426280"/>
                  <a:pt x="3921980" y="4431551"/>
                  <a:pt x="3937607" y="4431551"/>
                </a:cubicBezTo>
                <a:cubicBezTo>
                  <a:pt x="3956458" y="4431551"/>
                  <a:pt x="3972520" y="4424544"/>
                  <a:pt x="3985790" y="4410529"/>
                </a:cubicBezTo>
                <a:cubicBezTo>
                  <a:pt x="3999061" y="4396514"/>
                  <a:pt x="4005696" y="4376485"/>
                  <a:pt x="4005696" y="4350440"/>
                </a:cubicBezTo>
                <a:cubicBezTo>
                  <a:pt x="4005696" y="4346967"/>
                  <a:pt x="4005448" y="4343370"/>
                  <a:pt x="4004952" y="4339650"/>
                </a:cubicBezTo>
                <a:cubicBezTo>
                  <a:pt x="4008176" y="4339154"/>
                  <a:pt x="4011525" y="4338905"/>
                  <a:pt x="4014998" y="4338905"/>
                </a:cubicBezTo>
                <a:cubicBezTo>
                  <a:pt x="4033849" y="4338905"/>
                  <a:pt x="4049848" y="4344177"/>
                  <a:pt x="4062994" y="4354718"/>
                </a:cubicBezTo>
                <a:cubicBezTo>
                  <a:pt x="4076141" y="4365261"/>
                  <a:pt x="4082714" y="4378841"/>
                  <a:pt x="4082714" y="4395460"/>
                </a:cubicBezTo>
                <a:cubicBezTo>
                  <a:pt x="4082714" y="4419769"/>
                  <a:pt x="4069692" y="4441287"/>
                  <a:pt x="4043647" y="4460014"/>
                </a:cubicBezTo>
                <a:cubicBezTo>
                  <a:pt x="4017602" y="4478742"/>
                  <a:pt x="3983992" y="4488106"/>
                  <a:pt x="3942816" y="4488106"/>
                </a:cubicBezTo>
                <a:cubicBezTo>
                  <a:pt x="3920492" y="4488106"/>
                  <a:pt x="3894695" y="4483765"/>
                  <a:pt x="3865425" y="4475083"/>
                </a:cubicBezTo>
                <a:lnTo>
                  <a:pt x="3921236" y="4562520"/>
                </a:lnTo>
                <a:cubicBezTo>
                  <a:pt x="3990441" y="4570209"/>
                  <a:pt x="4070188" y="4616222"/>
                  <a:pt x="4160477" y="4700558"/>
                </a:cubicBezTo>
                <a:lnTo>
                  <a:pt x="4160477" y="4654421"/>
                </a:lnTo>
                <a:cubicBezTo>
                  <a:pt x="4122277" y="4614486"/>
                  <a:pt x="4078622" y="4577775"/>
                  <a:pt x="4029509" y="4544288"/>
                </a:cubicBezTo>
                <a:cubicBezTo>
                  <a:pt x="4062003" y="4532382"/>
                  <a:pt x="4088295" y="4515143"/>
                  <a:pt x="4108387" y="4492571"/>
                </a:cubicBezTo>
                <a:cubicBezTo>
                  <a:pt x="4128479" y="4469998"/>
                  <a:pt x="4138525" y="4444326"/>
                  <a:pt x="4138525" y="4415552"/>
                </a:cubicBezTo>
                <a:cubicBezTo>
                  <a:pt x="4138525" y="4383554"/>
                  <a:pt x="4124696" y="4355711"/>
                  <a:pt x="4097039" y="4332022"/>
                </a:cubicBezTo>
                <a:cubicBezTo>
                  <a:pt x="4069382" y="4308334"/>
                  <a:pt x="4034842" y="4296489"/>
                  <a:pt x="3993417" y="4296489"/>
                </a:cubicBezTo>
                <a:lnTo>
                  <a:pt x="3980767" y="4268212"/>
                </a:lnTo>
                <a:lnTo>
                  <a:pt x="4194929" y="4268212"/>
                </a:lnTo>
                <a:lnTo>
                  <a:pt x="4214797" y="4268212"/>
                </a:lnTo>
                <a:lnTo>
                  <a:pt x="4427472" y="4268212"/>
                </a:lnTo>
                <a:lnTo>
                  <a:pt x="4427472" y="4464293"/>
                </a:lnTo>
                <a:cubicBezTo>
                  <a:pt x="4411598" y="4435520"/>
                  <a:pt x="4391320" y="4411769"/>
                  <a:pt x="4366640" y="4393042"/>
                </a:cubicBezTo>
                <a:cubicBezTo>
                  <a:pt x="4341958" y="4374314"/>
                  <a:pt x="4314983" y="4364950"/>
                  <a:pt x="4285714" y="4364950"/>
                </a:cubicBezTo>
                <a:cubicBezTo>
                  <a:pt x="4259669" y="4364950"/>
                  <a:pt x="4238523" y="4372702"/>
                  <a:pt x="4222276" y="4388205"/>
                </a:cubicBezTo>
                <a:cubicBezTo>
                  <a:pt x="4206028" y="4403708"/>
                  <a:pt x="4197905" y="4422621"/>
                  <a:pt x="4197905" y="4444946"/>
                </a:cubicBezTo>
                <a:cubicBezTo>
                  <a:pt x="4197905" y="4466030"/>
                  <a:pt x="4204540" y="4483579"/>
                  <a:pt x="4217811" y="4497593"/>
                </a:cubicBezTo>
                <a:cubicBezTo>
                  <a:pt x="4231081" y="4511608"/>
                  <a:pt x="4247638" y="4518615"/>
                  <a:pt x="4267482" y="4518615"/>
                </a:cubicBezTo>
                <a:cubicBezTo>
                  <a:pt x="4287822" y="4518615"/>
                  <a:pt x="4304379" y="4512290"/>
                  <a:pt x="4317153" y="4499640"/>
                </a:cubicBezTo>
                <a:cubicBezTo>
                  <a:pt x="4329928" y="4486989"/>
                  <a:pt x="4336315" y="4471239"/>
                  <a:pt x="4336315" y="4452387"/>
                </a:cubicBezTo>
                <a:cubicBezTo>
                  <a:pt x="4336315" y="4445442"/>
                  <a:pt x="4334951" y="4438000"/>
                  <a:pt x="4332222" y="4430063"/>
                </a:cubicBezTo>
                <a:cubicBezTo>
                  <a:pt x="4356779" y="4439489"/>
                  <a:pt x="4379289" y="4460449"/>
                  <a:pt x="4399753" y="4492943"/>
                </a:cubicBezTo>
                <a:cubicBezTo>
                  <a:pt x="4420217" y="4525437"/>
                  <a:pt x="4432309" y="4565124"/>
                  <a:pt x="4436030" y="4612005"/>
                </a:cubicBezTo>
                <a:lnTo>
                  <a:pt x="4492957" y="4649212"/>
                </a:lnTo>
                <a:lnTo>
                  <a:pt x="4492957" y="4268212"/>
                </a:lnTo>
                <a:lnTo>
                  <a:pt x="4547353" y="4268212"/>
                </a:lnTo>
                <a:lnTo>
                  <a:pt x="4569231" y="4268212"/>
                </a:lnTo>
                <a:lnTo>
                  <a:pt x="4751992" y="4268212"/>
                </a:lnTo>
                <a:lnTo>
                  <a:pt x="4751992" y="4295745"/>
                </a:lnTo>
                <a:lnTo>
                  <a:pt x="4541028" y="4428947"/>
                </a:lnTo>
                <a:lnTo>
                  <a:pt x="4578235" y="4492198"/>
                </a:lnTo>
                <a:cubicBezTo>
                  <a:pt x="4667284" y="4501624"/>
                  <a:pt x="4728055" y="4541560"/>
                  <a:pt x="4760550" y="4612005"/>
                </a:cubicBezTo>
                <a:lnTo>
                  <a:pt x="4817476" y="4649212"/>
                </a:lnTo>
                <a:lnTo>
                  <a:pt x="4817476" y="4268212"/>
                </a:lnTo>
                <a:lnTo>
                  <a:pt x="4871203" y="4268212"/>
                </a:lnTo>
                <a:lnTo>
                  <a:pt x="4874180" y="4268212"/>
                </a:lnTo>
                <a:cubicBezTo>
                  <a:pt x="4888071" y="4268212"/>
                  <a:pt x="4901279" y="4278568"/>
                  <a:pt x="4913806" y="4299280"/>
                </a:cubicBezTo>
                <a:cubicBezTo>
                  <a:pt x="4926332" y="4319992"/>
                  <a:pt x="4932595" y="4338658"/>
                  <a:pt x="4932595" y="4355277"/>
                </a:cubicBezTo>
                <a:lnTo>
                  <a:pt x="4932595" y="4606424"/>
                </a:lnTo>
                <a:lnTo>
                  <a:pt x="4998080" y="4649212"/>
                </a:lnTo>
                <a:lnTo>
                  <a:pt x="4998080" y="4268212"/>
                </a:lnTo>
                <a:lnTo>
                  <a:pt x="5052179" y="4268212"/>
                </a:lnTo>
                <a:lnTo>
                  <a:pt x="5074353" y="4268212"/>
                </a:lnTo>
                <a:lnTo>
                  <a:pt x="5256817" y="4268212"/>
                </a:lnTo>
                <a:lnTo>
                  <a:pt x="5256817" y="4295745"/>
                </a:lnTo>
                <a:lnTo>
                  <a:pt x="5045853" y="4428947"/>
                </a:lnTo>
                <a:lnTo>
                  <a:pt x="5083060" y="4492198"/>
                </a:lnTo>
                <a:cubicBezTo>
                  <a:pt x="5172109" y="4501624"/>
                  <a:pt x="5232881" y="4541560"/>
                  <a:pt x="5265374" y="4612005"/>
                </a:cubicBezTo>
                <a:lnTo>
                  <a:pt x="5322301" y="4649212"/>
                </a:lnTo>
                <a:lnTo>
                  <a:pt x="5322301" y="4268212"/>
                </a:lnTo>
                <a:lnTo>
                  <a:pt x="5398576" y="4268212"/>
                </a:lnTo>
                <a:lnTo>
                  <a:pt x="5371786" y="4225796"/>
                </a:lnTo>
                <a:lnTo>
                  <a:pt x="5047565" y="4225796"/>
                </a:lnTo>
                <a:lnTo>
                  <a:pt x="5025389" y="4225796"/>
                </a:lnTo>
                <a:lnTo>
                  <a:pt x="4994730" y="4225796"/>
                </a:lnTo>
                <a:cubicBezTo>
                  <a:pt x="4991010" y="4220339"/>
                  <a:pt x="4987351" y="4214448"/>
                  <a:pt x="4983754" y="4208123"/>
                </a:cubicBezTo>
                <a:cubicBezTo>
                  <a:pt x="4980158" y="4201798"/>
                  <a:pt x="4974578" y="4191070"/>
                  <a:pt x="4967011" y="4175939"/>
                </a:cubicBezTo>
                <a:cubicBezTo>
                  <a:pt x="4959446" y="4160808"/>
                  <a:pt x="4947974" y="4153242"/>
                  <a:pt x="4932595" y="4153242"/>
                </a:cubicBezTo>
                <a:lnTo>
                  <a:pt x="4932595" y="4268212"/>
                </a:lnTo>
                <a:cubicBezTo>
                  <a:pt x="4921681" y="4251097"/>
                  <a:pt x="4911883" y="4239749"/>
                  <a:pt x="4903201" y="4234168"/>
                </a:cubicBezTo>
                <a:cubicBezTo>
                  <a:pt x="4898861" y="4231377"/>
                  <a:pt x="4893559" y="4229284"/>
                  <a:pt x="4887295" y="4227889"/>
                </a:cubicBezTo>
                <a:lnTo>
                  <a:pt x="4867049" y="4225934"/>
                </a:lnTo>
                <a:lnTo>
                  <a:pt x="4866962" y="4225796"/>
                </a:lnTo>
                <a:lnTo>
                  <a:pt x="4865622" y="4225796"/>
                </a:lnTo>
                <a:lnTo>
                  <a:pt x="4844414" y="4225796"/>
                </a:lnTo>
                <a:lnTo>
                  <a:pt x="4542443" y="4225796"/>
                </a:lnTo>
                <a:lnTo>
                  <a:pt x="4520564" y="4225796"/>
                </a:lnTo>
                <a:lnTo>
                  <a:pt x="4188010" y="4225796"/>
                </a:lnTo>
                <a:lnTo>
                  <a:pt x="4168142" y="4225796"/>
                </a:lnTo>
                <a:lnTo>
                  <a:pt x="4122525" y="4225796"/>
                </a:lnTo>
                <a:cubicBezTo>
                  <a:pt x="4124262" y="4218355"/>
                  <a:pt x="4125130" y="4210665"/>
                  <a:pt x="4125130" y="4202728"/>
                </a:cubicBezTo>
                <a:cubicBezTo>
                  <a:pt x="4125130" y="4179908"/>
                  <a:pt x="4115704" y="4159382"/>
                  <a:pt x="4096853" y="4141150"/>
                </a:cubicBezTo>
                <a:cubicBezTo>
                  <a:pt x="4078001" y="4122919"/>
                  <a:pt x="4050717" y="4113803"/>
                  <a:pt x="4014998" y="4113803"/>
                </a:cubicBezTo>
                <a:cubicBezTo>
                  <a:pt x="3996642" y="4113803"/>
                  <a:pt x="3980457" y="4114237"/>
                  <a:pt x="3966442" y="4115105"/>
                </a:cubicBezTo>
                <a:cubicBezTo>
                  <a:pt x="3952428" y="4115973"/>
                  <a:pt x="3937855" y="4116407"/>
                  <a:pt x="3922724" y="4116407"/>
                </a:cubicBezTo>
                <a:cubicBezTo>
                  <a:pt x="3897920" y="4116407"/>
                  <a:pt x="3880742" y="4112191"/>
                  <a:pt x="3871193" y="4103757"/>
                </a:cubicBezTo>
                <a:cubicBezTo>
                  <a:pt x="3861643" y="4095324"/>
                  <a:pt x="3856868" y="4085154"/>
                  <a:pt x="3856868" y="4073247"/>
                </a:cubicBezTo>
                <a:cubicBezTo>
                  <a:pt x="3856868" y="4067294"/>
                  <a:pt x="3857612" y="4061217"/>
                  <a:pt x="3859100" y="4055016"/>
                </a:cubicBezTo>
                <a:close/>
                <a:moveTo>
                  <a:pt x="138322" y="4043482"/>
                </a:moveTo>
                <a:cubicBezTo>
                  <a:pt x="136337" y="4052163"/>
                  <a:pt x="135345" y="4060845"/>
                  <a:pt x="135345" y="4069527"/>
                </a:cubicBezTo>
                <a:cubicBezTo>
                  <a:pt x="135345" y="4100780"/>
                  <a:pt x="145577" y="4126330"/>
                  <a:pt x="166041" y="4146173"/>
                </a:cubicBezTo>
                <a:cubicBezTo>
                  <a:pt x="186505" y="4166017"/>
                  <a:pt x="215836" y="4175939"/>
                  <a:pt x="254036" y="4175939"/>
                </a:cubicBezTo>
                <a:cubicBezTo>
                  <a:pt x="268918" y="4175939"/>
                  <a:pt x="283926" y="4175505"/>
                  <a:pt x="299056" y="4174636"/>
                </a:cubicBezTo>
                <a:cubicBezTo>
                  <a:pt x="314187" y="4173768"/>
                  <a:pt x="328822" y="4173334"/>
                  <a:pt x="342961" y="4173334"/>
                </a:cubicBezTo>
                <a:cubicBezTo>
                  <a:pt x="362060" y="4173334"/>
                  <a:pt x="376013" y="4176745"/>
                  <a:pt x="384819" y="4183566"/>
                </a:cubicBezTo>
                <a:cubicBezTo>
                  <a:pt x="393624" y="4190388"/>
                  <a:pt x="398027" y="4198263"/>
                  <a:pt x="398027" y="4207193"/>
                </a:cubicBezTo>
                <a:cubicBezTo>
                  <a:pt x="398027" y="4213890"/>
                  <a:pt x="396663" y="4220091"/>
                  <a:pt x="393934" y="4225796"/>
                </a:cubicBezTo>
                <a:lnTo>
                  <a:pt x="91441" y="4225796"/>
                </a:lnTo>
                <a:lnTo>
                  <a:pt x="118230" y="4268212"/>
                </a:lnTo>
                <a:lnTo>
                  <a:pt x="251431" y="4268212"/>
                </a:lnTo>
                <a:lnTo>
                  <a:pt x="251431" y="4388763"/>
                </a:lnTo>
                <a:cubicBezTo>
                  <a:pt x="251431" y="4407118"/>
                  <a:pt x="259245" y="4424544"/>
                  <a:pt x="274872" y="4441039"/>
                </a:cubicBezTo>
                <a:cubicBezTo>
                  <a:pt x="290499" y="4457534"/>
                  <a:pt x="310218" y="4465781"/>
                  <a:pt x="334031" y="4465781"/>
                </a:cubicBezTo>
                <a:cubicBezTo>
                  <a:pt x="350898" y="4465781"/>
                  <a:pt x="367827" y="4461503"/>
                  <a:pt x="384819" y="4452945"/>
                </a:cubicBezTo>
                <a:cubicBezTo>
                  <a:pt x="401810" y="4444387"/>
                  <a:pt x="418119" y="4432171"/>
                  <a:pt x="433746" y="4416296"/>
                </a:cubicBezTo>
                <a:cubicBezTo>
                  <a:pt x="440691" y="4425226"/>
                  <a:pt x="444164" y="4436636"/>
                  <a:pt x="444164" y="4450527"/>
                </a:cubicBezTo>
                <a:cubicBezTo>
                  <a:pt x="444164" y="4469378"/>
                  <a:pt x="434676" y="4486989"/>
                  <a:pt x="415700" y="4503361"/>
                </a:cubicBezTo>
                <a:cubicBezTo>
                  <a:pt x="396725" y="4519732"/>
                  <a:pt x="367765" y="4527917"/>
                  <a:pt x="328822" y="4527917"/>
                </a:cubicBezTo>
                <a:cubicBezTo>
                  <a:pt x="284173" y="4527917"/>
                  <a:pt x="247153" y="4509190"/>
                  <a:pt x="217759" y="4471735"/>
                </a:cubicBezTo>
                <a:cubicBezTo>
                  <a:pt x="188365" y="4434280"/>
                  <a:pt x="167716" y="4381074"/>
                  <a:pt x="155809" y="4312116"/>
                </a:cubicBezTo>
                <a:lnTo>
                  <a:pt x="121207" y="4300954"/>
                </a:lnTo>
                <a:cubicBezTo>
                  <a:pt x="131377" y="4404638"/>
                  <a:pt x="155251" y="4481408"/>
                  <a:pt x="192830" y="4531266"/>
                </a:cubicBezTo>
                <a:cubicBezTo>
                  <a:pt x="230409" y="4581123"/>
                  <a:pt x="278468" y="4606052"/>
                  <a:pt x="337007" y="4606052"/>
                </a:cubicBezTo>
                <a:cubicBezTo>
                  <a:pt x="382152" y="4606052"/>
                  <a:pt x="418429" y="4592285"/>
                  <a:pt x="445838" y="4564752"/>
                </a:cubicBezTo>
                <a:cubicBezTo>
                  <a:pt x="473247" y="4537219"/>
                  <a:pt x="486952" y="4501500"/>
                  <a:pt x="486952" y="4457596"/>
                </a:cubicBezTo>
                <a:cubicBezTo>
                  <a:pt x="486952" y="4408979"/>
                  <a:pt x="463759" y="4359618"/>
                  <a:pt x="417375" y="4309512"/>
                </a:cubicBezTo>
                <a:cubicBezTo>
                  <a:pt x="399763" y="4340518"/>
                  <a:pt x="382772" y="4363834"/>
                  <a:pt x="366401" y="4379461"/>
                </a:cubicBezTo>
                <a:cubicBezTo>
                  <a:pt x="350030" y="4395088"/>
                  <a:pt x="337504" y="4402902"/>
                  <a:pt x="328822" y="4402902"/>
                </a:cubicBezTo>
                <a:cubicBezTo>
                  <a:pt x="324853" y="4402902"/>
                  <a:pt x="321877" y="4401537"/>
                  <a:pt x="319892" y="4398809"/>
                </a:cubicBezTo>
                <a:cubicBezTo>
                  <a:pt x="317908" y="4396080"/>
                  <a:pt x="316916" y="4391367"/>
                  <a:pt x="316916" y="4384670"/>
                </a:cubicBezTo>
                <a:lnTo>
                  <a:pt x="316916" y="4268212"/>
                </a:lnTo>
                <a:lnTo>
                  <a:pt x="563226" y="4268212"/>
                </a:lnTo>
                <a:lnTo>
                  <a:pt x="536437" y="4225796"/>
                </a:lnTo>
                <a:lnTo>
                  <a:pt x="432630" y="4225796"/>
                </a:lnTo>
                <a:cubicBezTo>
                  <a:pt x="434366" y="4218355"/>
                  <a:pt x="435234" y="4210665"/>
                  <a:pt x="435234" y="4202728"/>
                </a:cubicBezTo>
                <a:cubicBezTo>
                  <a:pt x="435234" y="4179908"/>
                  <a:pt x="425808" y="4159382"/>
                  <a:pt x="406957" y="4141150"/>
                </a:cubicBezTo>
                <a:cubicBezTo>
                  <a:pt x="388105" y="4122919"/>
                  <a:pt x="360820" y="4113803"/>
                  <a:pt x="325101" y="4113803"/>
                </a:cubicBezTo>
                <a:cubicBezTo>
                  <a:pt x="306746" y="4113803"/>
                  <a:pt x="290561" y="4114237"/>
                  <a:pt x="276546" y="4115105"/>
                </a:cubicBezTo>
                <a:cubicBezTo>
                  <a:pt x="262531" y="4115973"/>
                  <a:pt x="247959" y="4116407"/>
                  <a:pt x="232828" y="4116407"/>
                </a:cubicBezTo>
                <a:cubicBezTo>
                  <a:pt x="208023" y="4116407"/>
                  <a:pt x="190846" y="4112191"/>
                  <a:pt x="181296" y="4103757"/>
                </a:cubicBezTo>
                <a:cubicBezTo>
                  <a:pt x="171746" y="4095324"/>
                  <a:pt x="166971" y="4085154"/>
                  <a:pt x="166971" y="4073247"/>
                </a:cubicBezTo>
                <a:cubicBezTo>
                  <a:pt x="166971" y="4067294"/>
                  <a:pt x="167716" y="4061217"/>
                  <a:pt x="169204" y="4055016"/>
                </a:cubicBezTo>
                <a:close/>
                <a:moveTo>
                  <a:pt x="3045009" y="4024878"/>
                </a:moveTo>
                <a:cubicBezTo>
                  <a:pt x="3032856" y="4024878"/>
                  <a:pt x="3022686" y="4028971"/>
                  <a:pt x="3014500" y="4037156"/>
                </a:cubicBezTo>
                <a:cubicBezTo>
                  <a:pt x="3006315" y="4045342"/>
                  <a:pt x="3002222" y="4055512"/>
                  <a:pt x="3002222" y="4067666"/>
                </a:cubicBezTo>
                <a:cubicBezTo>
                  <a:pt x="3002222" y="4079572"/>
                  <a:pt x="3006315" y="4089681"/>
                  <a:pt x="3014500" y="4097990"/>
                </a:cubicBezTo>
                <a:cubicBezTo>
                  <a:pt x="3022686" y="4106300"/>
                  <a:pt x="3032856" y="4110454"/>
                  <a:pt x="3045009" y="4110454"/>
                </a:cubicBezTo>
                <a:cubicBezTo>
                  <a:pt x="3057164" y="4110454"/>
                  <a:pt x="3067335" y="4106300"/>
                  <a:pt x="3075520" y="4097990"/>
                </a:cubicBezTo>
                <a:cubicBezTo>
                  <a:pt x="3083706" y="4089681"/>
                  <a:pt x="3087798" y="4079572"/>
                  <a:pt x="3087798" y="4067666"/>
                </a:cubicBezTo>
                <a:cubicBezTo>
                  <a:pt x="3087798" y="4055512"/>
                  <a:pt x="3083706" y="4045342"/>
                  <a:pt x="3075520" y="4037156"/>
                </a:cubicBezTo>
                <a:cubicBezTo>
                  <a:pt x="3067335" y="4028971"/>
                  <a:pt x="3057164" y="4024878"/>
                  <a:pt x="3045009" y="4024878"/>
                </a:cubicBezTo>
                <a:close/>
                <a:moveTo>
                  <a:pt x="4998154" y="3792855"/>
                </a:moveTo>
                <a:cubicBezTo>
                  <a:pt x="5007332" y="3792855"/>
                  <a:pt x="5017129" y="3794715"/>
                  <a:pt x="5027547" y="3798436"/>
                </a:cubicBezTo>
                <a:cubicBezTo>
                  <a:pt x="5024075" y="3809350"/>
                  <a:pt x="5018059" y="3818404"/>
                  <a:pt x="5009502" y="3825597"/>
                </a:cubicBezTo>
                <a:cubicBezTo>
                  <a:pt x="5000944" y="3832791"/>
                  <a:pt x="4991456" y="3836387"/>
                  <a:pt x="4981038" y="3836387"/>
                </a:cubicBezTo>
                <a:cubicBezTo>
                  <a:pt x="4975085" y="3836387"/>
                  <a:pt x="4970001" y="3834775"/>
                  <a:pt x="4965784" y="3831550"/>
                </a:cubicBezTo>
                <a:cubicBezTo>
                  <a:pt x="4961567" y="3828326"/>
                  <a:pt x="4959459" y="3823985"/>
                  <a:pt x="4959459" y="3818528"/>
                </a:cubicBezTo>
                <a:cubicBezTo>
                  <a:pt x="4959459" y="3812079"/>
                  <a:pt x="4963117" y="3806188"/>
                  <a:pt x="4970434" y="3800855"/>
                </a:cubicBezTo>
                <a:cubicBezTo>
                  <a:pt x="4977752" y="3795522"/>
                  <a:pt x="4986991" y="3792855"/>
                  <a:pt x="4998154" y="3792855"/>
                </a:cubicBezTo>
                <a:close/>
                <a:moveTo>
                  <a:pt x="9244889" y="3639562"/>
                </a:moveTo>
                <a:cubicBezTo>
                  <a:pt x="9231495" y="3639562"/>
                  <a:pt x="9220209" y="3644151"/>
                  <a:pt x="9211031" y="3653329"/>
                </a:cubicBezTo>
                <a:cubicBezTo>
                  <a:pt x="9201854" y="3662507"/>
                  <a:pt x="9197264" y="3673793"/>
                  <a:pt x="9197264" y="3687187"/>
                </a:cubicBezTo>
                <a:cubicBezTo>
                  <a:pt x="9197264" y="3700582"/>
                  <a:pt x="9201854" y="3711868"/>
                  <a:pt x="9211031" y="3721046"/>
                </a:cubicBezTo>
                <a:cubicBezTo>
                  <a:pt x="9220209" y="3730223"/>
                  <a:pt x="9231495" y="3734812"/>
                  <a:pt x="9244889" y="3734812"/>
                </a:cubicBezTo>
                <a:cubicBezTo>
                  <a:pt x="9258284" y="3734812"/>
                  <a:pt x="9269570" y="3730223"/>
                  <a:pt x="9278748" y="3721046"/>
                </a:cubicBezTo>
                <a:cubicBezTo>
                  <a:pt x="9287926" y="3711868"/>
                  <a:pt x="9292514" y="3700582"/>
                  <a:pt x="9292514" y="3687187"/>
                </a:cubicBezTo>
                <a:cubicBezTo>
                  <a:pt x="9292514" y="3673793"/>
                  <a:pt x="9287926" y="3662507"/>
                  <a:pt x="9278748" y="3653329"/>
                </a:cubicBezTo>
                <a:cubicBezTo>
                  <a:pt x="9269570" y="3644151"/>
                  <a:pt x="9258284" y="3639562"/>
                  <a:pt x="9244889" y="3639562"/>
                </a:cubicBezTo>
                <a:close/>
                <a:moveTo>
                  <a:pt x="3796593" y="3639562"/>
                </a:moveTo>
                <a:cubicBezTo>
                  <a:pt x="3783199" y="3639562"/>
                  <a:pt x="3771913" y="3644151"/>
                  <a:pt x="3762735" y="3653329"/>
                </a:cubicBezTo>
                <a:cubicBezTo>
                  <a:pt x="3753557" y="3662507"/>
                  <a:pt x="3748968" y="3673793"/>
                  <a:pt x="3748968" y="3687187"/>
                </a:cubicBezTo>
                <a:cubicBezTo>
                  <a:pt x="3748968" y="3700582"/>
                  <a:pt x="3753557" y="3711868"/>
                  <a:pt x="3762735" y="3721046"/>
                </a:cubicBezTo>
                <a:cubicBezTo>
                  <a:pt x="3771913" y="3730223"/>
                  <a:pt x="3783199" y="3734812"/>
                  <a:pt x="3796593" y="3734812"/>
                </a:cubicBezTo>
                <a:cubicBezTo>
                  <a:pt x="3809988" y="3734812"/>
                  <a:pt x="3821273" y="3730223"/>
                  <a:pt x="3830451" y="3721046"/>
                </a:cubicBezTo>
                <a:cubicBezTo>
                  <a:pt x="3839629" y="3711868"/>
                  <a:pt x="3844218" y="3700582"/>
                  <a:pt x="3844218" y="3687187"/>
                </a:cubicBezTo>
                <a:cubicBezTo>
                  <a:pt x="3844218" y="3673793"/>
                  <a:pt x="3839629" y="3662507"/>
                  <a:pt x="3830451" y="3653329"/>
                </a:cubicBezTo>
                <a:cubicBezTo>
                  <a:pt x="3821273" y="3644151"/>
                  <a:pt x="3809988" y="3639562"/>
                  <a:pt x="3796593" y="3639562"/>
                </a:cubicBezTo>
                <a:close/>
                <a:moveTo>
                  <a:pt x="1345840" y="3639562"/>
                </a:moveTo>
                <a:cubicBezTo>
                  <a:pt x="1332445" y="3639562"/>
                  <a:pt x="1321159" y="3644151"/>
                  <a:pt x="1311981" y="3653329"/>
                </a:cubicBezTo>
                <a:cubicBezTo>
                  <a:pt x="1302803" y="3662507"/>
                  <a:pt x="1298215" y="3673793"/>
                  <a:pt x="1298215" y="3687187"/>
                </a:cubicBezTo>
                <a:cubicBezTo>
                  <a:pt x="1298215" y="3700582"/>
                  <a:pt x="1302803" y="3711868"/>
                  <a:pt x="1311981" y="3721046"/>
                </a:cubicBezTo>
                <a:cubicBezTo>
                  <a:pt x="1321159" y="3730223"/>
                  <a:pt x="1332445" y="3734812"/>
                  <a:pt x="1345840" y="3734812"/>
                </a:cubicBezTo>
                <a:cubicBezTo>
                  <a:pt x="1359234" y="3734812"/>
                  <a:pt x="1370520" y="3730223"/>
                  <a:pt x="1379698" y="3721046"/>
                </a:cubicBezTo>
                <a:cubicBezTo>
                  <a:pt x="1388876" y="3711868"/>
                  <a:pt x="1393465" y="3700582"/>
                  <a:pt x="1393465" y="3687187"/>
                </a:cubicBezTo>
                <a:cubicBezTo>
                  <a:pt x="1393465" y="3673793"/>
                  <a:pt x="1388876" y="3662507"/>
                  <a:pt x="1379698" y="3653329"/>
                </a:cubicBezTo>
                <a:cubicBezTo>
                  <a:pt x="1370520" y="3644151"/>
                  <a:pt x="1359234" y="3639562"/>
                  <a:pt x="1345840" y="3639562"/>
                </a:cubicBezTo>
                <a:close/>
                <a:moveTo>
                  <a:pt x="9362092" y="3455387"/>
                </a:moveTo>
                <a:lnTo>
                  <a:pt x="9362092" y="3620587"/>
                </a:lnTo>
                <a:cubicBezTo>
                  <a:pt x="9332078" y="3579907"/>
                  <a:pt x="9295119" y="3548901"/>
                  <a:pt x="9251215" y="3527569"/>
                </a:cubicBezTo>
                <a:close/>
                <a:moveTo>
                  <a:pt x="3913795" y="3455387"/>
                </a:moveTo>
                <a:lnTo>
                  <a:pt x="3913795" y="3620587"/>
                </a:lnTo>
                <a:cubicBezTo>
                  <a:pt x="3883782" y="3579907"/>
                  <a:pt x="3846823" y="3548901"/>
                  <a:pt x="3802918" y="3527569"/>
                </a:cubicBezTo>
                <a:close/>
                <a:moveTo>
                  <a:pt x="322869" y="3455387"/>
                </a:moveTo>
                <a:lnTo>
                  <a:pt x="322869" y="3620587"/>
                </a:lnTo>
                <a:cubicBezTo>
                  <a:pt x="292856" y="3579907"/>
                  <a:pt x="255897" y="3548901"/>
                  <a:pt x="211992" y="3527569"/>
                </a:cubicBezTo>
                <a:close/>
                <a:moveTo>
                  <a:pt x="5893950" y="3379113"/>
                </a:moveTo>
                <a:cubicBezTo>
                  <a:pt x="5865425" y="3379113"/>
                  <a:pt x="5842976" y="3386492"/>
                  <a:pt x="5826605" y="3401251"/>
                </a:cubicBezTo>
                <a:cubicBezTo>
                  <a:pt x="5810234" y="3416010"/>
                  <a:pt x="5802049" y="3434303"/>
                  <a:pt x="5802049" y="3456132"/>
                </a:cubicBezTo>
                <a:cubicBezTo>
                  <a:pt x="5802049" y="3474983"/>
                  <a:pt x="5808436" y="3490920"/>
                  <a:pt x="5821210" y="3503943"/>
                </a:cubicBezTo>
                <a:cubicBezTo>
                  <a:pt x="5833985" y="3516965"/>
                  <a:pt x="5849922" y="3523476"/>
                  <a:pt x="5869021" y="3523476"/>
                </a:cubicBezTo>
                <a:cubicBezTo>
                  <a:pt x="5887129" y="3523476"/>
                  <a:pt x="5902074" y="3517957"/>
                  <a:pt x="5913856" y="3506919"/>
                </a:cubicBezTo>
                <a:cubicBezTo>
                  <a:pt x="5925638" y="3495881"/>
                  <a:pt x="5931529" y="3480936"/>
                  <a:pt x="5931529" y="3462085"/>
                </a:cubicBezTo>
                <a:cubicBezTo>
                  <a:pt x="5931529" y="3452163"/>
                  <a:pt x="5929173" y="3442365"/>
                  <a:pt x="5924460" y="3432691"/>
                </a:cubicBezTo>
                <a:cubicBezTo>
                  <a:pt x="5926196" y="3431947"/>
                  <a:pt x="5928305" y="3431575"/>
                  <a:pt x="5930785" y="3431575"/>
                </a:cubicBezTo>
                <a:cubicBezTo>
                  <a:pt x="5948397" y="3431575"/>
                  <a:pt x="5963899" y="3438706"/>
                  <a:pt x="5977294" y="3452969"/>
                </a:cubicBezTo>
                <a:cubicBezTo>
                  <a:pt x="5990688" y="3467232"/>
                  <a:pt x="5997386" y="3485153"/>
                  <a:pt x="5997386" y="3506733"/>
                </a:cubicBezTo>
                <a:cubicBezTo>
                  <a:pt x="5997386" y="3531786"/>
                  <a:pt x="5987774" y="3553056"/>
                  <a:pt x="5968550" y="3570543"/>
                </a:cubicBezTo>
                <a:cubicBezTo>
                  <a:pt x="5949327" y="3588031"/>
                  <a:pt x="5923964" y="3596774"/>
                  <a:pt x="5892462" y="3596774"/>
                </a:cubicBezTo>
                <a:cubicBezTo>
                  <a:pt x="5853270" y="3596774"/>
                  <a:pt x="5817056" y="3580899"/>
                  <a:pt x="5783817" y="3549149"/>
                </a:cubicBezTo>
                <a:cubicBezTo>
                  <a:pt x="5750579" y="3517399"/>
                  <a:pt x="5722426" y="3466922"/>
                  <a:pt x="5699357" y="3397717"/>
                </a:cubicBezTo>
                <a:lnTo>
                  <a:pt x="5664755" y="3386555"/>
                </a:lnTo>
                <a:cubicBezTo>
                  <a:pt x="5686335" y="3485277"/>
                  <a:pt x="5717093" y="3558017"/>
                  <a:pt x="5757028" y="3604774"/>
                </a:cubicBezTo>
                <a:cubicBezTo>
                  <a:pt x="5796965" y="3651530"/>
                  <a:pt x="5842108" y="3674909"/>
                  <a:pt x="5892462" y="3674909"/>
                </a:cubicBezTo>
                <a:cubicBezTo>
                  <a:pt x="5940583" y="3674909"/>
                  <a:pt x="5977852" y="3661204"/>
                  <a:pt x="6004269" y="3633795"/>
                </a:cubicBezTo>
                <a:cubicBezTo>
                  <a:pt x="6030686" y="3606386"/>
                  <a:pt x="6043895" y="3570605"/>
                  <a:pt x="6043895" y="3526453"/>
                </a:cubicBezTo>
                <a:cubicBezTo>
                  <a:pt x="6043895" y="3483293"/>
                  <a:pt x="6029136" y="3447946"/>
                  <a:pt x="5999618" y="3420413"/>
                </a:cubicBezTo>
                <a:cubicBezTo>
                  <a:pt x="5970101" y="3392880"/>
                  <a:pt x="5934878" y="3379113"/>
                  <a:pt x="5893950" y="3379113"/>
                </a:cubicBezTo>
                <a:close/>
                <a:moveTo>
                  <a:pt x="9734832" y="3353812"/>
                </a:moveTo>
                <a:lnTo>
                  <a:pt x="9935377" y="3353812"/>
                </a:lnTo>
                <a:lnTo>
                  <a:pt x="9935377" y="3484781"/>
                </a:lnTo>
                <a:cubicBezTo>
                  <a:pt x="9911317" y="3442613"/>
                  <a:pt x="9889737" y="3421529"/>
                  <a:pt x="9870637" y="3421529"/>
                </a:cubicBezTo>
                <a:cubicBezTo>
                  <a:pt x="9859724" y="3421529"/>
                  <a:pt x="9844469" y="3432567"/>
                  <a:pt x="9824873" y="3454643"/>
                </a:cubicBezTo>
                <a:cubicBezTo>
                  <a:pt x="9822889" y="3435296"/>
                  <a:pt x="9814889" y="3416878"/>
                  <a:pt x="9800874" y="3399391"/>
                </a:cubicBezTo>
                <a:cubicBezTo>
                  <a:pt x="9786860" y="3381904"/>
                  <a:pt x="9764846" y="3366711"/>
                  <a:pt x="9734832" y="3353812"/>
                </a:cubicBezTo>
                <a:close/>
                <a:moveTo>
                  <a:pt x="8300277" y="3353812"/>
                </a:moveTo>
                <a:lnTo>
                  <a:pt x="8479987" y="3353812"/>
                </a:lnTo>
                <a:lnTo>
                  <a:pt x="8479987" y="3581519"/>
                </a:lnTo>
                <a:cubicBezTo>
                  <a:pt x="8463120" y="3552994"/>
                  <a:pt x="8443649" y="3531786"/>
                  <a:pt x="8421572" y="3517895"/>
                </a:cubicBezTo>
                <a:cubicBezTo>
                  <a:pt x="8423060" y="3510454"/>
                  <a:pt x="8423805" y="3502764"/>
                  <a:pt x="8423805" y="3494827"/>
                </a:cubicBezTo>
                <a:cubicBezTo>
                  <a:pt x="8423805" y="3468038"/>
                  <a:pt x="8412953" y="3442427"/>
                  <a:pt x="8391248" y="3417994"/>
                </a:cubicBezTo>
                <a:cubicBezTo>
                  <a:pt x="8369545" y="3393562"/>
                  <a:pt x="8339221" y="3372168"/>
                  <a:pt x="8300277" y="3353812"/>
                </a:cubicBezTo>
                <a:close/>
                <a:moveTo>
                  <a:pt x="4829457" y="3353812"/>
                </a:moveTo>
                <a:lnTo>
                  <a:pt x="5030003" y="3353812"/>
                </a:lnTo>
                <a:lnTo>
                  <a:pt x="5030003" y="3484781"/>
                </a:lnTo>
                <a:cubicBezTo>
                  <a:pt x="5005943" y="3442613"/>
                  <a:pt x="4984362" y="3421529"/>
                  <a:pt x="4965262" y="3421529"/>
                </a:cubicBezTo>
                <a:cubicBezTo>
                  <a:pt x="4954349" y="3421529"/>
                  <a:pt x="4939094" y="3432567"/>
                  <a:pt x="4919498" y="3454643"/>
                </a:cubicBezTo>
                <a:cubicBezTo>
                  <a:pt x="4917514" y="3435296"/>
                  <a:pt x="4909514" y="3416878"/>
                  <a:pt x="4895499" y="3399391"/>
                </a:cubicBezTo>
                <a:cubicBezTo>
                  <a:pt x="4881485" y="3381904"/>
                  <a:pt x="4859471" y="3366711"/>
                  <a:pt x="4829457" y="3353812"/>
                </a:cubicBezTo>
                <a:close/>
                <a:moveTo>
                  <a:pt x="4257957" y="3353812"/>
                </a:moveTo>
                <a:lnTo>
                  <a:pt x="4458503" y="3353812"/>
                </a:lnTo>
                <a:lnTo>
                  <a:pt x="4458503" y="3484781"/>
                </a:lnTo>
                <a:cubicBezTo>
                  <a:pt x="4434442" y="3442613"/>
                  <a:pt x="4412862" y="3421529"/>
                  <a:pt x="4393763" y="3421529"/>
                </a:cubicBezTo>
                <a:cubicBezTo>
                  <a:pt x="4382849" y="3421529"/>
                  <a:pt x="4367594" y="3432567"/>
                  <a:pt x="4347998" y="3454643"/>
                </a:cubicBezTo>
                <a:cubicBezTo>
                  <a:pt x="4346014" y="3435296"/>
                  <a:pt x="4338014" y="3416878"/>
                  <a:pt x="4324000" y="3399391"/>
                </a:cubicBezTo>
                <a:cubicBezTo>
                  <a:pt x="4309985" y="3381904"/>
                  <a:pt x="4287971" y="3366711"/>
                  <a:pt x="4257957" y="3353812"/>
                </a:cubicBezTo>
                <a:close/>
                <a:moveTo>
                  <a:pt x="2577319" y="3353812"/>
                </a:moveTo>
                <a:lnTo>
                  <a:pt x="2646895" y="3353812"/>
                </a:lnTo>
                <a:cubicBezTo>
                  <a:pt x="2652104" y="3359765"/>
                  <a:pt x="2654710" y="3365719"/>
                  <a:pt x="2654710" y="3371672"/>
                </a:cubicBezTo>
                <a:cubicBezTo>
                  <a:pt x="2654710" y="3377873"/>
                  <a:pt x="2652415" y="3382896"/>
                  <a:pt x="2647826" y="3386741"/>
                </a:cubicBezTo>
                <a:cubicBezTo>
                  <a:pt x="2643237" y="3390585"/>
                  <a:pt x="2636602" y="3392508"/>
                  <a:pt x="2627920" y="3392508"/>
                </a:cubicBezTo>
                <a:cubicBezTo>
                  <a:pt x="2618246" y="3392508"/>
                  <a:pt x="2609069" y="3389283"/>
                  <a:pt x="2600387" y="3382834"/>
                </a:cubicBezTo>
                <a:cubicBezTo>
                  <a:pt x="2591705" y="3376385"/>
                  <a:pt x="2584015" y="3366711"/>
                  <a:pt x="2577319" y="3353812"/>
                </a:cubicBezTo>
                <a:close/>
                <a:moveTo>
                  <a:pt x="1292633" y="3353812"/>
                </a:moveTo>
                <a:lnTo>
                  <a:pt x="1459321" y="3353812"/>
                </a:lnTo>
                <a:lnTo>
                  <a:pt x="1459321" y="3627284"/>
                </a:lnTo>
                <a:cubicBezTo>
                  <a:pt x="1421122" y="3587100"/>
                  <a:pt x="1379078" y="3557211"/>
                  <a:pt x="1333189" y="3537615"/>
                </a:cubicBezTo>
                <a:lnTo>
                  <a:pt x="1414301" y="3465061"/>
                </a:lnTo>
                <a:cubicBezTo>
                  <a:pt x="1373869" y="3411731"/>
                  <a:pt x="1333313" y="3374648"/>
                  <a:pt x="1292633" y="3353812"/>
                </a:cubicBezTo>
                <a:close/>
                <a:moveTo>
                  <a:pt x="8666394" y="3238843"/>
                </a:moveTo>
                <a:lnTo>
                  <a:pt x="8666394" y="3353812"/>
                </a:lnTo>
                <a:cubicBezTo>
                  <a:pt x="8655481" y="3336697"/>
                  <a:pt x="8645683" y="3325349"/>
                  <a:pt x="8637001" y="3319768"/>
                </a:cubicBezTo>
                <a:cubicBezTo>
                  <a:pt x="8628319" y="3314187"/>
                  <a:pt x="8615793" y="3311396"/>
                  <a:pt x="8599422" y="3311396"/>
                </a:cubicBezTo>
                <a:lnTo>
                  <a:pt x="8594957" y="3311396"/>
                </a:lnTo>
                <a:lnTo>
                  <a:pt x="8578214" y="3311396"/>
                </a:lnTo>
                <a:lnTo>
                  <a:pt x="8197214" y="3311396"/>
                </a:lnTo>
                <a:lnTo>
                  <a:pt x="8224003" y="3353812"/>
                </a:lnTo>
                <a:lnTo>
                  <a:pt x="8232561" y="3353812"/>
                </a:lnTo>
                <a:lnTo>
                  <a:pt x="8245955" y="3399205"/>
                </a:lnTo>
                <a:cubicBezTo>
                  <a:pt x="8277706" y="3404166"/>
                  <a:pt x="8303316" y="3410553"/>
                  <a:pt x="8322788" y="3418366"/>
                </a:cubicBezTo>
                <a:cubicBezTo>
                  <a:pt x="8342260" y="3426180"/>
                  <a:pt x="8357143" y="3435110"/>
                  <a:pt x="8367436" y="3445156"/>
                </a:cubicBezTo>
                <a:cubicBezTo>
                  <a:pt x="8377730" y="3455201"/>
                  <a:pt x="8382877" y="3466301"/>
                  <a:pt x="8382877" y="3478456"/>
                </a:cubicBezTo>
                <a:cubicBezTo>
                  <a:pt x="8382877" y="3485897"/>
                  <a:pt x="8380893" y="3492595"/>
                  <a:pt x="8376924" y="3498548"/>
                </a:cubicBezTo>
                <a:cubicBezTo>
                  <a:pt x="8364770" y="3494827"/>
                  <a:pt x="8352244" y="3492967"/>
                  <a:pt x="8339345" y="3492967"/>
                </a:cubicBezTo>
                <a:cubicBezTo>
                  <a:pt x="8319997" y="3492967"/>
                  <a:pt x="8303254" y="3498858"/>
                  <a:pt x="8289115" y="3510640"/>
                </a:cubicBezTo>
                <a:cubicBezTo>
                  <a:pt x="8274977" y="3522422"/>
                  <a:pt x="8267907" y="3537863"/>
                  <a:pt x="8267907" y="3556963"/>
                </a:cubicBezTo>
                <a:cubicBezTo>
                  <a:pt x="8267907" y="3575318"/>
                  <a:pt x="8273985" y="3590325"/>
                  <a:pt x="8286139" y="3601983"/>
                </a:cubicBezTo>
                <a:cubicBezTo>
                  <a:pt x="8298293" y="3613641"/>
                  <a:pt x="8313300" y="3619470"/>
                  <a:pt x="8331159" y="3619470"/>
                </a:cubicBezTo>
                <a:cubicBezTo>
                  <a:pt x="8349267" y="3619470"/>
                  <a:pt x="8364956" y="3614448"/>
                  <a:pt x="8378226" y="3604402"/>
                </a:cubicBezTo>
                <a:cubicBezTo>
                  <a:pt x="8391497" y="3594356"/>
                  <a:pt x="8402349" y="3580031"/>
                  <a:pt x="8410782" y="3561428"/>
                </a:cubicBezTo>
                <a:cubicBezTo>
                  <a:pt x="8429386" y="3571101"/>
                  <a:pt x="8445633" y="3587968"/>
                  <a:pt x="8459523" y="3612029"/>
                </a:cubicBezTo>
                <a:cubicBezTo>
                  <a:pt x="8473414" y="3636090"/>
                  <a:pt x="8483088" y="3664615"/>
                  <a:pt x="8488545" y="3697605"/>
                </a:cubicBezTo>
                <a:lnTo>
                  <a:pt x="8545472" y="3734812"/>
                </a:lnTo>
                <a:lnTo>
                  <a:pt x="8545472" y="3353812"/>
                </a:lnTo>
                <a:lnTo>
                  <a:pt x="8605003" y="3353812"/>
                </a:lnTo>
                <a:lnTo>
                  <a:pt x="8607979" y="3353812"/>
                </a:lnTo>
                <a:cubicBezTo>
                  <a:pt x="8621870" y="3353812"/>
                  <a:pt x="8635079" y="3364168"/>
                  <a:pt x="8647605" y="3384880"/>
                </a:cubicBezTo>
                <a:cubicBezTo>
                  <a:pt x="8660131" y="3405592"/>
                  <a:pt x="8666394" y="3424258"/>
                  <a:pt x="8666394" y="3440877"/>
                </a:cubicBezTo>
                <a:lnTo>
                  <a:pt x="8666394" y="3692024"/>
                </a:lnTo>
                <a:lnTo>
                  <a:pt x="8731879" y="3734812"/>
                </a:lnTo>
                <a:lnTo>
                  <a:pt x="8731879" y="3353812"/>
                </a:lnTo>
                <a:lnTo>
                  <a:pt x="8785978" y="3353812"/>
                </a:lnTo>
                <a:lnTo>
                  <a:pt x="8808153" y="3353812"/>
                </a:lnTo>
                <a:lnTo>
                  <a:pt x="8819464" y="3353812"/>
                </a:lnTo>
                <a:lnTo>
                  <a:pt x="8819464" y="3567381"/>
                </a:lnTo>
                <a:lnTo>
                  <a:pt x="8880856" y="3621703"/>
                </a:lnTo>
                <a:cubicBezTo>
                  <a:pt x="8932946" y="3559195"/>
                  <a:pt x="8976230" y="3514919"/>
                  <a:pt x="9010708" y="3488874"/>
                </a:cubicBezTo>
                <a:cubicBezTo>
                  <a:pt x="9006740" y="3511694"/>
                  <a:pt x="9004755" y="3534266"/>
                  <a:pt x="9004755" y="3556591"/>
                </a:cubicBezTo>
                <a:cubicBezTo>
                  <a:pt x="9004755" y="3613393"/>
                  <a:pt x="9020507" y="3674413"/>
                  <a:pt x="9052008" y="3739649"/>
                </a:cubicBezTo>
                <a:lnTo>
                  <a:pt x="9082890" y="3748579"/>
                </a:lnTo>
                <a:cubicBezTo>
                  <a:pt x="9065527" y="3698970"/>
                  <a:pt x="9056845" y="3650724"/>
                  <a:pt x="9056845" y="3603844"/>
                </a:cubicBezTo>
                <a:cubicBezTo>
                  <a:pt x="9056845" y="3552002"/>
                  <a:pt x="9071232" y="3494579"/>
                  <a:pt x="9100005" y="3431575"/>
                </a:cubicBezTo>
                <a:lnTo>
                  <a:pt x="9024103" y="3389531"/>
                </a:lnTo>
                <a:cubicBezTo>
                  <a:pt x="8973998" y="3423265"/>
                  <a:pt x="8927613" y="3463201"/>
                  <a:pt x="8884949" y="3509338"/>
                </a:cubicBezTo>
                <a:lnTo>
                  <a:pt x="8884949" y="3353812"/>
                </a:lnTo>
                <a:lnTo>
                  <a:pt x="9157453" y="3353812"/>
                </a:lnTo>
                <a:lnTo>
                  <a:pt x="9176280" y="3353812"/>
                </a:lnTo>
                <a:lnTo>
                  <a:pt x="9362092" y="3353812"/>
                </a:lnTo>
                <a:lnTo>
                  <a:pt x="9362092" y="3381346"/>
                </a:lnTo>
                <a:lnTo>
                  <a:pt x="9151128" y="3514547"/>
                </a:lnTo>
                <a:lnTo>
                  <a:pt x="9188335" y="3577799"/>
                </a:lnTo>
                <a:cubicBezTo>
                  <a:pt x="9277384" y="3587224"/>
                  <a:pt x="9338155" y="3627160"/>
                  <a:pt x="9370649" y="3697605"/>
                </a:cubicBezTo>
                <a:lnTo>
                  <a:pt x="9427576" y="3734812"/>
                </a:lnTo>
                <a:lnTo>
                  <a:pt x="9427576" y="3353812"/>
                </a:lnTo>
                <a:lnTo>
                  <a:pt x="9481303" y="3353812"/>
                </a:lnTo>
                <a:lnTo>
                  <a:pt x="9484279" y="3353812"/>
                </a:lnTo>
                <a:cubicBezTo>
                  <a:pt x="9498170" y="3353812"/>
                  <a:pt x="9511379" y="3364168"/>
                  <a:pt x="9523905" y="3384880"/>
                </a:cubicBezTo>
                <a:cubicBezTo>
                  <a:pt x="9536431" y="3405592"/>
                  <a:pt x="9542694" y="3424258"/>
                  <a:pt x="9542694" y="3440877"/>
                </a:cubicBezTo>
                <a:lnTo>
                  <a:pt x="9542694" y="3692024"/>
                </a:lnTo>
                <a:lnTo>
                  <a:pt x="9608179" y="3734812"/>
                </a:lnTo>
                <a:lnTo>
                  <a:pt x="9608179" y="3353812"/>
                </a:lnTo>
                <a:lnTo>
                  <a:pt x="9662278" y="3353812"/>
                </a:lnTo>
                <a:lnTo>
                  <a:pt x="9670835" y="3353812"/>
                </a:lnTo>
                <a:lnTo>
                  <a:pt x="9684230" y="3399205"/>
                </a:lnTo>
                <a:cubicBezTo>
                  <a:pt x="9709035" y="3403422"/>
                  <a:pt x="9729437" y="3408879"/>
                  <a:pt x="9745436" y="3415576"/>
                </a:cubicBezTo>
                <a:cubicBezTo>
                  <a:pt x="9761435" y="3422273"/>
                  <a:pt x="9773404" y="3430273"/>
                  <a:pt x="9781340" y="3439574"/>
                </a:cubicBezTo>
                <a:cubicBezTo>
                  <a:pt x="9789278" y="3448876"/>
                  <a:pt x="9793247" y="3460596"/>
                  <a:pt x="9793247" y="3474735"/>
                </a:cubicBezTo>
                <a:cubicBezTo>
                  <a:pt x="9793247" y="3479944"/>
                  <a:pt x="9792627" y="3485277"/>
                  <a:pt x="9791386" y="3490734"/>
                </a:cubicBezTo>
                <a:cubicBezTo>
                  <a:pt x="9778241" y="3506609"/>
                  <a:pt x="9764846" y="3520810"/>
                  <a:pt x="9751203" y="3533336"/>
                </a:cubicBezTo>
                <a:cubicBezTo>
                  <a:pt x="9737560" y="3545862"/>
                  <a:pt x="9725406" y="3552126"/>
                  <a:pt x="9714740" y="3552126"/>
                </a:cubicBezTo>
                <a:cubicBezTo>
                  <a:pt x="9704322" y="3552126"/>
                  <a:pt x="9696136" y="3540716"/>
                  <a:pt x="9690183" y="3517895"/>
                </a:cubicBezTo>
                <a:lnTo>
                  <a:pt x="9659301" y="3529057"/>
                </a:lnTo>
                <a:cubicBezTo>
                  <a:pt x="9670960" y="3563040"/>
                  <a:pt x="9683114" y="3587472"/>
                  <a:pt x="9695764" y="3602355"/>
                </a:cubicBezTo>
                <a:cubicBezTo>
                  <a:pt x="9708415" y="3617238"/>
                  <a:pt x="9721437" y="3624679"/>
                  <a:pt x="9734832" y="3624679"/>
                </a:cubicBezTo>
                <a:cubicBezTo>
                  <a:pt x="9745498" y="3624679"/>
                  <a:pt x="9757405" y="3619594"/>
                  <a:pt x="9770550" y="3609425"/>
                </a:cubicBezTo>
                <a:cubicBezTo>
                  <a:pt x="9783697" y="3599255"/>
                  <a:pt x="9805091" y="3577178"/>
                  <a:pt x="9834732" y="3543196"/>
                </a:cubicBezTo>
                <a:cubicBezTo>
                  <a:pt x="9864375" y="3509214"/>
                  <a:pt x="9884528" y="3492222"/>
                  <a:pt x="9895194" y="3492222"/>
                </a:cubicBezTo>
                <a:cubicBezTo>
                  <a:pt x="9904868" y="3492222"/>
                  <a:pt x="9913983" y="3499540"/>
                  <a:pt x="9922541" y="3514175"/>
                </a:cubicBezTo>
                <a:cubicBezTo>
                  <a:pt x="9931099" y="3528809"/>
                  <a:pt x="9935377" y="3549521"/>
                  <a:pt x="9935377" y="3576310"/>
                </a:cubicBezTo>
                <a:lnTo>
                  <a:pt x="9935377" y="3692024"/>
                </a:lnTo>
                <a:lnTo>
                  <a:pt x="10000862" y="3734812"/>
                </a:lnTo>
                <a:lnTo>
                  <a:pt x="10000862" y="3353812"/>
                </a:lnTo>
                <a:lnTo>
                  <a:pt x="10052803" y="3353812"/>
                </a:lnTo>
                <a:lnTo>
                  <a:pt x="10055779" y="3353812"/>
                </a:lnTo>
                <a:cubicBezTo>
                  <a:pt x="10069670" y="3353812"/>
                  <a:pt x="10082879" y="3364168"/>
                  <a:pt x="10095405" y="3384880"/>
                </a:cubicBezTo>
                <a:cubicBezTo>
                  <a:pt x="10107931" y="3405592"/>
                  <a:pt x="10114194" y="3424258"/>
                  <a:pt x="10114194" y="3440877"/>
                </a:cubicBezTo>
                <a:lnTo>
                  <a:pt x="10114194" y="3692024"/>
                </a:lnTo>
                <a:lnTo>
                  <a:pt x="10179679" y="3734812"/>
                </a:lnTo>
                <a:lnTo>
                  <a:pt x="10179679" y="3353812"/>
                </a:lnTo>
                <a:lnTo>
                  <a:pt x="10255953" y="3353812"/>
                </a:lnTo>
                <a:lnTo>
                  <a:pt x="10229164" y="3311396"/>
                </a:lnTo>
                <a:lnTo>
                  <a:pt x="10176330" y="3311396"/>
                </a:lnTo>
                <a:cubicBezTo>
                  <a:pt x="10172609" y="3305939"/>
                  <a:pt x="10168952" y="3300048"/>
                  <a:pt x="10165354" y="3293723"/>
                </a:cubicBezTo>
                <a:cubicBezTo>
                  <a:pt x="10161758" y="3287398"/>
                  <a:pt x="10156177" y="3276670"/>
                  <a:pt x="10148611" y="3261539"/>
                </a:cubicBezTo>
                <a:cubicBezTo>
                  <a:pt x="10141045" y="3246408"/>
                  <a:pt x="10129574" y="3238843"/>
                  <a:pt x="10114194" y="3238843"/>
                </a:cubicBezTo>
                <a:lnTo>
                  <a:pt x="10114194" y="3353812"/>
                </a:lnTo>
                <a:cubicBezTo>
                  <a:pt x="10103280" y="3336697"/>
                  <a:pt x="10093483" y="3325349"/>
                  <a:pt x="10084801" y="3319768"/>
                </a:cubicBezTo>
                <a:cubicBezTo>
                  <a:pt x="10080460" y="3316977"/>
                  <a:pt x="10075158" y="3314884"/>
                  <a:pt x="10068895" y="3313489"/>
                </a:cubicBezTo>
                <a:lnTo>
                  <a:pt x="10050551" y="3311718"/>
                </a:lnTo>
                <a:lnTo>
                  <a:pt x="10050347" y="3311396"/>
                </a:lnTo>
                <a:lnTo>
                  <a:pt x="10047222" y="3311396"/>
                </a:lnTo>
                <a:lnTo>
                  <a:pt x="10026014" y="3311396"/>
                </a:lnTo>
                <a:lnTo>
                  <a:pt x="9657664" y="3311396"/>
                </a:lnTo>
                <a:lnTo>
                  <a:pt x="9635489" y="3311396"/>
                </a:lnTo>
                <a:lnTo>
                  <a:pt x="9604830" y="3311396"/>
                </a:lnTo>
                <a:cubicBezTo>
                  <a:pt x="9601109" y="3305939"/>
                  <a:pt x="9597451" y="3300048"/>
                  <a:pt x="9593854" y="3293723"/>
                </a:cubicBezTo>
                <a:cubicBezTo>
                  <a:pt x="9590258" y="3287398"/>
                  <a:pt x="9584677" y="3276670"/>
                  <a:pt x="9577111" y="3261539"/>
                </a:cubicBezTo>
                <a:cubicBezTo>
                  <a:pt x="9569546" y="3246408"/>
                  <a:pt x="9558074" y="3238843"/>
                  <a:pt x="9542694" y="3238843"/>
                </a:cubicBezTo>
                <a:lnTo>
                  <a:pt x="9542694" y="3353812"/>
                </a:lnTo>
                <a:cubicBezTo>
                  <a:pt x="9531781" y="3336697"/>
                  <a:pt x="9521983" y="3325349"/>
                  <a:pt x="9513301" y="3319768"/>
                </a:cubicBezTo>
                <a:cubicBezTo>
                  <a:pt x="9508960" y="3316977"/>
                  <a:pt x="9503658" y="3314884"/>
                  <a:pt x="9497395" y="3313489"/>
                </a:cubicBezTo>
                <a:lnTo>
                  <a:pt x="9477148" y="3311534"/>
                </a:lnTo>
                <a:lnTo>
                  <a:pt x="9477061" y="3311396"/>
                </a:lnTo>
                <a:lnTo>
                  <a:pt x="9475722" y="3311396"/>
                </a:lnTo>
                <a:lnTo>
                  <a:pt x="9454514" y="3311396"/>
                </a:lnTo>
                <a:lnTo>
                  <a:pt x="9149491" y="3311396"/>
                </a:lnTo>
                <a:lnTo>
                  <a:pt x="9130664" y="3311396"/>
                </a:lnTo>
                <a:lnTo>
                  <a:pt x="8781364" y="3311396"/>
                </a:lnTo>
                <a:lnTo>
                  <a:pt x="8759189" y="3311396"/>
                </a:lnTo>
                <a:lnTo>
                  <a:pt x="8728530" y="3311396"/>
                </a:lnTo>
                <a:cubicBezTo>
                  <a:pt x="8724809" y="3305939"/>
                  <a:pt x="8721151" y="3300048"/>
                  <a:pt x="8717554" y="3293723"/>
                </a:cubicBezTo>
                <a:cubicBezTo>
                  <a:pt x="8713958" y="3287398"/>
                  <a:pt x="8708377" y="3276670"/>
                  <a:pt x="8700811" y="3261539"/>
                </a:cubicBezTo>
                <a:cubicBezTo>
                  <a:pt x="8693246" y="3246408"/>
                  <a:pt x="8681774" y="3238843"/>
                  <a:pt x="8666394" y="3238843"/>
                </a:cubicBezTo>
                <a:close/>
                <a:moveTo>
                  <a:pt x="5542195" y="3238843"/>
                </a:moveTo>
                <a:lnTo>
                  <a:pt x="5542195" y="3353812"/>
                </a:lnTo>
                <a:cubicBezTo>
                  <a:pt x="5531281" y="3336697"/>
                  <a:pt x="5521483" y="3325349"/>
                  <a:pt x="5512801" y="3319768"/>
                </a:cubicBezTo>
                <a:cubicBezTo>
                  <a:pt x="5504120" y="3314187"/>
                  <a:pt x="5491593" y="3311396"/>
                  <a:pt x="5475222" y="3311396"/>
                </a:cubicBezTo>
                <a:lnTo>
                  <a:pt x="5471130" y="3311396"/>
                </a:lnTo>
                <a:lnTo>
                  <a:pt x="5454014" y="3311396"/>
                </a:lnTo>
                <a:lnTo>
                  <a:pt x="5144972" y="3311396"/>
                </a:lnTo>
                <a:lnTo>
                  <a:pt x="5120640" y="3311396"/>
                </a:lnTo>
                <a:lnTo>
                  <a:pt x="4730114" y="3311396"/>
                </a:lnTo>
                <a:lnTo>
                  <a:pt x="4756903" y="3353812"/>
                </a:lnTo>
                <a:lnTo>
                  <a:pt x="4765461" y="3353812"/>
                </a:lnTo>
                <a:lnTo>
                  <a:pt x="4778856" y="3399205"/>
                </a:lnTo>
                <a:cubicBezTo>
                  <a:pt x="4803660" y="3403422"/>
                  <a:pt x="4824062" y="3408879"/>
                  <a:pt x="4840061" y="3415576"/>
                </a:cubicBezTo>
                <a:cubicBezTo>
                  <a:pt x="4856060" y="3422273"/>
                  <a:pt x="4868028" y="3430273"/>
                  <a:pt x="4875966" y="3439574"/>
                </a:cubicBezTo>
                <a:cubicBezTo>
                  <a:pt x="4883903" y="3448876"/>
                  <a:pt x="4887872" y="3460596"/>
                  <a:pt x="4887872" y="3474735"/>
                </a:cubicBezTo>
                <a:cubicBezTo>
                  <a:pt x="4887872" y="3479944"/>
                  <a:pt x="4887252" y="3485277"/>
                  <a:pt x="4886012" y="3490734"/>
                </a:cubicBezTo>
                <a:cubicBezTo>
                  <a:pt x="4872866" y="3506609"/>
                  <a:pt x="4859471" y="3520810"/>
                  <a:pt x="4845828" y="3533336"/>
                </a:cubicBezTo>
                <a:cubicBezTo>
                  <a:pt x="4832186" y="3545863"/>
                  <a:pt x="4820031" y="3552126"/>
                  <a:pt x="4809365" y="3552126"/>
                </a:cubicBezTo>
                <a:cubicBezTo>
                  <a:pt x="4798947" y="3552126"/>
                  <a:pt x="4790762" y="3540716"/>
                  <a:pt x="4784809" y="3517895"/>
                </a:cubicBezTo>
                <a:lnTo>
                  <a:pt x="4753927" y="3529057"/>
                </a:lnTo>
                <a:cubicBezTo>
                  <a:pt x="4765585" y="3563040"/>
                  <a:pt x="4777739" y="3587472"/>
                  <a:pt x="4790390" y="3602355"/>
                </a:cubicBezTo>
                <a:cubicBezTo>
                  <a:pt x="4803041" y="3617238"/>
                  <a:pt x="4816063" y="3624679"/>
                  <a:pt x="4829457" y="3624679"/>
                </a:cubicBezTo>
                <a:cubicBezTo>
                  <a:pt x="4840124" y="3624679"/>
                  <a:pt x="4852029" y="3619594"/>
                  <a:pt x="4865176" y="3609425"/>
                </a:cubicBezTo>
                <a:cubicBezTo>
                  <a:pt x="4878322" y="3599255"/>
                  <a:pt x="4899716" y="3577178"/>
                  <a:pt x="4929358" y="3543196"/>
                </a:cubicBezTo>
                <a:cubicBezTo>
                  <a:pt x="4958999" y="3509214"/>
                  <a:pt x="4979153" y="3492222"/>
                  <a:pt x="4989819" y="3492222"/>
                </a:cubicBezTo>
                <a:cubicBezTo>
                  <a:pt x="4999493" y="3492222"/>
                  <a:pt x="5008609" y="3499540"/>
                  <a:pt x="5017166" y="3514175"/>
                </a:cubicBezTo>
                <a:cubicBezTo>
                  <a:pt x="5025724" y="3528809"/>
                  <a:pt x="5030003" y="3549521"/>
                  <a:pt x="5030003" y="3576310"/>
                </a:cubicBezTo>
                <a:lnTo>
                  <a:pt x="5030003" y="3686519"/>
                </a:lnTo>
                <a:lnTo>
                  <a:pt x="5022338" y="3685327"/>
                </a:lnTo>
                <a:cubicBezTo>
                  <a:pt x="5031268" y="3712364"/>
                  <a:pt x="5035733" y="3735556"/>
                  <a:pt x="5035733" y="3754904"/>
                </a:cubicBezTo>
                <a:cubicBezTo>
                  <a:pt x="5020850" y="3749943"/>
                  <a:pt x="5005843" y="3747463"/>
                  <a:pt x="4990712" y="3747463"/>
                </a:cubicBezTo>
                <a:cubicBezTo>
                  <a:pt x="4964171" y="3747463"/>
                  <a:pt x="4942839" y="3754966"/>
                  <a:pt x="4926716" y="3769973"/>
                </a:cubicBezTo>
                <a:cubicBezTo>
                  <a:pt x="4910593" y="3784980"/>
                  <a:pt x="4902531" y="3802529"/>
                  <a:pt x="4902531" y="3822621"/>
                </a:cubicBezTo>
                <a:cubicBezTo>
                  <a:pt x="4902531" y="3840976"/>
                  <a:pt x="4909477" y="3856541"/>
                  <a:pt x="4923368" y="3869316"/>
                </a:cubicBezTo>
                <a:cubicBezTo>
                  <a:pt x="4937258" y="3882090"/>
                  <a:pt x="4955365" y="3888477"/>
                  <a:pt x="4977690" y="3888477"/>
                </a:cubicBezTo>
                <a:cubicBezTo>
                  <a:pt x="5001999" y="3888477"/>
                  <a:pt x="5022338" y="3882090"/>
                  <a:pt x="5038709" y="3869316"/>
                </a:cubicBezTo>
                <a:cubicBezTo>
                  <a:pt x="5055081" y="3856541"/>
                  <a:pt x="5066491" y="3839364"/>
                  <a:pt x="5072940" y="3817784"/>
                </a:cubicBezTo>
                <a:cubicBezTo>
                  <a:pt x="5097249" y="3830682"/>
                  <a:pt x="5131851" y="3854247"/>
                  <a:pt x="5176747" y="3888477"/>
                </a:cubicBezTo>
                <a:lnTo>
                  <a:pt x="5176747" y="3843085"/>
                </a:lnTo>
                <a:cubicBezTo>
                  <a:pt x="5141028" y="3811831"/>
                  <a:pt x="5108411" y="3788018"/>
                  <a:pt x="5078893" y="3771647"/>
                </a:cubicBezTo>
                <a:cubicBezTo>
                  <a:pt x="5074428" y="3750253"/>
                  <a:pt x="5068847" y="3732801"/>
                  <a:pt x="5062150" y="3719290"/>
                </a:cubicBezTo>
                <a:lnTo>
                  <a:pt x="5056309" y="3709213"/>
                </a:lnTo>
                <a:lnTo>
                  <a:pt x="5095487" y="3734812"/>
                </a:lnTo>
                <a:lnTo>
                  <a:pt x="5095487" y="3353812"/>
                </a:lnTo>
                <a:lnTo>
                  <a:pt x="5147429" y="3353812"/>
                </a:lnTo>
                <a:lnTo>
                  <a:pt x="5171762" y="3353812"/>
                </a:lnTo>
                <a:lnTo>
                  <a:pt x="5356161" y="3353812"/>
                </a:lnTo>
                <a:lnTo>
                  <a:pt x="5356161" y="3442365"/>
                </a:lnTo>
                <a:cubicBezTo>
                  <a:pt x="5339541" y="3422025"/>
                  <a:pt x="5320627" y="3406460"/>
                  <a:pt x="5299419" y="3395670"/>
                </a:cubicBezTo>
                <a:cubicBezTo>
                  <a:pt x="5278211" y="3384880"/>
                  <a:pt x="5256445" y="3379485"/>
                  <a:pt x="5234120" y="3379485"/>
                </a:cubicBezTo>
                <a:cubicBezTo>
                  <a:pt x="5208820" y="3379485"/>
                  <a:pt x="5188542" y="3386678"/>
                  <a:pt x="5173287" y="3401065"/>
                </a:cubicBezTo>
                <a:cubicBezTo>
                  <a:pt x="5158033" y="3415452"/>
                  <a:pt x="5150405" y="3432939"/>
                  <a:pt x="5150405" y="3453527"/>
                </a:cubicBezTo>
                <a:cubicBezTo>
                  <a:pt x="5150405" y="3472131"/>
                  <a:pt x="5156296" y="3487509"/>
                  <a:pt x="5168078" y="3499664"/>
                </a:cubicBezTo>
                <a:cubicBezTo>
                  <a:pt x="5179860" y="3511818"/>
                  <a:pt x="5194557" y="3517895"/>
                  <a:pt x="5212168" y="3517895"/>
                </a:cubicBezTo>
                <a:cubicBezTo>
                  <a:pt x="5229781" y="3517895"/>
                  <a:pt x="5243919" y="3512314"/>
                  <a:pt x="5254584" y="3501152"/>
                </a:cubicBezTo>
                <a:cubicBezTo>
                  <a:pt x="5265251" y="3489990"/>
                  <a:pt x="5270584" y="3476472"/>
                  <a:pt x="5270584" y="3460596"/>
                </a:cubicBezTo>
                <a:cubicBezTo>
                  <a:pt x="5270584" y="3452411"/>
                  <a:pt x="5268351" y="3444721"/>
                  <a:pt x="5263886" y="3437528"/>
                </a:cubicBezTo>
                <a:cubicBezTo>
                  <a:pt x="5265623" y="3437280"/>
                  <a:pt x="5267607" y="3437156"/>
                  <a:pt x="5269839" y="3437156"/>
                </a:cubicBezTo>
                <a:cubicBezTo>
                  <a:pt x="5281498" y="3437156"/>
                  <a:pt x="5295513" y="3443729"/>
                  <a:pt x="5311883" y="3456876"/>
                </a:cubicBezTo>
                <a:cubicBezTo>
                  <a:pt x="5328255" y="3470022"/>
                  <a:pt x="5343013" y="3487634"/>
                  <a:pt x="5356161" y="3509710"/>
                </a:cubicBezTo>
                <a:lnTo>
                  <a:pt x="5356161" y="3537987"/>
                </a:lnTo>
                <a:lnTo>
                  <a:pt x="5356161" y="3545056"/>
                </a:lnTo>
                <a:lnTo>
                  <a:pt x="5356161" y="3625796"/>
                </a:lnTo>
                <a:cubicBezTo>
                  <a:pt x="5322426" y="3595038"/>
                  <a:pt x="5284970" y="3579659"/>
                  <a:pt x="5243794" y="3579659"/>
                </a:cubicBezTo>
                <a:cubicBezTo>
                  <a:pt x="5221471" y="3579659"/>
                  <a:pt x="5203487" y="3585922"/>
                  <a:pt x="5189844" y="3598449"/>
                </a:cubicBezTo>
                <a:cubicBezTo>
                  <a:pt x="5176202" y="3610975"/>
                  <a:pt x="5169380" y="3626044"/>
                  <a:pt x="5169380" y="3643655"/>
                </a:cubicBezTo>
                <a:cubicBezTo>
                  <a:pt x="5169380" y="3659778"/>
                  <a:pt x="5174589" y="3673111"/>
                  <a:pt x="5185007" y="3683652"/>
                </a:cubicBezTo>
                <a:cubicBezTo>
                  <a:pt x="5195425" y="3694195"/>
                  <a:pt x="5208448" y="3699465"/>
                  <a:pt x="5224075" y="3699465"/>
                </a:cubicBezTo>
                <a:cubicBezTo>
                  <a:pt x="5239702" y="3699465"/>
                  <a:pt x="5252228" y="3694629"/>
                  <a:pt x="5261654" y="3684955"/>
                </a:cubicBezTo>
                <a:cubicBezTo>
                  <a:pt x="5271080" y="3675281"/>
                  <a:pt x="5275792" y="3663375"/>
                  <a:pt x="5275792" y="3649236"/>
                </a:cubicBezTo>
                <a:cubicBezTo>
                  <a:pt x="5275792" y="3642043"/>
                  <a:pt x="5273809" y="3635097"/>
                  <a:pt x="5269839" y="3628400"/>
                </a:cubicBezTo>
                <a:cubicBezTo>
                  <a:pt x="5271080" y="3628152"/>
                  <a:pt x="5272444" y="3628028"/>
                  <a:pt x="5273932" y="3628028"/>
                </a:cubicBezTo>
                <a:cubicBezTo>
                  <a:pt x="5288319" y="3628028"/>
                  <a:pt x="5304380" y="3634725"/>
                  <a:pt x="5322115" y="3648120"/>
                </a:cubicBezTo>
                <a:cubicBezTo>
                  <a:pt x="5339851" y="3661514"/>
                  <a:pt x="5356284" y="3681482"/>
                  <a:pt x="5371414" y="3708023"/>
                </a:cubicBezTo>
                <a:lnTo>
                  <a:pt x="5421644" y="3735184"/>
                </a:lnTo>
                <a:lnTo>
                  <a:pt x="5421644" y="3587845"/>
                </a:lnTo>
                <a:lnTo>
                  <a:pt x="5421644" y="3537987"/>
                </a:lnTo>
                <a:lnTo>
                  <a:pt x="5421644" y="3353812"/>
                </a:lnTo>
                <a:lnTo>
                  <a:pt x="5480804" y="3353812"/>
                </a:lnTo>
                <a:lnTo>
                  <a:pt x="5483780" y="3353812"/>
                </a:lnTo>
                <a:cubicBezTo>
                  <a:pt x="5497671" y="3353812"/>
                  <a:pt x="5510880" y="3364168"/>
                  <a:pt x="5523406" y="3384880"/>
                </a:cubicBezTo>
                <a:cubicBezTo>
                  <a:pt x="5535932" y="3405592"/>
                  <a:pt x="5542195" y="3424258"/>
                  <a:pt x="5542195" y="3440877"/>
                </a:cubicBezTo>
                <a:lnTo>
                  <a:pt x="5542195" y="3692024"/>
                </a:lnTo>
                <a:lnTo>
                  <a:pt x="5607680" y="3734812"/>
                </a:lnTo>
                <a:lnTo>
                  <a:pt x="5607680" y="3353812"/>
                </a:lnTo>
                <a:lnTo>
                  <a:pt x="5661778" y="3353812"/>
                </a:lnTo>
                <a:lnTo>
                  <a:pt x="5683953" y="3353812"/>
                </a:lnTo>
                <a:lnTo>
                  <a:pt x="6120169" y="3353812"/>
                </a:lnTo>
                <a:lnTo>
                  <a:pt x="6093380" y="3311396"/>
                </a:lnTo>
                <a:lnTo>
                  <a:pt x="5657164" y="3311396"/>
                </a:lnTo>
                <a:lnTo>
                  <a:pt x="5634990" y="3311396"/>
                </a:lnTo>
                <a:lnTo>
                  <a:pt x="5604330" y="3311396"/>
                </a:lnTo>
                <a:cubicBezTo>
                  <a:pt x="5600610" y="3305939"/>
                  <a:pt x="5596951" y="3300048"/>
                  <a:pt x="5593354" y="3293723"/>
                </a:cubicBezTo>
                <a:cubicBezTo>
                  <a:pt x="5589758" y="3287398"/>
                  <a:pt x="5584177" y="3276670"/>
                  <a:pt x="5576611" y="3261539"/>
                </a:cubicBezTo>
                <a:cubicBezTo>
                  <a:pt x="5569046" y="3246408"/>
                  <a:pt x="5557574" y="3238843"/>
                  <a:pt x="5542195" y="3238843"/>
                </a:cubicBezTo>
                <a:close/>
                <a:moveTo>
                  <a:pt x="3589574" y="3238843"/>
                </a:moveTo>
                <a:lnTo>
                  <a:pt x="3589574" y="3353812"/>
                </a:lnTo>
                <a:cubicBezTo>
                  <a:pt x="3578659" y="3336697"/>
                  <a:pt x="3568861" y="3325349"/>
                  <a:pt x="3560180" y="3319768"/>
                </a:cubicBezTo>
                <a:cubicBezTo>
                  <a:pt x="3551499" y="3314187"/>
                  <a:pt x="3538972" y="3311396"/>
                  <a:pt x="3522600" y="3311396"/>
                </a:cubicBezTo>
                <a:lnTo>
                  <a:pt x="3520219" y="3311396"/>
                </a:lnTo>
                <a:lnTo>
                  <a:pt x="3501393" y="3311396"/>
                </a:lnTo>
                <a:lnTo>
                  <a:pt x="3129918" y="3311396"/>
                </a:lnTo>
                <a:lnTo>
                  <a:pt x="3156706" y="3353812"/>
                </a:lnTo>
                <a:lnTo>
                  <a:pt x="3190194" y="3353812"/>
                </a:lnTo>
                <a:lnTo>
                  <a:pt x="3190194" y="3567381"/>
                </a:lnTo>
                <a:lnTo>
                  <a:pt x="3251585" y="3621703"/>
                </a:lnTo>
                <a:cubicBezTo>
                  <a:pt x="3303674" y="3559195"/>
                  <a:pt x="3346959" y="3514919"/>
                  <a:pt x="3381437" y="3488874"/>
                </a:cubicBezTo>
                <a:cubicBezTo>
                  <a:pt x="3377468" y="3511694"/>
                  <a:pt x="3375485" y="3534266"/>
                  <a:pt x="3375485" y="3556591"/>
                </a:cubicBezTo>
                <a:cubicBezTo>
                  <a:pt x="3375485" y="3613393"/>
                  <a:pt x="3391235" y="3674413"/>
                  <a:pt x="3422737" y="3739649"/>
                </a:cubicBezTo>
                <a:lnTo>
                  <a:pt x="3453619" y="3748579"/>
                </a:lnTo>
                <a:cubicBezTo>
                  <a:pt x="3436256" y="3698970"/>
                  <a:pt x="3427574" y="3650724"/>
                  <a:pt x="3427574" y="3603844"/>
                </a:cubicBezTo>
                <a:cubicBezTo>
                  <a:pt x="3427574" y="3552002"/>
                  <a:pt x="3441961" y="3494579"/>
                  <a:pt x="3470734" y="3431575"/>
                </a:cubicBezTo>
                <a:lnTo>
                  <a:pt x="3394832" y="3389531"/>
                </a:lnTo>
                <a:cubicBezTo>
                  <a:pt x="3344726" y="3423265"/>
                  <a:pt x="3298341" y="3463201"/>
                  <a:pt x="3255677" y="3509338"/>
                </a:cubicBezTo>
                <a:lnTo>
                  <a:pt x="3255677" y="3353812"/>
                </a:lnTo>
                <a:lnTo>
                  <a:pt x="3528181" y="3353812"/>
                </a:lnTo>
                <a:lnTo>
                  <a:pt x="3531159" y="3353812"/>
                </a:lnTo>
                <a:cubicBezTo>
                  <a:pt x="3545049" y="3353812"/>
                  <a:pt x="3558258" y="3364168"/>
                  <a:pt x="3570784" y="3384880"/>
                </a:cubicBezTo>
                <a:cubicBezTo>
                  <a:pt x="3583310" y="3405592"/>
                  <a:pt x="3589574" y="3424258"/>
                  <a:pt x="3589574" y="3440877"/>
                </a:cubicBezTo>
                <a:lnTo>
                  <a:pt x="3589574" y="3692024"/>
                </a:lnTo>
                <a:lnTo>
                  <a:pt x="3655057" y="3734812"/>
                </a:lnTo>
                <a:lnTo>
                  <a:pt x="3655057" y="3353812"/>
                </a:lnTo>
                <a:lnTo>
                  <a:pt x="3709157" y="3353812"/>
                </a:lnTo>
                <a:lnTo>
                  <a:pt x="3731332" y="3353812"/>
                </a:lnTo>
                <a:lnTo>
                  <a:pt x="3913795" y="3353812"/>
                </a:lnTo>
                <a:lnTo>
                  <a:pt x="3913795" y="3381346"/>
                </a:lnTo>
                <a:lnTo>
                  <a:pt x="3702832" y="3514547"/>
                </a:lnTo>
                <a:lnTo>
                  <a:pt x="3740039" y="3577799"/>
                </a:lnTo>
                <a:cubicBezTo>
                  <a:pt x="3829087" y="3587224"/>
                  <a:pt x="3889858" y="3627160"/>
                  <a:pt x="3922353" y="3697605"/>
                </a:cubicBezTo>
                <a:lnTo>
                  <a:pt x="3979280" y="3734812"/>
                </a:lnTo>
                <a:lnTo>
                  <a:pt x="3979280" y="3536127"/>
                </a:lnTo>
                <a:cubicBezTo>
                  <a:pt x="4005573" y="3578543"/>
                  <a:pt x="4034842" y="3599751"/>
                  <a:pt x="4067088" y="3599751"/>
                </a:cubicBezTo>
                <a:cubicBezTo>
                  <a:pt x="4088668" y="3599751"/>
                  <a:pt x="4107396" y="3592061"/>
                  <a:pt x="4123271" y="3576682"/>
                </a:cubicBezTo>
                <a:cubicBezTo>
                  <a:pt x="4139146" y="3561303"/>
                  <a:pt x="4147083" y="3539351"/>
                  <a:pt x="4147083" y="3510826"/>
                </a:cubicBezTo>
                <a:cubicBezTo>
                  <a:pt x="4147083" y="3484037"/>
                  <a:pt x="4138774" y="3459418"/>
                  <a:pt x="4122154" y="3436970"/>
                </a:cubicBezTo>
                <a:cubicBezTo>
                  <a:pt x="4105535" y="3414522"/>
                  <a:pt x="4086808" y="3403298"/>
                  <a:pt x="4065972" y="3403298"/>
                </a:cubicBezTo>
                <a:cubicBezTo>
                  <a:pt x="4052825" y="3403298"/>
                  <a:pt x="4042035" y="3407700"/>
                  <a:pt x="4033602" y="3416506"/>
                </a:cubicBezTo>
                <a:cubicBezTo>
                  <a:pt x="4025168" y="3425312"/>
                  <a:pt x="4020951" y="3435916"/>
                  <a:pt x="4020951" y="3448318"/>
                </a:cubicBezTo>
                <a:cubicBezTo>
                  <a:pt x="4020951" y="3461961"/>
                  <a:pt x="4024982" y="3472937"/>
                  <a:pt x="4033043" y="3481246"/>
                </a:cubicBezTo>
                <a:cubicBezTo>
                  <a:pt x="4041105" y="3489556"/>
                  <a:pt x="4051089" y="3493711"/>
                  <a:pt x="4062995" y="3493711"/>
                </a:cubicBezTo>
                <a:cubicBezTo>
                  <a:pt x="4077630" y="3493711"/>
                  <a:pt x="4089908" y="3487262"/>
                  <a:pt x="4099831" y="3474363"/>
                </a:cubicBezTo>
                <a:cubicBezTo>
                  <a:pt x="4107519" y="3481556"/>
                  <a:pt x="4111365" y="3489990"/>
                  <a:pt x="4111365" y="3499664"/>
                </a:cubicBezTo>
                <a:cubicBezTo>
                  <a:pt x="4111365" y="3511074"/>
                  <a:pt x="4106775" y="3520996"/>
                  <a:pt x="4097598" y="3529429"/>
                </a:cubicBezTo>
                <a:cubicBezTo>
                  <a:pt x="4088420" y="3537863"/>
                  <a:pt x="4076266" y="3542080"/>
                  <a:pt x="4061135" y="3542080"/>
                </a:cubicBezTo>
                <a:cubicBezTo>
                  <a:pt x="4043275" y="3542080"/>
                  <a:pt x="4026966" y="3535569"/>
                  <a:pt x="4012208" y="3522546"/>
                </a:cubicBezTo>
                <a:cubicBezTo>
                  <a:pt x="3997449" y="3509524"/>
                  <a:pt x="3986473" y="3494827"/>
                  <a:pt x="3979280" y="3478456"/>
                </a:cubicBezTo>
                <a:lnTo>
                  <a:pt x="3979280" y="3353812"/>
                </a:lnTo>
                <a:lnTo>
                  <a:pt x="4185406" y="3353812"/>
                </a:lnTo>
                <a:lnTo>
                  <a:pt x="4193964" y="3353812"/>
                </a:lnTo>
                <a:lnTo>
                  <a:pt x="4207356" y="3399205"/>
                </a:lnTo>
                <a:cubicBezTo>
                  <a:pt x="4232160" y="3403422"/>
                  <a:pt x="4252562" y="3408879"/>
                  <a:pt x="4268561" y="3415576"/>
                </a:cubicBezTo>
                <a:cubicBezTo>
                  <a:pt x="4284560" y="3422273"/>
                  <a:pt x="4296528" y="3430273"/>
                  <a:pt x="4304466" y="3439574"/>
                </a:cubicBezTo>
                <a:cubicBezTo>
                  <a:pt x="4312403" y="3448876"/>
                  <a:pt x="4316372" y="3460596"/>
                  <a:pt x="4316372" y="3474735"/>
                </a:cubicBezTo>
                <a:cubicBezTo>
                  <a:pt x="4316372" y="3479944"/>
                  <a:pt x="4315752" y="3485277"/>
                  <a:pt x="4314512" y="3490734"/>
                </a:cubicBezTo>
                <a:cubicBezTo>
                  <a:pt x="4301366" y="3506609"/>
                  <a:pt x="4287971" y="3520810"/>
                  <a:pt x="4274328" y="3533336"/>
                </a:cubicBezTo>
                <a:cubicBezTo>
                  <a:pt x="4260685" y="3545862"/>
                  <a:pt x="4248531" y="3552126"/>
                  <a:pt x="4237865" y="3552126"/>
                </a:cubicBezTo>
                <a:cubicBezTo>
                  <a:pt x="4227447" y="3552126"/>
                  <a:pt x="4219262" y="3540716"/>
                  <a:pt x="4213309" y="3517895"/>
                </a:cubicBezTo>
                <a:lnTo>
                  <a:pt x="4182430" y="3529057"/>
                </a:lnTo>
                <a:cubicBezTo>
                  <a:pt x="4194088" y="3563040"/>
                  <a:pt x="4206239" y="3587472"/>
                  <a:pt x="4218890" y="3602355"/>
                </a:cubicBezTo>
                <a:cubicBezTo>
                  <a:pt x="4231540" y="3617238"/>
                  <a:pt x="4244563" y="3624679"/>
                  <a:pt x="4257957" y="3624679"/>
                </a:cubicBezTo>
                <a:cubicBezTo>
                  <a:pt x="4268624" y="3624679"/>
                  <a:pt x="4280529" y="3619594"/>
                  <a:pt x="4293676" y="3609425"/>
                </a:cubicBezTo>
                <a:cubicBezTo>
                  <a:pt x="4306823" y="3599255"/>
                  <a:pt x="4328217" y="3577178"/>
                  <a:pt x="4357858" y="3543196"/>
                </a:cubicBezTo>
                <a:cubicBezTo>
                  <a:pt x="4387499" y="3509214"/>
                  <a:pt x="4407653" y="3492222"/>
                  <a:pt x="4418319" y="3492222"/>
                </a:cubicBezTo>
                <a:cubicBezTo>
                  <a:pt x="4427994" y="3492222"/>
                  <a:pt x="4437109" y="3499540"/>
                  <a:pt x="4445667" y="3514175"/>
                </a:cubicBezTo>
                <a:cubicBezTo>
                  <a:pt x="4454224" y="3528809"/>
                  <a:pt x="4458503" y="3549521"/>
                  <a:pt x="4458503" y="3576310"/>
                </a:cubicBezTo>
                <a:lnTo>
                  <a:pt x="4458503" y="3692024"/>
                </a:lnTo>
                <a:lnTo>
                  <a:pt x="4523987" y="3734812"/>
                </a:lnTo>
                <a:lnTo>
                  <a:pt x="4523987" y="3353812"/>
                </a:lnTo>
                <a:lnTo>
                  <a:pt x="4600262" y="3353812"/>
                </a:lnTo>
                <a:lnTo>
                  <a:pt x="4573473" y="3311396"/>
                </a:lnTo>
                <a:lnTo>
                  <a:pt x="4181686" y="3311396"/>
                </a:lnTo>
                <a:lnTo>
                  <a:pt x="4158617" y="3311396"/>
                </a:lnTo>
                <a:lnTo>
                  <a:pt x="3704544" y="3311396"/>
                </a:lnTo>
                <a:lnTo>
                  <a:pt x="3682368" y="3311396"/>
                </a:lnTo>
                <a:lnTo>
                  <a:pt x="3651710" y="3311396"/>
                </a:lnTo>
                <a:cubicBezTo>
                  <a:pt x="3647989" y="3305939"/>
                  <a:pt x="3644330" y="3300048"/>
                  <a:pt x="3640733" y="3293723"/>
                </a:cubicBezTo>
                <a:cubicBezTo>
                  <a:pt x="3637136" y="3287398"/>
                  <a:pt x="3631556" y="3276670"/>
                  <a:pt x="3623990" y="3261539"/>
                </a:cubicBezTo>
                <a:cubicBezTo>
                  <a:pt x="3616424" y="3246408"/>
                  <a:pt x="3604952" y="3238843"/>
                  <a:pt x="3589574" y="3238843"/>
                </a:cubicBezTo>
                <a:close/>
                <a:moveTo>
                  <a:pt x="7218818" y="3127594"/>
                </a:moveTo>
                <a:cubicBezTo>
                  <a:pt x="7131258" y="3127594"/>
                  <a:pt x="7046177" y="3165917"/>
                  <a:pt x="6963578" y="3242563"/>
                </a:cubicBezTo>
                <a:lnTo>
                  <a:pt x="7011947" y="3311396"/>
                </a:lnTo>
                <a:lnTo>
                  <a:pt x="6971614" y="3311396"/>
                </a:lnTo>
                <a:lnTo>
                  <a:pt x="6949439" y="3311396"/>
                </a:lnTo>
                <a:lnTo>
                  <a:pt x="6918780" y="3311396"/>
                </a:lnTo>
                <a:cubicBezTo>
                  <a:pt x="6915060" y="3305939"/>
                  <a:pt x="6911401" y="3300048"/>
                  <a:pt x="6907804" y="3293723"/>
                </a:cubicBezTo>
                <a:cubicBezTo>
                  <a:pt x="6904208" y="3287398"/>
                  <a:pt x="6898627" y="3276670"/>
                  <a:pt x="6891061" y="3261539"/>
                </a:cubicBezTo>
                <a:cubicBezTo>
                  <a:pt x="6883496" y="3246408"/>
                  <a:pt x="6872024" y="3238843"/>
                  <a:pt x="6856645" y="3238843"/>
                </a:cubicBezTo>
                <a:lnTo>
                  <a:pt x="6856645" y="3353812"/>
                </a:lnTo>
                <a:cubicBezTo>
                  <a:pt x="6845731" y="3336697"/>
                  <a:pt x="6835933" y="3325349"/>
                  <a:pt x="6827251" y="3319768"/>
                </a:cubicBezTo>
                <a:cubicBezTo>
                  <a:pt x="6822911" y="3316977"/>
                  <a:pt x="6817609" y="3314884"/>
                  <a:pt x="6811345" y="3313489"/>
                </a:cubicBezTo>
                <a:lnTo>
                  <a:pt x="6790465" y="3311473"/>
                </a:lnTo>
                <a:lnTo>
                  <a:pt x="6790416" y="3311396"/>
                </a:lnTo>
                <a:lnTo>
                  <a:pt x="6789672" y="3311396"/>
                </a:lnTo>
                <a:lnTo>
                  <a:pt x="6768464" y="3311396"/>
                </a:lnTo>
                <a:lnTo>
                  <a:pt x="6244589" y="3311396"/>
                </a:lnTo>
                <a:lnTo>
                  <a:pt x="6271378" y="3353812"/>
                </a:lnTo>
                <a:lnTo>
                  <a:pt x="6287377" y="3353812"/>
                </a:lnTo>
                <a:lnTo>
                  <a:pt x="6300772" y="3399205"/>
                </a:lnTo>
                <a:cubicBezTo>
                  <a:pt x="6343684" y="3400197"/>
                  <a:pt x="6380395" y="3415204"/>
                  <a:pt x="6410904" y="3444225"/>
                </a:cubicBezTo>
                <a:lnTo>
                  <a:pt x="6315654" y="3529429"/>
                </a:lnTo>
                <a:lnTo>
                  <a:pt x="6352861" y="3592681"/>
                </a:lnTo>
                <a:cubicBezTo>
                  <a:pt x="6438686" y="3599379"/>
                  <a:pt x="6499457" y="3634353"/>
                  <a:pt x="6535176" y="3697605"/>
                </a:cubicBezTo>
                <a:lnTo>
                  <a:pt x="6592103" y="3734812"/>
                </a:lnTo>
                <a:lnTo>
                  <a:pt x="6592103" y="3451667"/>
                </a:lnTo>
                <a:lnTo>
                  <a:pt x="6603265" y="3451667"/>
                </a:lnTo>
                <a:cubicBezTo>
                  <a:pt x="6639232" y="3451667"/>
                  <a:pt x="6665215" y="3457682"/>
                  <a:pt x="6681214" y="3469712"/>
                </a:cubicBezTo>
                <a:cubicBezTo>
                  <a:pt x="6697213" y="3481742"/>
                  <a:pt x="6705212" y="3496191"/>
                  <a:pt x="6705212" y="3513058"/>
                </a:cubicBezTo>
                <a:cubicBezTo>
                  <a:pt x="6705212" y="3523476"/>
                  <a:pt x="6702856" y="3532406"/>
                  <a:pt x="6698143" y="3539847"/>
                </a:cubicBezTo>
                <a:cubicBezTo>
                  <a:pt x="6687973" y="3525213"/>
                  <a:pt x="6675199" y="3517895"/>
                  <a:pt x="6659819" y="3517895"/>
                </a:cubicBezTo>
                <a:cubicBezTo>
                  <a:pt x="6646177" y="3517895"/>
                  <a:pt x="6634953" y="3522484"/>
                  <a:pt x="6626147" y="3531662"/>
                </a:cubicBezTo>
                <a:cubicBezTo>
                  <a:pt x="6617342" y="3540840"/>
                  <a:pt x="6612939" y="3552374"/>
                  <a:pt x="6612939" y="3566264"/>
                </a:cubicBezTo>
                <a:cubicBezTo>
                  <a:pt x="6612939" y="3580899"/>
                  <a:pt x="6617652" y="3592991"/>
                  <a:pt x="6627077" y="3602541"/>
                </a:cubicBezTo>
                <a:cubicBezTo>
                  <a:pt x="6636503" y="3612091"/>
                  <a:pt x="6648906" y="3616866"/>
                  <a:pt x="6664284" y="3616866"/>
                </a:cubicBezTo>
                <a:cubicBezTo>
                  <a:pt x="6684873" y="3616866"/>
                  <a:pt x="6702794" y="3607750"/>
                  <a:pt x="6718048" y="3589519"/>
                </a:cubicBezTo>
                <a:cubicBezTo>
                  <a:pt x="6733303" y="3571287"/>
                  <a:pt x="6740931" y="3547909"/>
                  <a:pt x="6740931" y="3519384"/>
                </a:cubicBezTo>
                <a:cubicBezTo>
                  <a:pt x="6740931" y="3480936"/>
                  <a:pt x="6725738" y="3448876"/>
                  <a:pt x="6695352" y="3423203"/>
                </a:cubicBezTo>
                <a:cubicBezTo>
                  <a:pt x="6664967" y="3397531"/>
                  <a:pt x="6626830" y="3384694"/>
                  <a:pt x="6580941" y="3384694"/>
                </a:cubicBezTo>
                <a:cubicBezTo>
                  <a:pt x="6562337" y="3384694"/>
                  <a:pt x="6544230" y="3385810"/>
                  <a:pt x="6526618" y="3388043"/>
                </a:cubicBezTo>
                <a:lnTo>
                  <a:pt x="6526618" y="3627284"/>
                </a:lnTo>
                <a:cubicBezTo>
                  <a:pt x="6488419" y="3587100"/>
                  <a:pt x="6446376" y="3557211"/>
                  <a:pt x="6400486" y="3537615"/>
                </a:cubicBezTo>
                <a:lnTo>
                  <a:pt x="6481598" y="3465061"/>
                </a:lnTo>
                <a:cubicBezTo>
                  <a:pt x="6441167" y="3411731"/>
                  <a:pt x="6400611" y="3374648"/>
                  <a:pt x="6359931" y="3353812"/>
                </a:cubicBezTo>
                <a:lnTo>
                  <a:pt x="6795253" y="3353812"/>
                </a:lnTo>
                <a:lnTo>
                  <a:pt x="6798230" y="3353812"/>
                </a:lnTo>
                <a:cubicBezTo>
                  <a:pt x="6812121" y="3353812"/>
                  <a:pt x="6825329" y="3364168"/>
                  <a:pt x="6837855" y="3384880"/>
                </a:cubicBezTo>
                <a:cubicBezTo>
                  <a:pt x="6850382" y="3405592"/>
                  <a:pt x="6856645" y="3424258"/>
                  <a:pt x="6856645" y="3440877"/>
                </a:cubicBezTo>
                <a:lnTo>
                  <a:pt x="6856645" y="3692024"/>
                </a:lnTo>
                <a:lnTo>
                  <a:pt x="6922129" y="3734812"/>
                </a:lnTo>
                <a:lnTo>
                  <a:pt x="6922129" y="3353812"/>
                </a:lnTo>
                <a:lnTo>
                  <a:pt x="6976228" y="3353812"/>
                </a:lnTo>
                <a:lnTo>
                  <a:pt x="6998403" y="3353812"/>
                </a:lnTo>
                <a:lnTo>
                  <a:pt x="7009714" y="3353812"/>
                </a:lnTo>
                <a:lnTo>
                  <a:pt x="7009714" y="3692024"/>
                </a:lnTo>
                <a:lnTo>
                  <a:pt x="7075199" y="3734812"/>
                </a:lnTo>
                <a:lnTo>
                  <a:pt x="7075199" y="3353812"/>
                </a:lnTo>
                <a:lnTo>
                  <a:pt x="7128628" y="3353812"/>
                </a:lnTo>
                <a:lnTo>
                  <a:pt x="7151473" y="3353812"/>
                </a:lnTo>
                <a:lnTo>
                  <a:pt x="7254016" y="3353812"/>
                </a:lnTo>
                <a:cubicBezTo>
                  <a:pt x="7232932" y="3383082"/>
                  <a:pt x="7222390" y="3413220"/>
                  <a:pt x="7222390" y="3444225"/>
                </a:cubicBezTo>
                <a:cubicBezTo>
                  <a:pt x="7222390" y="3472503"/>
                  <a:pt x="7231506" y="3496501"/>
                  <a:pt x="7249737" y="3516221"/>
                </a:cubicBezTo>
                <a:cubicBezTo>
                  <a:pt x="7267968" y="3535941"/>
                  <a:pt x="7288122" y="3545801"/>
                  <a:pt x="7310198" y="3545801"/>
                </a:cubicBezTo>
                <a:cubicBezTo>
                  <a:pt x="7324585" y="3545801"/>
                  <a:pt x="7337608" y="3543382"/>
                  <a:pt x="7349266" y="3538545"/>
                </a:cubicBezTo>
                <a:cubicBezTo>
                  <a:pt x="7360924" y="3533708"/>
                  <a:pt x="7371838" y="3527197"/>
                  <a:pt x="7382008" y="3519011"/>
                </a:cubicBezTo>
                <a:cubicBezTo>
                  <a:pt x="7386721" y="3526949"/>
                  <a:pt x="7389077" y="3534887"/>
                  <a:pt x="7389077" y="3542824"/>
                </a:cubicBezTo>
                <a:cubicBezTo>
                  <a:pt x="7389077" y="3558699"/>
                  <a:pt x="7383000" y="3572279"/>
                  <a:pt x="7370846" y="3583566"/>
                </a:cubicBezTo>
                <a:cubicBezTo>
                  <a:pt x="7358692" y="3594852"/>
                  <a:pt x="7340212" y="3600495"/>
                  <a:pt x="7315407" y="3600495"/>
                </a:cubicBezTo>
                <a:cubicBezTo>
                  <a:pt x="7280681" y="3600495"/>
                  <a:pt x="7249737" y="3583690"/>
                  <a:pt x="7222576" y="3550079"/>
                </a:cubicBezTo>
                <a:cubicBezTo>
                  <a:pt x="7195415" y="3516469"/>
                  <a:pt x="7181586" y="3465681"/>
                  <a:pt x="7181090" y="3397717"/>
                </a:cubicBezTo>
                <a:lnTo>
                  <a:pt x="7147232" y="3386555"/>
                </a:lnTo>
                <a:cubicBezTo>
                  <a:pt x="7146736" y="3393500"/>
                  <a:pt x="7146487" y="3400321"/>
                  <a:pt x="7146487" y="3407018"/>
                </a:cubicBezTo>
                <a:cubicBezTo>
                  <a:pt x="7146487" y="3489618"/>
                  <a:pt x="7163231" y="3554916"/>
                  <a:pt x="7196717" y="3602913"/>
                </a:cubicBezTo>
                <a:cubicBezTo>
                  <a:pt x="7230203" y="3650910"/>
                  <a:pt x="7271255" y="3674909"/>
                  <a:pt x="7319872" y="3674909"/>
                </a:cubicBezTo>
                <a:cubicBezTo>
                  <a:pt x="7356335" y="3674909"/>
                  <a:pt x="7384117" y="3664243"/>
                  <a:pt x="7403216" y="3642911"/>
                </a:cubicBezTo>
                <a:cubicBezTo>
                  <a:pt x="7422316" y="3621579"/>
                  <a:pt x="7431865" y="3594418"/>
                  <a:pt x="7431865" y="3561428"/>
                </a:cubicBezTo>
                <a:cubicBezTo>
                  <a:pt x="7431865" y="3519508"/>
                  <a:pt x="7411650" y="3482053"/>
                  <a:pt x="7371218" y="3449062"/>
                </a:cubicBezTo>
                <a:cubicBezTo>
                  <a:pt x="7340956" y="3478580"/>
                  <a:pt x="7315779" y="3493339"/>
                  <a:pt x="7295688" y="3493339"/>
                </a:cubicBezTo>
                <a:cubicBezTo>
                  <a:pt x="7286014" y="3493339"/>
                  <a:pt x="7278511" y="3490548"/>
                  <a:pt x="7273177" y="3484967"/>
                </a:cubicBezTo>
                <a:cubicBezTo>
                  <a:pt x="7267845" y="3479386"/>
                  <a:pt x="7265178" y="3472007"/>
                  <a:pt x="7265178" y="3462829"/>
                </a:cubicBezTo>
                <a:cubicBezTo>
                  <a:pt x="7265178" y="3450427"/>
                  <a:pt x="7270759" y="3436350"/>
                  <a:pt x="7281921" y="3420599"/>
                </a:cubicBezTo>
                <a:cubicBezTo>
                  <a:pt x="7293083" y="3404848"/>
                  <a:pt x="7305734" y="3390771"/>
                  <a:pt x="7319872" y="3378369"/>
                </a:cubicBezTo>
                <a:cubicBezTo>
                  <a:pt x="7343437" y="3403174"/>
                  <a:pt x="7367311" y="3422273"/>
                  <a:pt x="7391496" y="3435668"/>
                </a:cubicBezTo>
                <a:cubicBezTo>
                  <a:pt x="7415680" y="3449062"/>
                  <a:pt x="7441539" y="3455760"/>
                  <a:pt x="7469072" y="3455760"/>
                </a:cubicBezTo>
                <a:cubicBezTo>
                  <a:pt x="7474530" y="3455760"/>
                  <a:pt x="7479615" y="3455387"/>
                  <a:pt x="7484327" y="3454643"/>
                </a:cubicBezTo>
                <a:cubicBezTo>
                  <a:pt x="7468204" y="3492843"/>
                  <a:pt x="7460143" y="3531414"/>
                  <a:pt x="7460143" y="3570357"/>
                </a:cubicBezTo>
                <a:cubicBezTo>
                  <a:pt x="7460143" y="3616494"/>
                  <a:pt x="7471801" y="3666847"/>
                  <a:pt x="7495117" y="3721418"/>
                </a:cubicBezTo>
                <a:lnTo>
                  <a:pt x="7526371" y="3731836"/>
                </a:lnTo>
                <a:cubicBezTo>
                  <a:pt x="7515706" y="3690908"/>
                  <a:pt x="7510372" y="3650600"/>
                  <a:pt x="7510372" y="3610913"/>
                </a:cubicBezTo>
                <a:cubicBezTo>
                  <a:pt x="7510372" y="3554110"/>
                  <a:pt x="7527984" y="3504253"/>
                  <a:pt x="7563206" y="3461341"/>
                </a:cubicBezTo>
                <a:lnTo>
                  <a:pt x="7510744" y="3394368"/>
                </a:lnTo>
                <a:cubicBezTo>
                  <a:pt x="7493133" y="3400321"/>
                  <a:pt x="7475646" y="3403298"/>
                  <a:pt x="7458282" y="3403298"/>
                </a:cubicBezTo>
                <a:cubicBezTo>
                  <a:pt x="7437199" y="3403298"/>
                  <a:pt x="7416673" y="3399949"/>
                  <a:pt x="7396705" y="3393252"/>
                </a:cubicBezTo>
                <a:cubicBezTo>
                  <a:pt x="7376737" y="3386555"/>
                  <a:pt x="7357948" y="3375640"/>
                  <a:pt x="7340336" y="3360510"/>
                </a:cubicBezTo>
                <a:lnTo>
                  <a:pt x="7348894" y="3353812"/>
                </a:lnTo>
                <a:lnTo>
                  <a:pt x="7604878" y="3353812"/>
                </a:lnTo>
                <a:lnTo>
                  <a:pt x="7628319" y="3353812"/>
                </a:lnTo>
                <a:lnTo>
                  <a:pt x="7909604" y="3353812"/>
                </a:lnTo>
                <a:lnTo>
                  <a:pt x="7909604" y="3453527"/>
                </a:lnTo>
                <a:cubicBezTo>
                  <a:pt x="7884799" y="3411359"/>
                  <a:pt x="7861111" y="3390275"/>
                  <a:pt x="7838538" y="3390275"/>
                </a:cubicBezTo>
                <a:cubicBezTo>
                  <a:pt x="7826384" y="3390275"/>
                  <a:pt x="7816462" y="3395422"/>
                  <a:pt x="7808773" y="3405716"/>
                </a:cubicBezTo>
                <a:cubicBezTo>
                  <a:pt x="7801084" y="3416010"/>
                  <a:pt x="7795875" y="3431327"/>
                  <a:pt x="7793146" y="3451667"/>
                </a:cubicBezTo>
                <a:cubicBezTo>
                  <a:pt x="7761892" y="3405778"/>
                  <a:pt x="7728530" y="3382834"/>
                  <a:pt x="7693059" y="3382834"/>
                </a:cubicBezTo>
                <a:cubicBezTo>
                  <a:pt x="7666022" y="3382834"/>
                  <a:pt x="7644442" y="3393500"/>
                  <a:pt x="7628319" y="3414832"/>
                </a:cubicBezTo>
                <a:cubicBezTo>
                  <a:pt x="7612196" y="3436164"/>
                  <a:pt x="7604134" y="3461341"/>
                  <a:pt x="7604134" y="3490362"/>
                </a:cubicBezTo>
                <a:cubicBezTo>
                  <a:pt x="7604134" y="3527569"/>
                  <a:pt x="7615358" y="3558389"/>
                  <a:pt x="7637806" y="3582822"/>
                </a:cubicBezTo>
                <a:cubicBezTo>
                  <a:pt x="7660255" y="3607254"/>
                  <a:pt x="7685617" y="3619470"/>
                  <a:pt x="7713895" y="3619470"/>
                </a:cubicBezTo>
                <a:cubicBezTo>
                  <a:pt x="7733986" y="3619470"/>
                  <a:pt x="7749676" y="3613765"/>
                  <a:pt x="7760962" y="3602355"/>
                </a:cubicBezTo>
                <a:cubicBezTo>
                  <a:pt x="7772248" y="3590945"/>
                  <a:pt x="7777891" y="3577302"/>
                  <a:pt x="7777891" y="3561428"/>
                </a:cubicBezTo>
                <a:cubicBezTo>
                  <a:pt x="7777891" y="3547785"/>
                  <a:pt x="7772992" y="3535569"/>
                  <a:pt x="7763194" y="3524779"/>
                </a:cubicBezTo>
                <a:cubicBezTo>
                  <a:pt x="7753396" y="3513989"/>
                  <a:pt x="7741056" y="3508594"/>
                  <a:pt x="7726173" y="3508594"/>
                </a:cubicBezTo>
                <a:cubicBezTo>
                  <a:pt x="7710546" y="3508594"/>
                  <a:pt x="7698206" y="3513989"/>
                  <a:pt x="7689152" y="3524779"/>
                </a:cubicBezTo>
                <a:cubicBezTo>
                  <a:pt x="7680098" y="3535569"/>
                  <a:pt x="7675820" y="3549769"/>
                  <a:pt x="7676316" y="3567381"/>
                </a:cubicBezTo>
                <a:cubicBezTo>
                  <a:pt x="7665650" y="3561675"/>
                  <a:pt x="7658084" y="3554296"/>
                  <a:pt x="7653619" y="3545242"/>
                </a:cubicBezTo>
                <a:cubicBezTo>
                  <a:pt x="7649154" y="3536189"/>
                  <a:pt x="7646922" y="3525833"/>
                  <a:pt x="7646922" y="3514175"/>
                </a:cubicBezTo>
                <a:cubicBezTo>
                  <a:pt x="7646922" y="3497555"/>
                  <a:pt x="7652627" y="3483293"/>
                  <a:pt x="7664037" y="3471386"/>
                </a:cubicBezTo>
                <a:cubicBezTo>
                  <a:pt x="7675448" y="3459480"/>
                  <a:pt x="7690579" y="3453527"/>
                  <a:pt x="7709430" y="3453527"/>
                </a:cubicBezTo>
                <a:cubicBezTo>
                  <a:pt x="7728530" y="3453527"/>
                  <a:pt x="7746327" y="3459666"/>
                  <a:pt x="7762822" y="3471945"/>
                </a:cubicBezTo>
                <a:cubicBezTo>
                  <a:pt x="7779317" y="3484223"/>
                  <a:pt x="7794758" y="3502640"/>
                  <a:pt x="7809145" y="3527197"/>
                </a:cubicBezTo>
                <a:lnTo>
                  <a:pt x="7835934" y="3535011"/>
                </a:lnTo>
                <a:cubicBezTo>
                  <a:pt x="7834694" y="3523848"/>
                  <a:pt x="7834073" y="3515663"/>
                  <a:pt x="7834073" y="3510454"/>
                </a:cubicBezTo>
                <a:cubicBezTo>
                  <a:pt x="7834073" y="3494827"/>
                  <a:pt x="7836368" y="3482673"/>
                  <a:pt x="7840957" y="3473991"/>
                </a:cubicBezTo>
                <a:cubicBezTo>
                  <a:pt x="7845546" y="3465309"/>
                  <a:pt x="7852057" y="3460969"/>
                  <a:pt x="7860490" y="3460969"/>
                </a:cubicBezTo>
                <a:cubicBezTo>
                  <a:pt x="7870908" y="3460969"/>
                  <a:pt x="7881698" y="3468286"/>
                  <a:pt x="7892861" y="3482921"/>
                </a:cubicBezTo>
                <a:cubicBezTo>
                  <a:pt x="7904023" y="3497555"/>
                  <a:pt x="7909604" y="3518267"/>
                  <a:pt x="7909604" y="3545056"/>
                </a:cubicBezTo>
                <a:lnTo>
                  <a:pt x="7909604" y="3692024"/>
                </a:lnTo>
                <a:lnTo>
                  <a:pt x="7975088" y="3734812"/>
                </a:lnTo>
                <a:lnTo>
                  <a:pt x="7975088" y="3353812"/>
                </a:lnTo>
                <a:lnTo>
                  <a:pt x="8051362" y="3353812"/>
                </a:lnTo>
                <a:lnTo>
                  <a:pt x="8024573" y="3311396"/>
                </a:lnTo>
                <a:lnTo>
                  <a:pt x="7601529" y="3311396"/>
                </a:lnTo>
                <a:lnTo>
                  <a:pt x="7578089" y="3311396"/>
                </a:lnTo>
                <a:lnTo>
                  <a:pt x="7124685" y="3311396"/>
                </a:lnTo>
                <a:lnTo>
                  <a:pt x="7101839" y="3311396"/>
                </a:lnTo>
                <a:lnTo>
                  <a:pt x="7065525" y="3311396"/>
                </a:lnTo>
                <a:lnTo>
                  <a:pt x="7042085" y="3274561"/>
                </a:lnTo>
                <a:cubicBezTo>
                  <a:pt x="7103104" y="3211557"/>
                  <a:pt x="7173922" y="3180056"/>
                  <a:pt x="7254537" y="3180056"/>
                </a:cubicBezTo>
                <a:cubicBezTo>
                  <a:pt x="7315309" y="3180056"/>
                  <a:pt x="7375336" y="3198287"/>
                  <a:pt x="7434619" y="3234750"/>
                </a:cubicBezTo>
                <a:lnTo>
                  <a:pt x="7434619" y="3196799"/>
                </a:lnTo>
                <a:cubicBezTo>
                  <a:pt x="7358469" y="3150662"/>
                  <a:pt x="7286535" y="3127594"/>
                  <a:pt x="7218818" y="3127594"/>
                </a:cubicBezTo>
                <a:close/>
                <a:moveTo>
                  <a:pt x="865646" y="3127594"/>
                </a:moveTo>
                <a:cubicBezTo>
                  <a:pt x="778085" y="3127594"/>
                  <a:pt x="693005" y="3165917"/>
                  <a:pt x="610405" y="3242563"/>
                </a:cubicBezTo>
                <a:lnTo>
                  <a:pt x="658775" y="3311396"/>
                </a:lnTo>
                <a:lnTo>
                  <a:pt x="618442" y="3311396"/>
                </a:lnTo>
                <a:lnTo>
                  <a:pt x="596267" y="3311396"/>
                </a:lnTo>
                <a:lnTo>
                  <a:pt x="565608" y="3311396"/>
                </a:lnTo>
                <a:cubicBezTo>
                  <a:pt x="561887" y="3305939"/>
                  <a:pt x="558229" y="3300048"/>
                  <a:pt x="554632" y="3293723"/>
                </a:cubicBezTo>
                <a:cubicBezTo>
                  <a:pt x="551036" y="3287398"/>
                  <a:pt x="545454" y="3276670"/>
                  <a:pt x="537889" y="3261539"/>
                </a:cubicBezTo>
                <a:cubicBezTo>
                  <a:pt x="530323" y="3246408"/>
                  <a:pt x="518851" y="3238843"/>
                  <a:pt x="503472" y="3238843"/>
                </a:cubicBezTo>
                <a:lnTo>
                  <a:pt x="503472" y="3353812"/>
                </a:lnTo>
                <a:cubicBezTo>
                  <a:pt x="492558" y="3336697"/>
                  <a:pt x="482760" y="3325349"/>
                  <a:pt x="474079" y="3319768"/>
                </a:cubicBezTo>
                <a:cubicBezTo>
                  <a:pt x="469738" y="3316977"/>
                  <a:pt x="464436" y="3314884"/>
                  <a:pt x="458173" y="3313489"/>
                </a:cubicBezTo>
                <a:lnTo>
                  <a:pt x="437926" y="3311534"/>
                </a:lnTo>
                <a:lnTo>
                  <a:pt x="437839" y="3311396"/>
                </a:lnTo>
                <a:lnTo>
                  <a:pt x="436500" y="3311396"/>
                </a:lnTo>
                <a:lnTo>
                  <a:pt x="415292" y="3311396"/>
                </a:lnTo>
                <a:lnTo>
                  <a:pt x="91442" y="3311396"/>
                </a:lnTo>
                <a:lnTo>
                  <a:pt x="118231" y="3353812"/>
                </a:lnTo>
                <a:lnTo>
                  <a:pt x="322869" y="3353812"/>
                </a:lnTo>
                <a:lnTo>
                  <a:pt x="322869" y="3381346"/>
                </a:lnTo>
                <a:lnTo>
                  <a:pt x="111906" y="3514547"/>
                </a:lnTo>
                <a:lnTo>
                  <a:pt x="149113" y="3577799"/>
                </a:lnTo>
                <a:cubicBezTo>
                  <a:pt x="238161" y="3587224"/>
                  <a:pt x="298933" y="3627160"/>
                  <a:pt x="331427" y="3697605"/>
                </a:cubicBezTo>
                <a:lnTo>
                  <a:pt x="388354" y="3734812"/>
                </a:lnTo>
                <a:lnTo>
                  <a:pt x="388354" y="3353812"/>
                </a:lnTo>
                <a:lnTo>
                  <a:pt x="442081" y="3353812"/>
                </a:lnTo>
                <a:lnTo>
                  <a:pt x="445057" y="3353812"/>
                </a:lnTo>
                <a:cubicBezTo>
                  <a:pt x="458948" y="3353812"/>
                  <a:pt x="472156" y="3364168"/>
                  <a:pt x="484683" y="3384880"/>
                </a:cubicBezTo>
                <a:cubicBezTo>
                  <a:pt x="497209" y="3405592"/>
                  <a:pt x="503472" y="3424258"/>
                  <a:pt x="503472" y="3440877"/>
                </a:cubicBezTo>
                <a:lnTo>
                  <a:pt x="503472" y="3692024"/>
                </a:lnTo>
                <a:lnTo>
                  <a:pt x="568957" y="3734812"/>
                </a:lnTo>
                <a:lnTo>
                  <a:pt x="568957" y="3353812"/>
                </a:lnTo>
                <a:lnTo>
                  <a:pt x="623056" y="3353812"/>
                </a:lnTo>
                <a:lnTo>
                  <a:pt x="645231" y="3353812"/>
                </a:lnTo>
                <a:lnTo>
                  <a:pt x="656542" y="3353812"/>
                </a:lnTo>
                <a:lnTo>
                  <a:pt x="656542" y="3692024"/>
                </a:lnTo>
                <a:lnTo>
                  <a:pt x="722027" y="3734812"/>
                </a:lnTo>
                <a:lnTo>
                  <a:pt x="722027" y="3353812"/>
                </a:lnTo>
                <a:lnTo>
                  <a:pt x="775456" y="3353812"/>
                </a:lnTo>
                <a:lnTo>
                  <a:pt x="798301" y="3353812"/>
                </a:lnTo>
                <a:lnTo>
                  <a:pt x="1080181" y="3353812"/>
                </a:lnTo>
                <a:lnTo>
                  <a:pt x="1080181" y="3453527"/>
                </a:lnTo>
                <a:cubicBezTo>
                  <a:pt x="1055377" y="3411359"/>
                  <a:pt x="1031688" y="3390275"/>
                  <a:pt x="1009116" y="3390275"/>
                </a:cubicBezTo>
                <a:cubicBezTo>
                  <a:pt x="996962" y="3390275"/>
                  <a:pt x="987040" y="3395422"/>
                  <a:pt x="979350" y="3405716"/>
                </a:cubicBezTo>
                <a:cubicBezTo>
                  <a:pt x="971661" y="3416010"/>
                  <a:pt x="966452" y="3431327"/>
                  <a:pt x="963723" y="3451667"/>
                </a:cubicBezTo>
                <a:cubicBezTo>
                  <a:pt x="932470" y="3405778"/>
                  <a:pt x="899107" y="3382834"/>
                  <a:pt x="863636" y="3382834"/>
                </a:cubicBezTo>
                <a:cubicBezTo>
                  <a:pt x="836599" y="3382834"/>
                  <a:pt x="815019" y="3393500"/>
                  <a:pt x="798896" y="3414832"/>
                </a:cubicBezTo>
                <a:cubicBezTo>
                  <a:pt x="782773" y="3436164"/>
                  <a:pt x="774711" y="3461341"/>
                  <a:pt x="774711" y="3490362"/>
                </a:cubicBezTo>
                <a:cubicBezTo>
                  <a:pt x="774711" y="3527569"/>
                  <a:pt x="785935" y="3558389"/>
                  <a:pt x="808384" y="3582822"/>
                </a:cubicBezTo>
                <a:cubicBezTo>
                  <a:pt x="830832" y="3607254"/>
                  <a:pt x="856195" y="3619470"/>
                  <a:pt x="884472" y="3619470"/>
                </a:cubicBezTo>
                <a:cubicBezTo>
                  <a:pt x="904564" y="3619470"/>
                  <a:pt x="920253" y="3613765"/>
                  <a:pt x="931539" y="3602355"/>
                </a:cubicBezTo>
                <a:cubicBezTo>
                  <a:pt x="942825" y="3590945"/>
                  <a:pt x="948468" y="3577302"/>
                  <a:pt x="948468" y="3561428"/>
                </a:cubicBezTo>
                <a:cubicBezTo>
                  <a:pt x="948468" y="3547785"/>
                  <a:pt x="943570" y="3535569"/>
                  <a:pt x="933772" y="3524779"/>
                </a:cubicBezTo>
                <a:cubicBezTo>
                  <a:pt x="923974" y="3513989"/>
                  <a:pt x="911633" y="3508594"/>
                  <a:pt x="896750" y="3508594"/>
                </a:cubicBezTo>
                <a:cubicBezTo>
                  <a:pt x="881124" y="3508594"/>
                  <a:pt x="868784" y="3513989"/>
                  <a:pt x="859730" y="3524779"/>
                </a:cubicBezTo>
                <a:cubicBezTo>
                  <a:pt x="850676" y="3535569"/>
                  <a:pt x="846397" y="3549769"/>
                  <a:pt x="846893" y="3567381"/>
                </a:cubicBezTo>
                <a:cubicBezTo>
                  <a:pt x="836227" y="3561675"/>
                  <a:pt x="828662" y="3554296"/>
                  <a:pt x="824197" y="3545242"/>
                </a:cubicBezTo>
                <a:cubicBezTo>
                  <a:pt x="819732" y="3536189"/>
                  <a:pt x="817500" y="3525833"/>
                  <a:pt x="817500" y="3514175"/>
                </a:cubicBezTo>
                <a:cubicBezTo>
                  <a:pt x="817500" y="3497555"/>
                  <a:pt x="823205" y="3483293"/>
                  <a:pt x="834615" y="3471386"/>
                </a:cubicBezTo>
                <a:cubicBezTo>
                  <a:pt x="846025" y="3459480"/>
                  <a:pt x="861156" y="3453527"/>
                  <a:pt x="880008" y="3453527"/>
                </a:cubicBezTo>
                <a:cubicBezTo>
                  <a:pt x="899107" y="3453527"/>
                  <a:pt x="916905" y="3459666"/>
                  <a:pt x="933400" y="3471945"/>
                </a:cubicBezTo>
                <a:cubicBezTo>
                  <a:pt x="949895" y="3484223"/>
                  <a:pt x="965335" y="3502640"/>
                  <a:pt x="979722" y="3527197"/>
                </a:cubicBezTo>
                <a:lnTo>
                  <a:pt x="1006511" y="3535011"/>
                </a:lnTo>
                <a:cubicBezTo>
                  <a:pt x="1005271" y="3523848"/>
                  <a:pt x="1004651" y="3515663"/>
                  <a:pt x="1004651" y="3510454"/>
                </a:cubicBezTo>
                <a:cubicBezTo>
                  <a:pt x="1004651" y="3494827"/>
                  <a:pt x="1006945" y="3482673"/>
                  <a:pt x="1011534" y="3473991"/>
                </a:cubicBezTo>
                <a:cubicBezTo>
                  <a:pt x="1016123" y="3465309"/>
                  <a:pt x="1022634" y="3460969"/>
                  <a:pt x="1031068" y="3460969"/>
                </a:cubicBezTo>
                <a:cubicBezTo>
                  <a:pt x="1041486" y="3460969"/>
                  <a:pt x="1052276" y="3468286"/>
                  <a:pt x="1063438" y="3482921"/>
                </a:cubicBezTo>
                <a:cubicBezTo>
                  <a:pt x="1074600" y="3497555"/>
                  <a:pt x="1080181" y="3518267"/>
                  <a:pt x="1080181" y="3545056"/>
                </a:cubicBezTo>
                <a:lnTo>
                  <a:pt x="1080181" y="3692024"/>
                </a:lnTo>
                <a:lnTo>
                  <a:pt x="1145666" y="3734812"/>
                </a:lnTo>
                <a:lnTo>
                  <a:pt x="1145666" y="3353812"/>
                </a:lnTo>
                <a:lnTo>
                  <a:pt x="1204081" y="3353812"/>
                </a:lnTo>
                <a:lnTo>
                  <a:pt x="1220080" y="3353812"/>
                </a:lnTo>
                <a:lnTo>
                  <a:pt x="1233475" y="3399205"/>
                </a:lnTo>
                <a:cubicBezTo>
                  <a:pt x="1276386" y="3400197"/>
                  <a:pt x="1313097" y="3415204"/>
                  <a:pt x="1343607" y="3444225"/>
                </a:cubicBezTo>
                <a:lnTo>
                  <a:pt x="1248357" y="3529429"/>
                </a:lnTo>
                <a:lnTo>
                  <a:pt x="1285564" y="3592681"/>
                </a:lnTo>
                <a:cubicBezTo>
                  <a:pt x="1371388" y="3599379"/>
                  <a:pt x="1432160" y="3634353"/>
                  <a:pt x="1467879" y="3697605"/>
                </a:cubicBezTo>
                <a:lnTo>
                  <a:pt x="1524806" y="3734812"/>
                </a:lnTo>
                <a:lnTo>
                  <a:pt x="1524806" y="3353812"/>
                </a:lnTo>
                <a:lnTo>
                  <a:pt x="1585081" y="3353812"/>
                </a:lnTo>
                <a:lnTo>
                  <a:pt x="1588057" y="3353812"/>
                </a:lnTo>
                <a:cubicBezTo>
                  <a:pt x="1601948" y="3353812"/>
                  <a:pt x="1615156" y="3364168"/>
                  <a:pt x="1627683" y="3384880"/>
                </a:cubicBezTo>
                <a:cubicBezTo>
                  <a:pt x="1640209" y="3405592"/>
                  <a:pt x="1646472" y="3424258"/>
                  <a:pt x="1646472" y="3440877"/>
                </a:cubicBezTo>
                <a:lnTo>
                  <a:pt x="1646472" y="3692024"/>
                </a:lnTo>
                <a:lnTo>
                  <a:pt x="1711957" y="3734812"/>
                </a:lnTo>
                <a:lnTo>
                  <a:pt x="1711957" y="3353812"/>
                </a:lnTo>
                <a:lnTo>
                  <a:pt x="1766056" y="3353812"/>
                </a:lnTo>
                <a:lnTo>
                  <a:pt x="1788231" y="3353812"/>
                </a:lnTo>
                <a:lnTo>
                  <a:pt x="1899257" y="3353812"/>
                </a:lnTo>
                <a:lnTo>
                  <a:pt x="1899257" y="3474363"/>
                </a:lnTo>
                <a:cubicBezTo>
                  <a:pt x="1899257" y="3492718"/>
                  <a:pt x="1907070" y="3510144"/>
                  <a:pt x="1922697" y="3526639"/>
                </a:cubicBezTo>
                <a:cubicBezTo>
                  <a:pt x="1938324" y="3543134"/>
                  <a:pt x="1958044" y="3551382"/>
                  <a:pt x="1981857" y="3551382"/>
                </a:cubicBezTo>
                <a:cubicBezTo>
                  <a:pt x="1998724" y="3551382"/>
                  <a:pt x="2015653" y="3547103"/>
                  <a:pt x="2032644" y="3538545"/>
                </a:cubicBezTo>
                <a:cubicBezTo>
                  <a:pt x="2049635" y="3529988"/>
                  <a:pt x="2065945" y="3517771"/>
                  <a:pt x="2081571" y="3501896"/>
                </a:cubicBezTo>
                <a:cubicBezTo>
                  <a:pt x="2088517" y="3510826"/>
                  <a:pt x="2091990" y="3522236"/>
                  <a:pt x="2091990" y="3536127"/>
                </a:cubicBezTo>
                <a:cubicBezTo>
                  <a:pt x="2091990" y="3554978"/>
                  <a:pt x="2082501" y="3572590"/>
                  <a:pt x="2063526" y="3588961"/>
                </a:cubicBezTo>
                <a:cubicBezTo>
                  <a:pt x="2044551" y="3605332"/>
                  <a:pt x="2015591" y="3613517"/>
                  <a:pt x="1976647" y="3613517"/>
                </a:cubicBezTo>
                <a:cubicBezTo>
                  <a:pt x="1931999" y="3613517"/>
                  <a:pt x="1894978" y="3594790"/>
                  <a:pt x="1865584" y="3557335"/>
                </a:cubicBezTo>
                <a:cubicBezTo>
                  <a:pt x="1836191" y="3519880"/>
                  <a:pt x="1815541" y="3466674"/>
                  <a:pt x="1803635" y="3397717"/>
                </a:cubicBezTo>
                <a:lnTo>
                  <a:pt x="1769032" y="3386555"/>
                </a:lnTo>
                <a:cubicBezTo>
                  <a:pt x="1779202" y="3490238"/>
                  <a:pt x="1803077" y="3567009"/>
                  <a:pt x="1840656" y="3616866"/>
                </a:cubicBezTo>
                <a:cubicBezTo>
                  <a:pt x="1878235" y="3666723"/>
                  <a:pt x="1926294" y="3691652"/>
                  <a:pt x="1984833" y="3691652"/>
                </a:cubicBezTo>
                <a:cubicBezTo>
                  <a:pt x="2029978" y="3691652"/>
                  <a:pt x="2066254" y="3677885"/>
                  <a:pt x="2093664" y="3650352"/>
                </a:cubicBezTo>
                <a:cubicBezTo>
                  <a:pt x="2121073" y="3622819"/>
                  <a:pt x="2134778" y="3587100"/>
                  <a:pt x="2134778" y="3543196"/>
                </a:cubicBezTo>
                <a:cubicBezTo>
                  <a:pt x="2134778" y="3494579"/>
                  <a:pt x="2111586" y="3445218"/>
                  <a:pt x="2065201" y="3395112"/>
                </a:cubicBezTo>
                <a:cubicBezTo>
                  <a:pt x="2047589" y="3426118"/>
                  <a:pt x="2030598" y="3449434"/>
                  <a:pt x="2014227" y="3465061"/>
                </a:cubicBezTo>
                <a:cubicBezTo>
                  <a:pt x="1997856" y="3480688"/>
                  <a:pt x="1985329" y="3488502"/>
                  <a:pt x="1976647" y="3488502"/>
                </a:cubicBezTo>
                <a:cubicBezTo>
                  <a:pt x="1972679" y="3488502"/>
                  <a:pt x="1969702" y="3487137"/>
                  <a:pt x="1967718" y="3484409"/>
                </a:cubicBezTo>
                <a:cubicBezTo>
                  <a:pt x="1965733" y="3481680"/>
                  <a:pt x="1964741" y="3476968"/>
                  <a:pt x="1964741" y="3470270"/>
                </a:cubicBezTo>
                <a:lnTo>
                  <a:pt x="1964741" y="3353812"/>
                </a:lnTo>
                <a:lnTo>
                  <a:pt x="2194681" y="3353812"/>
                </a:lnTo>
                <a:lnTo>
                  <a:pt x="2197657" y="3353812"/>
                </a:lnTo>
                <a:cubicBezTo>
                  <a:pt x="2211549" y="3353812"/>
                  <a:pt x="2224756" y="3364168"/>
                  <a:pt x="2237283" y="3384880"/>
                </a:cubicBezTo>
                <a:cubicBezTo>
                  <a:pt x="2249809" y="3405592"/>
                  <a:pt x="2256072" y="3424258"/>
                  <a:pt x="2256072" y="3440877"/>
                </a:cubicBezTo>
                <a:lnTo>
                  <a:pt x="2256072" y="3692024"/>
                </a:lnTo>
                <a:lnTo>
                  <a:pt x="2321557" y="3734812"/>
                </a:lnTo>
                <a:lnTo>
                  <a:pt x="2321557" y="3353812"/>
                </a:lnTo>
                <a:lnTo>
                  <a:pt x="2375656" y="3353812"/>
                </a:lnTo>
                <a:lnTo>
                  <a:pt x="2397832" y="3353812"/>
                </a:lnTo>
                <a:lnTo>
                  <a:pt x="2399469" y="3353812"/>
                </a:lnTo>
                <a:cubicBezTo>
                  <a:pt x="2418320" y="3353812"/>
                  <a:pt x="2433947" y="3364107"/>
                  <a:pt x="2446350" y="3384694"/>
                </a:cubicBezTo>
                <a:cubicBezTo>
                  <a:pt x="2431715" y="3388911"/>
                  <a:pt x="2419250" y="3396848"/>
                  <a:pt x="2408957" y="3408507"/>
                </a:cubicBezTo>
                <a:cubicBezTo>
                  <a:pt x="2398662" y="3420165"/>
                  <a:pt x="2393516" y="3433931"/>
                  <a:pt x="2393516" y="3449806"/>
                </a:cubicBezTo>
                <a:cubicBezTo>
                  <a:pt x="2393516" y="3465433"/>
                  <a:pt x="2398043" y="3478208"/>
                  <a:pt x="2407095" y="3488130"/>
                </a:cubicBezTo>
                <a:cubicBezTo>
                  <a:pt x="2416150" y="3498052"/>
                  <a:pt x="2427498" y="3503012"/>
                  <a:pt x="2441140" y="3503012"/>
                </a:cubicBezTo>
                <a:cubicBezTo>
                  <a:pt x="2456271" y="3503012"/>
                  <a:pt x="2468178" y="3498176"/>
                  <a:pt x="2476860" y="3488502"/>
                </a:cubicBezTo>
                <a:cubicBezTo>
                  <a:pt x="2485541" y="3478828"/>
                  <a:pt x="2489882" y="3467418"/>
                  <a:pt x="2489882" y="3454271"/>
                </a:cubicBezTo>
                <a:cubicBezTo>
                  <a:pt x="2489882" y="3444349"/>
                  <a:pt x="2487030" y="3435668"/>
                  <a:pt x="2481325" y="3428226"/>
                </a:cubicBezTo>
                <a:cubicBezTo>
                  <a:pt x="2484053" y="3427234"/>
                  <a:pt x="2487277" y="3426738"/>
                  <a:pt x="2490998" y="3426738"/>
                </a:cubicBezTo>
                <a:cubicBezTo>
                  <a:pt x="2502161" y="3426738"/>
                  <a:pt x="2511958" y="3432443"/>
                  <a:pt x="2520392" y="3443853"/>
                </a:cubicBezTo>
                <a:cubicBezTo>
                  <a:pt x="2528826" y="3455263"/>
                  <a:pt x="2533041" y="3469650"/>
                  <a:pt x="2533041" y="3487013"/>
                </a:cubicBezTo>
                <a:cubicBezTo>
                  <a:pt x="2533041" y="3513306"/>
                  <a:pt x="2523307" y="3535011"/>
                  <a:pt x="2503834" y="3552126"/>
                </a:cubicBezTo>
                <a:cubicBezTo>
                  <a:pt x="2484363" y="3569241"/>
                  <a:pt x="2469046" y="3577799"/>
                  <a:pt x="2457884" y="3577799"/>
                </a:cubicBezTo>
                <a:cubicBezTo>
                  <a:pt x="2447465" y="3577799"/>
                  <a:pt x="2439280" y="3566388"/>
                  <a:pt x="2433327" y="3543568"/>
                </a:cubicBezTo>
                <a:lnTo>
                  <a:pt x="2402446" y="3554730"/>
                </a:lnTo>
                <a:cubicBezTo>
                  <a:pt x="2414104" y="3588713"/>
                  <a:pt x="2425700" y="3613145"/>
                  <a:pt x="2437234" y="3628028"/>
                </a:cubicBezTo>
                <a:cubicBezTo>
                  <a:pt x="2448768" y="3642911"/>
                  <a:pt x="2461232" y="3650352"/>
                  <a:pt x="2474627" y="3650352"/>
                </a:cubicBezTo>
                <a:cubicBezTo>
                  <a:pt x="2485293" y="3650352"/>
                  <a:pt x="2497261" y="3646570"/>
                  <a:pt x="2510532" y="3639004"/>
                </a:cubicBezTo>
                <a:cubicBezTo>
                  <a:pt x="2523802" y="3631439"/>
                  <a:pt x="2543460" y="3617672"/>
                  <a:pt x="2569505" y="3597704"/>
                </a:cubicBezTo>
                <a:cubicBezTo>
                  <a:pt x="2595550" y="3577737"/>
                  <a:pt x="2619983" y="3559691"/>
                  <a:pt x="2642802" y="3543568"/>
                </a:cubicBezTo>
                <a:cubicBezTo>
                  <a:pt x="2640570" y="3556466"/>
                  <a:pt x="2639454" y="3569861"/>
                  <a:pt x="2639454" y="3583752"/>
                </a:cubicBezTo>
                <a:cubicBezTo>
                  <a:pt x="2639454" y="3627904"/>
                  <a:pt x="2653717" y="3681234"/>
                  <a:pt x="2682243" y="3743742"/>
                </a:cubicBezTo>
                <a:lnTo>
                  <a:pt x="2713124" y="3752672"/>
                </a:lnTo>
                <a:cubicBezTo>
                  <a:pt x="2698241" y="3708767"/>
                  <a:pt x="2690800" y="3662755"/>
                  <a:pt x="2690800" y="3614634"/>
                </a:cubicBezTo>
                <a:cubicBezTo>
                  <a:pt x="2690800" y="3564280"/>
                  <a:pt x="2704319" y="3522856"/>
                  <a:pt x="2731355" y="3490362"/>
                </a:cubicBezTo>
                <a:lnTo>
                  <a:pt x="2672941" y="3450551"/>
                </a:lnTo>
                <a:cubicBezTo>
                  <a:pt x="2643919" y="3461713"/>
                  <a:pt x="2608696" y="3482301"/>
                  <a:pt x="2567273" y="3512314"/>
                </a:cubicBezTo>
                <a:cubicBezTo>
                  <a:pt x="2569257" y="3502144"/>
                  <a:pt x="2570250" y="3492346"/>
                  <a:pt x="2570250" y="3482921"/>
                </a:cubicBezTo>
                <a:cubicBezTo>
                  <a:pt x="2570250" y="3455884"/>
                  <a:pt x="2562063" y="3432877"/>
                  <a:pt x="2545693" y="3413902"/>
                </a:cubicBezTo>
                <a:cubicBezTo>
                  <a:pt x="2529321" y="3394926"/>
                  <a:pt x="2507245" y="3384322"/>
                  <a:pt x="2479464" y="3382090"/>
                </a:cubicBezTo>
                <a:cubicBezTo>
                  <a:pt x="2475000" y="3370928"/>
                  <a:pt x="2470534" y="3361502"/>
                  <a:pt x="2466069" y="3353812"/>
                </a:cubicBezTo>
                <a:lnTo>
                  <a:pt x="2534530" y="3353812"/>
                </a:lnTo>
                <a:cubicBezTo>
                  <a:pt x="2548669" y="3383330"/>
                  <a:pt x="2564668" y="3405530"/>
                  <a:pt x="2582528" y="3420413"/>
                </a:cubicBezTo>
                <a:cubicBezTo>
                  <a:pt x="2600387" y="3435296"/>
                  <a:pt x="2618990" y="3442737"/>
                  <a:pt x="2638338" y="3442737"/>
                </a:cubicBezTo>
                <a:cubicBezTo>
                  <a:pt x="2656198" y="3442737"/>
                  <a:pt x="2670522" y="3437652"/>
                  <a:pt x="2681312" y="3427482"/>
                </a:cubicBezTo>
                <a:cubicBezTo>
                  <a:pt x="2692102" y="3417312"/>
                  <a:pt x="2697498" y="3405158"/>
                  <a:pt x="2697498" y="3391019"/>
                </a:cubicBezTo>
                <a:cubicBezTo>
                  <a:pt x="2697498" y="3378617"/>
                  <a:pt x="2693652" y="3366215"/>
                  <a:pt x="2685963" y="3353812"/>
                </a:cubicBezTo>
                <a:lnTo>
                  <a:pt x="2785231" y="3353812"/>
                </a:lnTo>
                <a:lnTo>
                  <a:pt x="2788208" y="3353812"/>
                </a:lnTo>
                <a:cubicBezTo>
                  <a:pt x="2802099" y="3353812"/>
                  <a:pt x="2815307" y="3364168"/>
                  <a:pt x="2827833" y="3384880"/>
                </a:cubicBezTo>
                <a:cubicBezTo>
                  <a:pt x="2840359" y="3405592"/>
                  <a:pt x="2846623" y="3424258"/>
                  <a:pt x="2846623" y="3440877"/>
                </a:cubicBezTo>
                <a:lnTo>
                  <a:pt x="2846623" y="3692024"/>
                </a:lnTo>
                <a:lnTo>
                  <a:pt x="2912107" y="3734812"/>
                </a:lnTo>
                <a:lnTo>
                  <a:pt x="2912107" y="3353812"/>
                </a:lnTo>
                <a:lnTo>
                  <a:pt x="2988382" y="3353812"/>
                </a:lnTo>
                <a:lnTo>
                  <a:pt x="2961593" y="3311396"/>
                </a:lnTo>
                <a:lnTo>
                  <a:pt x="2908759" y="3311396"/>
                </a:lnTo>
                <a:cubicBezTo>
                  <a:pt x="2905039" y="3305939"/>
                  <a:pt x="2901380" y="3300048"/>
                  <a:pt x="2897783" y="3293723"/>
                </a:cubicBezTo>
                <a:cubicBezTo>
                  <a:pt x="2894187" y="3287398"/>
                  <a:pt x="2888606" y="3276670"/>
                  <a:pt x="2881039" y="3261539"/>
                </a:cubicBezTo>
                <a:cubicBezTo>
                  <a:pt x="2873475" y="3246408"/>
                  <a:pt x="2862002" y="3238843"/>
                  <a:pt x="2846623" y="3238843"/>
                </a:cubicBezTo>
                <a:lnTo>
                  <a:pt x="2846623" y="3353812"/>
                </a:lnTo>
                <a:cubicBezTo>
                  <a:pt x="2835709" y="3336697"/>
                  <a:pt x="2825911" y="3325349"/>
                  <a:pt x="2817229" y="3319768"/>
                </a:cubicBezTo>
                <a:cubicBezTo>
                  <a:pt x="2812888" y="3316977"/>
                  <a:pt x="2807587" y="3314884"/>
                  <a:pt x="2801324" y="3313489"/>
                </a:cubicBezTo>
                <a:lnTo>
                  <a:pt x="2780919" y="3311519"/>
                </a:lnTo>
                <a:lnTo>
                  <a:pt x="2780841" y="3311396"/>
                </a:lnTo>
                <a:lnTo>
                  <a:pt x="2779650" y="3311396"/>
                </a:lnTo>
                <a:lnTo>
                  <a:pt x="2758443" y="3311396"/>
                </a:lnTo>
                <a:lnTo>
                  <a:pt x="2371042" y="3311396"/>
                </a:lnTo>
                <a:lnTo>
                  <a:pt x="2348867" y="3311396"/>
                </a:lnTo>
                <a:lnTo>
                  <a:pt x="2318209" y="3311396"/>
                </a:lnTo>
                <a:cubicBezTo>
                  <a:pt x="2314488" y="3305939"/>
                  <a:pt x="2310829" y="3300048"/>
                  <a:pt x="2307233" y="3293723"/>
                </a:cubicBezTo>
                <a:cubicBezTo>
                  <a:pt x="2303636" y="3287398"/>
                  <a:pt x="2298055" y="3276670"/>
                  <a:pt x="2290490" y="3261539"/>
                </a:cubicBezTo>
                <a:cubicBezTo>
                  <a:pt x="2282924" y="3246408"/>
                  <a:pt x="2271452" y="3238843"/>
                  <a:pt x="2256072" y="3238843"/>
                </a:cubicBezTo>
                <a:lnTo>
                  <a:pt x="2256072" y="3353812"/>
                </a:lnTo>
                <a:cubicBezTo>
                  <a:pt x="2245159" y="3336697"/>
                  <a:pt x="2235361" y="3325349"/>
                  <a:pt x="2226680" y="3319768"/>
                </a:cubicBezTo>
                <a:cubicBezTo>
                  <a:pt x="2217998" y="3314187"/>
                  <a:pt x="2205472" y="3311396"/>
                  <a:pt x="2189100" y="3311396"/>
                </a:cubicBezTo>
                <a:lnTo>
                  <a:pt x="2184263" y="3311396"/>
                </a:lnTo>
                <a:lnTo>
                  <a:pt x="2167892" y="3311396"/>
                </a:lnTo>
                <a:lnTo>
                  <a:pt x="1761442" y="3311396"/>
                </a:lnTo>
                <a:lnTo>
                  <a:pt x="1739267" y="3311396"/>
                </a:lnTo>
                <a:lnTo>
                  <a:pt x="1708608" y="3311396"/>
                </a:lnTo>
                <a:cubicBezTo>
                  <a:pt x="1704888" y="3305939"/>
                  <a:pt x="1701229" y="3300048"/>
                  <a:pt x="1697632" y="3293723"/>
                </a:cubicBezTo>
                <a:cubicBezTo>
                  <a:pt x="1694036" y="3287398"/>
                  <a:pt x="1688455" y="3276670"/>
                  <a:pt x="1680889" y="3261539"/>
                </a:cubicBezTo>
                <a:cubicBezTo>
                  <a:pt x="1673324" y="3246408"/>
                  <a:pt x="1661851" y="3238843"/>
                  <a:pt x="1646472" y="3238843"/>
                </a:cubicBezTo>
                <a:lnTo>
                  <a:pt x="1646472" y="3353812"/>
                </a:lnTo>
                <a:cubicBezTo>
                  <a:pt x="1635558" y="3336697"/>
                  <a:pt x="1625761" y="3325349"/>
                  <a:pt x="1617079" y="3319768"/>
                </a:cubicBezTo>
                <a:cubicBezTo>
                  <a:pt x="1608397" y="3314187"/>
                  <a:pt x="1595871" y="3311396"/>
                  <a:pt x="1579500" y="3311396"/>
                </a:cubicBezTo>
                <a:lnTo>
                  <a:pt x="1574291" y="3311396"/>
                </a:lnTo>
                <a:lnTo>
                  <a:pt x="1558292" y="3311396"/>
                </a:lnTo>
                <a:lnTo>
                  <a:pt x="1195151" y="3311396"/>
                </a:lnTo>
                <a:lnTo>
                  <a:pt x="1177291" y="3311396"/>
                </a:lnTo>
                <a:lnTo>
                  <a:pt x="771512" y="3311396"/>
                </a:lnTo>
                <a:lnTo>
                  <a:pt x="748667" y="3311396"/>
                </a:lnTo>
                <a:lnTo>
                  <a:pt x="712353" y="3311396"/>
                </a:lnTo>
                <a:lnTo>
                  <a:pt x="688912" y="3274561"/>
                </a:lnTo>
                <a:cubicBezTo>
                  <a:pt x="749932" y="3211557"/>
                  <a:pt x="820749" y="3180056"/>
                  <a:pt x="901364" y="3180056"/>
                </a:cubicBezTo>
                <a:cubicBezTo>
                  <a:pt x="962136" y="3180056"/>
                  <a:pt x="1022163" y="3198287"/>
                  <a:pt x="1081446" y="3234750"/>
                </a:cubicBezTo>
                <a:lnTo>
                  <a:pt x="1081446" y="3196799"/>
                </a:lnTo>
                <a:cubicBezTo>
                  <a:pt x="1005296" y="3150662"/>
                  <a:pt x="933362" y="3127594"/>
                  <a:pt x="865646" y="3127594"/>
                </a:cubicBezTo>
                <a:close/>
                <a:moveTo>
                  <a:pt x="1596317" y="2725162"/>
                </a:moveTo>
                <a:cubicBezTo>
                  <a:pt x="1582923" y="2725162"/>
                  <a:pt x="1571637" y="2729751"/>
                  <a:pt x="1562459" y="2738929"/>
                </a:cubicBezTo>
                <a:cubicBezTo>
                  <a:pt x="1553282" y="2748107"/>
                  <a:pt x="1548692" y="2759393"/>
                  <a:pt x="1548692" y="2772787"/>
                </a:cubicBezTo>
                <a:cubicBezTo>
                  <a:pt x="1548692" y="2786182"/>
                  <a:pt x="1553282" y="2797468"/>
                  <a:pt x="1562459" y="2806646"/>
                </a:cubicBezTo>
                <a:cubicBezTo>
                  <a:pt x="1571637" y="2815824"/>
                  <a:pt x="1582923" y="2820412"/>
                  <a:pt x="1596317" y="2820412"/>
                </a:cubicBezTo>
                <a:cubicBezTo>
                  <a:pt x="1609712" y="2820412"/>
                  <a:pt x="1620998" y="2815824"/>
                  <a:pt x="1630176" y="2806646"/>
                </a:cubicBezTo>
                <a:cubicBezTo>
                  <a:pt x="1639353" y="2797468"/>
                  <a:pt x="1643942" y="2786182"/>
                  <a:pt x="1643942" y="2772787"/>
                </a:cubicBezTo>
                <a:cubicBezTo>
                  <a:pt x="1643942" y="2759393"/>
                  <a:pt x="1639353" y="2748107"/>
                  <a:pt x="1630176" y="2738929"/>
                </a:cubicBezTo>
                <a:cubicBezTo>
                  <a:pt x="1620998" y="2729751"/>
                  <a:pt x="1609712" y="2725162"/>
                  <a:pt x="1596317" y="2725162"/>
                </a:cubicBezTo>
                <a:close/>
                <a:moveTo>
                  <a:pt x="4009045" y="2540988"/>
                </a:moveTo>
                <a:lnTo>
                  <a:pt x="4009045" y="2706187"/>
                </a:lnTo>
                <a:cubicBezTo>
                  <a:pt x="3979032" y="2665507"/>
                  <a:pt x="3942072" y="2634501"/>
                  <a:pt x="3898168" y="2613169"/>
                </a:cubicBezTo>
                <a:close/>
                <a:moveTo>
                  <a:pt x="2885095" y="2540988"/>
                </a:moveTo>
                <a:lnTo>
                  <a:pt x="2885095" y="2706187"/>
                </a:lnTo>
                <a:cubicBezTo>
                  <a:pt x="2855081" y="2665507"/>
                  <a:pt x="2818122" y="2634501"/>
                  <a:pt x="2774218" y="2613169"/>
                </a:cubicBezTo>
                <a:close/>
                <a:moveTo>
                  <a:pt x="1713519" y="2540988"/>
                </a:moveTo>
                <a:lnTo>
                  <a:pt x="1713519" y="2706187"/>
                </a:lnTo>
                <a:cubicBezTo>
                  <a:pt x="1683506" y="2665507"/>
                  <a:pt x="1646547" y="2634501"/>
                  <a:pt x="1602643" y="2613169"/>
                </a:cubicBezTo>
                <a:close/>
                <a:moveTo>
                  <a:pt x="1056295" y="2540988"/>
                </a:moveTo>
                <a:lnTo>
                  <a:pt x="1056295" y="2706187"/>
                </a:lnTo>
                <a:cubicBezTo>
                  <a:pt x="1026281" y="2665507"/>
                  <a:pt x="989322" y="2634501"/>
                  <a:pt x="945418" y="2613169"/>
                </a:cubicBezTo>
                <a:close/>
                <a:moveTo>
                  <a:pt x="3541577" y="2454667"/>
                </a:moveTo>
                <a:cubicBezTo>
                  <a:pt x="3567373" y="2454667"/>
                  <a:pt x="3591558" y="2465829"/>
                  <a:pt x="3614130" y="2488154"/>
                </a:cubicBezTo>
                <a:lnTo>
                  <a:pt x="3541577" y="2558475"/>
                </a:lnTo>
                <a:cubicBezTo>
                  <a:pt x="3530662" y="2526973"/>
                  <a:pt x="3511935" y="2511222"/>
                  <a:pt x="3485394" y="2511222"/>
                </a:cubicBezTo>
                <a:cubicBezTo>
                  <a:pt x="3476216" y="2511222"/>
                  <a:pt x="3468403" y="2512462"/>
                  <a:pt x="3461953" y="2514943"/>
                </a:cubicBezTo>
                <a:cubicBezTo>
                  <a:pt x="3467411" y="2498323"/>
                  <a:pt x="3477023" y="2484123"/>
                  <a:pt x="3490789" y="2472341"/>
                </a:cubicBezTo>
                <a:cubicBezTo>
                  <a:pt x="3504556" y="2460558"/>
                  <a:pt x="3521485" y="2454667"/>
                  <a:pt x="3541577" y="2454667"/>
                </a:cubicBezTo>
                <a:close/>
                <a:moveTo>
                  <a:pt x="2353481" y="2439412"/>
                </a:moveTo>
                <a:lnTo>
                  <a:pt x="2558120" y="2439412"/>
                </a:lnTo>
                <a:lnTo>
                  <a:pt x="2558120" y="2671212"/>
                </a:lnTo>
                <a:cubicBezTo>
                  <a:pt x="2544229" y="2643679"/>
                  <a:pt x="2528602" y="2619122"/>
                  <a:pt x="2511239" y="2597542"/>
                </a:cubicBezTo>
                <a:cubicBezTo>
                  <a:pt x="2511239" y="2560087"/>
                  <a:pt x="2497473" y="2528585"/>
                  <a:pt x="2469938" y="2503036"/>
                </a:cubicBezTo>
                <a:cubicBezTo>
                  <a:pt x="2442405" y="2477488"/>
                  <a:pt x="2409539" y="2464713"/>
                  <a:pt x="2371340" y="2464713"/>
                </a:cubicBezTo>
                <a:close/>
                <a:moveTo>
                  <a:pt x="190785" y="2439412"/>
                </a:moveTo>
                <a:lnTo>
                  <a:pt x="391331" y="2439412"/>
                </a:lnTo>
                <a:lnTo>
                  <a:pt x="391331" y="2570381"/>
                </a:lnTo>
                <a:cubicBezTo>
                  <a:pt x="367270" y="2528213"/>
                  <a:pt x="345690" y="2507129"/>
                  <a:pt x="326590" y="2507129"/>
                </a:cubicBezTo>
                <a:cubicBezTo>
                  <a:pt x="315676" y="2507129"/>
                  <a:pt x="300421" y="2518167"/>
                  <a:pt x="280826" y="2540243"/>
                </a:cubicBezTo>
                <a:cubicBezTo>
                  <a:pt x="278841" y="2520896"/>
                  <a:pt x="270842" y="2502478"/>
                  <a:pt x="256827" y="2484991"/>
                </a:cubicBezTo>
                <a:cubicBezTo>
                  <a:pt x="242813" y="2467504"/>
                  <a:pt x="220799" y="2452311"/>
                  <a:pt x="190785" y="2439412"/>
                </a:cubicBezTo>
                <a:close/>
                <a:moveTo>
                  <a:pt x="2148842" y="2396996"/>
                </a:moveTo>
                <a:lnTo>
                  <a:pt x="2175631" y="2439412"/>
                </a:lnTo>
                <a:lnTo>
                  <a:pt x="2279811" y="2439412"/>
                </a:lnTo>
                <a:cubicBezTo>
                  <a:pt x="2298662" y="2439412"/>
                  <a:pt x="2317018" y="2449830"/>
                  <a:pt x="2334877" y="2470666"/>
                </a:cubicBezTo>
                <a:cubicBezTo>
                  <a:pt x="2322723" y="2474883"/>
                  <a:pt x="2311995" y="2482696"/>
                  <a:pt x="2302693" y="2494107"/>
                </a:cubicBezTo>
                <a:cubicBezTo>
                  <a:pt x="2293391" y="2505517"/>
                  <a:pt x="2288740" y="2519284"/>
                  <a:pt x="2288740" y="2535407"/>
                </a:cubicBezTo>
                <a:cubicBezTo>
                  <a:pt x="2288740" y="2553266"/>
                  <a:pt x="2294694" y="2568335"/>
                  <a:pt x="2306600" y="2580613"/>
                </a:cubicBezTo>
                <a:cubicBezTo>
                  <a:pt x="2318507" y="2592891"/>
                  <a:pt x="2333388" y="2599031"/>
                  <a:pt x="2351248" y="2599031"/>
                </a:cubicBezTo>
                <a:cubicBezTo>
                  <a:pt x="2368364" y="2599031"/>
                  <a:pt x="2382689" y="2594070"/>
                  <a:pt x="2394223" y="2584148"/>
                </a:cubicBezTo>
                <a:cubicBezTo>
                  <a:pt x="2405757" y="2574226"/>
                  <a:pt x="2411525" y="2560831"/>
                  <a:pt x="2411525" y="2543964"/>
                </a:cubicBezTo>
                <a:cubicBezTo>
                  <a:pt x="2411525" y="2535034"/>
                  <a:pt x="2409291" y="2526229"/>
                  <a:pt x="2404827" y="2517547"/>
                </a:cubicBezTo>
                <a:cubicBezTo>
                  <a:pt x="2406563" y="2517299"/>
                  <a:pt x="2408547" y="2517175"/>
                  <a:pt x="2410779" y="2517175"/>
                </a:cubicBezTo>
                <a:cubicBezTo>
                  <a:pt x="2425166" y="2517175"/>
                  <a:pt x="2438065" y="2523128"/>
                  <a:pt x="2449475" y="2535034"/>
                </a:cubicBezTo>
                <a:cubicBezTo>
                  <a:pt x="2460886" y="2546941"/>
                  <a:pt x="2466591" y="2562320"/>
                  <a:pt x="2466591" y="2581171"/>
                </a:cubicBezTo>
                <a:cubicBezTo>
                  <a:pt x="2466591" y="2603247"/>
                  <a:pt x="2458405" y="2621975"/>
                  <a:pt x="2442034" y="2637354"/>
                </a:cubicBezTo>
                <a:cubicBezTo>
                  <a:pt x="2425662" y="2652733"/>
                  <a:pt x="2403586" y="2660422"/>
                  <a:pt x="2375805" y="2660422"/>
                </a:cubicBezTo>
                <a:cubicBezTo>
                  <a:pt x="2339093" y="2660422"/>
                  <a:pt x="2306104" y="2647214"/>
                  <a:pt x="2276835" y="2620797"/>
                </a:cubicBezTo>
                <a:cubicBezTo>
                  <a:pt x="2247565" y="2594380"/>
                  <a:pt x="2223380" y="2548553"/>
                  <a:pt x="2204281" y="2483317"/>
                </a:cubicBezTo>
                <a:lnTo>
                  <a:pt x="2169678" y="2472155"/>
                </a:lnTo>
                <a:cubicBezTo>
                  <a:pt x="2188033" y="2566908"/>
                  <a:pt x="2215629" y="2634377"/>
                  <a:pt x="2252464" y="2674561"/>
                </a:cubicBezTo>
                <a:cubicBezTo>
                  <a:pt x="2289299" y="2714744"/>
                  <a:pt x="2329545" y="2734836"/>
                  <a:pt x="2373201" y="2734836"/>
                </a:cubicBezTo>
                <a:cubicBezTo>
                  <a:pt x="2433476" y="2734836"/>
                  <a:pt x="2476265" y="2707427"/>
                  <a:pt x="2501565" y="2652609"/>
                </a:cubicBezTo>
                <a:cubicBezTo>
                  <a:pt x="2537532" y="2682126"/>
                  <a:pt x="2559236" y="2725659"/>
                  <a:pt x="2566677" y="2783205"/>
                </a:cubicBezTo>
                <a:lnTo>
                  <a:pt x="2623604" y="2820412"/>
                </a:lnTo>
                <a:lnTo>
                  <a:pt x="2623604" y="2439412"/>
                </a:lnTo>
                <a:lnTo>
                  <a:pt x="2699878" y="2439412"/>
                </a:lnTo>
                <a:lnTo>
                  <a:pt x="2673090" y="2396996"/>
                </a:lnTo>
                <a:close/>
                <a:moveTo>
                  <a:pt x="3683335" y="2324443"/>
                </a:moveTo>
                <a:lnTo>
                  <a:pt x="3683335" y="2503781"/>
                </a:lnTo>
                <a:cubicBezTo>
                  <a:pt x="3635463" y="2432591"/>
                  <a:pt x="3582752" y="2396996"/>
                  <a:pt x="3525205" y="2396996"/>
                </a:cubicBezTo>
                <a:cubicBezTo>
                  <a:pt x="3484029" y="2396996"/>
                  <a:pt x="3450172" y="2411321"/>
                  <a:pt x="3423630" y="2439970"/>
                </a:cubicBezTo>
                <a:cubicBezTo>
                  <a:pt x="3397090" y="2468620"/>
                  <a:pt x="3383819" y="2499688"/>
                  <a:pt x="3383819" y="2533174"/>
                </a:cubicBezTo>
                <a:cubicBezTo>
                  <a:pt x="3383819" y="2546569"/>
                  <a:pt x="3387354" y="2557049"/>
                  <a:pt x="3394423" y="2564614"/>
                </a:cubicBezTo>
                <a:cubicBezTo>
                  <a:pt x="3401492" y="2572179"/>
                  <a:pt x="3410855" y="2575962"/>
                  <a:pt x="3422514" y="2575962"/>
                </a:cubicBezTo>
                <a:cubicBezTo>
                  <a:pt x="3432436" y="2575962"/>
                  <a:pt x="3444031" y="2572737"/>
                  <a:pt x="3457303" y="2566288"/>
                </a:cubicBezTo>
                <a:cubicBezTo>
                  <a:pt x="3470574" y="2559839"/>
                  <a:pt x="3481053" y="2556614"/>
                  <a:pt x="3488742" y="2556614"/>
                </a:cubicBezTo>
                <a:cubicBezTo>
                  <a:pt x="3496432" y="2556614"/>
                  <a:pt x="3502447" y="2559095"/>
                  <a:pt x="3506787" y="2564056"/>
                </a:cubicBezTo>
                <a:cubicBezTo>
                  <a:pt x="3511129" y="2569017"/>
                  <a:pt x="3513299" y="2574350"/>
                  <a:pt x="3513299" y="2580055"/>
                </a:cubicBezTo>
                <a:cubicBezTo>
                  <a:pt x="3513299" y="2584272"/>
                  <a:pt x="3493952" y="2604984"/>
                  <a:pt x="3455256" y="2642191"/>
                </a:cubicBezTo>
                <a:lnTo>
                  <a:pt x="3512556" y="2680886"/>
                </a:lnTo>
                <a:lnTo>
                  <a:pt x="3656547" y="2535034"/>
                </a:lnTo>
                <a:cubicBezTo>
                  <a:pt x="3674406" y="2559839"/>
                  <a:pt x="3683335" y="2589481"/>
                  <a:pt x="3683335" y="2623959"/>
                </a:cubicBezTo>
                <a:lnTo>
                  <a:pt x="3683335" y="2777624"/>
                </a:lnTo>
                <a:lnTo>
                  <a:pt x="3748819" y="2820412"/>
                </a:lnTo>
                <a:lnTo>
                  <a:pt x="3748819" y="2439412"/>
                </a:lnTo>
                <a:lnTo>
                  <a:pt x="3804406" y="2439412"/>
                </a:lnTo>
                <a:lnTo>
                  <a:pt x="3825094" y="2439412"/>
                </a:lnTo>
                <a:lnTo>
                  <a:pt x="4009045" y="2439412"/>
                </a:lnTo>
                <a:lnTo>
                  <a:pt x="4009045" y="2466946"/>
                </a:lnTo>
                <a:lnTo>
                  <a:pt x="3798081" y="2600147"/>
                </a:lnTo>
                <a:lnTo>
                  <a:pt x="3835289" y="2663399"/>
                </a:lnTo>
                <a:cubicBezTo>
                  <a:pt x="3924337" y="2672824"/>
                  <a:pt x="3985109" y="2712760"/>
                  <a:pt x="4017603" y="2783205"/>
                </a:cubicBezTo>
                <a:lnTo>
                  <a:pt x="4074529" y="2820412"/>
                </a:lnTo>
                <a:lnTo>
                  <a:pt x="4074529" y="2530570"/>
                </a:lnTo>
                <a:lnTo>
                  <a:pt x="4085691" y="2530570"/>
                </a:lnTo>
                <a:cubicBezTo>
                  <a:pt x="4121658" y="2530570"/>
                  <a:pt x="4147641" y="2536585"/>
                  <a:pt x="4163641" y="2548615"/>
                </a:cubicBezTo>
                <a:cubicBezTo>
                  <a:pt x="4179639" y="2560645"/>
                  <a:pt x="4187639" y="2575094"/>
                  <a:pt x="4187639" y="2591961"/>
                </a:cubicBezTo>
                <a:cubicBezTo>
                  <a:pt x="4187639" y="2602379"/>
                  <a:pt x="4185282" y="2611309"/>
                  <a:pt x="4180569" y="2618750"/>
                </a:cubicBezTo>
                <a:cubicBezTo>
                  <a:pt x="4170400" y="2604116"/>
                  <a:pt x="4157625" y="2596798"/>
                  <a:pt x="4142246" y="2596798"/>
                </a:cubicBezTo>
                <a:cubicBezTo>
                  <a:pt x="4128604" y="2596798"/>
                  <a:pt x="4117379" y="2601387"/>
                  <a:pt x="4108574" y="2610565"/>
                </a:cubicBezTo>
                <a:cubicBezTo>
                  <a:pt x="4099768" y="2619742"/>
                  <a:pt x="4095365" y="2631277"/>
                  <a:pt x="4095365" y="2645167"/>
                </a:cubicBezTo>
                <a:cubicBezTo>
                  <a:pt x="4095365" y="2659802"/>
                  <a:pt x="4100078" y="2671894"/>
                  <a:pt x="4109504" y="2681444"/>
                </a:cubicBezTo>
                <a:cubicBezTo>
                  <a:pt x="4118930" y="2690994"/>
                  <a:pt x="4131332" y="2695769"/>
                  <a:pt x="4146711" y="2695769"/>
                </a:cubicBezTo>
                <a:cubicBezTo>
                  <a:pt x="4167299" y="2695769"/>
                  <a:pt x="4185221" y="2686653"/>
                  <a:pt x="4200473" y="2668422"/>
                </a:cubicBezTo>
                <a:cubicBezTo>
                  <a:pt x="4215727" y="2650190"/>
                  <a:pt x="4223355" y="2626812"/>
                  <a:pt x="4223355" y="2598286"/>
                </a:cubicBezTo>
                <a:cubicBezTo>
                  <a:pt x="4223355" y="2559839"/>
                  <a:pt x="4208472" y="2528027"/>
                  <a:pt x="4178709" y="2502850"/>
                </a:cubicBezTo>
                <a:cubicBezTo>
                  <a:pt x="4148944" y="2477674"/>
                  <a:pt x="4114217" y="2464589"/>
                  <a:pt x="4074529" y="2463597"/>
                </a:cubicBezTo>
                <a:lnTo>
                  <a:pt x="4074529" y="2439412"/>
                </a:lnTo>
                <a:lnTo>
                  <a:pt x="4299629" y="2439412"/>
                </a:lnTo>
                <a:lnTo>
                  <a:pt x="4272840" y="2396996"/>
                </a:lnTo>
                <a:lnTo>
                  <a:pt x="3798305" y="2396996"/>
                </a:lnTo>
                <a:lnTo>
                  <a:pt x="3777617" y="2396996"/>
                </a:lnTo>
                <a:lnTo>
                  <a:pt x="3745470" y="2396996"/>
                </a:lnTo>
                <a:cubicBezTo>
                  <a:pt x="3741750" y="2391539"/>
                  <a:pt x="3738091" y="2385648"/>
                  <a:pt x="3734494" y="2379323"/>
                </a:cubicBezTo>
                <a:cubicBezTo>
                  <a:pt x="3730898" y="2372998"/>
                  <a:pt x="3725317" y="2362270"/>
                  <a:pt x="3717752" y="2347139"/>
                </a:cubicBezTo>
                <a:cubicBezTo>
                  <a:pt x="3710187" y="2332008"/>
                  <a:pt x="3698714" y="2324443"/>
                  <a:pt x="3683335" y="2324443"/>
                </a:cubicBezTo>
                <a:close/>
                <a:moveTo>
                  <a:pt x="3265723" y="2324443"/>
                </a:moveTo>
                <a:lnTo>
                  <a:pt x="3265723" y="2439412"/>
                </a:lnTo>
                <a:cubicBezTo>
                  <a:pt x="3254809" y="2422297"/>
                  <a:pt x="3245011" y="2410949"/>
                  <a:pt x="3236331" y="2405368"/>
                </a:cubicBezTo>
                <a:cubicBezTo>
                  <a:pt x="3227648" y="2399787"/>
                  <a:pt x="3215122" y="2396996"/>
                  <a:pt x="3198751" y="2396996"/>
                </a:cubicBezTo>
                <a:lnTo>
                  <a:pt x="3194807" y="2396996"/>
                </a:lnTo>
                <a:lnTo>
                  <a:pt x="3177542" y="2396996"/>
                </a:lnTo>
                <a:lnTo>
                  <a:pt x="3000066" y="2396996"/>
                </a:lnTo>
                <a:lnTo>
                  <a:pt x="2977518" y="2396996"/>
                </a:lnTo>
                <a:lnTo>
                  <a:pt x="2885095" y="2396996"/>
                </a:lnTo>
                <a:lnTo>
                  <a:pt x="2885095" y="2466946"/>
                </a:lnTo>
                <a:cubicBezTo>
                  <a:pt x="2846401" y="2495223"/>
                  <a:pt x="2818122" y="2509362"/>
                  <a:pt x="2800264" y="2509362"/>
                </a:cubicBezTo>
                <a:cubicBezTo>
                  <a:pt x="2789596" y="2509362"/>
                  <a:pt x="2780978" y="2507067"/>
                  <a:pt x="2774404" y="2502478"/>
                </a:cubicBezTo>
                <a:cubicBezTo>
                  <a:pt x="2767831" y="2497889"/>
                  <a:pt x="2763924" y="2491378"/>
                  <a:pt x="2762684" y="2482945"/>
                </a:cubicBezTo>
                <a:cubicBezTo>
                  <a:pt x="2764421" y="2483193"/>
                  <a:pt x="2766529" y="2483317"/>
                  <a:pt x="2769009" y="2483317"/>
                </a:cubicBezTo>
                <a:cubicBezTo>
                  <a:pt x="2781660" y="2483317"/>
                  <a:pt x="2792140" y="2479410"/>
                  <a:pt x="2800450" y="2471596"/>
                </a:cubicBezTo>
                <a:cubicBezTo>
                  <a:pt x="2808758" y="2463783"/>
                  <a:pt x="2812913" y="2453551"/>
                  <a:pt x="2812913" y="2440901"/>
                </a:cubicBezTo>
                <a:cubicBezTo>
                  <a:pt x="2812913" y="2428002"/>
                  <a:pt x="2808387" y="2417460"/>
                  <a:pt x="2799334" y="2409275"/>
                </a:cubicBezTo>
                <a:cubicBezTo>
                  <a:pt x="2790279" y="2401089"/>
                  <a:pt x="2778559" y="2396996"/>
                  <a:pt x="2764173" y="2396996"/>
                </a:cubicBezTo>
                <a:cubicBezTo>
                  <a:pt x="2747554" y="2396996"/>
                  <a:pt x="2733415" y="2403322"/>
                  <a:pt x="2721757" y="2415972"/>
                </a:cubicBezTo>
                <a:cubicBezTo>
                  <a:pt x="2710099" y="2428622"/>
                  <a:pt x="2704269" y="2443877"/>
                  <a:pt x="2704269" y="2461737"/>
                </a:cubicBezTo>
                <a:cubicBezTo>
                  <a:pt x="2704269" y="2481332"/>
                  <a:pt x="2709912" y="2498323"/>
                  <a:pt x="2721198" y="2512710"/>
                </a:cubicBezTo>
                <a:cubicBezTo>
                  <a:pt x="2732485" y="2527097"/>
                  <a:pt x="2748050" y="2536523"/>
                  <a:pt x="2767894" y="2540988"/>
                </a:cubicBezTo>
                <a:lnTo>
                  <a:pt x="2674131" y="2600147"/>
                </a:lnTo>
                <a:lnTo>
                  <a:pt x="2711339" y="2663399"/>
                </a:lnTo>
                <a:cubicBezTo>
                  <a:pt x="2800387" y="2672824"/>
                  <a:pt x="2861159" y="2712760"/>
                  <a:pt x="2893653" y="2783205"/>
                </a:cubicBezTo>
                <a:lnTo>
                  <a:pt x="2950580" y="2820412"/>
                </a:lnTo>
                <a:lnTo>
                  <a:pt x="2950580" y="2439412"/>
                </a:lnTo>
                <a:lnTo>
                  <a:pt x="3004306" y="2439412"/>
                </a:lnTo>
                <a:lnTo>
                  <a:pt x="3026854" y="2439412"/>
                </a:lnTo>
                <a:lnTo>
                  <a:pt x="3111836" y="2439412"/>
                </a:lnTo>
                <a:cubicBezTo>
                  <a:pt x="3073636" y="2468682"/>
                  <a:pt x="3054537" y="2505517"/>
                  <a:pt x="3054537" y="2549917"/>
                </a:cubicBezTo>
                <a:cubicBezTo>
                  <a:pt x="3054537" y="2569265"/>
                  <a:pt x="3058629" y="2597728"/>
                  <a:pt x="3066814" y="2635307"/>
                </a:cubicBezTo>
                <a:cubicBezTo>
                  <a:pt x="3075000" y="2672887"/>
                  <a:pt x="3079093" y="2703086"/>
                  <a:pt x="3079093" y="2725906"/>
                </a:cubicBezTo>
                <a:cubicBezTo>
                  <a:pt x="3079093" y="2751207"/>
                  <a:pt x="3071032" y="2771299"/>
                  <a:pt x="3054909" y="2786182"/>
                </a:cubicBezTo>
                <a:cubicBezTo>
                  <a:pt x="3038785" y="2801065"/>
                  <a:pt x="3020926" y="2808506"/>
                  <a:pt x="3001330" y="2808506"/>
                </a:cubicBezTo>
                <a:cubicBezTo>
                  <a:pt x="2994881" y="2808506"/>
                  <a:pt x="2988308" y="2807886"/>
                  <a:pt x="2981610" y="2806646"/>
                </a:cubicBezTo>
                <a:lnTo>
                  <a:pt x="3001330" y="2850922"/>
                </a:lnTo>
                <a:cubicBezTo>
                  <a:pt x="3033328" y="2850922"/>
                  <a:pt x="3065202" y="2836783"/>
                  <a:pt x="3096952" y="2808506"/>
                </a:cubicBezTo>
                <a:cubicBezTo>
                  <a:pt x="3128702" y="2780229"/>
                  <a:pt x="3144578" y="2743642"/>
                  <a:pt x="3144578" y="2698745"/>
                </a:cubicBezTo>
                <a:cubicBezTo>
                  <a:pt x="3144578" y="2676421"/>
                  <a:pt x="3140485" y="2645415"/>
                  <a:pt x="3132298" y="2605728"/>
                </a:cubicBezTo>
                <a:cubicBezTo>
                  <a:pt x="3124114" y="2566040"/>
                  <a:pt x="3120021" y="2538383"/>
                  <a:pt x="3120021" y="2522756"/>
                </a:cubicBezTo>
                <a:cubicBezTo>
                  <a:pt x="3120021" y="2497703"/>
                  <a:pt x="3126657" y="2477550"/>
                  <a:pt x="3139927" y="2462295"/>
                </a:cubicBezTo>
                <a:cubicBezTo>
                  <a:pt x="3153197" y="2447040"/>
                  <a:pt x="3170001" y="2439412"/>
                  <a:pt x="3190343" y="2439412"/>
                </a:cubicBezTo>
                <a:lnTo>
                  <a:pt x="3204332" y="2439412"/>
                </a:lnTo>
                <a:lnTo>
                  <a:pt x="3207309" y="2439412"/>
                </a:lnTo>
                <a:cubicBezTo>
                  <a:pt x="3221198" y="2439412"/>
                  <a:pt x="3234408" y="2449768"/>
                  <a:pt x="3246934" y="2470480"/>
                </a:cubicBezTo>
                <a:cubicBezTo>
                  <a:pt x="3259461" y="2491192"/>
                  <a:pt x="3265723" y="2509858"/>
                  <a:pt x="3265723" y="2526477"/>
                </a:cubicBezTo>
                <a:lnTo>
                  <a:pt x="3265723" y="2777624"/>
                </a:lnTo>
                <a:lnTo>
                  <a:pt x="3331207" y="2820412"/>
                </a:lnTo>
                <a:lnTo>
                  <a:pt x="3331207" y="2439412"/>
                </a:lnTo>
                <a:lnTo>
                  <a:pt x="3407482" y="2439412"/>
                </a:lnTo>
                <a:lnTo>
                  <a:pt x="3380693" y="2396996"/>
                </a:lnTo>
                <a:lnTo>
                  <a:pt x="3327858" y="2396996"/>
                </a:lnTo>
                <a:cubicBezTo>
                  <a:pt x="3324138" y="2391539"/>
                  <a:pt x="3320480" y="2385648"/>
                  <a:pt x="3316884" y="2379323"/>
                </a:cubicBezTo>
                <a:cubicBezTo>
                  <a:pt x="3313287" y="2372998"/>
                  <a:pt x="3307705" y="2362270"/>
                  <a:pt x="3300140" y="2347139"/>
                </a:cubicBezTo>
                <a:cubicBezTo>
                  <a:pt x="3292575" y="2332008"/>
                  <a:pt x="3281102" y="2324443"/>
                  <a:pt x="3265723" y="2324443"/>
                </a:cubicBezTo>
                <a:close/>
                <a:moveTo>
                  <a:pt x="1650416" y="2260446"/>
                </a:moveTo>
                <a:cubicBezTo>
                  <a:pt x="1708707" y="2260446"/>
                  <a:pt x="1758689" y="2273531"/>
                  <a:pt x="1800361" y="2299700"/>
                </a:cubicBezTo>
                <a:cubicBezTo>
                  <a:pt x="1842033" y="2325869"/>
                  <a:pt x="1865226" y="2358301"/>
                  <a:pt x="1869938" y="2396996"/>
                </a:cubicBezTo>
                <a:lnTo>
                  <a:pt x="1828490" y="2396996"/>
                </a:lnTo>
                <a:lnTo>
                  <a:pt x="1805942" y="2396996"/>
                </a:lnTo>
                <a:lnTo>
                  <a:pt x="1776176" y="2396996"/>
                </a:lnTo>
                <a:cubicBezTo>
                  <a:pt x="1772456" y="2369711"/>
                  <a:pt x="1761914" y="2347449"/>
                  <a:pt x="1744550" y="2330210"/>
                </a:cubicBezTo>
                <a:cubicBezTo>
                  <a:pt x="1727187" y="2312970"/>
                  <a:pt x="1703003" y="2304351"/>
                  <a:pt x="1671997" y="2304351"/>
                </a:cubicBezTo>
                <a:cubicBezTo>
                  <a:pt x="1664059" y="2304351"/>
                  <a:pt x="1653083" y="2304909"/>
                  <a:pt x="1639069" y="2306025"/>
                </a:cubicBezTo>
                <a:cubicBezTo>
                  <a:pt x="1625054" y="2307141"/>
                  <a:pt x="1613086" y="2307700"/>
                  <a:pt x="1603164" y="2307700"/>
                </a:cubicBezTo>
                <a:cubicBezTo>
                  <a:pt x="1591257" y="2307700"/>
                  <a:pt x="1582762" y="2306273"/>
                  <a:pt x="1577677" y="2303421"/>
                </a:cubicBezTo>
                <a:cubicBezTo>
                  <a:pt x="1572592" y="2300568"/>
                  <a:pt x="1570050" y="2296289"/>
                  <a:pt x="1570050" y="2290584"/>
                </a:cubicBezTo>
                <a:cubicBezTo>
                  <a:pt x="1570050" y="2282647"/>
                  <a:pt x="1576809" y="2275639"/>
                  <a:pt x="1590327" y="2269562"/>
                </a:cubicBezTo>
                <a:cubicBezTo>
                  <a:pt x="1603846" y="2263485"/>
                  <a:pt x="1623875" y="2260446"/>
                  <a:pt x="1650416" y="2260446"/>
                </a:cubicBezTo>
                <a:close/>
                <a:moveTo>
                  <a:pt x="1673485" y="2200915"/>
                </a:moveTo>
                <a:cubicBezTo>
                  <a:pt x="1630077" y="2200915"/>
                  <a:pt x="1595784" y="2210217"/>
                  <a:pt x="1570608" y="2228821"/>
                </a:cubicBezTo>
                <a:cubicBezTo>
                  <a:pt x="1545431" y="2247424"/>
                  <a:pt x="1532842" y="2269128"/>
                  <a:pt x="1532842" y="2293933"/>
                </a:cubicBezTo>
                <a:cubicBezTo>
                  <a:pt x="1532842" y="2317745"/>
                  <a:pt x="1541090" y="2335915"/>
                  <a:pt x="1557585" y="2348441"/>
                </a:cubicBezTo>
                <a:cubicBezTo>
                  <a:pt x="1574080" y="2360967"/>
                  <a:pt x="1596218" y="2367231"/>
                  <a:pt x="1623999" y="2367231"/>
                </a:cubicBezTo>
                <a:cubicBezTo>
                  <a:pt x="1633921" y="2367231"/>
                  <a:pt x="1645765" y="2366673"/>
                  <a:pt x="1659533" y="2365556"/>
                </a:cubicBezTo>
                <a:cubicBezTo>
                  <a:pt x="1673299" y="2364440"/>
                  <a:pt x="1685143" y="2363882"/>
                  <a:pt x="1695065" y="2363882"/>
                </a:cubicBezTo>
                <a:cubicBezTo>
                  <a:pt x="1711932" y="2363882"/>
                  <a:pt x="1724087" y="2366859"/>
                  <a:pt x="1731528" y="2372812"/>
                </a:cubicBezTo>
                <a:cubicBezTo>
                  <a:pt x="1738969" y="2378765"/>
                  <a:pt x="1743310" y="2386826"/>
                  <a:pt x="1744550" y="2396996"/>
                </a:cubicBezTo>
                <a:lnTo>
                  <a:pt x="1504267" y="2396996"/>
                </a:lnTo>
                <a:lnTo>
                  <a:pt x="1482092" y="2396996"/>
                </a:lnTo>
                <a:lnTo>
                  <a:pt x="1451434" y="2396996"/>
                </a:lnTo>
                <a:cubicBezTo>
                  <a:pt x="1447713" y="2391539"/>
                  <a:pt x="1444054" y="2385648"/>
                  <a:pt x="1440457" y="2379323"/>
                </a:cubicBezTo>
                <a:cubicBezTo>
                  <a:pt x="1436861" y="2372998"/>
                  <a:pt x="1431280" y="2362270"/>
                  <a:pt x="1423714" y="2347139"/>
                </a:cubicBezTo>
                <a:cubicBezTo>
                  <a:pt x="1416149" y="2332008"/>
                  <a:pt x="1404676" y="2324443"/>
                  <a:pt x="1389298" y="2324443"/>
                </a:cubicBezTo>
                <a:lnTo>
                  <a:pt x="1389298" y="2439412"/>
                </a:lnTo>
                <a:cubicBezTo>
                  <a:pt x="1378384" y="2422297"/>
                  <a:pt x="1368586" y="2410949"/>
                  <a:pt x="1359904" y="2405368"/>
                </a:cubicBezTo>
                <a:cubicBezTo>
                  <a:pt x="1351223" y="2399787"/>
                  <a:pt x="1338696" y="2396996"/>
                  <a:pt x="1322325" y="2396996"/>
                </a:cubicBezTo>
                <a:lnTo>
                  <a:pt x="1320093" y="2396996"/>
                </a:lnTo>
                <a:lnTo>
                  <a:pt x="1301117" y="2396996"/>
                </a:lnTo>
                <a:lnTo>
                  <a:pt x="844735" y="2396996"/>
                </a:lnTo>
                <a:lnTo>
                  <a:pt x="824867" y="2396996"/>
                </a:lnTo>
                <a:lnTo>
                  <a:pt x="506300" y="2396996"/>
                </a:lnTo>
                <a:lnTo>
                  <a:pt x="481967" y="2396996"/>
                </a:lnTo>
                <a:lnTo>
                  <a:pt x="91442" y="2396996"/>
                </a:lnTo>
                <a:lnTo>
                  <a:pt x="118231" y="2439412"/>
                </a:lnTo>
                <a:lnTo>
                  <a:pt x="126789" y="2439412"/>
                </a:lnTo>
                <a:lnTo>
                  <a:pt x="140183" y="2484805"/>
                </a:lnTo>
                <a:cubicBezTo>
                  <a:pt x="164988" y="2489022"/>
                  <a:pt x="185390" y="2494479"/>
                  <a:pt x="201389" y="2501176"/>
                </a:cubicBezTo>
                <a:cubicBezTo>
                  <a:pt x="217388" y="2507873"/>
                  <a:pt x="229356" y="2515873"/>
                  <a:pt x="237294" y="2525175"/>
                </a:cubicBezTo>
                <a:cubicBezTo>
                  <a:pt x="245231" y="2534476"/>
                  <a:pt x="249200" y="2546197"/>
                  <a:pt x="249200" y="2560335"/>
                </a:cubicBezTo>
                <a:cubicBezTo>
                  <a:pt x="249200" y="2565544"/>
                  <a:pt x="248580" y="2570877"/>
                  <a:pt x="247339" y="2576334"/>
                </a:cubicBezTo>
                <a:cubicBezTo>
                  <a:pt x="234193" y="2592209"/>
                  <a:pt x="220799" y="2606410"/>
                  <a:pt x="207156" y="2618936"/>
                </a:cubicBezTo>
                <a:cubicBezTo>
                  <a:pt x="193513" y="2631463"/>
                  <a:pt x="181359" y="2637726"/>
                  <a:pt x="170693" y="2637726"/>
                </a:cubicBezTo>
                <a:cubicBezTo>
                  <a:pt x="160275" y="2637726"/>
                  <a:pt x="152089" y="2626316"/>
                  <a:pt x="146136" y="2603495"/>
                </a:cubicBezTo>
                <a:lnTo>
                  <a:pt x="115255" y="2614657"/>
                </a:lnTo>
                <a:cubicBezTo>
                  <a:pt x="126913" y="2648640"/>
                  <a:pt x="139067" y="2673072"/>
                  <a:pt x="151718" y="2687955"/>
                </a:cubicBezTo>
                <a:cubicBezTo>
                  <a:pt x="164368" y="2702838"/>
                  <a:pt x="177390" y="2710280"/>
                  <a:pt x="190785" y="2710280"/>
                </a:cubicBezTo>
                <a:cubicBezTo>
                  <a:pt x="201451" y="2710280"/>
                  <a:pt x="213357" y="2705195"/>
                  <a:pt x="226503" y="2695025"/>
                </a:cubicBezTo>
                <a:cubicBezTo>
                  <a:pt x="239650" y="2684855"/>
                  <a:pt x="261044" y="2662779"/>
                  <a:pt x="290685" y="2628796"/>
                </a:cubicBezTo>
                <a:cubicBezTo>
                  <a:pt x="320327" y="2594814"/>
                  <a:pt x="340481" y="2577822"/>
                  <a:pt x="351147" y="2577822"/>
                </a:cubicBezTo>
                <a:cubicBezTo>
                  <a:pt x="360821" y="2577822"/>
                  <a:pt x="369936" y="2585140"/>
                  <a:pt x="378494" y="2599775"/>
                </a:cubicBezTo>
                <a:cubicBezTo>
                  <a:pt x="387052" y="2614409"/>
                  <a:pt x="391331" y="2635121"/>
                  <a:pt x="391331" y="2661910"/>
                </a:cubicBezTo>
                <a:lnTo>
                  <a:pt x="391331" y="2777624"/>
                </a:lnTo>
                <a:lnTo>
                  <a:pt x="456815" y="2820412"/>
                </a:lnTo>
                <a:lnTo>
                  <a:pt x="456815" y="2439412"/>
                </a:lnTo>
                <a:lnTo>
                  <a:pt x="508756" y="2439412"/>
                </a:lnTo>
                <a:lnTo>
                  <a:pt x="533089" y="2439412"/>
                </a:lnTo>
                <a:lnTo>
                  <a:pt x="587635" y="2439412"/>
                </a:lnTo>
                <a:cubicBezTo>
                  <a:pt x="598301" y="2449086"/>
                  <a:pt x="606239" y="2459380"/>
                  <a:pt x="611448" y="2470294"/>
                </a:cubicBezTo>
                <a:cubicBezTo>
                  <a:pt x="588627" y="2476247"/>
                  <a:pt x="570830" y="2486169"/>
                  <a:pt x="558055" y="2500060"/>
                </a:cubicBezTo>
                <a:cubicBezTo>
                  <a:pt x="545281" y="2513950"/>
                  <a:pt x="538894" y="2529577"/>
                  <a:pt x="538894" y="2546941"/>
                </a:cubicBezTo>
                <a:cubicBezTo>
                  <a:pt x="538894" y="2563064"/>
                  <a:pt x="544227" y="2576396"/>
                  <a:pt x="554893" y="2586938"/>
                </a:cubicBezTo>
                <a:cubicBezTo>
                  <a:pt x="565559" y="2597480"/>
                  <a:pt x="578705" y="2602751"/>
                  <a:pt x="594332" y="2602751"/>
                </a:cubicBezTo>
                <a:cubicBezTo>
                  <a:pt x="613184" y="2602751"/>
                  <a:pt x="629245" y="2595744"/>
                  <a:pt x="642515" y="2581729"/>
                </a:cubicBezTo>
                <a:cubicBezTo>
                  <a:pt x="655786" y="2567715"/>
                  <a:pt x="662421" y="2547685"/>
                  <a:pt x="662421" y="2521640"/>
                </a:cubicBezTo>
                <a:cubicBezTo>
                  <a:pt x="662421" y="2518167"/>
                  <a:pt x="662173" y="2514571"/>
                  <a:pt x="661677" y="2510850"/>
                </a:cubicBezTo>
                <a:cubicBezTo>
                  <a:pt x="664902" y="2510354"/>
                  <a:pt x="668250" y="2510106"/>
                  <a:pt x="671723" y="2510106"/>
                </a:cubicBezTo>
                <a:cubicBezTo>
                  <a:pt x="690574" y="2510106"/>
                  <a:pt x="706573" y="2515377"/>
                  <a:pt x="719720" y="2525919"/>
                </a:cubicBezTo>
                <a:cubicBezTo>
                  <a:pt x="732866" y="2536461"/>
                  <a:pt x="739440" y="2550041"/>
                  <a:pt x="739440" y="2566661"/>
                </a:cubicBezTo>
                <a:cubicBezTo>
                  <a:pt x="739440" y="2590969"/>
                  <a:pt x="726417" y="2612487"/>
                  <a:pt x="700372" y="2631215"/>
                </a:cubicBezTo>
                <a:cubicBezTo>
                  <a:pt x="674327" y="2649942"/>
                  <a:pt x="640717" y="2659306"/>
                  <a:pt x="599541" y="2659306"/>
                </a:cubicBezTo>
                <a:cubicBezTo>
                  <a:pt x="577217" y="2659306"/>
                  <a:pt x="551420" y="2654965"/>
                  <a:pt x="522150" y="2646283"/>
                </a:cubicBezTo>
                <a:lnTo>
                  <a:pt x="577961" y="2733720"/>
                </a:lnTo>
                <a:cubicBezTo>
                  <a:pt x="647166" y="2741410"/>
                  <a:pt x="726913" y="2787422"/>
                  <a:pt x="817202" y="2871758"/>
                </a:cubicBezTo>
                <a:lnTo>
                  <a:pt x="817202" y="2825621"/>
                </a:lnTo>
                <a:cubicBezTo>
                  <a:pt x="779003" y="2785686"/>
                  <a:pt x="735347" y="2748975"/>
                  <a:pt x="686233" y="2715489"/>
                </a:cubicBezTo>
                <a:cubicBezTo>
                  <a:pt x="718728" y="2703582"/>
                  <a:pt x="745021" y="2686343"/>
                  <a:pt x="765113" y="2663771"/>
                </a:cubicBezTo>
                <a:cubicBezTo>
                  <a:pt x="785204" y="2641198"/>
                  <a:pt x="795250" y="2615526"/>
                  <a:pt x="795250" y="2586752"/>
                </a:cubicBezTo>
                <a:cubicBezTo>
                  <a:pt x="795250" y="2554754"/>
                  <a:pt x="781422" y="2526911"/>
                  <a:pt x="753764" y="2503222"/>
                </a:cubicBezTo>
                <a:cubicBezTo>
                  <a:pt x="726107" y="2479534"/>
                  <a:pt x="691567" y="2467690"/>
                  <a:pt x="650143" y="2467690"/>
                </a:cubicBezTo>
                <a:lnTo>
                  <a:pt x="637492" y="2439412"/>
                </a:lnTo>
                <a:lnTo>
                  <a:pt x="851656" y="2439412"/>
                </a:lnTo>
                <a:lnTo>
                  <a:pt x="871525" y="2439412"/>
                </a:lnTo>
                <a:lnTo>
                  <a:pt x="1056295" y="2439412"/>
                </a:lnTo>
                <a:lnTo>
                  <a:pt x="1056295" y="2466946"/>
                </a:lnTo>
                <a:lnTo>
                  <a:pt x="845331" y="2600147"/>
                </a:lnTo>
                <a:lnTo>
                  <a:pt x="882538" y="2663399"/>
                </a:lnTo>
                <a:cubicBezTo>
                  <a:pt x="971587" y="2672824"/>
                  <a:pt x="1032358" y="2712760"/>
                  <a:pt x="1064853" y="2783205"/>
                </a:cubicBezTo>
                <a:lnTo>
                  <a:pt x="1121779" y="2820412"/>
                </a:lnTo>
                <a:lnTo>
                  <a:pt x="1121779" y="2530570"/>
                </a:lnTo>
                <a:lnTo>
                  <a:pt x="1132941" y="2530570"/>
                </a:lnTo>
                <a:cubicBezTo>
                  <a:pt x="1168908" y="2530570"/>
                  <a:pt x="1194891" y="2536585"/>
                  <a:pt x="1210890" y="2548615"/>
                </a:cubicBezTo>
                <a:cubicBezTo>
                  <a:pt x="1226889" y="2560645"/>
                  <a:pt x="1234888" y="2575094"/>
                  <a:pt x="1234888" y="2591961"/>
                </a:cubicBezTo>
                <a:cubicBezTo>
                  <a:pt x="1234888" y="2602379"/>
                  <a:pt x="1232532" y="2611309"/>
                  <a:pt x="1227819" y="2618750"/>
                </a:cubicBezTo>
                <a:cubicBezTo>
                  <a:pt x="1217649" y="2604116"/>
                  <a:pt x="1204875" y="2596798"/>
                  <a:pt x="1189496" y="2596798"/>
                </a:cubicBezTo>
                <a:cubicBezTo>
                  <a:pt x="1175853" y="2596798"/>
                  <a:pt x="1164629" y="2601387"/>
                  <a:pt x="1155824" y="2610565"/>
                </a:cubicBezTo>
                <a:cubicBezTo>
                  <a:pt x="1147018" y="2619742"/>
                  <a:pt x="1142615" y="2631277"/>
                  <a:pt x="1142615" y="2645167"/>
                </a:cubicBezTo>
                <a:cubicBezTo>
                  <a:pt x="1142615" y="2659802"/>
                  <a:pt x="1147328" y="2671894"/>
                  <a:pt x="1156754" y="2681444"/>
                </a:cubicBezTo>
                <a:cubicBezTo>
                  <a:pt x="1166179" y="2690994"/>
                  <a:pt x="1178582" y="2695769"/>
                  <a:pt x="1193961" y="2695769"/>
                </a:cubicBezTo>
                <a:cubicBezTo>
                  <a:pt x="1214549" y="2695769"/>
                  <a:pt x="1232470" y="2686653"/>
                  <a:pt x="1247725" y="2668422"/>
                </a:cubicBezTo>
                <a:cubicBezTo>
                  <a:pt x="1262980" y="2650190"/>
                  <a:pt x="1270607" y="2626812"/>
                  <a:pt x="1270607" y="2598286"/>
                </a:cubicBezTo>
                <a:cubicBezTo>
                  <a:pt x="1270607" y="2559839"/>
                  <a:pt x="1255724" y="2528027"/>
                  <a:pt x="1225959" y="2502850"/>
                </a:cubicBezTo>
                <a:cubicBezTo>
                  <a:pt x="1196193" y="2477674"/>
                  <a:pt x="1161467" y="2464589"/>
                  <a:pt x="1121779" y="2463597"/>
                </a:cubicBezTo>
                <a:lnTo>
                  <a:pt x="1121779" y="2439412"/>
                </a:lnTo>
                <a:lnTo>
                  <a:pt x="1327906" y="2439412"/>
                </a:lnTo>
                <a:lnTo>
                  <a:pt x="1330883" y="2439412"/>
                </a:lnTo>
                <a:cubicBezTo>
                  <a:pt x="1344774" y="2439412"/>
                  <a:pt x="1357982" y="2449768"/>
                  <a:pt x="1370508" y="2470480"/>
                </a:cubicBezTo>
                <a:cubicBezTo>
                  <a:pt x="1383035" y="2491192"/>
                  <a:pt x="1389298" y="2509858"/>
                  <a:pt x="1389298" y="2526477"/>
                </a:cubicBezTo>
                <a:lnTo>
                  <a:pt x="1389298" y="2777624"/>
                </a:lnTo>
                <a:lnTo>
                  <a:pt x="1454782" y="2820412"/>
                </a:lnTo>
                <a:lnTo>
                  <a:pt x="1454782" y="2439412"/>
                </a:lnTo>
                <a:lnTo>
                  <a:pt x="1508881" y="2439412"/>
                </a:lnTo>
                <a:lnTo>
                  <a:pt x="1531056" y="2439412"/>
                </a:lnTo>
                <a:lnTo>
                  <a:pt x="1713519" y="2439412"/>
                </a:lnTo>
                <a:lnTo>
                  <a:pt x="1713519" y="2466946"/>
                </a:lnTo>
                <a:lnTo>
                  <a:pt x="1502556" y="2600147"/>
                </a:lnTo>
                <a:lnTo>
                  <a:pt x="1539763" y="2663399"/>
                </a:lnTo>
                <a:cubicBezTo>
                  <a:pt x="1628812" y="2672824"/>
                  <a:pt x="1689583" y="2712760"/>
                  <a:pt x="1722077" y="2783205"/>
                </a:cubicBezTo>
                <a:lnTo>
                  <a:pt x="1779004" y="2820412"/>
                </a:lnTo>
                <a:lnTo>
                  <a:pt x="1779004" y="2439412"/>
                </a:lnTo>
                <a:lnTo>
                  <a:pt x="1832731" y="2439412"/>
                </a:lnTo>
                <a:lnTo>
                  <a:pt x="1855279" y="2439412"/>
                </a:lnTo>
                <a:lnTo>
                  <a:pt x="1866217" y="2439412"/>
                </a:lnTo>
                <a:lnTo>
                  <a:pt x="1866217" y="2777624"/>
                </a:lnTo>
                <a:lnTo>
                  <a:pt x="1931702" y="2820412"/>
                </a:lnTo>
                <a:lnTo>
                  <a:pt x="1931702" y="2439412"/>
                </a:lnTo>
                <a:lnTo>
                  <a:pt x="2007976" y="2439412"/>
                </a:lnTo>
                <a:lnTo>
                  <a:pt x="1981187" y="2396996"/>
                </a:lnTo>
                <a:lnTo>
                  <a:pt x="1920167" y="2396996"/>
                </a:lnTo>
                <a:cubicBezTo>
                  <a:pt x="1907517" y="2338953"/>
                  <a:pt x="1878558" y="2291762"/>
                  <a:pt x="1833289" y="2255424"/>
                </a:cubicBezTo>
                <a:cubicBezTo>
                  <a:pt x="1788021" y="2219085"/>
                  <a:pt x="1734752" y="2200915"/>
                  <a:pt x="1673485" y="2200915"/>
                </a:cubicBezTo>
                <a:close/>
                <a:moveTo>
                  <a:pt x="4615740" y="1810763"/>
                </a:moveTo>
                <a:cubicBezTo>
                  <a:pt x="4602346" y="1810763"/>
                  <a:pt x="4591059" y="1815352"/>
                  <a:pt x="4581881" y="1824529"/>
                </a:cubicBezTo>
                <a:cubicBezTo>
                  <a:pt x="4572704" y="1833707"/>
                  <a:pt x="4568115" y="1844994"/>
                  <a:pt x="4568115" y="1858388"/>
                </a:cubicBezTo>
                <a:cubicBezTo>
                  <a:pt x="4568115" y="1871782"/>
                  <a:pt x="4572704" y="1883069"/>
                  <a:pt x="4581881" y="1892247"/>
                </a:cubicBezTo>
                <a:cubicBezTo>
                  <a:pt x="4591059" y="1901424"/>
                  <a:pt x="4602346" y="1906013"/>
                  <a:pt x="4615740" y="1906013"/>
                </a:cubicBezTo>
                <a:cubicBezTo>
                  <a:pt x="4629134" y="1906013"/>
                  <a:pt x="4640421" y="1901424"/>
                  <a:pt x="4649598" y="1892247"/>
                </a:cubicBezTo>
                <a:cubicBezTo>
                  <a:pt x="4658776" y="1883069"/>
                  <a:pt x="4663365" y="1871782"/>
                  <a:pt x="4663365" y="1858388"/>
                </a:cubicBezTo>
                <a:cubicBezTo>
                  <a:pt x="4663365" y="1844994"/>
                  <a:pt x="4658776" y="1833707"/>
                  <a:pt x="4649598" y="1824529"/>
                </a:cubicBezTo>
                <a:cubicBezTo>
                  <a:pt x="4640421" y="1815352"/>
                  <a:pt x="4629134" y="1810763"/>
                  <a:pt x="4615740" y="1810763"/>
                </a:cubicBezTo>
                <a:close/>
                <a:moveTo>
                  <a:pt x="4108090" y="1810763"/>
                </a:moveTo>
                <a:cubicBezTo>
                  <a:pt x="4094696" y="1810763"/>
                  <a:pt x="4083410" y="1815352"/>
                  <a:pt x="4074232" y="1824529"/>
                </a:cubicBezTo>
                <a:cubicBezTo>
                  <a:pt x="4065054" y="1833707"/>
                  <a:pt x="4060465" y="1844994"/>
                  <a:pt x="4060465" y="1858388"/>
                </a:cubicBezTo>
                <a:cubicBezTo>
                  <a:pt x="4060465" y="1871782"/>
                  <a:pt x="4065054" y="1883069"/>
                  <a:pt x="4074232" y="1892247"/>
                </a:cubicBezTo>
                <a:cubicBezTo>
                  <a:pt x="4083410" y="1901424"/>
                  <a:pt x="4094696" y="1906013"/>
                  <a:pt x="4108090" y="1906013"/>
                </a:cubicBezTo>
                <a:cubicBezTo>
                  <a:pt x="4121484" y="1906013"/>
                  <a:pt x="4132771" y="1901424"/>
                  <a:pt x="4141949" y="1892247"/>
                </a:cubicBezTo>
                <a:cubicBezTo>
                  <a:pt x="4151126" y="1883069"/>
                  <a:pt x="4155715" y="1871782"/>
                  <a:pt x="4155715" y="1858388"/>
                </a:cubicBezTo>
                <a:cubicBezTo>
                  <a:pt x="4155715" y="1844994"/>
                  <a:pt x="4151126" y="1833707"/>
                  <a:pt x="4141949" y="1824529"/>
                </a:cubicBezTo>
                <a:cubicBezTo>
                  <a:pt x="4132771" y="1815352"/>
                  <a:pt x="4121484" y="1810763"/>
                  <a:pt x="4108090" y="1810763"/>
                </a:cubicBezTo>
                <a:close/>
                <a:moveTo>
                  <a:pt x="4732942" y="1626588"/>
                </a:moveTo>
                <a:lnTo>
                  <a:pt x="4732942" y="1791787"/>
                </a:lnTo>
                <a:cubicBezTo>
                  <a:pt x="4702928" y="1751108"/>
                  <a:pt x="4665970" y="1720102"/>
                  <a:pt x="4622065" y="1698770"/>
                </a:cubicBezTo>
                <a:close/>
                <a:moveTo>
                  <a:pt x="7023927" y="1525013"/>
                </a:moveTo>
                <a:lnTo>
                  <a:pt x="7203637" y="1525013"/>
                </a:lnTo>
                <a:lnTo>
                  <a:pt x="7203637" y="1752720"/>
                </a:lnTo>
                <a:cubicBezTo>
                  <a:pt x="7186770" y="1724194"/>
                  <a:pt x="7167299" y="1702987"/>
                  <a:pt x="7145222" y="1689096"/>
                </a:cubicBezTo>
                <a:cubicBezTo>
                  <a:pt x="7146711" y="1681654"/>
                  <a:pt x="7147455" y="1673965"/>
                  <a:pt x="7147455" y="1666028"/>
                </a:cubicBezTo>
                <a:cubicBezTo>
                  <a:pt x="7147455" y="1639239"/>
                  <a:pt x="7136603" y="1613628"/>
                  <a:pt x="7114899" y="1589195"/>
                </a:cubicBezTo>
                <a:cubicBezTo>
                  <a:pt x="7093195" y="1564762"/>
                  <a:pt x="7062871" y="1543368"/>
                  <a:pt x="7023927" y="1525013"/>
                </a:cubicBezTo>
                <a:close/>
                <a:moveTo>
                  <a:pt x="6020082" y="1525013"/>
                </a:moveTo>
                <a:lnTo>
                  <a:pt x="6220628" y="1525013"/>
                </a:lnTo>
                <a:lnTo>
                  <a:pt x="6220628" y="1655982"/>
                </a:lnTo>
                <a:cubicBezTo>
                  <a:pt x="6196568" y="1613814"/>
                  <a:pt x="6174987" y="1592730"/>
                  <a:pt x="6155887" y="1592730"/>
                </a:cubicBezTo>
                <a:cubicBezTo>
                  <a:pt x="6144974" y="1592730"/>
                  <a:pt x="6129719" y="1603768"/>
                  <a:pt x="6110123" y="1625844"/>
                </a:cubicBezTo>
                <a:cubicBezTo>
                  <a:pt x="6108139" y="1606497"/>
                  <a:pt x="6100139" y="1588079"/>
                  <a:pt x="6086124" y="1570592"/>
                </a:cubicBezTo>
                <a:cubicBezTo>
                  <a:pt x="6072110" y="1553104"/>
                  <a:pt x="6050096" y="1537912"/>
                  <a:pt x="6020082" y="1525013"/>
                </a:cubicBezTo>
                <a:close/>
                <a:moveTo>
                  <a:pt x="4054884" y="1525013"/>
                </a:moveTo>
                <a:lnTo>
                  <a:pt x="4221569" y="1525013"/>
                </a:lnTo>
                <a:lnTo>
                  <a:pt x="4221569" y="1798485"/>
                </a:lnTo>
                <a:cubicBezTo>
                  <a:pt x="4183372" y="1758301"/>
                  <a:pt x="4141329" y="1728411"/>
                  <a:pt x="4095440" y="1708816"/>
                </a:cubicBezTo>
                <a:lnTo>
                  <a:pt x="4176551" y="1636262"/>
                </a:lnTo>
                <a:cubicBezTo>
                  <a:pt x="4136119" y="1582932"/>
                  <a:pt x="4095564" y="1545849"/>
                  <a:pt x="4054884" y="1525013"/>
                </a:cubicBezTo>
                <a:close/>
                <a:moveTo>
                  <a:pt x="2667806" y="1525013"/>
                </a:moveTo>
                <a:lnTo>
                  <a:pt x="2872445" y="1525013"/>
                </a:lnTo>
                <a:lnTo>
                  <a:pt x="2872445" y="1756813"/>
                </a:lnTo>
                <a:cubicBezTo>
                  <a:pt x="2858554" y="1729280"/>
                  <a:pt x="2842927" y="1704723"/>
                  <a:pt x="2825564" y="1683143"/>
                </a:cubicBezTo>
                <a:cubicBezTo>
                  <a:pt x="2825564" y="1645688"/>
                  <a:pt x="2811797" y="1614186"/>
                  <a:pt x="2784264" y="1588637"/>
                </a:cubicBezTo>
                <a:cubicBezTo>
                  <a:pt x="2756731" y="1563088"/>
                  <a:pt x="2723864" y="1550314"/>
                  <a:pt x="2685666" y="1550314"/>
                </a:cubicBezTo>
                <a:close/>
                <a:moveTo>
                  <a:pt x="1744774" y="1525013"/>
                </a:moveTo>
                <a:lnTo>
                  <a:pt x="1770075" y="1525013"/>
                </a:lnTo>
                <a:lnTo>
                  <a:pt x="1821420" y="1525013"/>
                </a:lnTo>
                <a:lnTo>
                  <a:pt x="1821420" y="1775417"/>
                </a:lnTo>
                <a:cubicBezTo>
                  <a:pt x="1802817" y="1753092"/>
                  <a:pt x="1781237" y="1736473"/>
                  <a:pt x="1756680" y="1725559"/>
                </a:cubicBezTo>
                <a:cubicBezTo>
                  <a:pt x="1756680" y="1709435"/>
                  <a:pt x="1753983" y="1693809"/>
                  <a:pt x="1748588" y="1678678"/>
                </a:cubicBezTo>
                <a:lnTo>
                  <a:pt x="1738062" y="1659643"/>
                </a:lnTo>
                <a:lnTo>
                  <a:pt x="1740856" y="1658295"/>
                </a:lnTo>
                <a:cubicBezTo>
                  <a:pt x="1745173" y="1655668"/>
                  <a:pt x="1749270" y="1652602"/>
                  <a:pt x="1753145" y="1649099"/>
                </a:cubicBezTo>
                <a:cubicBezTo>
                  <a:pt x="1768648" y="1635084"/>
                  <a:pt x="1776400" y="1617535"/>
                  <a:pt x="1776400" y="1596450"/>
                </a:cubicBezTo>
                <a:cubicBezTo>
                  <a:pt x="1776400" y="1574374"/>
                  <a:pt x="1765858" y="1550562"/>
                  <a:pt x="1744774" y="1525013"/>
                </a:cubicBezTo>
                <a:close/>
                <a:moveTo>
                  <a:pt x="1566924" y="1525013"/>
                </a:moveTo>
                <a:lnTo>
                  <a:pt x="1687103" y="1525013"/>
                </a:lnTo>
                <a:cubicBezTo>
                  <a:pt x="1695040" y="1532454"/>
                  <a:pt x="1700993" y="1540144"/>
                  <a:pt x="1704962" y="1548081"/>
                </a:cubicBezTo>
                <a:cubicBezTo>
                  <a:pt x="1708931" y="1556019"/>
                  <a:pt x="1710915" y="1564329"/>
                  <a:pt x="1710915" y="1573011"/>
                </a:cubicBezTo>
                <a:cubicBezTo>
                  <a:pt x="1710915" y="1581940"/>
                  <a:pt x="1708125" y="1589195"/>
                  <a:pt x="1702544" y="1594776"/>
                </a:cubicBezTo>
                <a:cubicBezTo>
                  <a:pt x="1696963" y="1600357"/>
                  <a:pt x="1689212" y="1603148"/>
                  <a:pt x="1679290" y="1603148"/>
                </a:cubicBezTo>
                <a:cubicBezTo>
                  <a:pt x="1670112" y="1603148"/>
                  <a:pt x="1659570" y="1600915"/>
                  <a:pt x="1647664" y="1596450"/>
                </a:cubicBezTo>
                <a:cubicBezTo>
                  <a:pt x="1635758" y="1591986"/>
                  <a:pt x="1623975" y="1586715"/>
                  <a:pt x="1612317" y="1580638"/>
                </a:cubicBezTo>
                <a:cubicBezTo>
                  <a:pt x="1600659" y="1574561"/>
                  <a:pt x="1589993" y="1569909"/>
                  <a:pt x="1580319" y="1566685"/>
                </a:cubicBezTo>
                <a:lnTo>
                  <a:pt x="1580319" y="1564824"/>
                </a:lnTo>
                <a:cubicBezTo>
                  <a:pt x="1580319" y="1552918"/>
                  <a:pt x="1575854" y="1539648"/>
                  <a:pt x="1566924" y="1525013"/>
                </a:cubicBezTo>
                <a:close/>
                <a:moveTo>
                  <a:pt x="451681" y="1525013"/>
                </a:moveTo>
                <a:lnTo>
                  <a:pt x="631391" y="1525013"/>
                </a:lnTo>
                <a:lnTo>
                  <a:pt x="631391" y="1752720"/>
                </a:lnTo>
                <a:cubicBezTo>
                  <a:pt x="614523" y="1724194"/>
                  <a:pt x="595052" y="1702987"/>
                  <a:pt x="572976" y="1689096"/>
                </a:cubicBezTo>
                <a:cubicBezTo>
                  <a:pt x="574464" y="1681654"/>
                  <a:pt x="575208" y="1673965"/>
                  <a:pt x="575208" y="1666028"/>
                </a:cubicBezTo>
                <a:cubicBezTo>
                  <a:pt x="575208" y="1639239"/>
                  <a:pt x="564356" y="1613628"/>
                  <a:pt x="542652" y="1589195"/>
                </a:cubicBezTo>
                <a:cubicBezTo>
                  <a:pt x="520948" y="1564762"/>
                  <a:pt x="490624" y="1543368"/>
                  <a:pt x="451681" y="1525013"/>
                </a:cubicBezTo>
                <a:close/>
                <a:moveTo>
                  <a:pt x="3055876" y="1410043"/>
                </a:moveTo>
                <a:lnTo>
                  <a:pt x="3055876" y="1525013"/>
                </a:lnTo>
                <a:cubicBezTo>
                  <a:pt x="3044714" y="1507898"/>
                  <a:pt x="3034544" y="1496550"/>
                  <a:pt x="3025367" y="1490969"/>
                </a:cubicBezTo>
                <a:cubicBezTo>
                  <a:pt x="3016189" y="1485387"/>
                  <a:pt x="3003538" y="1482597"/>
                  <a:pt x="2987415" y="1482597"/>
                </a:cubicBezTo>
                <a:lnTo>
                  <a:pt x="2463168" y="1482597"/>
                </a:lnTo>
                <a:lnTo>
                  <a:pt x="2489957" y="1525013"/>
                </a:lnTo>
                <a:lnTo>
                  <a:pt x="2594135" y="1525013"/>
                </a:lnTo>
                <a:cubicBezTo>
                  <a:pt x="2612987" y="1525013"/>
                  <a:pt x="2631343" y="1535431"/>
                  <a:pt x="2649204" y="1556267"/>
                </a:cubicBezTo>
                <a:cubicBezTo>
                  <a:pt x="2637049" y="1560484"/>
                  <a:pt x="2626320" y="1568297"/>
                  <a:pt x="2617019" y="1579708"/>
                </a:cubicBezTo>
                <a:cubicBezTo>
                  <a:pt x="2607716" y="1591118"/>
                  <a:pt x="2603066" y="1604884"/>
                  <a:pt x="2603066" y="1621007"/>
                </a:cubicBezTo>
                <a:cubicBezTo>
                  <a:pt x="2603066" y="1638866"/>
                  <a:pt x="2609019" y="1653936"/>
                  <a:pt x="2620925" y="1666214"/>
                </a:cubicBezTo>
                <a:cubicBezTo>
                  <a:pt x="2632832" y="1678492"/>
                  <a:pt x="2647714" y="1684631"/>
                  <a:pt x="2665574" y="1684631"/>
                </a:cubicBezTo>
                <a:cubicBezTo>
                  <a:pt x="2682689" y="1684631"/>
                  <a:pt x="2697014" y="1679670"/>
                  <a:pt x="2708548" y="1669748"/>
                </a:cubicBezTo>
                <a:cubicBezTo>
                  <a:pt x="2720081" y="1659827"/>
                  <a:pt x="2725849" y="1646432"/>
                  <a:pt x="2725849" y="1629565"/>
                </a:cubicBezTo>
                <a:cubicBezTo>
                  <a:pt x="2725849" y="1620635"/>
                  <a:pt x="2723616" y="1611829"/>
                  <a:pt x="2719152" y="1603148"/>
                </a:cubicBezTo>
                <a:cubicBezTo>
                  <a:pt x="2720888" y="1602900"/>
                  <a:pt x="2722873" y="1602776"/>
                  <a:pt x="2725105" y="1602776"/>
                </a:cubicBezTo>
                <a:cubicBezTo>
                  <a:pt x="2739492" y="1602776"/>
                  <a:pt x="2752390" y="1608729"/>
                  <a:pt x="2763800" y="1620635"/>
                </a:cubicBezTo>
                <a:cubicBezTo>
                  <a:pt x="2775211" y="1632542"/>
                  <a:pt x="2780916" y="1647920"/>
                  <a:pt x="2780916" y="1666772"/>
                </a:cubicBezTo>
                <a:cubicBezTo>
                  <a:pt x="2780916" y="1688848"/>
                  <a:pt x="2772730" y="1707576"/>
                  <a:pt x="2756359" y="1722954"/>
                </a:cubicBezTo>
                <a:cubicBezTo>
                  <a:pt x="2739987" y="1738333"/>
                  <a:pt x="2717911" y="1746023"/>
                  <a:pt x="2690130" y="1746023"/>
                </a:cubicBezTo>
                <a:cubicBezTo>
                  <a:pt x="2653419" y="1746023"/>
                  <a:pt x="2620429" y="1733000"/>
                  <a:pt x="2591159" y="1706956"/>
                </a:cubicBezTo>
                <a:cubicBezTo>
                  <a:pt x="2561890" y="1680911"/>
                  <a:pt x="2537706" y="1634898"/>
                  <a:pt x="2518606" y="1568917"/>
                </a:cubicBezTo>
                <a:lnTo>
                  <a:pt x="2484004" y="1557755"/>
                </a:lnTo>
                <a:cubicBezTo>
                  <a:pt x="2502359" y="1652509"/>
                  <a:pt x="2529954" y="1719978"/>
                  <a:pt x="2566789" y="1760161"/>
                </a:cubicBezTo>
                <a:cubicBezTo>
                  <a:pt x="2603624" y="1800345"/>
                  <a:pt x="2643870" y="1820437"/>
                  <a:pt x="2687526" y="1820437"/>
                </a:cubicBezTo>
                <a:cubicBezTo>
                  <a:pt x="2747801" y="1820437"/>
                  <a:pt x="2790589" y="1793028"/>
                  <a:pt x="2815891" y="1738209"/>
                </a:cubicBezTo>
                <a:cubicBezTo>
                  <a:pt x="2851856" y="1767727"/>
                  <a:pt x="2873561" y="1811259"/>
                  <a:pt x="2881003" y="1868806"/>
                </a:cubicBezTo>
                <a:lnTo>
                  <a:pt x="2937930" y="1906013"/>
                </a:lnTo>
                <a:lnTo>
                  <a:pt x="2937930" y="1525013"/>
                </a:lnTo>
                <a:lnTo>
                  <a:pt x="2987415" y="1525013"/>
                </a:lnTo>
                <a:cubicBezTo>
                  <a:pt x="3005522" y="1525013"/>
                  <a:pt x="3021460" y="1535369"/>
                  <a:pt x="3035226" y="1556081"/>
                </a:cubicBezTo>
                <a:cubicBezTo>
                  <a:pt x="3048993" y="1576793"/>
                  <a:pt x="3055876" y="1595458"/>
                  <a:pt x="3055876" y="1612077"/>
                </a:cubicBezTo>
                <a:lnTo>
                  <a:pt x="3055876" y="1863225"/>
                </a:lnTo>
                <a:lnTo>
                  <a:pt x="3121361" y="1906013"/>
                </a:lnTo>
                <a:lnTo>
                  <a:pt x="3121361" y="1525013"/>
                </a:lnTo>
                <a:lnTo>
                  <a:pt x="3175757" y="1525013"/>
                </a:lnTo>
                <a:lnTo>
                  <a:pt x="3197635" y="1525013"/>
                </a:lnTo>
                <a:lnTo>
                  <a:pt x="3244590" y="1525013"/>
                </a:lnTo>
                <a:cubicBezTo>
                  <a:pt x="3225986" y="1543865"/>
                  <a:pt x="3210359" y="1567367"/>
                  <a:pt x="3197710" y="1595521"/>
                </a:cubicBezTo>
                <a:cubicBezTo>
                  <a:pt x="3185059" y="1623673"/>
                  <a:pt x="3178734" y="1655610"/>
                  <a:pt x="3178734" y="1691328"/>
                </a:cubicBezTo>
                <a:cubicBezTo>
                  <a:pt x="3178734" y="1747387"/>
                  <a:pt x="3194857" y="1796314"/>
                  <a:pt x="3227102" y="1838110"/>
                </a:cubicBezTo>
                <a:cubicBezTo>
                  <a:pt x="3259349" y="1879906"/>
                  <a:pt x="3296308" y="1900804"/>
                  <a:pt x="3337980" y="1900804"/>
                </a:cubicBezTo>
                <a:cubicBezTo>
                  <a:pt x="3359559" y="1900804"/>
                  <a:pt x="3376923" y="1895161"/>
                  <a:pt x="3390070" y="1883875"/>
                </a:cubicBezTo>
                <a:cubicBezTo>
                  <a:pt x="3403216" y="1872589"/>
                  <a:pt x="3409789" y="1858636"/>
                  <a:pt x="3409789" y="1842017"/>
                </a:cubicBezTo>
                <a:cubicBezTo>
                  <a:pt x="3409789" y="1827382"/>
                  <a:pt x="3404704" y="1814546"/>
                  <a:pt x="3394534" y="1803508"/>
                </a:cubicBezTo>
                <a:cubicBezTo>
                  <a:pt x="3384365" y="1792469"/>
                  <a:pt x="3370970" y="1786951"/>
                  <a:pt x="3354351" y="1786951"/>
                </a:cubicBezTo>
                <a:cubicBezTo>
                  <a:pt x="3337980" y="1786951"/>
                  <a:pt x="3325206" y="1791663"/>
                  <a:pt x="3316028" y="1801089"/>
                </a:cubicBezTo>
                <a:cubicBezTo>
                  <a:pt x="3306849" y="1810515"/>
                  <a:pt x="3302261" y="1822049"/>
                  <a:pt x="3302261" y="1835692"/>
                </a:cubicBezTo>
                <a:lnTo>
                  <a:pt x="3302261" y="1837924"/>
                </a:lnTo>
                <a:cubicBezTo>
                  <a:pt x="3278944" y="1830731"/>
                  <a:pt x="3259969" y="1815910"/>
                  <a:pt x="3245334" y="1793461"/>
                </a:cubicBezTo>
                <a:cubicBezTo>
                  <a:pt x="3230700" y="1771014"/>
                  <a:pt x="3223382" y="1745402"/>
                  <a:pt x="3223382" y="1716630"/>
                </a:cubicBezTo>
                <a:cubicBezTo>
                  <a:pt x="3223382" y="1672973"/>
                  <a:pt x="3242916" y="1630123"/>
                  <a:pt x="3281983" y="1588079"/>
                </a:cubicBezTo>
                <a:cubicBezTo>
                  <a:pt x="3321050" y="1546035"/>
                  <a:pt x="3371466" y="1525013"/>
                  <a:pt x="3433230" y="1525013"/>
                </a:cubicBezTo>
                <a:lnTo>
                  <a:pt x="3449973" y="1525013"/>
                </a:lnTo>
                <a:lnTo>
                  <a:pt x="3665476" y="1525013"/>
                </a:lnTo>
                <a:lnTo>
                  <a:pt x="3665476" y="1721094"/>
                </a:lnTo>
                <a:cubicBezTo>
                  <a:pt x="3649601" y="1692321"/>
                  <a:pt x="3629323" y="1668570"/>
                  <a:pt x="3604643" y="1649843"/>
                </a:cubicBezTo>
                <a:cubicBezTo>
                  <a:pt x="3579962" y="1631115"/>
                  <a:pt x="3552986" y="1621751"/>
                  <a:pt x="3523717" y="1621751"/>
                </a:cubicBezTo>
                <a:cubicBezTo>
                  <a:pt x="3497672" y="1621751"/>
                  <a:pt x="3476526" y="1629502"/>
                  <a:pt x="3460279" y="1645006"/>
                </a:cubicBezTo>
                <a:cubicBezTo>
                  <a:pt x="3444033" y="1660508"/>
                  <a:pt x="3435908" y="1679422"/>
                  <a:pt x="3435908" y="1701746"/>
                </a:cubicBezTo>
                <a:cubicBezTo>
                  <a:pt x="3435908" y="1722830"/>
                  <a:pt x="3442543" y="1740380"/>
                  <a:pt x="3455815" y="1754394"/>
                </a:cubicBezTo>
                <a:cubicBezTo>
                  <a:pt x="3469085" y="1768409"/>
                  <a:pt x="3485642" y="1775417"/>
                  <a:pt x="3505486" y="1775417"/>
                </a:cubicBezTo>
                <a:cubicBezTo>
                  <a:pt x="3525826" y="1775417"/>
                  <a:pt x="3542382" y="1769092"/>
                  <a:pt x="3555157" y="1756441"/>
                </a:cubicBezTo>
                <a:cubicBezTo>
                  <a:pt x="3567932" y="1743791"/>
                  <a:pt x="3574319" y="1728039"/>
                  <a:pt x="3574319" y="1709188"/>
                </a:cubicBezTo>
                <a:cubicBezTo>
                  <a:pt x="3574319" y="1702243"/>
                  <a:pt x="3572955" y="1694801"/>
                  <a:pt x="3570226" y="1686864"/>
                </a:cubicBezTo>
                <a:cubicBezTo>
                  <a:pt x="3594783" y="1696290"/>
                  <a:pt x="3617293" y="1717249"/>
                  <a:pt x="3637756" y="1749744"/>
                </a:cubicBezTo>
                <a:cubicBezTo>
                  <a:pt x="3658221" y="1782238"/>
                  <a:pt x="3670313" y="1821925"/>
                  <a:pt x="3674033" y="1868806"/>
                </a:cubicBezTo>
                <a:lnTo>
                  <a:pt x="3730960" y="1906013"/>
                </a:lnTo>
                <a:lnTo>
                  <a:pt x="3730960" y="1525013"/>
                </a:lnTo>
                <a:lnTo>
                  <a:pt x="3785357" y="1525013"/>
                </a:lnTo>
                <a:lnTo>
                  <a:pt x="3788333" y="1525013"/>
                </a:lnTo>
                <a:cubicBezTo>
                  <a:pt x="3802224" y="1525013"/>
                  <a:pt x="3815432" y="1535369"/>
                  <a:pt x="3827959" y="1556081"/>
                </a:cubicBezTo>
                <a:cubicBezTo>
                  <a:pt x="3840485" y="1576793"/>
                  <a:pt x="3846748" y="1595458"/>
                  <a:pt x="3846748" y="1612077"/>
                </a:cubicBezTo>
                <a:lnTo>
                  <a:pt x="3846748" y="1863225"/>
                </a:lnTo>
                <a:lnTo>
                  <a:pt x="3912233" y="1906013"/>
                </a:lnTo>
                <a:lnTo>
                  <a:pt x="3912233" y="1525013"/>
                </a:lnTo>
                <a:lnTo>
                  <a:pt x="3966331" y="1525013"/>
                </a:lnTo>
                <a:lnTo>
                  <a:pt x="3982330" y="1525013"/>
                </a:lnTo>
                <a:lnTo>
                  <a:pt x="3995725" y="1570405"/>
                </a:lnTo>
                <a:cubicBezTo>
                  <a:pt x="4038637" y="1571398"/>
                  <a:pt x="4075348" y="1586405"/>
                  <a:pt x="4105858" y="1615426"/>
                </a:cubicBezTo>
                <a:lnTo>
                  <a:pt x="4010608" y="1700630"/>
                </a:lnTo>
                <a:lnTo>
                  <a:pt x="4047815" y="1763882"/>
                </a:lnTo>
                <a:cubicBezTo>
                  <a:pt x="4133639" y="1770580"/>
                  <a:pt x="4194407" y="1805554"/>
                  <a:pt x="4230126" y="1868806"/>
                </a:cubicBezTo>
                <a:lnTo>
                  <a:pt x="4287053" y="1906013"/>
                </a:lnTo>
                <a:lnTo>
                  <a:pt x="4287053" y="1525013"/>
                </a:lnTo>
                <a:lnTo>
                  <a:pt x="4347328" y="1525013"/>
                </a:lnTo>
                <a:lnTo>
                  <a:pt x="4350305" y="1525013"/>
                </a:lnTo>
                <a:cubicBezTo>
                  <a:pt x="4364196" y="1525013"/>
                  <a:pt x="4377404" y="1535369"/>
                  <a:pt x="4389930" y="1556081"/>
                </a:cubicBezTo>
                <a:cubicBezTo>
                  <a:pt x="4402457" y="1576793"/>
                  <a:pt x="4408720" y="1595458"/>
                  <a:pt x="4408720" y="1612077"/>
                </a:cubicBezTo>
                <a:lnTo>
                  <a:pt x="4408720" y="1863225"/>
                </a:lnTo>
                <a:lnTo>
                  <a:pt x="4474204" y="1906013"/>
                </a:lnTo>
                <a:lnTo>
                  <a:pt x="4474204" y="1525013"/>
                </a:lnTo>
                <a:lnTo>
                  <a:pt x="4528304" y="1525013"/>
                </a:lnTo>
                <a:lnTo>
                  <a:pt x="4550479" y="1525013"/>
                </a:lnTo>
                <a:lnTo>
                  <a:pt x="4732942" y="1525013"/>
                </a:lnTo>
                <a:lnTo>
                  <a:pt x="4732942" y="1552546"/>
                </a:lnTo>
                <a:lnTo>
                  <a:pt x="4521979" y="1685747"/>
                </a:lnTo>
                <a:lnTo>
                  <a:pt x="4559185" y="1748999"/>
                </a:lnTo>
                <a:cubicBezTo>
                  <a:pt x="4648234" y="1758425"/>
                  <a:pt x="4709005" y="1798360"/>
                  <a:pt x="4741500" y="1868806"/>
                </a:cubicBezTo>
                <a:lnTo>
                  <a:pt x="4798426" y="1906013"/>
                </a:lnTo>
                <a:lnTo>
                  <a:pt x="4798426" y="1707328"/>
                </a:lnTo>
                <a:cubicBezTo>
                  <a:pt x="4824719" y="1749744"/>
                  <a:pt x="4853989" y="1770952"/>
                  <a:pt x="4886235" y="1770952"/>
                </a:cubicBezTo>
                <a:cubicBezTo>
                  <a:pt x="4907815" y="1770952"/>
                  <a:pt x="4926543" y="1763262"/>
                  <a:pt x="4942417" y="1747883"/>
                </a:cubicBezTo>
                <a:cubicBezTo>
                  <a:pt x="4958293" y="1732504"/>
                  <a:pt x="4966230" y="1710552"/>
                  <a:pt x="4966230" y="1682027"/>
                </a:cubicBezTo>
                <a:cubicBezTo>
                  <a:pt x="4966230" y="1655237"/>
                  <a:pt x="4957920" y="1630619"/>
                  <a:pt x="4941301" y="1608171"/>
                </a:cubicBezTo>
                <a:cubicBezTo>
                  <a:pt x="4924682" y="1585722"/>
                  <a:pt x="4905955" y="1574498"/>
                  <a:pt x="4885119" y="1574498"/>
                </a:cubicBezTo>
                <a:cubicBezTo>
                  <a:pt x="4871972" y="1574498"/>
                  <a:pt x="4861182" y="1578901"/>
                  <a:pt x="4852749" y="1587707"/>
                </a:cubicBezTo>
                <a:cubicBezTo>
                  <a:pt x="4844315" y="1596512"/>
                  <a:pt x="4840098" y="1607116"/>
                  <a:pt x="4840098" y="1619519"/>
                </a:cubicBezTo>
                <a:cubicBezTo>
                  <a:pt x="4840098" y="1633161"/>
                  <a:pt x="4844129" y="1644138"/>
                  <a:pt x="4852191" y="1652447"/>
                </a:cubicBezTo>
                <a:cubicBezTo>
                  <a:pt x="4860252" y="1660757"/>
                  <a:pt x="4870236" y="1664911"/>
                  <a:pt x="4882142" y="1664911"/>
                </a:cubicBezTo>
                <a:cubicBezTo>
                  <a:pt x="4896777" y="1664911"/>
                  <a:pt x="4909055" y="1658462"/>
                  <a:pt x="4918977" y="1645564"/>
                </a:cubicBezTo>
                <a:cubicBezTo>
                  <a:pt x="4926667" y="1652757"/>
                  <a:pt x="4930511" y="1661191"/>
                  <a:pt x="4930511" y="1670865"/>
                </a:cubicBezTo>
                <a:cubicBezTo>
                  <a:pt x="4930511" y="1682275"/>
                  <a:pt x="4925922" y="1692197"/>
                  <a:pt x="4916744" y="1700630"/>
                </a:cubicBezTo>
                <a:cubicBezTo>
                  <a:pt x="4907567" y="1709064"/>
                  <a:pt x="4895413" y="1713281"/>
                  <a:pt x="4880282" y="1713281"/>
                </a:cubicBezTo>
                <a:cubicBezTo>
                  <a:pt x="4862423" y="1713281"/>
                  <a:pt x="4846114" y="1706770"/>
                  <a:pt x="4831355" y="1693747"/>
                </a:cubicBezTo>
                <a:cubicBezTo>
                  <a:pt x="4816596" y="1680724"/>
                  <a:pt x="4805620" y="1666028"/>
                  <a:pt x="4798426" y="1649657"/>
                </a:cubicBezTo>
                <a:lnTo>
                  <a:pt x="4798426" y="1525013"/>
                </a:lnTo>
                <a:lnTo>
                  <a:pt x="5004554" y="1525013"/>
                </a:lnTo>
                <a:lnTo>
                  <a:pt x="5027622" y="1525013"/>
                </a:lnTo>
                <a:lnTo>
                  <a:pt x="5309279" y="1525013"/>
                </a:lnTo>
                <a:lnTo>
                  <a:pt x="5309279" y="1624728"/>
                </a:lnTo>
                <a:cubicBezTo>
                  <a:pt x="5284475" y="1582560"/>
                  <a:pt x="5260786" y="1561476"/>
                  <a:pt x="5238214" y="1561476"/>
                </a:cubicBezTo>
                <a:cubicBezTo>
                  <a:pt x="5226059" y="1561476"/>
                  <a:pt x="5216137" y="1566623"/>
                  <a:pt x="5208448" y="1576917"/>
                </a:cubicBezTo>
                <a:cubicBezTo>
                  <a:pt x="5200759" y="1587211"/>
                  <a:pt x="5195550" y="1602528"/>
                  <a:pt x="5192821" y="1622868"/>
                </a:cubicBezTo>
                <a:cubicBezTo>
                  <a:pt x="5161567" y="1576979"/>
                  <a:pt x="5128205" y="1554035"/>
                  <a:pt x="5092734" y="1554035"/>
                </a:cubicBezTo>
                <a:cubicBezTo>
                  <a:pt x="5065697" y="1554035"/>
                  <a:pt x="5044117" y="1564701"/>
                  <a:pt x="5027994" y="1586033"/>
                </a:cubicBezTo>
                <a:cubicBezTo>
                  <a:pt x="5011871" y="1607364"/>
                  <a:pt x="5003809" y="1632542"/>
                  <a:pt x="5003809" y="1661563"/>
                </a:cubicBezTo>
                <a:cubicBezTo>
                  <a:pt x="5003809" y="1698770"/>
                  <a:pt x="5015033" y="1729590"/>
                  <a:pt x="5037481" y="1754022"/>
                </a:cubicBezTo>
                <a:cubicBezTo>
                  <a:pt x="5059930" y="1778455"/>
                  <a:pt x="5085292" y="1790671"/>
                  <a:pt x="5113570" y="1790671"/>
                </a:cubicBezTo>
                <a:cubicBezTo>
                  <a:pt x="5133661" y="1790671"/>
                  <a:pt x="5149351" y="1784966"/>
                  <a:pt x="5160637" y="1773556"/>
                </a:cubicBezTo>
                <a:cubicBezTo>
                  <a:pt x="5171924" y="1762146"/>
                  <a:pt x="5177566" y="1748504"/>
                  <a:pt x="5177566" y="1732628"/>
                </a:cubicBezTo>
                <a:cubicBezTo>
                  <a:pt x="5177566" y="1718986"/>
                  <a:pt x="5172667" y="1706770"/>
                  <a:pt x="5162869" y="1695979"/>
                </a:cubicBezTo>
                <a:cubicBezTo>
                  <a:pt x="5153072" y="1685189"/>
                  <a:pt x="5140731" y="1679794"/>
                  <a:pt x="5125848" y="1679794"/>
                </a:cubicBezTo>
                <a:cubicBezTo>
                  <a:pt x="5110221" y="1679794"/>
                  <a:pt x="5097881" y="1685189"/>
                  <a:pt x="5088827" y="1695979"/>
                </a:cubicBezTo>
                <a:cubicBezTo>
                  <a:pt x="5079773" y="1706770"/>
                  <a:pt x="5075495" y="1720970"/>
                  <a:pt x="5075991" y="1738581"/>
                </a:cubicBezTo>
                <a:cubicBezTo>
                  <a:pt x="5065325" y="1732876"/>
                  <a:pt x="5057759" y="1725497"/>
                  <a:pt x="5053294" y="1716443"/>
                </a:cubicBezTo>
                <a:cubicBezTo>
                  <a:pt x="5048830" y="1707390"/>
                  <a:pt x="5046597" y="1697033"/>
                  <a:pt x="5046597" y="1685376"/>
                </a:cubicBezTo>
                <a:cubicBezTo>
                  <a:pt x="5046597" y="1668756"/>
                  <a:pt x="5052302" y="1654493"/>
                  <a:pt x="5063713" y="1642588"/>
                </a:cubicBezTo>
                <a:cubicBezTo>
                  <a:pt x="5075123" y="1630681"/>
                  <a:pt x="5090254" y="1624728"/>
                  <a:pt x="5109105" y="1624728"/>
                </a:cubicBezTo>
                <a:cubicBezTo>
                  <a:pt x="5128205" y="1624728"/>
                  <a:pt x="5146002" y="1630867"/>
                  <a:pt x="5162497" y="1643146"/>
                </a:cubicBezTo>
                <a:cubicBezTo>
                  <a:pt x="5178992" y="1655424"/>
                  <a:pt x="5194433" y="1673841"/>
                  <a:pt x="5208820" y="1698398"/>
                </a:cubicBezTo>
                <a:lnTo>
                  <a:pt x="5235609" y="1706212"/>
                </a:lnTo>
                <a:cubicBezTo>
                  <a:pt x="5234369" y="1695049"/>
                  <a:pt x="5233748" y="1686864"/>
                  <a:pt x="5233748" y="1681654"/>
                </a:cubicBezTo>
                <a:cubicBezTo>
                  <a:pt x="5233748" y="1666028"/>
                  <a:pt x="5236043" y="1653873"/>
                  <a:pt x="5240632" y="1645192"/>
                </a:cubicBezTo>
                <a:cubicBezTo>
                  <a:pt x="5245221" y="1636510"/>
                  <a:pt x="5251732" y="1632169"/>
                  <a:pt x="5260165" y="1632169"/>
                </a:cubicBezTo>
                <a:cubicBezTo>
                  <a:pt x="5270584" y="1632169"/>
                  <a:pt x="5281373" y="1639487"/>
                  <a:pt x="5292536" y="1654121"/>
                </a:cubicBezTo>
                <a:cubicBezTo>
                  <a:pt x="5303698" y="1668756"/>
                  <a:pt x="5309279" y="1689468"/>
                  <a:pt x="5309279" y="1716257"/>
                </a:cubicBezTo>
                <a:lnTo>
                  <a:pt x="5309279" y="1863225"/>
                </a:lnTo>
                <a:lnTo>
                  <a:pt x="5374763" y="1906013"/>
                </a:lnTo>
                <a:lnTo>
                  <a:pt x="5374763" y="1525013"/>
                </a:lnTo>
                <a:lnTo>
                  <a:pt x="5451037" y="1525013"/>
                </a:lnTo>
                <a:lnTo>
                  <a:pt x="5424248" y="1482597"/>
                </a:lnTo>
                <a:lnTo>
                  <a:pt x="5000832" y="1482597"/>
                </a:lnTo>
                <a:lnTo>
                  <a:pt x="4977764" y="1482597"/>
                </a:lnTo>
                <a:lnTo>
                  <a:pt x="4523690" y="1482597"/>
                </a:lnTo>
                <a:lnTo>
                  <a:pt x="4501515" y="1482597"/>
                </a:lnTo>
                <a:lnTo>
                  <a:pt x="4470856" y="1482597"/>
                </a:lnTo>
                <a:cubicBezTo>
                  <a:pt x="4467135" y="1477140"/>
                  <a:pt x="4463476" y="1471249"/>
                  <a:pt x="4459880" y="1464924"/>
                </a:cubicBezTo>
                <a:cubicBezTo>
                  <a:pt x="4456283" y="1458598"/>
                  <a:pt x="4450703" y="1447870"/>
                  <a:pt x="4443136" y="1432740"/>
                </a:cubicBezTo>
                <a:cubicBezTo>
                  <a:pt x="4435571" y="1417609"/>
                  <a:pt x="4424099" y="1410043"/>
                  <a:pt x="4408720" y="1410043"/>
                </a:cubicBezTo>
                <a:lnTo>
                  <a:pt x="4408720" y="1525013"/>
                </a:lnTo>
                <a:cubicBezTo>
                  <a:pt x="4397806" y="1507898"/>
                  <a:pt x="4388008" y="1496550"/>
                  <a:pt x="4379326" y="1490969"/>
                </a:cubicBezTo>
                <a:cubicBezTo>
                  <a:pt x="4370645" y="1485387"/>
                  <a:pt x="4358118" y="1482597"/>
                  <a:pt x="4341747" y="1482597"/>
                </a:cubicBezTo>
                <a:lnTo>
                  <a:pt x="4336539" y="1482597"/>
                </a:lnTo>
                <a:lnTo>
                  <a:pt x="4320539" y="1482597"/>
                </a:lnTo>
                <a:lnTo>
                  <a:pt x="3961717" y="1482597"/>
                </a:lnTo>
                <a:lnTo>
                  <a:pt x="3939542" y="1482597"/>
                </a:lnTo>
                <a:lnTo>
                  <a:pt x="3908884" y="1482597"/>
                </a:lnTo>
                <a:cubicBezTo>
                  <a:pt x="3905163" y="1477140"/>
                  <a:pt x="3901505" y="1471249"/>
                  <a:pt x="3897907" y="1464924"/>
                </a:cubicBezTo>
                <a:cubicBezTo>
                  <a:pt x="3894311" y="1458598"/>
                  <a:pt x="3888730" y="1447870"/>
                  <a:pt x="3881164" y="1432740"/>
                </a:cubicBezTo>
                <a:cubicBezTo>
                  <a:pt x="3873599" y="1417609"/>
                  <a:pt x="3862127" y="1410043"/>
                  <a:pt x="3846748" y="1410043"/>
                </a:cubicBezTo>
                <a:lnTo>
                  <a:pt x="3846748" y="1525013"/>
                </a:lnTo>
                <a:cubicBezTo>
                  <a:pt x="3835834" y="1507898"/>
                  <a:pt x="3826036" y="1496550"/>
                  <a:pt x="3817355" y="1490969"/>
                </a:cubicBezTo>
                <a:cubicBezTo>
                  <a:pt x="3813014" y="1488178"/>
                  <a:pt x="3807712" y="1486085"/>
                  <a:pt x="3801449" y="1484690"/>
                </a:cubicBezTo>
                <a:lnTo>
                  <a:pt x="3780489" y="1482666"/>
                </a:lnTo>
                <a:lnTo>
                  <a:pt x="3780446" y="1482597"/>
                </a:lnTo>
                <a:lnTo>
                  <a:pt x="3779775" y="1482597"/>
                </a:lnTo>
                <a:lnTo>
                  <a:pt x="3758567" y="1482597"/>
                </a:lnTo>
                <a:lnTo>
                  <a:pt x="3423183" y="1482597"/>
                </a:lnTo>
                <a:lnTo>
                  <a:pt x="3406143" y="1482597"/>
                </a:lnTo>
                <a:lnTo>
                  <a:pt x="3170846" y="1482597"/>
                </a:lnTo>
                <a:lnTo>
                  <a:pt x="3148969" y="1482597"/>
                </a:lnTo>
                <a:lnTo>
                  <a:pt x="3118012" y="1482597"/>
                </a:lnTo>
                <a:cubicBezTo>
                  <a:pt x="3114290" y="1477140"/>
                  <a:pt x="3110632" y="1471249"/>
                  <a:pt x="3107036" y="1464924"/>
                </a:cubicBezTo>
                <a:cubicBezTo>
                  <a:pt x="3103439" y="1458598"/>
                  <a:pt x="3097858" y="1447870"/>
                  <a:pt x="3090293" y="1432740"/>
                </a:cubicBezTo>
                <a:cubicBezTo>
                  <a:pt x="3082726" y="1417609"/>
                  <a:pt x="3071255" y="1410043"/>
                  <a:pt x="3055876" y="1410043"/>
                </a:cubicBezTo>
                <a:close/>
                <a:moveTo>
                  <a:pt x="817798" y="1410043"/>
                </a:moveTo>
                <a:lnTo>
                  <a:pt x="817798" y="1525013"/>
                </a:lnTo>
                <a:cubicBezTo>
                  <a:pt x="806884" y="1507898"/>
                  <a:pt x="797086" y="1496550"/>
                  <a:pt x="788404" y="1490969"/>
                </a:cubicBezTo>
                <a:cubicBezTo>
                  <a:pt x="779723" y="1485387"/>
                  <a:pt x="767196" y="1482597"/>
                  <a:pt x="750825" y="1482597"/>
                </a:cubicBezTo>
                <a:lnTo>
                  <a:pt x="746360" y="1482597"/>
                </a:lnTo>
                <a:lnTo>
                  <a:pt x="729617" y="1482597"/>
                </a:lnTo>
                <a:lnTo>
                  <a:pt x="365658" y="1482597"/>
                </a:lnTo>
                <a:lnTo>
                  <a:pt x="348617" y="1482597"/>
                </a:lnTo>
                <a:lnTo>
                  <a:pt x="335892" y="1482597"/>
                </a:lnTo>
                <a:cubicBezTo>
                  <a:pt x="265695" y="1482597"/>
                  <a:pt x="212365" y="1503433"/>
                  <a:pt x="175902" y="1545105"/>
                </a:cubicBezTo>
                <a:cubicBezTo>
                  <a:pt x="139439" y="1586777"/>
                  <a:pt x="121208" y="1635518"/>
                  <a:pt x="121208" y="1691328"/>
                </a:cubicBezTo>
                <a:cubicBezTo>
                  <a:pt x="121208" y="1747387"/>
                  <a:pt x="137331" y="1796314"/>
                  <a:pt x="169577" y="1838110"/>
                </a:cubicBezTo>
                <a:cubicBezTo>
                  <a:pt x="201823" y="1879906"/>
                  <a:pt x="238782" y="1900804"/>
                  <a:pt x="280454" y="1900804"/>
                </a:cubicBezTo>
                <a:cubicBezTo>
                  <a:pt x="302034" y="1900804"/>
                  <a:pt x="319397" y="1895161"/>
                  <a:pt x="332544" y="1883875"/>
                </a:cubicBezTo>
                <a:cubicBezTo>
                  <a:pt x="345690" y="1872589"/>
                  <a:pt x="352263" y="1858636"/>
                  <a:pt x="352263" y="1842017"/>
                </a:cubicBezTo>
                <a:cubicBezTo>
                  <a:pt x="352263" y="1827382"/>
                  <a:pt x="347179" y="1814546"/>
                  <a:pt x="337009" y="1803508"/>
                </a:cubicBezTo>
                <a:cubicBezTo>
                  <a:pt x="326838" y="1792469"/>
                  <a:pt x="313444" y="1786951"/>
                  <a:pt x="296825" y="1786951"/>
                </a:cubicBezTo>
                <a:cubicBezTo>
                  <a:pt x="280454" y="1786951"/>
                  <a:pt x="267679" y="1791663"/>
                  <a:pt x="258502" y="1801089"/>
                </a:cubicBezTo>
                <a:cubicBezTo>
                  <a:pt x="249324" y="1810515"/>
                  <a:pt x="244735" y="1822049"/>
                  <a:pt x="244735" y="1835692"/>
                </a:cubicBezTo>
                <a:lnTo>
                  <a:pt x="244735" y="1837924"/>
                </a:lnTo>
                <a:cubicBezTo>
                  <a:pt x="221419" y="1830731"/>
                  <a:pt x="202443" y="1815910"/>
                  <a:pt x="187808" y="1793461"/>
                </a:cubicBezTo>
                <a:cubicBezTo>
                  <a:pt x="173174" y="1771014"/>
                  <a:pt x="165856" y="1745402"/>
                  <a:pt x="165856" y="1716630"/>
                </a:cubicBezTo>
                <a:cubicBezTo>
                  <a:pt x="165856" y="1673717"/>
                  <a:pt x="185390" y="1631053"/>
                  <a:pt x="224457" y="1588637"/>
                </a:cubicBezTo>
                <a:cubicBezTo>
                  <a:pt x="263525" y="1546221"/>
                  <a:pt x="313940" y="1525013"/>
                  <a:pt x="375704" y="1525013"/>
                </a:cubicBezTo>
                <a:lnTo>
                  <a:pt x="383964" y="1525013"/>
                </a:lnTo>
                <a:lnTo>
                  <a:pt x="397358" y="1570405"/>
                </a:lnTo>
                <a:cubicBezTo>
                  <a:pt x="429108" y="1575367"/>
                  <a:pt x="454719" y="1581754"/>
                  <a:pt x="474191" y="1589567"/>
                </a:cubicBezTo>
                <a:cubicBezTo>
                  <a:pt x="493663" y="1597381"/>
                  <a:pt x="508545" y="1606310"/>
                  <a:pt x="518839" y="1616357"/>
                </a:cubicBezTo>
                <a:cubicBezTo>
                  <a:pt x="529133" y="1626402"/>
                  <a:pt x="534280" y="1637502"/>
                  <a:pt x="534280" y="1649657"/>
                </a:cubicBezTo>
                <a:cubicBezTo>
                  <a:pt x="534280" y="1657098"/>
                  <a:pt x="532296" y="1663796"/>
                  <a:pt x="528327" y="1669748"/>
                </a:cubicBezTo>
                <a:cubicBezTo>
                  <a:pt x="516173" y="1666028"/>
                  <a:pt x="503646" y="1664167"/>
                  <a:pt x="490748" y="1664167"/>
                </a:cubicBezTo>
                <a:cubicBezTo>
                  <a:pt x="471400" y="1664167"/>
                  <a:pt x="454657" y="1670058"/>
                  <a:pt x="440518" y="1681841"/>
                </a:cubicBezTo>
                <a:cubicBezTo>
                  <a:pt x="426380" y="1693623"/>
                  <a:pt x="419311" y="1709064"/>
                  <a:pt x="419311" y="1728164"/>
                </a:cubicBezTo>
                <a:cubicBezTo>
                  <a:pt x="419311" y="1746519"/>
                  <a:pt x="425387" y="1761526"/>
                  <a:pt x="437542" y="1773184"/>
                </a:cubicBezTo>
                <a:cubicBezTo>
                  <a:pt x="449696" y="1784842"/>
                  <a:pt x="464703" y="1790671"/>
                  <a:pt x="482562" y="1790671"/>
                </a:cubicBezTo>
                <a:cubicBezTo>
                  <a:pt x="500670" y="1790671"/>
                  <a:pt x="516359" y="1785648"/>
                  <a:pt x="529629" y="1775602"/>
                </a:cubicBezTo>
                <a:cubicBezTo>
                  <a:pt x="542900" y="1765556"/>
                  <a:pt x="553752" y="1751232"/>
                  <a:pt x="562185" y="1732628"/>
                </a:cubicBezTo>
                <a:cubicBezTo>
                  <a:pt x="580789" y="1742302"/>
                  <a:pt x="597036" y="1759169"/>
                  <a:pt x="610927" y="1783230"/>
                </a:cubicBezTo>
                <a:cubicBezTo>
                  <a:pt x="624817" y="1807291"/>
                  <a:pt x="634491" y="1835816"/>
                  <a:pt x="639948" y="1868806"/>
                </a:cubicBezTo>
                <a:lnTo>
                  <a:pt x="696875" y="1906013"/>
                </a:lnTo>
                <a:lnTo>
                  <a:pt x="696875" y="1525013"/>
                </a:lnTo>
                <a:lnTo>
                  <a:pt x="756406" y="1525013"/>
                </a:lnTo>
                <a:lnTo>
                  <a:pt x="759383" y="1525013"/>
                </a:lnTo>
                <a:cubicBezTo>
                  <a:pt x="773273" y="1525013"/>
                  <a:pt x="786482" y="1535369"/>
                  <a:pt x="799008" y="1556081"/>
                </a:cubicBezTo>
                <a:cubicBezTo>
                  <a:pt x="811535" y="1576793"/>
                  <a:pt x="817798" y="1595458"/>
                  <a:pt x="817798" y="1612077"/>
                </a:cubicBezTo>
                <a:lnTo>
                  <a:pt x="817798" y="1863225"/>
                </a:lnTo>
                <a:lnTo>
                  <a:pt x="883282" y="1906013"/>
                </a:lnTo>
                <a:lnTo>
                  <a:pt x="883282" y="1525013"/>
                </a:lnTo>
                <a:lnTo>
                  <a:pt x="937381" y="1525013"/>
                </a:lnTo>
                <a:lnTo>
                  <a:pt x="959557" y="1525013"/>
                </a:lnTo>
                <a:lnTo>
                  <a:pt x="1016260" y="1525013"/>
                </a:lnTo>
                <a:cubicBezTo>
                  <a:pt x="1026926" y="1534687"/>
                  <a:pt x="1034864" y="1544981"/>
                  <a:pt x="1040073" y="1555895"/>
                </a:cubicBezTo>
                <a:cubicBezTo>
                  <a:pt x="1017252" y="1561848"/>
                  <a:pt x="999455" y="1571770"/>
                  <a:pt x="986680" y="1585661"/>
                </a:cubicBezTo>
                <a:cubicBezTo>
                  <a:pt x="973906" y="1599551"/>
                  <a:pt x="967519" y="1615178"/>
                  <a:pt x="967519" y="1632542"/>
                </a:cubicBezTo>
                <a:cubicBezTo>
                  <a:pt x="967519" y="1648664"/>
                  <a:pt x="972852" y="1661997"/>
                  <a:pt x="983518" y="1672539"/>
                </a:cubicBezTo>
                <a:cubicBezTo>
                  <a:pt x="994184" y="1683081"/>
                  <a:pt x="1007330" y="1688352"/>
                  <a:pt x="1022957" y="1688352"/>
                </a:cubicBezTo>
                <a:cubicBezTo>
                  <a:pt x="1041809" y="1688352"/>
                  <a:pt x="1057870" y="1681345"/>
                  <a:pt x="1071140" y="1667330"/>
                </a:cubicBezTo>
                <a:cubicBezTo>
                  <a:pt x="1084411" y="1653315"/>
                  <a:pt x="1091047" y="1633285"/>
                  <a:pt x="1091047" y="1607241"/>
                </a:cubicBezTo>
                <a:cubicBezTo>
                  <a:pt x="1091047" y="1603768"/>
                  <a:pt x="1090798" y="1600171"/>
                  <a:pt x="1090302" y="1596450"/>
                </a:cubicBezTo>
                <a:cubicBezTo>
                  <a:pt x="1093526" y="1595955"/>
                  <a:pt x="1096875" y="1595706"/>
                  <a:pt x="1100348" y="1595706"/>
                </a:cubicBezTo>
                <a:cubicBezTo>
                  <a:pt x="1119199" y="1595706"/>
                  <a:pt x="1135198" y="1600978"/>
                  <a:pt x="1148345" y="1611520"/>
                </a:cubicBezTo>
                <a:cubicBezTo>
                  <a:pt x="1161492" y="1622062"/>
                  <a:pt x="1168065" y="1635642"/>
                  <a:pt x="1168065" y="1652261"/>
                </a:cubicBezTo>
                <a:cubicBezTo>
                  <a:pt x="1168065" y="1676569"/>
                  <a:pt x="1155042" y="1698088"/>
                  <a:pt x="1128997" y="1716815"/>
                </a:cubicBezTo>
                <a:cubicBezTo>
                  <a:pt x="1102952" y="1735543"/>
                  <a:pt x="1069342" y="1744907"/>
                  <a:pt x="1028166" y="1744907"/>
                </a:cubicBezTo>
                <a:cubicBezTo>
                  <a:pt x="1005842" y="1744907"/>
                  <a:pt x="980045" y="1740566"/>
                  <a:pt x="950776" y="1731884"/>
                </a:cubicBezTo>
                <a:lnTo>
                  <a:pt x="1006586" y="1819321"/>
                </a:lnTo>
                <a:cubicBezTo>
                  <a:pt x="1075791" y="1827010"/>
                  <a:pt x="1155538" y="1873023"/>
                  <a:pt x="1245827" y="1957359"/>
                </a:cubicBezTo>
                <a:lnTo>
                  <a:pt x="1245827" y="1911222"/>
                </a:lnTo>
                <a:cubicBezTo>
                  <a:pt x="1207628" y="1871287"/>
                  <a:pt x="1163972" y="1834576"/>
                  <a:pt x="1114859" y="1801089"/>
                </a:cubicBezTo>
                <a:cubicBezTo>
                  <a:pt x="1147353" y="1789183"/>
                  <a:pt x="1173646" y="1771944"/>
                  <a:pt x="1193738" y="1749371"/>
                </a:cubicBezTo>
                <a:cubicBezTo>
                  <a:pt x="1213830" y="1726799"/>
                  <a:pt x="1223875" y="1701127"/>
                  <a:pt x="1223875" y="1672353"/>
                </a:cubicBezTo>
                <a:cubicBezTo>
                  <a:pt x="1223875" y="1640355"/>
                  <a:pt x="1210047" y="1612512"/>
                  <a:pt x="1182390" y="1588823"/>
                </a:cubicBezTo>
                <a:cubicBezTo>
                  <a:pt x="1154733" y="1565135"/>
                  <a:pt x="1120192" y="1553290"/>
                  <a:pt x="1078768" y="1553290"/>
                </a:cubicBezTo>
                <a:lnTo>
                  <a:pt x="1066117" y="1525013"/>
                </a:lnTo>
                <a:lnTo>
                  <a:pt x="1280281" y="1525013"/>
                </a:lnTo>
                <a:lnTo>
                  <a:pt x="1283258" y="1525013"/>
                </a:lnTo>
                <a:cubicBezTo>
                  <a:pt x="1297148" y="1525013"/>
                  <a:pt x="1310357" y="1535369"/>
                  <a:pt x="1322883" y="1556081"/>
                </a:cubicBezTo>
                <a:cubicBezTo>
                  <a:pt x="1335410" y="1576793"/>
                  <a:pt x="1341673" y="1595458"/>
                  <a:pt x="1341673" y="1612077"/>
                </a:cubicBezTo>
                <a:lnTo>
                  <a:pt x="1341673" y="1863225"/>
                </a:lnTo>
                <a:lnTo>
                  <a:pt x="1407157" y="1906013"/>
                </a:lnTo>
                <a:lnTo>
                  <a:pt x="1407157" y="1525013"/>
                </a:lnTo>
                <a:lnTo>
                  <a:pt x="1461256" y="1525013"/>
                </a:lnTo>
                <a:lnTo>
                  <a:pt x="1483431" y="1525013"/>
                </a:lnTo>
                <a:lnTo>
                  <a:pt x="1496975" y="1525013"/>
                </a:lnTo>
                <a:cubicBezTo>
                  <a:pt x="1510866" y="1525013"/>
                  <a:pt x="1521532" y="1528548"/>
                  <a:pt x="1528973" y="1535617"/>
                </a:cubicBezTo>
                <a:cubicBezTo>
                  <a:pt x="1536415" y="1542686"/>
                  <a:pt x="1541127" y="1551182"/>
                  <a:pt x="1543112" y="1561104"/>
                </a:cubicBezTo>
                <a:cubicBezTo>
                  <a:pt x="1521036" y="1561104"/>
                  <a:pt x="1503610" y="1566313"/>
                  <a:pt x="1490836" y="1576731"/>
                </a:cubicBezTo>
                <a:cubicBezTo>
                  <a:pt x="1478061" y="1587149"/>
                  <a:pt x="1471674" y="1600419"/>
                  <a:pt x="1471674" y="1616542"/>
                </a:cubicBezTo>
                <a:cubicBezTo>
                  <a:pt x="1471674" y="1632169"/>
                  <a:pt x="1476449" y="1645006"/>
                  <a:pt x="1485999" y="1655052"/>
                </a:cubicBezTo>
                <a:cubicBezTo>
                  <a:pt x="1495549" y="1665097"/>
                  <a:pt x="1507765" y="1670120"/>
                  <a:pt x="1522648" y="1670120"/>
                </a:cubicBezTo>
                <a:cubicBezTo>
                  <a:pt x="1538275" y="1670369"/>
                  <a:pt x="1551297" y="1665408"/>
                  <a:pt x="1561715" y="1655237"/>
                </a:cubicBezTo>
                <a:cubicBezTo>
                  <a:pt x="1572133" y="1645068"/>
                  <a:pt x="1578334" y="1631177"/>
                  <a:pt x="1580319" y="1613566"/>
                </a:cubicBezTo>
                <a:cubicBezTo>
                  <a:pt x="1587264" y="1616542"/>
                  <a:pt x="1602457" y="1626588"/>
                  <a:pt x="1625897" y="1643703"/>
                </a:cubicBezTo>
                <a:cubicBezTo>
                  <a:pt x="1649338" y="1660819"/>
                  <a:pt x="1672716" y="1669625"/>
                  <a:pt x="1696033" y="1670120"/>
                </a:cubicBezTo>
                <a:lnTo>
                  <a:pt x="1705692" y="1669340"/>
                </a:lnTo>
                <a:lnTo>
                  <a:pt x="1712031" y="1680817"/>
                </a:lnTo>
                <a:cubicBezTo>
                  <a:pt x="1714760" y="1687825"/>
                  <a:pt x="1716124" y="1694429"/>
                  <a:pt x="1716124" y="1700630"/>
                </a:cubicBezTo>
                <a:cubicBezTo>
                  <a:pt x="1716124" y="1706088"/>
                  <a:pt x="1715504" y="1711172"/>
                  <a:pt x="1714264" y="1715885"/>
                </a:cubicBezTo>
                <a:cubicBezTo>
                  <a:pt x="1693428" y="1716381"/>
                  <a:pt x="1676127" y="1722768"/>
                  <a:pt x="1662360" y="1735047"/>
                </a:cubicBezTo>
                <a:cubicBezTo>
                  <a:pt x="1648594" y="1747325"/>
                  <a:pt x="1641710" y="1762146"/>
                  <a:pt x="1641710" y="1779509"/>
                </a:cubicBezTo>
                <a:cubicBezTo>
                  <a:pt x="1641710" y="1795384"/>
                  <a:pt x="1646609" y="1808407"/>
                  <a:pt x="1656407" y="1818577"/>
                </a:cubicBezTo>
                <a:cubicBezTo>
                  <a:pt x="1666205" y="1828746"/>
                  <a:pt x="1679041" y="1833831"/>
                  <a:pt x="1694917" y="1833831"/>
                </a:cubicBezTo>
                <a:cubicBezTo>
                  <a:pt x="1711784" y="1833831"/>
                  <a:pt x="1725550" y="1828374"/>
                  <a:pt x="1736216" y="1817460"/>
                </a:cubicBezTo>
                <a:cubicBezTo>
                  <a:pt x="1746882" y="1806546"/>
                  <a:pt x="1753704" y="1791663"/>
                  <a:pt x="1756680" y="1772812"/>
                </a:cubicBezTo>
                <a:cubicBezTo>
                  <a:pt x="1775284" y="1778765"/>
                  <a:pt x="1791592" y="1790051"/>
                  <a:pt x="1805607" y="1806670"/>
                </a:cubicBezTo>
                <a:cubicBezTo>
                  <a:pt x="1819622" y="1823289"/>
                  <a:pt x="1829978" y="1845366"/>
                  <a:pt x="1836675" y="1872899"/>
                </a:cubicBezTo>
                <a:lnTo>
                  <a:pt x="1886905" y="1900060"/>
                </a:lnTo>
                <a:lnTo>
                  <a:pt x="1886905" y="1525013"/>
                </a:lnTo>
                <a:lnTo>
                  <a:pt x="1947032" y="1525013"/>
                </a:lnTo>
                <a:lnTo>
                  <a:pt x="1963179" y="1525013"/>
                </a:lnTo>
                <a:lnTo>
                  <a:pt x="1980517" y="1525013"/>
                </a:lnTo>
                <a:lnTo>
                  <a:pt x="1980517" y="1738581"/>
                </a:lnTo>
                <a:lnTo>
                  <a:pt x="2041909" y="1792904"/>
                </a:lnTo>
                <a:cubicBezTo>
                  <a:pt x="2093999" y="1730396"/>
                  <a:pt x="2137283" y="1686119"/>
                  <a:pt x="2171762" y="1660074"/>
                </a:cubicBezTo>
                <a:cubicBezTo>
                  <a:pt x="2167793" y="1682895"/>
                  <a:pt x="2165809" y="1705467"/>
                  <a:pt x="2165809" y="1727791"/>
                </a:cubicBezTo>
                <a:cubicBezTo>
                  <a:pt x="2165809" y="1784594"/>
                  <a:pt x="2181560" y="1845614"/>
                  <a:pt x="2213062" y="1910850"/>
                </a:cubicBezTo>
                <a:lnTo>
                  <a:pt x="2243943" y="1919780"/>
                </a:lnTo>
                <a:cubicBezTo>
                  <a:pt x="2226580" y="1870171"/>
                  <a:pt x="2217898" y="1821925"/>
                  <a:pt x="2217898" y="1775044"/>
                </a:cubicBezTo>
                <a:cubicBezTo>
                  <a:pt x="2217898" y="1723202"/>
                  <a:pt x="2232285" y="1665780"/>
                  <a:pt x="2261059" y="1602776"/>
                </a:cubicBezTo>
                <a:lnTo>
                  <a:pt x="2185156" y="1560732"/>
                </a:lnTo>
                <a:cubicBezTo>
                  <a:pt x="2135050" y="1594466"/>
                  <a:pt x="2088666" y="1634402"/>
                  <a:pt x="2046002" y="1680539"/>
                </a:cubicBezTo>
                <a:lnTo>
                  <a:pt x="2046002" y="1525013"/>
                </a:lnTo>
                <a:lnTo>
                  <a:pt x="2337333" y="1525013"/>
                </a:lnTo>
                <a:lnTo>
                  <a:pt x="2310544" y="1482597"/>
                </a:lnTo>
                <a:lnTo>
                  <a:pt x="1936390" y="1482597"/>
                </a:lnTo>
                <a:lnTo>
                  <a:pt x="1920242" y="1482597"/>
                </a:lnTo>
                <a:lnTo>
                  <a:pt x="1825885" y="1482597"/>
                </a:lnTo>
                <a:lnTo>
                  <a:pt x="1743286" y="1482597"/>
                </a:lnTo>
                <a:lnTo>
                  <a:pt x="1456643" y="1482597"/>
                </a:lnTo>
                <a:lnTo>
                  <a:pt x="1434467" y="1482597"/>
                </a:lnTo>
                <a:lnTo>
                  <a:pt x="1403809" y="1482597"/>
                </a:lnTo>
                <a:cubicBezTo>
                  <a:pt x="1400088" y="1477140"/>
                  <a:pt x="1396429" y="1471249"/>
                  <a:pt x="1392832" y="1464924"/>
                </a:cubicBezTo>
                <a:cubicBezTo>
                  <a:pt x="1389236" y="1458598"/>
                  <a:pt x="1383655" y="1447870"/>
                  <a:pt x="1376089" y="1432740"/>
                </a:cubicBezTo>
                <a:cubicBezTo>
                  <a:pt x="1368524" y="1417609"/>
                  <a:pt x="1357051" y="1410043"/>
                  <a:pt x="1341673" y="1410043"/>
                </a:cubicBezTo>
                <a:lnTo>
                  <a:pt x="1341673" y="1525013"/>
                </a:lnTo>
                <a:cubicBezTo>
                  <a:pt x="1330759" y="1507898"/>
                  <a:pt x="1320961" y="1496550"/>
                  <a:pt x="1312279" y="1490969"/>
                </a:cubicBezTo>
                <a:cubicBezTo>
                  <a:pt x="1303598" y="1485387"/>
                  <a:pt x="1291071" y="1482597"/>
                  <a:pt x="1274700" y="1482597"/>
                </a:cubicBezTo>
                <a:lnTo>
                  <a:pt x="1273361" y="1482597"/>
                </a:lnTo>
                <a:lnTo>
                  <a:pt x="1253492" y="1482597"/>
                </a:lnTo>
                <a:lnTo>
                  <a:pt x="932768" y="1482597"/>
                </a:lnTo>
                <a:lnTo>
                  <a:pt x="910592" y="1482597"/>
                </a:lnTo>
                <a:lnTo>
                  <a:pt x="879933" y="1482597"/>
                </a:lnTo>
                <a:cubicBezTo>
                  <a:pt x="876213" y="1477140"/>
                  <a:pt x="872554" y="1471249"/>
                  <a:pt x="868958" y="1464924"/>
                </a:cubicBezTo>
                <a:cubicBezTo>
                  <a:pt x="865361" y="1458598"/>
                  <a:pt x="859780" y="1447870"/>
                  <a:pt x="852214" y="1432740"/>
                </a:cubicBezTo>
                <a:cubicBezTo>
                  <a:pt x="844649" y="1417609"/>
                  <a:pt x="833177" y="1410043"/>
                  <a:pt x="817798" y="1410043"/>
                </a:cubicBezTo>
                <a:close/>
                <a:moveTo>
                  <a:pt x="5580816" y="1300282"/>
                </a:moveTo>
                <a:cubicBezTo>
                  <a:pt x="5578832" y="1308964"/>
                  <a:pt x="5577839" y="1317646"/>
                  <a:pt x="5577839" y="1326328"/>
                </a:cubicBezTo>
                <a:cubicBezTo>
                  <a:pt x="5577839" y="1357582"/>
                  <a:pt x="5588071" y="1383130"/>
                  <a:pt x="5608535" y="1402974"/>
                </a:cubicBezTo>
                <a:cubicBezTo>
                  <a:pt x="5628999" y="1422818"/>
                  <a:pt x="5658331" y="1432740"/>
                  <a:pt x="5696529" y="1432740"/>
                </a:cubicBezTo>
                <a:cubicBezTo>
                  <a:pt x="5711412" y="1432740"/>
                  <a:pt x="5726420" y="1432306"/>
                  <a:pt x="5741550" y="1431438"/>
                </a:cubicBezTo>
                <a:cubicBezTo>
                  <a:pt x="5756681" y="1430569"/>
                  <a:pt x="5771316" y="1430135"/>
                  <a:pt x="5785454" y="1430135"/>
                </a:cubicBezTo>
                <a:cubicBezTo>
                  <a:pt x="5804554" y="1430135"/>
                  <a:pt x="5818507" y="1433546"/>
                  <a:pt x="5827312" y="1440367"/>
                </a:cubicBezTo>
                <a:cubicBezTo>
                  <a:pt x="5836118" y="1447189"/>
                  <a:pt x="5840521" y="1455064"/>
                  <a:pt x="5840521" y="1463994"/>
                </a:cubicBezTo>
                <a:cubicBezTo>
                  <a:pt x="5840521" y="1470691"/>
                  <a:pt x="5839157" y="1476892"/>
                  <a:pt x="5836428" y="1482597"/>
                </a:cubicBezTo>
                <a:lnTo>
                  <a:pt x="5577839" y="1482597"/>
                </a:lnTo>
                <a:lnTo>
                  <a:pt x="5604628" y="1525013"/>
                </a:lnTo>
                <a:lnTo>
                  <a:pt x="5683507" y="1525013"/>
                </a:lnTo>
                <a:cubicBezTo>
                  <a:pt x="5694173" y="1534687"/>
                  <a:pt x="5702111" y="1544981"/>
                  <a:pt x="5707319" y="1555895"/>
                </a:cubicBezTo>
                <a:cubicBezTo>
                  <a:pt x="5684499" y="1561848"/>
                  <a:pt x="5666703" y="1571770"/>
                  <a:pt x="5653927" y="1585661"/>
                </a:cubicBezTo>
                <a:cubicBezTo>
                  <a:pt x="5641153" y="1599551"/>
                  <a:pt x="5634766" y="1615178"/>
                  <a:pt x="5634766" y="1632542"/>
                </a:cubicBezTo>
                <a:cubicBezTo>
                  <a:pt x="5634766" y="1648664"/>
                  <a:pt x="5640099" y="1661997"/>
                  <a:pt x="5650765" y="1672539"/>
                </a:cubicBezTo>
                <a:cubicBezTo>
                  <a:pt x="5661431" y="1683081"/>
                  <a:pt x="5674577" y="1688352"/>
                  <a:pt x="5690204" y="1688352"/>
                </a:cubicBezTo>
                <a:cubicBezTo>
                  <a:pt x="5709056" y="1688352"/>
                  <a:pt x="5725117" y="1681345"/>
                  <a:pt x="5738387" y="1667330"/>
                </a:cubicBezTo>
                <a:cubicBezTo>
                  <a:pt x="5751658" y="1653315"/>
                  <a:pt x="5758293" y="1633285"/>
                  <a:pt x="5758293" y="1607241"/>
                </a:cubicBezTo>
                <a:cubicBezTo>
                  <a:pt x="5758293" y="1603768"/>
                  <a:pt x="5758045" y="1600171"/>
                  <a:pt x="5757549" y="1596450"/>
                </a:cubicBezTo>
                <a:cubicBezTo>
                  <a:pt x="5760774" y="1595955"/>
                  <a:pt x="5764123" y="1595706"/>
                  <a:pt x="5767595" y="1595706"/>
                </a:cubicBezTo>
                <a:cubicBezTo>
                  <a:pt x="5786447" y="1595706"/>
                  <a:pt x="5802446" y="1600978"/>
                  <a:pt x="5815592" y="1611520"/>
                </a:cubicBezTo>
                <a:cubicBezTo>
                  <a:pt x="5828739" y="1622062"/>
                  <a:pt x="5835312" y="1635642"/>
                  <a:pt x="5835312" y="1652261"/>
                </a:cubicBezTo>
                <a:cubicBezTo>
                  <a:pt x="5835312" y="1676569"/>
                  <a:pt x="5822290" y="1698088"/>
                  <a:pt x="5796244" y="1716815"/>
                </a:cubicBezTo>
                <a:cubicBezTo>
                  <a:pt x="5770199" y="1735543"/>
                  <a:pt x="5736590" y="1744907"/>
                  <a:pt x="5695413" y="1744907"/>
                </a:cubicBezTo>
                <a:cubicBezTo>
                  <a:pt x="5673089" y="1744907"/>
                  <a:pt x="5647292" y="1740566"/>
                  <a:pt x="5618023" y="1731884"/>
                </a:cubicBezTo>
                <a:lnTo>
                  <a:pt x="5673834" y="1819321"/>
                </a:lnTo>
                <a:cubicBezTo>
                  <a:pt x="5743038" y="1827010"/>
                  <a:pt x="5822786" y="1873023"/>
                  <a:pt x="5913074" y="1957359"/>
                </a:cubicBezTo>
                <a:lnTo>
                  <a:pt x="5913074" y="1911222"/>
                </a:lnTo>
                <a:cubicBezTo>
                  <a:pt x="5874876" y="1871287"/>
                  <a:pt x="5831219" y="1834576"/>
                  <a:pt x="5782106" y="1801089"/>
                </a:cubicBezTo>
                <a:cubicBezTo>
                  <a:pt x="5814600" y="1789183"/>
                  <a:pt x="5840893" y="1771944"/>
                  <a:pt x="5860985" y="1749371"/>
                </a:cubicBezTo>
                <a:cubicBezTo>
                  <a:pt x="5881077" y="1726799"/>
                  <a:pt x="5891122" y="1701127"/>
                  <a:pt x="5891122" y="1672353"/>
                </a:cubicBezTo>
                <a:cubicBezTo>
                  <a:pt x="5891122" y="1640355"/>
                  <a:pt x="5877294" y="1612512"/>
                  <a:pt x="5849637" y="1588823"/>
                </a:cubicBezTo>
                <a:cubicBezTo>
                  <a:pt x="5821979" y="1565135"/>
                  <a:pt x="5787439" y="1553290"/>
                  <a:pt x="5746015" y="1553290"/>
                </a:cubicBezTo>
                <a:lnTo>
                  <a:pt x="5733364" y="1525013"/>
                </a:lnTo>
                <a:lnTo>
                  <a:pt x="5947529" y="1525013"/>
                </a:lnTo>
                <a:lnTo>
                  <a:pt x="5956086" y="1525013"/>
                </a:lnTo>
                <a:lnTo>
                  <a:pt x="5969480" y="1570405"/>
                </a:lnTo>
                <a:cubicBezTo>
                  <a:pt x="5994285" y="1574623"/>
                  <a:pt x="6014687" y="1580079"/>
                  <a:pt x="6030686" y="1586777"/>
                </a:cubicBezTo>
                <a:cubicBezTo>
                  <a:pt x="6046685" y="1593474"/>
                  <a:pt x="6058653" y="1601473"/>
                  <a:pt x="6066591" y="1610775"/>
                </a:cubicBezTo>
                <a:cubicBezTo>
                  <a:pt x="6074528" y="1620077"/>
                  <a:pt x="6078497" y="1631797"/>
                  <a:pt x="6078497" y="1645936"/>
                </a:cubicBezTo>
                <a:cubicBezTo>
                  <a:pt x="6078497" y="1651145"/>
                  <a:pt x="6077877" y="1656478"/>
                  <a:pt x="6076637" y="1661935"/>
                </a:cubicBezTo>
                <a:cubicBezTo>
                  <a:pt x="6063491" y="1677810"/>
                  <a:pt x="6050096" y="1692010"/>
                  <a:pt x="6036453" y="1704537"/>
                </a:cubicBezTo>
                <a:cubicBezTo>
                  <a:pt x="6022811" y="1717063"/>
                  <a:pt x="6010656" y="1723326"/>
                  <a:pt x="5999990" y="1723326"/>
                </a:cubicBezTo>
                <a:cubicBezTo>
                  <a:pt x="5989572" y="1723326"/>
                  <a:pt x="5981387" y="1711917"/>
                  <a:pt x="5975433" y="1689096"/>
                </a:cubicBezTo>
                <a:lnTo>
                  <a:pt x="5944552" y="1700258"/>
                </a:lnTo>
                <a:cubicBezTo>
                  <a:pt x="5956210" y="1734241"/>
                  <a:pt x="5968364" y="1758673"/>
                  <a:pt x="5981014" y="1773556"/>
                </a:cubicBezTo>
                <a:cubicBezTo>
                  <a:pt x="5993665" y="1788439"/>
                  <a:pt x="6006687" y="1795881"/>
                  <a:pt x="6020082" y="1795881"/>
                </a:cubicBezTo>
                <a:cubicBezTo>
                  <a:pt x="6030749" y="1795881"/>
                  <a:pt x="6042654" y="1790795"/>
                  <a:pt x="6055801" y="1780626"/>
                </a:cubicBezTo>
                <a:cubicBezTo>
                  <a:pt x="6068947" y="1770455"/>
                  <a:pt x="6090341" y="1748379"/>
                  <a:pt x="6119983" y="1714397"/>
                </a:cubicBezTo>
                <a:cubicBezTo>
                  <a:pt x="6149624" y="1680414"/>
                  <a:pt x="6169778" y="1663423"/>
                  <a:pt x="6180444" y="1663423"/>
                </a:cubicBezTo>
                <a:cubicBezTo>
                  <a:pt x="6190118" y="1663423"/>
                  <a:pt x="6199234" y="1670740"/>
                  <a:pt x="6207792" y="1685376"/>
                </a:cubicBezTo>
                <a:cubicBezTo>
                  <a:pt x="6216349" y="1700010"/>
                  <a:pt x="6220628" y="1720722"/>
                  <a:pt x="6220628" y="1747511"/>
                </a:cubicBezTo>
                <a:lnTo>
                  <a:pt x="6220628" y="1863225"/>
                </a:lnTo>
                <a:lnTo>
                  <a:pt x="6286112" y="1906013"/>
                </a:lnTo>
                <a:lnTo>
                  <a:pt x="6286112" y="1525013"/>
                </a:lnTo>
                <a:lnTo>
                  <a:pt x="6338053" y="1525013"/>
                </a:lnTo>
                <a:lnTo>
                  <a:pt x="6362386" y="1525013"/>
                </a:lnTo>
                <a:lnTo>
                  <a:pt x="6642779" y="1525013"/>
                </a:lnTo>
                <a:lnTo>
                  <a:pt x="6642779" y="1624728"/>
                </a:lnTo>
                <a:cubicBezTo>
                  <a:pt x="6617974" y="1582560"/>
                  <a:pt x="6594286" y="1561476"/>
                  <a:pt x="6571713" y="1561476"/>
                </a:cubicBezTo>
                <a:cubicBezTo>
                  <a:pt x="6559559" y="1561476"/>
                  <a:pt x="6549637" y="1566623"/>
                  <a:pt x="6541948" y="1576917"/>
                </a:cubicBezTo>
                <a:cubicBezTo>
                  <a:pt x="6534259" y="1587211"/>
                  <a:pt x="6529050" y="1602528"/>
                  <a:pt x="6526321" y="1622868"/>
                </a:cubicBezTo>
                <a:cubicBezTo>
                  <a:pt x="6495067" y="1576979"/>
                  <a:pt x="6461705" y="1554035"/>
                  <a:pt x="6426234" y="1554035"/>
                </a:cubicBezTo>
                <a:cubicBezTo>
                  <a:pt x="6399197" y="1554035"/>
                  <a:pt x="6377617" y="1564701"/>
                  <a:pt x="6361494" y="1586033"/>
                </a:cubicBezTo>
                <a:cubicBezTo>
                  <a:pt x="6345371" y="1607364"/>
                  <a:pt x="6337310" y="1632542"/>
                  <a:pt x="6337310" y="1661563"/>
                </a:cubicBezTo>
                <a:cubicBezTo>
                  <a:pt x="6337310" y="1698770"/>
                  <a:pt x="6348533" y="1729590"/>
                  <a:pt x="6370982" y="1754022"/>
                </a:cubicBezTo>
                <a:cubicBezTo>
                  <a:pt x="6393430" y="1778455"/>
                  <a:pt x="6418792" y="1790671"/>
                  <a:pt x="6447070" y="1790671"/>
                </a:cubicBezTo>
                <a:cubicBezTo>
                  <a:pt x="6467161" y="1790671"/>
                  <a:pt x="6482851" y="1784966"/>
                  <a:pt x="6494137" y="1773556"/>
                </a:cubicBezTo>
                <a:cubicBezTo>
                  <a:pt x="6505423" y="1762146"/>
                  <a:pt x="6511066" y="1748504"/>
                  <a:pt x="6511066" y="1732628"/>
                </a:cubicBezTo>
                <a:cubicBezTo>
                  <a:pt x="6511066" y="1718986"/>
                  <a:pt x="6506167" y="1706770"/>
                  <a:pt x="6496369" y="1695979"/>
                </a:cubicBezTo>
                <a:cubicBezTo>
                  <a:pt x="6486571" y="1685189"/>
                  <a:pt x="6474231" y="1679794"/>
                  <a:pt x="6459348" y="1679794"/>
                </a:cubicBezTo>
                <a:cubicBezTo>
                  <a:pt x="6443721" y="1679794"/>
                  <a:pt x="6431381" y="1685189"/>
                  <a:pt x="6422327" y="1695979"/>
                </a:cubicBezTo>
                <a:cubicBezTo>
                  <a:pt x="6413273" y="1706770"/>
                  <a:pt x="6408995" y="1720970"/>
                  <a:pt x="6409491" y="1738581"/>
                </a:cubicBezTo>
                <a:cubicBezTo>
                  <a:pt x="6398825" y="1732876"/>
                  <a:pt x="6391259" y="1725497"/>
                  <a:pt x="6386794" y="1716443"/>
                </a:cubicBezTo>
                <a:cubicBezTo>
                  <a:pt x="6382329" y="1707390"/>
                  <a:pt x="6380097" y="1697033"/>
                  <a:pt x="6380097" y="1685376"/>
                </a:cubicBezTo>
                <a:cubicBezTo>
                  <a:pt x="6380097" y="1668756"/>
                  <a:pt x="6385802" y="1654493"/>
                  <a:pt x="6397213" y="1642588"/>
                </a:cubicBezTo>
                <a:cubicBezTo>
                  <a:pt x="6408623" y="1630681"/>
                  <a:pt x="6423754" y="1624728"/>
                  <a:pt x="6442605" y="1624728"/>
                </a:cubicBezTo>
                <a:cubicBezTo>
                  <a:pt x="6461705" y="1624728"/>
                  <a:pt x="6479502" y="1630867"/>
                  <a:pt x="6495997" y="1643146"/>
                </a:cubicBezTo>
                <a:cubicBezTo>
                  <a:pt x="6512492" y="1655424"/>
                  <a:pt x="6527933" y="1673841"/>
                  <a:pt x="6542320" y="1698398"/>
                </a:cubicBezTo>
                <a:lnTo>
                  <a:pt x="6569109" y="1706212"/>
                </a:lnTo>
                <a:cubicBezTo>
                  <a:pt x="6567869" y="1695049"/>
                  <a:pt x="6567248" y="1686864"/>
                  <a:pt x="6567248" y="1681654"/>
                </a:cubicBezTo>
                <a:cubicBezTo>
                  <a:pt x="6567248" y="1666028"/>
                  <a:pt x="6569543" y="1653873"/>
                  <a:pt x="6574132" y="1645192"/>
                </a:cubicBezTo>
                <a:cubicBezTo>
                  <a:pt x="6578721" y="1636510"/>
                  <a:pt x="6585232" y="1632169"/>
                  <a:pt x="6593665" y="1632169"/>
                </a:cubicBezTo>
                <a:cubicBezTo>
                  <a:pt x="6604083" y="1632169"/>
                  <a:pt x="6614873" y="1639487"/>
                  <a:pt x="6626036" y="1654121"/>
                </a:cubicBezTo>
                <a:cubicBezTo>
                  <a:pt x="6637198" y="1668756"/>
                  <a:pt x="6642779" y="1689468"/>
                  <a:pt x="6642779" y="1716257"/>
                </a:cubicBezTo>
                <a:lnTo>
                  <a:pt x="6642779" y="1863225"/>
                </a:lnTo>
                <a:lnTo>
                  <a:pt x="6708263" y="1906013"/>
                </a:lnTo>
                <a:lnTo>
                  <a:pt x="6708263" y="1525013"/>
                </a:lnTo>
                <a:lnTo>
                  <a:pt x="6766678" y="1525013"/>
                </a:lnTo>
                <a:lnTo>
                  <a:pt x="6769655" y="1525013"/>
                </a:lnTo>
                <a:cubicBezTo>
                  <a:pt x="6783546" y="1525013"/>
                  <a:pt x="6796754" y="1535369"/>
                  <a:pt x="6809280" y="1556081"/>
                </a:cubicBezTo>
                <a:cubicBezTo>
                  <a:pt x="6821807" y="1576793"/>
                  <a:pt x="6828070" y="1595458"/>
                  <a:pt x="6828070" y="1612077"/>
                </a:cubicBezTo>
                <a:lnTo>
                  <a:pt x="6828070" y="1863225"/>
                </a:lnTo>
                <a:lnTo>
                  <a:pt x="6893554" y="1906013"/>
                </a:lnTo>
                <a:lnTo>
                  <a:pt x="6893554" y="1525013"/>
                </a:lnTo>
                <a:lnTo>
                  <a:pt x="6947653" y="1525013"/>
                </a:lnTo>
                <a:lnTo>
                  <a:pt x="6956211" y="1525013"/>
                </a:lnTo>
                <a:lnTo>
                  <a:pt x="6969605" y="1570405"/>
                </a:lnTo>
                <a:cubicBezTo>
                  <a:pt x="7001356" y="1575367"/>
                  <a:pt x="7026966" y="1581754"/>
                  <a:pt x="7046438" y="1589567"/>
                </a:cubicBezTo>
                <a:cubicBezTo>
                  <a:pt x="7065910" y="1597381"/>
                  <a:pt x="7080793" y="1606310"/>
                  <a:pt x="7091086" y="1616357"/>
                </a:cubicBezTo>
                <a:cubicBezTo>
                  <a:pt x="7101380" y="1626402"/>
                  <a:pt x="7106527" y="1637502"/>
                  <a:pt x="7106527" y="1649657"/>
                </a:cubicBezTo>
                <a:cubicBezTo>
                  <a:pt x="7106527" y="1657098"/>
                  <a:pt x="7104543" y="1663796"/>
                  <a:pt x="7100574" y="1669748"/>
                </a:cubicBezTo>
                <a:cubicBezTo>
                  <a:pt x="7088420" y="1666028"/>
                  <a:pt x="7075894" y="1664167"/>
                  <a:pt x="7062995" y="1664167"/>
                </a:cubicBezTo>
                <a:cubicBezTo>
                  <a:pt x="7043647" y="1664167"/>
                  <a:pt x="7026904" y="1670058"/>
                  <a:pt x="7012765" y="1681841"/>
                </a:cubicBezTo>
                <a:cubicBezTo>
                  <a:pt x="6998627" y="1693623"/>
                  <a:pt x="6991557" y="1709064"/>
                  <a:pt x="6991557" y="1728164"/>
                </a:cubicBezTo>
                <a:cubicBezTo>
                  <a:pt x="6991557" y="1746519"/>
                  <a:pt x="6997635" y="1761526"/>
                  <a:pt x="7009789" y="1773184"/>
                </a:cubicBezTo>
                <a:cubicBezTo>
                  <a:pt x="7021943" y="1784842"/>
                  <a:pt x="7036950" y="1790671"/>
                  <a:pt x="7054809" y="1790671"/>
                </a:cubicBezTo>
                <a:cubicBezTo>
                  <a:pt x="7072917" y="1790671"/>
                  <a:pt x="7088606" y="1785648"/>
                  <a:pt x="7101876" y="1775602"/>
                </a:cubicBezTo>
                <a:cubicBezTo>
                  <a:pt x="7115147" y="1765556"/>
                  <a:pt x="7125999" y="1751232"/>
                  <a:pt x="7134432" y="1732628"/>
                </a:cubicBezTo>
                <a:cubicBezTo>
                  <a:pt x="7153036" y="1742302"/>
                  <a:pt x="7169283" y="1759169"/>
                  <a:pt x="7183174" y="1783230"/>
                </a:cubicBezTo>
                <a:cubicBezTo>
                  <a:pt x="7197065" y="1807291"/>
                  <a:pt x="7206738" y="1835816"/>
                  <a:pt x="7212195" y="1868806"/>
                </a:cubicBezTo>
                <a:lnTo>
                  <a:pt x="7269122" y="1906013"/>
                </a:lnTo>
                <a:lnTo>
                  <a:pt x="7269122" y="1525013"/>
                </a:lnTo>
                <a:lnTo>
                  <a:pt x="7345396" y="1525013"/>
                </a:lnTo>
                <a:lnTo>
                  <a:pt x="7318607" y="1482597"/>
                </a:lnTo>
                <a:lnTo>
                  <a:pt x="6943039" y="1482597"/>
                </a:lnTo>
                <a:lnTo>
                  <a:pt x="6920864" y="1482597"/>
                </a:lnTo>
                <a:lnTo>
                  <a:pt x="6890205" y="1482597"/>
                </a:lnTo>
                <a:cubicBezTo>
                  <a:pt x="6886485" y="1477140"/>
                  <a:pt x="6882826" y="1471249"/>
                  <a:pt x="6879229" y="1464924"/>
                </a:cubicBezTo>
                <a:cubicBezTo>
                  <a:pt x="6875633" y="1458598"/>
                  <a:pt x="6870052" y="1447870"/>
                  <a:pt x="6862486" y="1432740"/>
                </a:cubicBezTo>
                <a:cubicBezTo>
                  <a:pt x="6854921" y="1417609"/>
                  <a:pt x="6843449" y="1410043"/>
                  <a:pt x="6828070" y="1410043"/>
                </a:cubicBezTo>
                <a:lnTo>
                  <a:pt x="6828070" y="1525013"/>
                </a:lnTo>
                <a:cubicBezTo>
                  <a:pt x="6817156" y="1507898"/>
                  <a:pt x="6807358" y="1496550"/>
                  <a:pt x="6798676" y="1490969"/>
                </a:cubicBezTo>
                <a:cubicBezTo>
                  <a:pt x="6789995" y="1485387"/>
                  <a:pt x="6777468" y="1482597"/>
                  <a:pt x="6761097" y="1482597"/>
                </a:cubicBezTo>
                <a:lnTo>
                  <a:pt x="6757748" y="1482597"/>
                </a:lnTo>
                <a:lnTo>
                  <a:pt x="6739889" y="1482597"/>
                </a:lnTo>
                <a:lnTo>
                  <a:pt x="6335597" y="1482597"/>
                </a:lnTo>
                <a:lnTo>
                  <a:pt x="6311264" y="1482597"/>
                </a:lnTo>
                <a:lnTo>
                  <a:pt x="5940608" y="1482597"/>
                </a:lnTo>
                <a:lnTo>
                  <a:pt x="5920739" y="1482597"/>
                </a:lnTo>
                <a:lnTo>
                  <a:pt x="5875124" y="1482597"/>
                </a:lnTo>
                <a:cubicBezTo>
                  <a:pt x="5876860" y="1475156"/>
                  <a:pt x="5877728" y="1467466"/>
                  <a:pt x="5877728" y="1459529"/>
                </a:cubicBezTo>
                <a:cubicBezTo>
                  <a:pt x="5877728" y="1436709"/>
                  <a:pt x="5868302" y="1416182"/>
                  <a:pt x="5849450" y="1397951"/>
                </a:cubicBezTo>
                <a:cubicBezTo>
                  <a:pt x="5830599" y="1379720"/>
                  <a:pt x="5803314" y="1370604"/>
                  <a:pt x="5767595" y="1370604"/>
                </a:cubicBezTo>
                <a:cubicBezTo>
                  <a:pt x="5749240" y="1370604"/>
                  <a:pt x="5733055" y="1371038"/>
                  <a:pt x="5719040" y="1371906"/>
                </a:cubicBezTo>
                <a:cubicBezTo>
                  <a:pt x="5705026" y="1372775"/>
                  <a:pt x="5690452" y="1373209"/>
                  <a:pt x="5675321" y="1373209"/>
                </a:cubicBezTo>
                <a:cubicBezTo>
                  <a:pt x="5650517" y="1373209"/>
                  <a:pt x="5633340" y="1368992"/>
                  <a:pt x="5623790" y="1360558"/>
                </a:cubicBezTo>
                <a:cubicBezTo>
                  <a:pt x="5614241" y="1352124"/>
                  <a:pt x="5609465" y="1341955"/>
                  <a:pt x="5609465" y="1330048"/>
                </a:cubicBezTo>
                <a:cubicBezTo>
                  <a:pt x="5609465" y="1324095"/>
                  <a:pt x="5610209" y="1318018"/>
                  <a:pt x="5611697" y="131181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13323"/>
                </a:lnTo>
                <a:lnTo>
                  <a:pt x="0" y="68133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38A382-4C86-EAB1-BC07-C4669DAF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1" y="295969"/>
            <a:ext cx="2794000" cy="279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DCE01F-5DA1-5457-0443-C98C1C565A8E}"/>
              </a:ext>
            </a:extLst>
          </p:cNvPr>
          <p:cNvSpPr txBox="1"/>
          <p:nvPr/>
        </p:nvSpPr>
        <p:spPr>
          <a:xfrm>
            <a:off x="3238830" y="-41961"/>
            <a:ext cx="5306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শি</a:t>
            </a:r>
            <a:r>
              <a:rPr lang="en-US" sz="6000" b="1" dirty="0" err="1">
                <a:solidFill>
                  <a:srgbClr val="12F62D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ক্ষ</a:t>
            </a:r>
            <a:r>
              <a:rPr lang="en-US" sz="6000" b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প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রি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চিতি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52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is contains an image of: ">
            <a:extLst>
              <a:ext uri="{FF2B5EF4-FFF2-40B4-BE49-F238E27FC236}">
                <a16:creationId xmlns:a16="http://schemas.microsoft.com/office/drawing/2014/main" id="{705F29F9-20EC-99A2-7B73-5EA69CB1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FF292-3B09-BDA7-FAB9-D1F473017411}"/>
              </a:ext>
            </a:extLst>
          </p:cNvPr>
          <p:cNvSpPr txBox="1"/>
          <p:nvPr/>
        </p:nvSpPr>
        <p:spPr>
          <a:xfrm>
            <a:off x="3650974" y="562327"/>
            <a:ext cx="489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8000" b="1" dirty="0"/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8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4BE5E-0F9F-F465-E441-126EEAA1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2065967"/>
            <a:ext cx="3305908" cy="3539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D62B3-AB54-371E-8B65-F1A16F32244E}"/>
              </a:ext>
            </a:extLst>
          </p:cNvPr>
          <p:cNvSpPr txBox="1"/>
          <p:nvPr/>
        </p:nvSpPr>
        <p:spPr>
          <a:xfrm>
            <a:off x="1099522" y="2085035"/>
            <a:ext cx="4366745" cy="35394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শ্রেণি</a:t>
            </a:r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একাদশ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বিষয়-হাদিস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শরিফ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প্রথম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পরিচ্ছেদ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কিতাবুত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তাহারাত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২য় </a:t>
            </a:r>
            <a:r>
              <a:rPr lang="en-US" sz="3200" b="1" dirty="0" err="1">
                <a:solidFill>
                  <a:srgbClr val="7030A0"/>
                </a:solidFill>
              </a:rPr>
              <a:t>পিরিয়ড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সময়-৫০ </a:t>
            </a:r>
            <a:r>
              <a:rPr lang="en-US" sz="3200" b="1" dirty="0" err="1">
                <a:solidFill>
                  <a:srgbClr val="7030A0"/>
                </a:solidFill>
              </a:rPr>
              <a:t>মিনিট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তারিখ</a:t>
            </a:r>
            <a:r>
              <a:rPr lang="en-US" sz="3200" b="1" dirty="0">
                <a:solidFill>
                  <a:srgbClr val="7030A0"/>
                </a:solidFill>
              </a:rPr>
              <a:t>- ৫/১/২০২৩খ্রীঃ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8B3C9-F237-3465-7778-BB349309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33" y="2085035"/>
            <a:ext cx="2625970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5576F6-FB01-B7E0-6EEC-52452C533B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B4034-B748-DBD2-A87A-DF6859116697}"/>
              </a:ext>
            </a:extLst>
          </p:cNvPr>
          <p:cNvSpPr txBox="1"/>
          <p:nvPr/>
        </p:nvSpPr>
        <p:spPr>
          <a:xfrm>
            <a:off x="3535680" y="775399"/>
            <a:ext cx="512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শিখনফল</a:t>
            </a:r>
            <a:endParaRPr lang="en-US" sz="6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996D7-A0C7-3C96-99DA-ABC640AB026F}"/>
              </a:ext>
            </a:extLst>
          </p:cNvPr>
          <p:cNvSpPr txBox="1"/>
          <p:nvPr/>
        </p:nvSpPr>
        <p:spPr>
          <a:xfrm>
            <a:off x="229772" y="3088367"/>
            <a:ext cx="11732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7030A0"/>
                </a:solidFill>
              </a:rPr>
              <a:t>১। </a:t>
            </a:r>
            <a:r>
              <a:rPr lang="en-US" sz="4800" b="1" dirty="0" err="1">
                <a:solidFill>
                  <a:srgbClr val="7030A0"/>
                </a:solidFill>
              </a:rPr>
              <a:t>শিক্ষার্থীরা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হাদীসের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সরল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বাঙ্গানুবাদ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করতে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পারবে</a:t>
            </a:r>
            <a:r>
              <a:rPr lang="en-US" sz="4800" b="1" dirty="0">
                <a:solidFill>
                  <a:srgbClr val="7030A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333300"/>
                </a:solidFill>
              </a:rPr>
              <a:t>২। </a:t>
            </a:r>
            <a:r>
              <a:rPr lang="ar-SA" sz="4800" b="1" dirty="0">
                <a:solidFill>
                  <a:srgbClr val="333300"/>
                </a:solidFill>
              </a:rPr>
              <a:t>نُورٌ - ضِياءٌ</a:t>
            </a:r>
            <a:r>
              <a:rPr lang="en-US" sz="4800" b="1" dirty="0">
                <a:solidFill>
                  <a:srgbClr val="333300"/>
                </a:solidFill>
              </a:rPr>
              <a:t> </a:t>
            </a:r>
            <a:r>
              <a:rPr lang="en-US" sz="4800" b="1" dirty="0" err="1">
                <a:solidFill>
                  <a:srgbClr val="333300"/>
                </a:solidFill>
              </a:rPr>
              <a:t>এর</a:t>
            </a:r>
            <a:r>
              <a:rPr lang="en-US" sz="4800" b="1" dirty="0">
                <a:solidFill>
                  <a:srgbClr val="333300"/>
                </a:solidFill>
              </a:rPr>
              <a:t> </a:t>
            </a:r>
            <a:r>
              <a:rPr lang="en-US" sz="4800" b="1" dirty="0" err="1">
                <a:solidFill>
                  <a:srgbClr val="333300"/>
                </a:solidFill>
              </a:rPr>
              <a:t>পার্থক্য</a:t>
            </a:r>
            <a:r>
              <a:rPr lang="en-US" sz="4800" b="1" dirty="0">
                <a:solidFill>
                  <a:srgbClr val="333300"/>
                </a:solidFill>
              </a:rPr>
              <a:t> </a:t>
            </a:r>
            <a:r>
              <a:rPr lang="en-US" sz="4800" b="1" dirty="0" err="1">
                <a:solidFill>
                  <a:srgbClr val="333300"/>
                </a:solidFill>
              </a:rPr>
              <a:t>ব্যাখ্যা</a:t>
            </a:r>
            <a:r>
              <a:rPr lang="en-US" sz="4800" b="1" dirty="0">
                <a:solidFill>
                  <a:srgbClr val="333300"/>
                </a:solidFill>
              </a:rPr>
              <a:t> </a:t>
            </a:r>
            <a:r>
              <a:rPr lang="en-US" sz="4800" b="1" dirty="0" err="1">
                <a:solidFill>
                  <a:srgbClr val="333300"/>
                </a:solidFill>
              </a:rPr>
              <a:t>করতে</a:t>
            </a:r>
            <a:r>
              <a:rPr lang="en-US" sz="4800" b="1" dirty="0">
                <a:solidFill>
                  <a:srgbClr val="333300"/>
                </a:solidFill>
              </a:rPr>
              <a:t> </a:t>
            </a:r>
            <a:r>
              <a:rPr lang="en-US" sz="4800" b="1" dirty="0" err="1">
                <a:solidFill>
                  <a:srgbClr val="333300"/>
                </a:solidFill>
              </a:rPr>
              <a:t>পারবে</a:t>
            </a:r>
            <a:r>
              <a:rPr lang="en-US" sz="4800" b="1" dirty="0">
                <a:solidFill>
                  <a:srgbClr val="3333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660033"/>
                </a:solidFill>
              </a:rPr>
              <a:t>৩।হাদীস </a:t>
            </a:r>
            <a:r>
              <a:rPr lang="en-US" sz="4800" b="1" dirty="0" err="1">
                <a:solidFill>
                  <a:srgbClr val="660033"/>
                </a:solidFill>
              </a:rPr>
              <a:t>থেকে</a:t>
            </a:r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ar-SA" sz="4800" b="1" dirty="0">
                <a:solidFill>
                  <a:srgbClr val="660033"/>
                </a:solidFill>
              </a:rPr>
              <a:t>الطهارة</a:t>
            </a:r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4800" b="1" dirty="0" err="1">
                <a:solidFill>
                  <a:srgbClr val="660033"/>
                </a:solidFill>
              </a:rPr>
              <a:t>এর</a:t>
            </a:r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4800" b="1" dirty="0" err="1">
                <a:solidFill>
                  <a:srgbClr val="660033"/>
                </a:solidFill>
              </a:rPr>
              <a:t>শ্রেণি</a:t>
            </a:r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4800" b="1" dirty="0" err="1">
                <a:solidFill>
                  <a:srgbClr val="660033"/>
                </a:solidFill>
              </a:rPr>
              <a:t>বিভাগ</a:t>
            </a:r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4800" b="1" dirty="0" err="1">
                <a:solidFill>
                  <a:srgbClr val="660033"/>
                </a:solidFill>
              </a:rPr>
              <a:t>জানতে</a:t>
            </a:r>
            <a:r>
              <a:rPr lang="en-US" sz="4800" b="1" dirty="0">
                <a:solidFill>
                  <a:srgbClr val="660033"/>
                </a:solidFill>
              </a:rPr>
              <a:t> </a:t>
            </a:r>
            <a:r>
              <a:rPr lang="en-US" sz="4800" b="1" dirty="0" err="1">
                <a:solidFill>
                  <a:srgbClr val="660033"/>
                </a:solidFill>
              </a:rPr>
              <a:t>পারবে</a:t>
            </a:r>
            <a:r>
              <a:rPr lang="en-US" sz="4800" b="1" dirty="0">
                <a:solidFill>
                  <a:srgbClr val="660033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D0DFB"/>
                </a:solidFill>
              </a:rPr>
              <a:t>৪। </a:t>
            </a:r>
            <a:r>
              <a:rPr lang="ar-SA" sz="4800" b="1" dirty="0">
                <a:solidFill>
                  <a:srgbClr val="0D0DFB"/>
                </a:solidFill>
              </a:rPr>
              <a:t>الصلاوة</a:t>
            </a:r>
            <a:r>
              <a:rPr lang="en-US" sz="4800" b="1" dirty="0">
                <a:solidFill>
                  <a:srgbClr val="0D0DFB"/>
                </a:solidFill>
              </a:rPr>
              <a:t> </a:t>
            </a:r>
            <a:r>
              <a:rPr lang="en-US" sz="4800" b="1" dirty="0" err="1">
                <a:solidFill>
                  <a:srgbClr val="0D0DFB"/>
                </a:solidFill>
              </a:rPr>
              <a:t>এর</a:t>
            </a:r>
            <a:r>
              <a:rPr lang="en-US" sz="4800" b="1" dirty="0">
                <a:solidFill>
                  <a:srgbClr val="0D0DFB"/>
                </a:solidFill>
              </a:rPr>
              <a:t> ৪টি </a:t>
            </a:r>
            <a:r>
              <a:rPr lang="en-US" sz="4800" b="1" dirty="0" err="1">
                <a:solidFill>
                  <a:srgbClr val="0D0DFB"/>
                </a:solidFill>
              </a:rPr>
              <a:t>অর্থ</a:t>
            </a:r>
            <a:r>
              <a:rPr lang="en-US" sz="4800" b="1" dirty="0">
                <a:solidFill>
                  <a:srgbClr val="0D0DFB"/>
                </a:solidFill>
              </a:rPr>
              <a:t> </a:t>
            </a:r>
            <a:r>
              <a:rPr lang="en-US" sz="4800" b="1" dirty="0" err="1">
                <a:solidFill>
                  <a:srgbClr val="0D0DFB"/>
                </a:solidFill>
              </a:rPr>
              <a:t>সম্পর্কে</a:t>
            </a:r>
            <a:r>
              <a:rPr lang="en-US" sz="4800" b="1" dirty="0">
                <a:solidFill>
                  <a:srgbClr val="0D0DFB"/>
                </a:solidFill>
              </a:rPr>
              <a:t> </a:t>
            </a:r>
            <a:r>
              <a:rPr lang="en-US" sz="4800" b="1" dirty="0" err="1">
                <a:solidFill>
                  <a:srgbClr val="0D0DFB"/>
                </a:solidFill>
              </a:rPr>
              <a:t>লিখতে</a:t>
            </a:r>
            <a:r>
              <a:rPr lang="en-US" sz="4800" b="1" dirty="0">
                <a:solidFill>
                  <a:srgbClr val="0D0DFB"/>
                </a:solidFill>
              </a:rPr>
              <a:t> </a:t>
            </a:r>
            <a:r>
              <a:rPr lang="en-US" sz="4800" b="1" dirty="0" err="1">
                <a:solidFill>
                  <a:srgbClr val="0D0DFB"/>
                </a:solidFill>
              </a:rPr>
              <a:t>পারবে</a:t>
            </a:r>
            <a:r>
              <a:rPr lang="en-US" sz="4800" b="1" dirty="0">
                <a:solidFill>
                  <a:srgbClr val="0D0DFB"/>
                </a:solidFill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F3C63-ECC3-E97C-B076-EF986241C2A1}"/>
              </a:ext>
            </a:extLst>
          </p:cNvPr>
          <p:cNvSpPr txBox="1"/>
          <p:nvPr/>
        </p:nvSpPr>
        <p:spPr>
          <a:xfrm>
            <a:off x="229772" y="2007760"/>
            <a:ext cx="11962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   </a:t>
            </a:r>
            <a:r>
              <a:rPr lang="bn-BD" sz="4000" b="1" dirty="0">
                <a:solidFill>
                  <a:srgbClr val="FF0000"/>
                </a:solidFill>
              </a:rPr>
              <a:t>👉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</a:rPr>
              <a:t>পাঠ শেষে শিক্ষার্থীরা যা জানতে ও শিখতে পারবে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. . . . . </a:t>
            </a:r>
            <a:r>
              <a:rPr lang="bn-BD" sz="4400" b="1" dirty="0">
                <a:solidFill>
                  <a:srgbClr val="FF0000"/>
                </a:solidFill>
              </a:rPr>
              <a:t>✍</a:t>
            </a:r>
            <a:r>
              <a:rPr lang="bn-BD" sz="2800" b="1" dirty="0">
                <a:latin typeface="Arial" panose="020B0604020202020204" pitchFamily="34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998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contains an image of: A New Dawn: Photo">
            <a:extLst>
              <a:ext uri="{FF2B5EF4-FFF2-40B4-BE49-F238E27FC236}">
                <a16:creationId xmlns:a16="http://schemas.microsoft.com/office/drawing/2014/main" id="{4052D083-7EC3-EEFE-B301-14A4051C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04"/>
            <a:ext cx="12192000" cy="69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ECC7D-34E8-96DC-2343-99C8AFF6F887}"/>
              </a:ext>
            </a:extLst>
          </p:cNvPr>
          <p:cNvSpPr txBox="1"/>
          <p:nvPr/>
        </p:nvSpPr>
        <p:spPr>
          <a:xfrm>
            <a:off x="0" y="43089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FF00"/>
                </a:solidFill>
              </a:rPr>
              <a:t>পূর্বজ্ঞান যাচাই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82C7E-38D8-4420-F0B4-BAE66784D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2979058"/>
            <a:ext cx="2632087" cy="2632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060F0-07CD-7C28-F9A4-61BC6265B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8"/>
          <a:stretch/>
        </p:blipFill>
        <p:spPr>
          <a:xfrm>
            <a:off x="9103719" y="3028255"/>
            <a:ext cx="2632087" cy="2582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F660A-721C-15D9-B69B-45923CBF3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67" y="2979057"/>
            <a:ext cx="4660987" cy="26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C616740-33EE-6F7D-FBD0-57527E408FCB}"/>
              </a:ext>
            </a:extLst>
          </p:cNvPr>
          <p:cNvGrpSpPr/>
          <p:nvPr/>
        </p:nvGrpSpPr>
        <p:grpSpPr>
          <a:xfrm>
            <a:off x="53487" y="0"/>
            <a:ext cx="12192002" cy="12192002"/>
            <a:chOff x="4038736" y="1371736"/>
            <a:chExt cx="4114530" cy="41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32FC0D-E68D-62F8-311D-5F74B4C93C9B}"/>
                </a:ext>
              </a:extLst>
            </p:cNvPr>
            <p:cNvSpPr/>
            <p:nvPr/>
          </p:nvSpPr>
          <p:spPr>
            <a:xfrm>
              <a:off x="5070391" y="1371736"/>
              <a:ext cx="1022923" cy="2035174"/>
            </a:xfrm>
            <a:custGeom>
              <a:avLst/>
              <a:gdLst>
                <a:gd name="connsiteX0" fmla="*/ 1022923 w 1022923"/>
                <a:gd name="connsiteY0" fmla="*/ 0 h 2035174"/>
                <a:gd name="connsiteX1" fmla="*/ 1019691 w 1022923"/>
                <a:gd name="connsiteY1" fmla="*/ 2035174 h 2035174"/>
                <a:gd name="connsiteX2" fmla="*/ 0 w 1022923"/>
                <a:gd name="connsiteY2" fmla="*/ 275477 h 2035174"/>
                <a:gd name="connsiteX3" fmla="*/ 44931 w 1022923"/>
                <a:gd name="connsiteY3" fmla="*/ 248181 h 2035174"/>
                <a:gd name="connsiteX4" fmla="*/ 815253 w 1022923"/>
                <a:gd name="connsiteY4" fmla="*/ 10486 h 2035174"/>
                <a:gd name="connsiteX5" fmla="*/ 1022923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1022923" y="0"/>
                  </a:moveTo>
                  <a:lnTo>
                    <a:pt x="1019691" y="2035174"/>
                  </a:lnTo>
                  <a:lnTo>
                    <a:pt x="0" y="275477"/>
                  </a:lnTo>
                  <a:lnTo>
                    <a:pt x="44931" y="248181"/>
                  </a:lnTo>
                  <a:cubicBezTo>
                    <a:pt x="278147" y="121491"/>
                    <a:pt x="538598" y="38582"/>
                    <a:pt x="815253" y="10486"/>
                  </a:cubicBezTo>
                  <a:lnTo>
                    <a:pt x="1022923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B9F03D-EC51-08D4-084E-F8A08F7BE5AC}"/>
                </a:ext>
              </a:extLst>
            </p:cNvPr>
            <p:cNvSpPr/>
            <p:nvPr/>
          </p:nvSpPr>
          <p:spPr>
            <a:xfrm>
              <a:off x="6098688" y="1371736"/>
              <a:ext cx="1022923" cy="2035174"/>
            </a:xfrm>
            <a:custGeom>
              <a:avLst/>
              <a:gdLst>
                <a:gd name="connsiteX0" fmla="*/ 0 w 1022923"/>
                <a:gd name="connsiteY0" fmla="*/ 0 h 2035174"/>
                <a:gd name="connsiteX1" fmla="*/ 207670 w 1022923"/>
                <a:gd name="connsiteY1" fmla="*/ 10486 h 2035174"/>
                <a:gd name="connsiteX2" fmla="*/ 977992 w 1022923"/>
                <a:gd name="connsiteY2" fmla="*/ 248181 h 2035174"/>
                <a:gd name="connsiteX3" fmla="*/ 1022923 w 1022923"/>
                <a:gd name="connsiteY3" fmla="*/ 275477 h 2035174"/>
                <a:gd name="connsiteX4" fmla="*/ 3232 w 1022923"/>
                <a:gd name="connsiteY4" fmla="*/ 2035174 h 2035174"/>
                <a:gd name="connsiteX5" fmla="*/ 0 w 1022923"/>
                <a:gd name="connsiteY5" fmla="*/ 0 h 203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4">
                  <a:moveTo>
                    <a:pt x="0" y="0"/>
                  </a:moveTo>
                  <a:lnTo>
                    <a:pt x="207670" y="10486"/>
                  </a:lnTo>
                  <a:cubicBezTo>
                    <a:pt x="484326" y="38582"/>
                    <a:pt x="744777" y="121491"/>
                    <a:pt x="977992" y="248181"/>
                  </a:cubicBezTo>
                  <a:lnTo>
                    <a:pt x="1022923" y="275477"/>
                  </a:lnTo>
                  <a:lnTo>
                    <a:pt x="3232" y="203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11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A621BA-985D-A9F9-36F4-52F442D9A0EC}"/>
                </a:ext>
              </a:extLst>
            </p:cNvPr>
            <p:cNvSpPr/>
            <p:nvPr/>
          </p:nvSpPr>
          <p:spPr>
            <a:xfrm>
              <a:off x="4317007" y="1650007"/>
              <a:ext cx="1762822" cy="1762822"/>
            </a:xfrm>
            <a:custGeom>
              <a:avLst/>
              <a:gdLst>
                <a:gd name="connsiteX0" fmla="*/ 748786 w 1762822"/>
                <a:gd name="connsiteY0" fmla="*/ 0 h 1762822"/>
                <a:gd name="connsiteX1" fmla="*/ 1762822 w 1762822"/>
                <a:gd name="connsiteY1" fmla="*/ 1762822 h 1762822"/>
                <a:gd name="connsiteX2" fmla="*/ 0 w 1762822"/>
                <a:gd name="connsiteY2" fmla="*/ 748786 h 1762822"/>
                <a:gd name="connsiteX3" fmla="*/ 72965 w 1762822"/>
                <a:gd name="connsiteY3" fmla="*/ 628681 h 1762822"/>
                <a:gd name="connsiteX4" fmla="*/ 628681 w 1762822"/>
                <a:gd name="connsiteY4" fmla="*/ 72965 h 1762822"/>
                <a:gd name="connsiteX5" fmla="*/ 748786 w 1762822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2">
                  <a:moveTo>
                    <a:pt x="748786" y="0"/>
                  </a:moveTo>
                  <a:lnTo>
                    <a:pt x="1762822" y="1762822"/>
                  </a:lnTo>
                  <a:lnTo>
                    <a:pt x="0" y="748786"/>
                  </a:lnTo>
                  <a:lnTo>
                    <a:pt x="72965" y="628681"/>
                  </a:lnTo>
                  <a:cubicBezTo>
                    <a:pt x="220857" y="409772"/>
                    <a:pt x="409772" y="220856"/>
                    <a:pt x="628681" y="72965"/>
                  </a:cubicBezTo>
                  <a:lnTo>
                    <a:pt x="748786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E1624D-1401-D3D2-4589-4C4DB09A4BBD}"/>
                </a:ext>
              </a:extLst>
            </p:cNvPr>
            <p:cNvSpPr/>
            <p:nvPr/>
          </p:nvSpPr>
          <p:spPr>
            <a:xfrm>
              <a:off x="6112172" y="1650007"/>
              <a:ext cx="1762823" cy="1762822"/>
            </a:xfrm>
            <a:custGeom>
              <a:avLst/>
              <a:gdLst>
                <a:gd name="connsiteX0" fmla="*/ 1014037 w 1762823"/>
                <a:gd name="connsiteY0" fmla="*/ 0 h 1762822"/>
                <a:gd name="connsiteX1" fmla="*/ 1134141 w 1762823"/>
                <a:gd name="connsiteY1" fmla="*/ 72965 h 1762822"/>
                <a:gd name="connsiteX2" fmla="*/ 1689857 w 1762823"/>
                <a:gd name="connsiteY2" fmla="*/ 628681 h 1762822"/>
                <a:gd name="connsiteX3" fmla="*/ 1762823 w 1762823"/>
                <a:gd name="connsiteY3" fmla="*/ 748786 h 1762822"/>
                <a:gd name="connsiteX4" fmla="*/ 0 w 1762823"/>
                <a:gd name="connsiteY4" fmla="*/ 1762822 h 1762822"/>
                <a:gd name="connsiteX5" fmla="*/ 1014037 w 1762823"/>
                <a:gd name="connsiteY5" fmla="*/ 0 h 176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2">
                  <a:moveTo>
                    <a:pt x="1014037" y="0"/>
                  </a:moveTo>
                  <a:lnTo>
                    <a:pt x="1134141" y="72965"/>
                  </a:lnTo>
                  <a:cubicBezTo>
                    <a:pt x="1353050" y="220856"/>
                    <a:pt x="1541966" y="409772"/>
                    <a:pt x="1689857" y="628681"/>
                  </a:cubicBezTo>
                  <a:lnTo>
                    <a:pt x="1762823" y="748786"/>
                  </a:lnTo>
                  <a:lnTo>
                    <a:pt x="0" y="1762822"/>
                  </a:lnTo>
                  <a:lnTo>
                    <a:pt x="1014037" y="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5C1B20-4876-68AF-0D89-13367064A242}"/>
                </a:ext>
              </a:extLst>
            </p:cNvPr>
            <p:cNvSpPr/>
            <p:nvPr/>
          </p:nvSpPr>
          <p:spPr>
            <a:xfrm>
              <a:off x="4038736" y="2403391"/>
              <a:ext cx="2035174" cy="1022923"/>
            </a:xfrm>
            <a:custGeom>
              <a:avLst/>
              <a:gdLst>
                <a:gd name="connsiteX0" fmla="*/ 275478 w 2035174"/>
                <a:gd name="connsiteY0" fmla="*/ 0 h 1022923"/>
                <a:gd name="connsiteX1" fmla="*/ 2035174 w 2035174"/>
                <a:gd name="connsiteY1" fmla="*/ 1019691 h 1022923"/>
                <a:gd name="connsiteX2" fmla="*/ 0 w 2035174"/>
                <a:gd name="connsiteY2" fmla="*/ 1022923 h 1022923"/>
                <a:gd name="connsiteX3" fmla="*/ 10486 w 2035174"/>
                <a:gd name="connsiteY3" fmla="*/ 815253 h 1022923"/>
                <a:gd name="connsiteX4" fmla="*/ 248181 w 2035174"/>
                <a:gd name="connsiteY4" fmla="*/ 44931 h 1022923"/>
                <a:gd name="connsiteX5" fmla="*/ 275478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275478" y="0"/>
                  </a:moveTo>
                  <a:lnTo>
                    <a:pt x="2035174" y="1019691"/>
                  </a:lnTo>
                  <a:lnTo>
                    <a:pt x="0" y="1022923"/>
                  </a:lnTo>
                  <a:lnTo>
                    <a:pt x="10486" y="815253"/>
                  </a:lnTo>
                  <a:cubicBezTo>
                    <a:pt x="38582" y="538598"/>
                    <a:pt x="121491" y="278147"/>
                    <a:pt x="248181" y="44931"/>
                  </a:cubicBezTo>
                  <a:lnTo>
                    <a:pt x="275478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657379-E840-13AE-9B28-61AD8816DABC}"/>
                </a:ext>
              </a:extLst>
            </p:cNvPr>
            <p:cNvSpPr/>
            <p:nvPr/>
          </p:nvSpPr>
          <p:spPr>
            <a:xfrm>
              <a:off x="6118091" y="2403391"/>
              <a:ext cx="2035175" cy="1022923"/>
            </a:xfrm>
            <a:custGeom>
              <a:avLst/>
              <a:gdLst>
                <a:gd name="connsiteX0" fmla="*/ 1759697 w 2035175"/>
                <a:gd name="connsiteY0" fmla="*/ 0 h 1022923"/>
                <a:gd name="connsiteX1" fmla="*/ 1786993 w 2035175"/>
                <a:gd name="connsiteY1" fmla="*/ 44931 h 1022923"/>
                <a:gd name="connsiteX2" fmla="*/ 2024688 w 2035175"/>
                <a:gd name="connsiteY2" fmla="*/ 815253 h 1022923"/>
                <a:gd name="connsiteX3" fmla="*/ 2035175 w 2035175"/>
                <a:gd name="connsiteY3" fmla="*/ 1022923 h 1022923"/>
                <a:gd name="connsiteX4" fmla="*/ 0 w 2035175"/>
                <a:gd name="connsiteY4" fmla="*/ 1019691 h 1022923"/>
                <a:gd name="connsiteX5" fmla="*/ 1759697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1759697" y="0"/>
                  </a:moveTo>
                  <a:lnTo>
                    <a:pt x="1786993" y="44931"/>
                  </a:lnTo>
                  <a:cubicBezTo>
                    <a:pt x="1913684" y="278147"/>
                    <a:pt x="1996592" y="538598"/>
                    <a:pt x="2024688" y="815253"/>
                  </a:cubicBezTo>
                  <a:lnTo>
                    <a:pt x="2035175" y="1022923"/>
                  </a:lnTo>
                  <a:lnTo>
                    <a:pt x="0" y="1019691"/>
                  </a:lnTo>
                  <a:lnTo>
                    <a:pt x="1759697" y="0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AB13177-3352-BAF2-0E71-C31BBDEB07A2}"/>
                </a:ext>
              </a:extLst>
            </p:cNvPr>
            <p:cNvSpPr/>
            <p:nvPr/>
          </p:nvSpPr>
          <p:spPr>
            <a:xfrm>
              <a:off x="4038736" y="3431688"/>
              <a:ext cx="2035174" cy="1022923"/>
            </a:xfrm>
            <a:custGeom>
              <a:avLst/>
              <a:gdLst>
                <a:gd name="connsiteX0" fmla="*/ 0 w 2035174"/>
                <a:gd name="connsiteY0" fmla="*/ 0 h 1022923"/>
                <a:gd name="connsiteX1" fmla="*/ 2035174 w 2035174"/>
                <a:gd name="connsiteY1" fmla="*/ 3232 h 1022923"/>
                <a:gd name="connsiteX2" fmla="*/ 275478 w 2035174"/>
                <a:gd name="connsiteY2" fmla="*/ 1022923 h 1022923"/>
                <a:gd name="connsiteX3" fmla="*/ 248181 w 2035174"/>
                <a:gd name="connsiteY3" fmla="*/ 977992 h 1022923"/>
                <a:gd name="connsiteX4" fmla="*/ 10486 w 2035174"/>
                <a:gd name="connsiteY4" fmla="*/ 207670 h 1022923"/>
                <a:gd name="connsiteX5" fmla="*/ 0 w 2035174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4" h="1022923">
                  <a:moveTo>
                    <a:pt x="0" y="0"/>
                  </a:moveTo>
                  <a:lnTo>
                    <a:pt x="2035174" y="3232"/>
                  </a:lnTo>
                  <a:lnTo>
                    <a:pt x="275478" y="1022923"/>
                  </a:lnTo>
                  <a:lnTo>
                    <a:pt x="248181" y="977992"/>
                  </a:lnTo>
                  <a:cubicBezTo>
                    <a:pt x="121491" y="744776"/>
                    <a:pt x="38582" y="484326"/>
                    <a:pt x="10486" y="2076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9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FE378E-8294-D763-9028-99444D411688}"/>
                </a:ext>
              </a:extLst>
            </p:cNvPr>
            <p:cNvSpPr/>
            <p:nvPr/>
          </p:nvSpPr>
          <p:spPr>
            <a:xfrm>
              <a:off x="6118091" y="3431688"/>
              <a:ext cx="2035175" cy="1022923"/>
            </a:xfrm>
            <a:custGeom>
              <a:avLst/>
              <a:gdLst>
                <a:gd name="connsiteX0" fmla="*/ 2035175 w 2035175"/>
                <a:gd name="connsiteY0" fmla="*/ 0 h 1022923"/>
                <a:gd name="connsiteX1" fmla="*/ 2024688 w 2035175"/>
                <a:gd name="connsiteY1" fmla="*/ 207670 h 1022923"/>
                <a:gd name="connsiteX2" fmla="*/ 1786993 w 2035175"/>
                <a:gd name="connsiteY2" fmla="*/ 977992 h 1022923"/>
                <a:gd name="connsiteX3" fmla="*/ 1759697 w 2035175"/>
                <a:gd name="connsiteY3" fmla="*/ 1022923 h 1022923"/>
                <a:gd name="connsiteX4" fmla="*/ 0 w 2035175"/>
                <a:gd name="connsiteY4" fmla="*/ 3232 h 1022923"/>
                <a:gd name="connsiteX5" fmla="*/ 2035175 w 2035175"/>
                <a:gd name="connsiteY5" fmla="*/ 0 h 10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175" h="1022923">
                  <a:moveTo>
                    <a:pt x="2035175" y="0"/>
                  </a:moveTo>
                  <a:lnTo>
                    <a:pt x="2024688" y="207670"/>
                  </a:lnTo>
                  <a:cubicBezTo>
                    <a:pt x="1996592" y="484326"/>
                    <a:pt x="1913684" y="744776"/>
                    <a:pt x="1786993" y="977992"/>
                  </a:cubicBezTo>
                  <a:lnTo>
                    <a:pt x="1759697" y="1022923"/>
                  </a:lnTo>
                  <a:lnTo>
                    <a:pt x="0" y="3232"/>
                  </a:lnTo>
                  <a:lnTo>
                    <a:pt x="2035175" y="0"/>
                  </a:ln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9E807D-D3E2-501B-6311-E953FFA05D46}"/>
                </a:ext>
              </a:extLst>
            </p:cNvPr>
            <p:cNvSpPr/>
            <p:nvPr/>
          </p:nvSpPr>
          <p:spPr>
            <a:xfrm>
              <a:off x="4317007" y="3445172"/>
              <a:ext cx="1762822" cy="1762823"/>
            </a:xfrm>
            <a:custGeom>
              <a:avLst/>
              <a:gdLst>
                <a:gd name="connsiteX0" fmla="*/ 1762822 w 1762822"/>
                <a:gd name="connsiteY0" fmla="*/ 0 h 1762823"/>
                <a:gd name="connsiteX1" fmla="*/ 748786 w 1762822"/>
                <a:gd name="connsiteY1" fmla="*/ 1762823 h 1762823"/>
                <a:gd name="connsiteX2" fmla="*/ 628681 w 1762822"/>
                <a:gd name="connsiteY2" fmla="*/ 1689857 h 1762823"/>
                <a:gd name="connsiteX3" fmla="*/ 72965 w 1762822"/>
                <a:gd name="connsiteY3" fmla="*/ 1134141 h 1762823"/>
                <a:gd name="connsiteX4" fmla="*/ 0 w 1762822"/>
                <a:gd name="connsiteY4" fmla="*/ 1014037 h 1762823"/>
                <a:gd name="connsiteX5" fmla="*/ 1762822 w 1762822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2" h="1762823">
                  <a:moveTo>
                    <a:pt x="1762822" y="0"/>
                  </a:moveTo>
                  <a:lnTo>
                    <a:pt x="748786" y="1762823"/>
                  </a:lnTo>
                  <a:lnTo>
                    <a:pt x="628681" y="1689857"/>
                  </a:lnTo>
                  <a:cubicBezTo>
                    <a:pt x="409772" y="1541966"/>
                    <a:pt x="220857" y="1353050"/>
                    <a:pt x="72965" y="1134141"/>
                  </a:cubicBezTo>
                  <a:lnTo>
                    <a:pt x="0" y="1014037"/>
                  </a:lnTo>
                  <a:lnTo>
                    <a:pt x="1762822" y="0"/>
                  </a:lnTo>
                  <a:close/>
                </a:path>
              </a:pathLst>
            </a:cu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FA36E9-8625-52E0-B645-4DDF6880ACFA}"/>
                </a:ext>
              </a:extLst>
            </p:cNvPr>
            <p:cNvSpPr/>
            <p:nvPr/>
          </p:nvSpPr>
          <p:spPr>
            <a:xfrm>
              <a:off x="6112172" y="3445172"/>
              <a:ext cx="1762823" cy="1762823"/>
            </a:xfrm>
            <a:custGeom>
              <a:avLst/>
              <a:gdLst>
                <a:gd name="connsiteX0" fmla="*/ 0 w 1762823"/>
                <a:gd name="connsiteY0" fmla="*/ 0 h 1762823"/>
                <a:gd name="connsiteX1" fmla="*/ 1762823 w 1762823"/>
                <a:gd name="connsiteY1" fmla="*/ 1014037 h 1762823"/>
                <a:gd name="connsiteX2" fmla="*/ 1689857 w 1762823"/>
                <a:gd name="connsiteY2" fmla="*/ 1134141 h 1762823"/>
                <a:gd name="connsiteX3" fmla="*/ 1134141 w 1762823"/>
                <a:gd name="connsiteY3" fmla="*/ 1689857 h 1762823"/>
                <a:gd name="connsiteX4" fmla="*/ 1014037 w 1762823"/>
                <a:gd name="connsiteY4" fmla="*/ 1762823 h 1762823"/>
                <a:gd name="connsiteX5" fmla="*/ 0 w 1762823"/>
                <a:gd name="connsiteY5" fmla="*/ 0 h 17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823" h="1762823">
                  <a:moveTo>
                    <a:pt x="0" y="0"/>
                  </a:moveTo>
                  <a:lnTo>
                    <a:pt x="1762823" y="1014037"/>
                  </a:lnTo>
                  <a:lnTo>
                    <a:pt x="1689857" y="1134141"/>
                  </a:lnTo>
                  <a:cubicBezTo>
                    <a:pt x="1541966" y="1353050"/>
                    <a:pt x="1353050" y="1541966"/>
                    <a:pt x="1134141" y="1689857"/>
                  </a:cubicBezTo>
                  <a:lnTo>
                    <a:pt x="1014037" y="176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8AA0C7-6CFD-6928-57C6-D61A9C88F9E0}"/>
                </a:ext>
              </a:extLst>
            </p:cNvPr>
            <p:cNvSpPr/>
            <p:nvPr/>
          </p:nvSpPr>
          <p:spPr>
            <a:xfrm>
              <a:off x="5070391" y="3451091"/>
              <a:ext cx="1022923" cy="2035175"/>
            </a:xfrm>
            <a:custGeom>
              <a:avLst/>
              <a:gdLst>
                <a:gd name="connsiteX0" fmla="*/ 1019691 w 1022923"/>
                <a:gd name="connsiteY0" fmla="*/ 0 h 2035175"/>
                <a:gd name="connsiteX1" fmla="*/ 1022923 w 1022923"/>
                <a:gd name="connsiteY1" fmla="*/ 2035175 h 2035175"/>
                <a:gd name="connsiteX2" fmla="*/ 815253 w 1022923"/>
                <a:gd name="connsiteY2" fmla="*/ 2024688 h 2035175"/>
                <a:gd name="connsiteX3" fmla="*/ 44931 w 1022923"/>
                <a:gd name="connsiteY3" fmla="*/ 1786993 h 2035175"/>
                <a:gd name="connsiteX4" fmla="*/ 0 w 1022923"/>
                <a:gd name="connsiteY4" fmla="*/ 1759697 h 2035175"/>
                <a:gd name="connsiteX5" fmla="*/ 1019691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1019691" y="0"/>
                  </a:moveTo>
                  <a:lnTo>
                    <a:pt x="1022923" y="2035175"/>
                  </a:lnTo>
                  <a:lnTo>
                    <a:pt x="815253" y="2024688"/>
                  </a:lnTo>
                  <a:cubicBezTo>
                    <a:pt x="538598" y="1996592"/>
                    <a:pt x="278147" y="1913684"/>
                    <a:pt x="44931" y="1786993"/>
                  </a:cubicBezTo>
                  <a:lnTo>
                    <a:pt x="0" y="1759697"/>
                  </a:lnTo>
                  <a:lnTo>
                    <a:pt x="1019691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A51320-6ECD-6D8A-5F19-607E88B5C4FA}"/>
                </a:ext>
              </a:extLst>
            </p:cNvPr>
            <p:cNvSpPr/>
            <p:nvPr/>
          </p:nvSpPr>
          <p:spPr>
            <a:xfrm>
              <a:off x="6098688" y="3451091"/>
              <a:ext cx="1022923" cy="2035175"/>
            </a:xfrm>
            <a:custGeom>
              <a:avLst/>
              <a:gdLst>
                <a:gd name="connsiteX0" fmla="*/ 3232 w 1022923"/>
                <a:gd name="connsiteY0" fmla="*/ 0 h 2035175"/>
                <a:gd name="connsiteX1" fmla="*/ 1022923 w 1022923"/>
                <a:gd name="connsiteY1" fmla="*/ 1759697 h 2035175"/>
                <a:gd name="connsiteX2" fmla="*/ 977992 w 1022923"/>
                <a:gd name="connsiteY2" fmla="*/ 1786993 h 2035175"/>
                <a:gd name="connsiteX3" fmla="*/ 207670 w 1022923"/>
                <a:gd name="connsiteY3" fmla="*/ 2024688 h 2035175"/>
                <a:gd name="connsiteX4" fmla="*/ 0 w 1022923"/>
                <a:gd name="connsiteY4" fmla="*/ 2035175 h 2035175"/>
                <a:gd name="connsiteX5" fmla="*/ 3232 w 1022923"/>
                <a:gd name="connsiteY5" fmla="*/ 0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23" h="2035175">
                  <a:moveTo>
                    <a:pt x="3232" y="0"/>
                  </a:moveTo>
                  <a:lnTo>
                    <a:pt x="1022923" y="1759697"/>
                  </a:lnTo>
                  <a:lnTo>
                    <a:pt x="977992" y="1786993"/>
                  </a:lnTo>
                  <a:cubicBezTo>
                    <a:pt x="744777" y="1913684"/>
                    <a:pt x="484326" y="1996592"/>
                    <a:pt x="207670" y="2024688"/>
                  </a:cubicBezTo>
                  <a:lnTo>
                    <a:pt x="0" y="2035175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0CCD2D-6384-6ED9-A6EA-EBF7182CE225}"/>
              </a:ext>
            </a:extLst>
          </p:cNvPr>
          <p:cNvSpPr/>
          <p:nvPr/>
        </p:nvSpPr>
        <p:spPr>
          <a:xfrm>
            <a:off x="-69414" y="25808"/>
            <a:ext cx="12314903" cy="6806384"/>
          </a:xfrm>
          <a:custGeom>
            <a:avLst/>
            <a:gdLst/>
            <a:ahLst/>
            <a:cxnLst/>
            <a:rect l="l" t="t" r="r" b="b"/>
            <a:pathLst>
              <a:path w="12314903" h="6867144">
                <a:moveTo>
                  <a:pt x="9998135" y="5360576"/>
                </a:moveTo>
                <a:cubicBezTo>
                  <a:pt x="9989453" y="5360576"/>
                  <a:pt x="9981392" y="5362126"/>
                  <a:pt x="9973950" y="5365227"/>
                </a:cubicBezTo>
                <a:cubicBezTo>
                  <a:pt x="9966509" y="5368327"/>
                  <a:pt x="9960059" y="5372668"/>
                  <a:pt x="9954603" y="5378249"/>
                </a:cubicBezTo>
                <a:cubicBezTo>
                  <a:pt x="9949146" y="5383830"/>
                  <a:pt x="9944805" y="5390342"/>
                  <a:pt x="9941580" y="5397783"/>
                </a:cubicBezTo>
                <a:cubicBezTo>
                  <a:pt x="9938356" y="5405224"/>
                  <a:pt x="9936743" y="5413162"/>
                  <a:pt x="9936743" y="5421595"/>
                </a:cubicBezTo>
                <a:cubicBezTo>
                  <a:pt x="9936743" y="5429781"/>
                  <a:pt x="9938356" y="5437532"/>
                  <a:pt x="9941580" y="5444850"/>
                </a:cubicBezTo>
                <a:cubicBezTo>
                  <a:pt x="9944805" y="5452167"/>
                  <a:pt x="9949146" y="5458616"/>
                  <a:pt x="9954603" y="5464197"/>
                </a:cubicBezTo>
                <a:cubicBezTo>
                  <a:pt x="9960059" y="5469779"/>
                  <a:pt x="9966509" y="5474181"/>
                  <a:pt x="9973950" y="5477406"/>
                </a:cubicBezTo>
                <a:cubicBezTo>
                  <a:pt x="9981392" y="5480630"/>
                  <a:pt x="9989453" y="5482243"/>
                  <a:pt x="9998135" y="5482243"/>
                </a:cubicBezTo>
                <a:cubicBezTo>
                  <a:pt x="10006568" y="5482243"/>
                  <a:pt x="10014444" y="5480630"/>
                  <a:pt x="10021761" y="5477406"/>
                </a:cubicBezTo>
                <a:cubicBezTo>
                  <a:pt x="10029078" y="5474181"/>
                  <a:pt x="10035528" y="5469840"/>
                  <a:pt x="10041109" y="5464384"/>
                </a:cubicBezTo>
                <a:cubicBezTo>
                  <a:pt x="10046690" y="5458926"/>
                  <a:pt x="10051093" y="5452539"/>
                  <a:pt x="10054318" y="5445222"/>
                </a:cubicBezTo>
                <a:cubicBezTo>
                  <a:pt x="10057542" y="5437904"/>
                  <a:pt x="10059155" y="5430029"/>
                  <a:pt x="10059155" y="5421595"/>
                </a:cubicBezTo>
                <a:cubicBezTo>
                  <a:pt x="10059155" y="5413162"/>
                  <a:pt x="10057605" y="5405224"/>
                  <a:pt x="10054504" y="5397783"/>
                </a:cubicBezTo>
                <a:cubicBezTo>
                  <a:pt x="10051403" y="5390342"/>
                  <a:pt x="10047062" y="5383830"/>
                  <a:pt x="10041481" y="5378249"/>
                </a:cubicBezTo>
                <a:cubicBezTo>
                  <a:pt x="10035900" y="5372668"/>
                  <a:pt x="10029389" y="5368327"/>
                  <a:pt x="10021947" y="5365227"/>
                </a:cubicBezTo>
                <a:cubicBezTo>
                  <a:pt x="10014506" y="5362126"/>
                  <a:pt x="10006568" y="5360576"/>
                  <a:pt x="9998135" y="5360576"/>
                </a:cubicBezTo>
                <a:close/>
                <a:moveTo>
                  <a:pt x="9717520" y="5317044"/>
                </a:moveTo>
                <a:lnTo>
                  <a:pt x="9717520" y="5384760"/>
                </a:lnTo>
                <a:cubicBezTo>
                  <a:pt x="9710078" y="5378063"/>
                  <a:pt x="9702327" y="5372296"/>
                  <a:pt x="9694265" y="5367459"/>
                </a:cubicBezTo>
                <a:cubicBezTo>
                  <a:pt x="9686203" y="5362622"/>
                  <a:pt x="9678390" y="5358653"/>
                  <a:pt x="9670825" y="5355553"/>
                </a:cubicBezTo>
                <a:cubicBezTo>
                  <a:pt x="9663260" y="5352452"/>
                  <a:pt x="9656128" y="5350034"/>
                  <a:pt x="9649431" y="5348298"/>
                </a:cubicBezTo>
                <a:cubicBezTo>
                  <a:pt x="9642733" y="5346561"/>
                  <a:pt x="9636780" y="5345445"/>
                  <a:pt x="9631571" y="5344949"/>
                </a:cubicBezTo>
                <a:cubicBezTo>
                  <a:pt x="9640005" y="5338004"/>
                  <a:pt x="9651415" y="5331740"/>
                  <a:pt x="9665802" y="5326159"/>
                </a:cubicBezTo>
                <a:cubicBezTo>
                  <a:pt x="9680189" y="5320578"/>
                  <a:pt x="9697428" y="5317540"/>
                  <a:pt x="9717520" y="5317044"/>
                </a:cubicBezTo>
                <a:close/>
                <a:moveTo>
                  <a:pt x="3646375" y="5248955"/>
                </a:moveTo>
                <a:cubicBezTo>
                  <a:pt x="3652825" y="5248955"/>
                  <a:pt x="3658529" y="5249823"/>
                  <a:pt x="3663490" y="5251559"/>
                </a:cubicBezTo>
                <a:lnTo>
                  <a:pt x="3663490" y="5271651"/>
                </a:lnTo>
                <a:cubicBezTo>
                  <a:pt x="3663490" y="5295712"/>
                  <a:pt x="3655553" y="5307742"/>
                  <a:pt x="3639678" y="5307742"/>
                </a:cubicBezTo>
                <a:cubicBezTo>
                  <a:pt x="3636205" y="5307742"/>
                  <a:pt x="3632670" y="5307060"/>
                  <a:pt x="3629074" y="5305696"/>
                </a:cubicBezTo>
                <a:cubicBezTo>
                  <a:pt x="3625477" y="5304331"/>
                  <a:pt x="3622191" y="5302285"/>
                  <a:pt x="3619214" y="5299556"/>
                </a:cubicBezTo>
                <a:cubicBezTo>
                  <a:pt x="3616238" y="5296828"/>
                  <a:pt x="3613757" y="5293355"/>
                  <a:pt x="3611773" y="5289138"/>
                </a:cubicBezTo>
                <a:cubicBezTo>
                  <a:pt x="3609788" y="5284922"/>
                  <a:pt x="3608796" y="5279837"/>
                  <a:pt x="3608796" y="5273884"/>
                </a:cubicBezTo>
                <a:cubicBezTo>
                  <a:pt x="3608796" y="5269667"/>
                  <a:pt x="3609912" y="5266008"/>
                  <a:pt x="3612145" y="5262907"/>
                </a:cubicBezTo>
                <a:cubicBezTo>
                  <a:pt x="3614377" y="5259807"/>
                  <a:pt x="3617229" y="5257202"/>
                  <a:pt x="3620702" y="5255094"/>
                </a:cubicBezTo>
                <a:cubicBezTo>
                  <a:pt x="3624175" y="5252986"/>
                  <a:pt x="3628206" y="5251435"/>
                  <a:pt x="3632795" y="5250443"/>
                </a:cubicBezTo>
                <a:cubicBezTo>
                  <a:pt x="3637383" y="5249451"/>
                  <a:pt x="3641910" y="5248955"/>
                  <a:pt x="3646375" y="5248955"/>
                </a:cubicBezTo>
                <a:close/>
                <a:moveTo>
                  <a:pt x="2216806" y="5230723"/>
                </a:moveTo>
                <a:lnTo>
                  <a:pt x="2216806" y="5309602"/>
                </a:lnTo>
                <a:cubicBezTo>
                  <a:pt x="2233426" y="5315307"/>
                  <a:pt x="2249487" y="5323555"/>
                  <a:pt x="2264989" y="5334345"/>
                </a:cubicBezTo>
                <a:cubicBezTo>
                  <a:pt x="2280493" y="5345135"/>
                  <a:pt x="2294383" y="5357599"/>
                  <a:pt x="2306661" y="5371738"/>
                </a:cubicBezTo>
                <a:cubicBezTo>
                  <a:pt x="2318940" y="5385877"/>
                  <a:pt x="2329171" y="5401193"/>
                  <a:pt x="2337357" y="5417689"/>
                </a:cubicBezTo>
                <a:cubicBezTo>
                  <a:pt x="2345543" y="5434184"/>
                  <a:pt x="2350752" y="5450989"/>
                  <a:pt x="2352984" y="5468104"/>
                </a:cubicBezTo>
                <a:lnTo>
                  <a:pt x="2430375" y="5468104"/>
                </a:lnTo>
                <a:cubicBezTo>
                  <a:pt x="2425414" y="5440571"/>
                  <a:pt x="2417104" y="5413906"/>
                  <a:pt x="2405446" y="5388109"/>
                </a:cubicBezTo>
                <a:cubicBezTo>
                  <a:pt x="2393788" y="5362312"/>
                  <a:pt x="2378905" y="5338810"/>
                  <a:pt x="2360798" y="5317602"/>
                </a:cubicBezTo>
                <a:cubicBezTo>
                  <a:pt x="2342691" y="5296394"/>
                  <a:pt x="2321605" y="5278224"/>
                  <a:pt x="2297546" y="5263093"/>
                </a:cubicBezTo>
                <a:cubicBezTo>
                  <a:pt x="2273485" y="5247963"/>
                  <a:pt x="2246572" y="5237173"/>
                  <a:pt x="2216806" y="5230723"/>
                </a:cubicBezTo>
                <a:close/>
                <a:moveTo>
                  <a:pt x="8823509" y="5176773"/>
                </a:moveTo>
                <a:lnTo>
                  <a:pt x="8823509" y="5307742"/>
                </a:lnTo>
                <a:cubicBezTo>
                  <a:pt x="8816315" y="5301293"/>
                  <a:pt x="8807943" y="5294409"/>
                  <a:pt x="8798395" y="5287092"/>
                </a:cubicBezTo>
                <a:cubicBezTo>
                  <a:pt x="8788845" y="5279775"/>
                  <a:pt x="8778675" y="5272767"/>
                  <a:pt x="8767885" y="5266070"/>
                </a:cubicBezTo>
                <a:cubicBezTo>
                  <a:pt x="8757095" y="5259373"/>
                  <a:pt x="8745871" y="5253296"/>
                  <a:pt x="8734212" y="5247839"/>
                </a:cubicBezTo>
                <a:cubicBezTo>
                  <a:pt x="8722553" y="5242382"/>
                  <a:pt x="8711019" y="5238165"/>
                  <a:pt x="8699609" y="5235188"/>
                </a:cubicBezTo>
                <a:cubicBezTo>
                  <a:pt x="8705066" y="5227995"/>
                  <a:pt x="8712260" y="5221174"/>
                  <a:pt x="8721189" y="5214724"/>
                </a:cubicBezTo>
                <a:cubicBezTo>
                  <a:pt x="8730119" y="5208275"/>
                  <a:pt x="8740103" y="5202446"/>
                  <a:pt x="8751141" y="5197237"/>
                </a:cubicBezTo>
                <a:cubicBezTo>
                  <a:pt x="8762179" y="5192028"/>
                  <a:pt x="8773837" y="5187687"/>
                  <a:pt x="8786116" y="5184215"/>
                </a:cubicBezTo>
                <a:cubicBezTo>
                  <a:pt x="8798395" y="5180742"/>
                  <a:pt x="8810859" y="5178261"/>
                  <a:pt x="8823509" y="5176773"/>
                </a:cubicBezTo>
                <a:close/>
                <a:moveTo>
                  <a:pt x="10213936" y="5173052"/>
                </a:moveTo>
                <a:lnTo>
                  <a:pt x="10213936" y="5311091"/>
                </a:lnTo>
                <a:cubicBezTo>
                  <a:pt x="10201782" y="5301417"/>
                  <a:pt x="10187952" y="5292239"/>
                  <a:pt x="10172450" y="5283557"/>
                </a:cubicBezTo>
                <a:cubicBezTo>
                  <a:pt x="10156947" y="5274876"/>
                  <a:pt x="10140824" y="5266938"/>
                  <a:pt x="10124081" y="5259745"/>
                </a:cubicBezTo>
                <a:cubicBezTo>
                  <a:pt x="10107338" y="5252552"/>
                  <a:pt x="10090533" y="5246288"/>
                  <a:pt x="10073665" y="5240955"/>
                </a:cubicBezTo>
                <a:cubicBezTo>
                  <a:pt x="10056798" y="5235622"/>
                  <a:pt x="10041047" y="5231467"/>
                  <a:pt x="10026412" y="5228491"/>
                </a:cubicBezTo>
                <a:cubicBezTo>
                  <a:pt x="10039063" y="5216337"/>
                  <a:pt x="10053015" y="5206663"/>
                  <a:pt x="10068270" y="5199469"/>
                </a:cubicBezTo>
                <a:cubicBezTo>
                  <a:pt x="10083525" y="5192276"/>
                  <a:pt x="10099338" y="5186695"/>
                  <a:pt x="10115709" y="5182726"/>
                </a:cubicBezTo>
                <a:cubicBezTo>
                  <a:pt x="10132080" y="5178757"/>
                  <a:pt x="10148637" y="5176153"/>
                  <a:pt x="10165381" y="5174913"/>
                </a:cubicBezTo>
                <a:cubicBezTo>
                  <a:pt x="10182124" y="5173673"/>
                  <a:pt x="10198309" y="5173052"/>
                  <a:pt x="10213936" y="5173052"/>
                </a:cubicBezTo>
                <a:close/>
                <a:moveTo>
                  <a:pt x="1994234" y="5173052"/>
                </a:moveTo>
                <a:lnTo>
                  <a:pt x="1994234" y="5311091"/>
                </a:lnTo>
                <a:cubicBezTo>
                  <a:pt x="1982080" y="5301417"/>
                  <a:pt x="1968251" y="5292239"/>
                  <a:pt x="1952748" y="5283557"/>
                </a:cubicBezTo>
                <a:cubicBezTo>
                  <a:pt x="1937245" y="5274876"/>
                  <a:pt x="1921060" y="5266938"/>
                  <a:pt x="1904193" y="5259745"/>
                </a:cubicBezTo>
                <a:cubicBezTo>
                  <a:pt x="1887325" y="5252552"/>
                  <a:pt x="1870458" y="5246288"/>
                  <a:pt x="1853591" y="5240955"/>
                </a:cubicBezTo>
                <a:cubicBezTo>
                  <a:pt x="1836724" y="5235622"/>
                  <a:pt x="1820973" y="5231467"/>
                  <a:pt x="1806338" y="5228491"/>
                </a:cubicBezTo>
                <a:cubicBezTo>
                  <a:pt x="1818989" y="5216337"/>
                  <a:pt x="1832941" y="5206663"/>
                  <a:pt x="1848196" y="5199469"/>
                </a:cubicBezTo>
                <a:cubicBezTo>
                  <a:pt x="1863451" y="5192276"/>
                  <a:pt x="1879264" y="5186695"/>
                  <a:pt x="1895635" y="5182726"/>
                </a:cubicBezTo>
                <a:cubicBezTo>
                  <a:pt x="1912006" y="5178757"/>
                  <a:pt x="1928626" y="5176153"/>
                  <a:pt x="1945493" y="5174913"/>
                </a:cubicBezTo>
                <a:cubicBezTo>
                  <a:pt x="1962360" y="5173673"/>
                  <a:pt x="1978607" y="5173052"/>
                  <a:pt x="1994234" y="5173052"/>
                </a:cubicBezTo>
                <a:close/>
                <a:moveTo>
                  <a:pt x="2300522" y="5089337"/>
                </a:moveTo>
                <a:cubicBezTo>
                  <a:pt x="2304491" y="5089337"/>
                  <a:pt x="2308274" y="5090143"/>
                  <a:pt x="2311871" y="5091755"/>
                </a:cubicBezTo>
                <a:cubicBezTo>
                  <a:pt x="2315467" y="5093367"/>
                  <a:pt x="2318629" y="5095600"/>
                  <a:pt x="2321358" y="5098452"/>
                </a:cubicBezTo>
                <a:cubicBezTo>
                  <a:pt x="2324087" y="5101305"/>
                  <a:pt x="2326257" y="5104529"/>
                  <a:pt x="2327870" y="5108126"/>
                </a:cubicBezTo>
                <a:cubicBezTo>
                  <a:pt x="2329482" y="5111723"/>
                  <a:pt x="2330288" y="5115506"/>
                  <a:pt x="2330288" y="5119474"/>
                </a:cubicBezTo>
                <a:cubicBezTo>
                  <a:pt x="2330288" y="5123691"/>
                  <a:pt x="2329482" y="5127598"/>
                  <a:pt x="2327870" y="5131195"/>
                </a:cubicBezTo>
                <a:cubicBezTo>
                  <a:pt x="2326257" y="5134791"/>
                  <a:pt x="2324087" y="5138016"/>
                  <a:pt x="2321358" y="5140868"/>
                </a:cubicBezTo>
                <a:cubicBezTo>
                  <a:pt x="2318629" y="5143721"/>
                  <a:pt x="2315467" y="5145953"/>
                  <a:pt x="2311871" y="5147566"/>
                </a:cubicBezTo>
                <a:cubicBezTo>
                  <a:pt x="2308274" y="5149178"/>
                  <a:pt x="2304491" y="5149984"/>
                  <a:pt x="2300522" y="5149984"/>
                </a:cubicBezTo>
                <a:cubicBezTo>
                  <a:pt x="2296305" y="5149984"/>
                  <a:pt x="2292337" y="5149178"/>
                  <a:pt x="2288616" y="5147566"/>
                </a:cubicBezTo>
                <a:cubicBezTo>
                  <a:pt x="2284896" y="5145953"/>
                  <a:pt x="2281609" y="5143721"/>
                  <a:pt x="2278756" y="5140868"/>
                </a:cubicBezTo>
                <a:cubicBezTo>
                  <a:pt x="2275904" y="5138016"/>
                  <a:pt x="2273672" y="5134791"/>
                  <a:pt x="2272059" y="5131195"/>
                </a:cubicBezTo>
                <a:cubicBezTo>
                  <a:pt x="2270446" y="5127598"/>
                  <a:pt x="2269640" y="5123691"/>
                  <a:pt x="2269640" y="5119474"/>
                </a:cubicBezTo>
                <a:cubicBezTo>
                  <a:pt x="2269640" y="5115506"/>
                  <a:pt x="2270446" y="5111723"/>
                  <a:pt x="2272059" y="5108126"/>
                </a:cubicBezTo>
                <a:cubicBezTo>
                  <a:pt x="2273672" y="5104529"/>
                  <a:pt x="2275904" y="5101305"/>
                  <a:pt x="2278756" y="5098452"/>
                </a:cubicBezTo>
                <a:cubicBezTo>
                  <a:pt x="2281609" y="5095600"/>
                  <a:pt x="2284896" y="5093367"/>
                  <a:pt x="2288616" y="5091755"/>
                </a:cubicBezTo>
                <a:cubicBezTo>
                  <a:pt x="2292337" y="5090143"/>
                  <a:pt x="2296305" y="5089337"/>
                  <a:pt x="2300522" y="5089337"/>
                </a:cubicBezTo>
                <a:close/>
                <a:moveTo>
                  <a:pt x="9567203" y="5055106"/>
                </a:moveTo>
                <a:lnTo>
                  <a:pt x="9717520" y="5055106"/>
                </a:lnTo>
                <a:lnTo>
                  <a:pt x="9717520" y="5141054"/>
                </a:lnTo>
                <a:cubicBezTo>
                  <a:pt x="9705862" y="5132373"/>
                  <a:pt x="9691909" y="5125676"/>
                  <a:pt x="9675662" y="5120963"/>
                </a:cubicBezTo>
                <a:cubicBezTo>
                  <a:pt x="9659414" y="5116250"/>
                  <a:pt x="9641369" y="5113893"/>
                  <a:pt x="9621525" y="5113893"/>
                </a:cubicBezTo>
                <a:lnTo>
                  <a:pt x="9611852" y="5113893"/>
                </a:lnTo>
                <a:cubicBezTo>
                  <a:pt x="9607387" y="5107196"/>
                  <a:pt x="9602550" y="5101305"/>
                  <a:pt x="9597341" y="5096220"/>
                </a:cubicBezTo>
                <a:cubicBezTo>
                  <a:pt x="9592132" y="5091135"/>
                  <a:pt x="9587295" y="5086484"/>
                  <a:pt x="9582830" y="5082267"/>
                </a:cubicBezTo>
                <a:cubicBezTo>
                  <a:pt x="9578365" y="5078050"/>
                  <a:pt x="9574645" y="5073772"/>
                  <a:pt x="9571668" y="5069431"/>
                </a:cubicBezTo>
                <a:cubicBezTo>
                  <a:pt x="9568691" y="5065090"/>
                  <a:pt x="9567203" y="5060315"/>
                  <a:pt x="9567203" y="5055106"/>
                </a:cubicBezTo>
                <a:close/>
                <a:moveTo>
                  <a:pt x="3674653" y="5055106"/>
                </a:moveTo>
                <a:lnTo>
                  <a:pt x="3838364" y="5055106"/>
                </a:lnTo>
                <a:lnTo>
                  <a:pt x="3838364" y="5269791"/>
                </a:lnTo>
                <a:cubicBezTo>
                  <a:pt x="3832162" y="5261109"/>
                  <a:pt x="3824721" y="5252427"/>
                  <a:pt x="3816039" y="5243746"/>
                </a:cubicBezTo>
                <a:cubicBezTo>
                  <a:pt x="3807358" y="5235064"/>
                  <a:pt x="3798428" y="5227003"/>
                  <a:pt x="3789250" y="5219561"/>
                </a:cubicBezTo>
                <a:cubicBezTo>
                  <a:pt x="3780072" y="5212120"/>
                  <a:pt x="3771205" y="5205795"/>
                  <a:pt x="3762647" y="5200586"/>
                </a:cubicBezTo>
                <a:cubicBezTo>
                  <a:pt x="3754089" y="5195377"/>
                  <a:pt x="3747082" y="5191780"/>
                  <a:pt x="3741625" y="5189796"/>
                </a:cubicBezTo>
                <a:cubicBezTo>
                  <a:pt x="3739392" y="5178634"/>
                  <a:pt x="3736292" y="5166975"/>
                  <a:pt x="3732323" y="5154821"/>
                </a:cubicBezTo>
                <a:cubicBezTo>
                  <a:pt x="3728354" y="5142667"/>
                  <a:pt x="3723580" y="5130699"/>
                  <a:pt x="3717999" y="5118916"/>
                </a:cubicBezTo>
                <a:cubicBezTo>
                  <a:pt x="3712418" y="5107134"/>
                  <a:pt x="3706030" y="5095786"/>
                  <a:pt x="3698837" y="5084872"/>
                </a:cubicBezTo>
                <a:cubicBezTo>
                  <a:pt x="3691644" y="5073958"/>
                  <a:pt x="3683582" y="5064036"/>
                  <a:pt x="3674653" y="5055106"/>
                </a:cubicBezTo>
                <a:close/>
                <a:moveTo>
                  <a:pt x="10761103" y="5049153"/>
                </a:moveTo>
                <a:cubicBezTo>
                  <a:pt x="10790372" y="5049153"/>
                  <a:pt x="10813502" y="5053928"/>
                  <a:pt x="10830494" y="5063478"/>
                </a:cubicBezTo>
                <a:cubicBezTo>
                  <a:pt x="10847485" y="5073027"/>
                  <a:pt x="10860446" y="5088220"/>
                  <a:pt x="10869375" y="5109056"/>
                </a:cubicBezTo>
                <a:lnTo>
                  <a:pt x="10762963" y="5157053"/>
                </a:lnTo>
                <a:cubicBezTo>
                  <a:pt x="10763459" y="5154325"/>
                  <a:pt x="10763769" y="5151534"/>
                  <a:pt x="10763893" y="5148682"/>
                </a:cubicBezTo>
                <a:cubicBezTo>
                  <a:pt x="10764017" y="5145829"/>
                  <a:pt x="10764080" y="5143039"/>
                  <a:pt x="10764080" y="5140310"/>
                </a:cubicBezTo>
                <a:cubicBezTo>
                  <a:pt x="10764080" y="5130885"/>
                  <a:pt x="10762901" y="5121769"/>
                  <a:pt x="10760545" y="5112963"/>
                </a:cubicBezTo>
                <a:cubicBezTo>
                  <a:pt x="10758188" y="5104157"/>
                  <a:pt x="10754778" y="5096096"/>
                  <a:pt x="10750313" y="5088779"/>
                </a:cubicBezTo>
                <a:cubicBezTo>
                  <a:pt x="10745848" y="5081461"/>
                  <a:pt x="10740453" y="5075136"/>
                  <a:pt x="10734128" y="5069803"/>
                </a:cubicBezTo>
                <a:cubicBezTo>
                  <a:pt x="10727803" y="5064470"/>
                  <a:pt x="10720547" y="5060563"/>
                  <a:pt x="10712362" y="5058083"/>
                </a:cubicBezTo>
                <a:cubicBezTo>
                  <a:pt x="10718066" y="5055354"/>
                  <a:pt x="10725198" y="5053184"/>
                  <a:pt x="10733756" y="5051572"/>
                </a:cubicBezTo>
                <a:cubicBezTo>
                  <a:pt x="10742313" y="5049959"/>
                  <a:pt x="10751429" y="5049153"/>
                  <a:pt x="10761103" y="5049153"/>
                </a:cubicBezTo>
                <a:close/>
                <a:moveTo>
                  <a:pt x="2300522" y="5031294"/>
                </a:moveTo>
                <a:cubicBezTo>
                  <a:pt x="2288368" y="5031294"/>
                  <a:pt x="2276896" y="5033650"/>
                  <a:pt x="2266106" y="5038363"/>
                </a:cubicBezTo>
                <a:cubicBezTo>
                  <a:pt x="2255316" y="5043076"/>
                  <a:pt x="2245890" y="5049401"/>
                  <a:pt x="2237828" y="5057339"/>
                </a:cubicBezTo>
                <a:cubicBezTo>
                  <a:pt x="2229767" y="5065276"/>
                  <a:pt x="2223380" y="5074640"/>
                  <a:pt x="2218667" y="5085430"/>
                </a:cubicBezTo>
                <a:cubicBezTo>
                  <a:pt x="2213954" y="5096220"/>
                  <a:pt x="2211597" y="5107568"/>
                  <a:pt x="2211597" y="5119474"/>
                </a:cubicBezTo>
                <a:cubicBezTo>
                  <a:pt x="2211597" y="5131629"/>
                  <a:pt x="2213954" y="5143101"/>
                  <a:pt x="2218667" y="5153891"/>
                </a:cubicBezTo>
                <a:cubicBezTo>
                  <a:pt x="2223380" y="5164681"/>
                  <a:pt x="2229767" y="5174107"/>
                  <a:pt x="2237828" y="5182168"/>
                </a:cubicBezTo>
                <a:cubicBezTo>
                  <a:pt x="2245890" y="5190230"/>
                  <a:pt x="2255316" y="5196617"/>
                  <a:pt x="2266106" y="5201330"/>
                </a:cubicBezTo>
                <a:cubicBezTo>
                  <a:pt x="2276896" y="5206043"/>
                  <a:pt x="2288368" y="5208399"/>
                  <a:pt x="2300522" y="5208399"/>
                </a:cubicBezTo>
                <a:cubicBezTo>
                  <a:pt x="2312429" y="5208399"/>
                  <a:pt x="2323715" y="5205981"/>
                  <a:pt x="2334380" y="5201144"/>
                </a:cubicBezTo>
                <a:cubicBezTo>
                  <a:pt x="2345047" y="5196307"/>
                  <a:pt x="2354349" y="5189858"/>
                  <a:pt x="2362286" y="5181796"/>
                </a:cubicBezTo>
                <a:cubicBezTo>
                  <a:pt x="2370224" y="5173735"/>
                  <a:pt x="2376487" y="5164309"/>
                  <a:pt x="2381076" y="5153519"/>
                </a:cubicBezTo>
                <a:cubicBezTo>
                  <a:pt x="2385665" y="5142729"/>
                  <a:pt x="2387959" y="5131381"/>
                  <a:pt x="2387959" y="5119474"/>
                </a:cubicBezTo>
                <a:cubicBezTo>
                  <a:pt x="2387959" y="5107568"/>
                  <a:pt x="2385665" y="5096220"/>
                  <a:pt x="2381076" y="5085430"/>
                </a:cubicBezTo>
                <a:cubicBezTo>
                  <a:pt x="2376487" y="5074640"/>
                  <a:pt x="2370224" y="5065276"/>
                  <a:pt x="2362286" y="5057339"/>
                </a:cubicBezTo>
                <a:cubicBezTo>
                  <a:pt x="2354349" y="5049401"/>
                  <a:pt x="2345047" y="5043076"/>
                  <a:pt x="2334380" y="5038363"/>
                </a:cubicBezTo>
                <a:cubicBezTo>
                  <a:pt x="2323715" y="5033650"/>
                  <a:pt x="2312429" y="5031294"/>
                  <a:pt x="2300522" y="5031294"/>
                </a:cubicBezTo>
                <a:close/>
                <a:moveTo>
                  <a:pt x="11180575" y="4979948"/>
                </a:moveTo>
                <a:lnTo>
                  <a:pt x="11180575" y="5468104"/>
                </a:lnTo>
                <a:lnTo>
                  <a:pt x="11266895" y="5497870"/>
                </a:lnTo>
                <a:lnTo>
                  <a:pt x="11266895" y="5008969"/>
                </a:lnTo>
                <a:close/>
                <a:moveTo>
                  <a:pt x="9388981" y="4976971"/>
                </a:moveTo>
                <a:lnTo>
                  <a:pt x="9388981" y="5055106"/>
                </a:lnTo>
                <a:lnTo>
                  <a:pt x="9470465" y="5055106"/>
                </a:lnTo>
                <a:cubicBezTo>
                  <a:pt x="9470465" y="5064036"/>
                  <a:pt x="9472139" y="5072283"/>
                  <a:pt x="9475488" y="5079849"/>
                </a:cubicBezTo>
                <a:cubicBezTo>
                  <a:pt x="9478836" y="5087414"/>
                  <a:pt x="9482991" y="5094546"/>
                  <a:pt x="9487952" y="5101243"/>
                </a:cubicBezTo>
                <a:cubicBezTo>
                  <a:pt x="9492913" y="5107940"/>
                  <a:pt x="9498308" y="5114203"/>
                  <a:pt x="9504137" y="5120032"/>
                </a:cubicBezTo>
                <a:cubicBezTo>
                  <a:pt x="9509967" y="5125862"/>
                  <a:pt x="9515362" y="5131505"/>
                  <a:pt x="9520322" y="5136962"/>
                </a:cubicBezTo>
                <a:cubicBezTo>
                  <a:pt x="9525283" y="5142419"/>
                  <a:pt x="9529438" y="5147690"/>
                  <a:pt x="9532787" y="5152775"/>
                </a:cubicBezTo>
                <a:cubicBezTo>
                  <a:pt x="9536135" y="5157860"/>
                  <a:pt x="9537810" y="5163007"/>
                  <a:pt x="9537810" y="5168216"/>
                </a:cubicBezTo>
                <a:cubicBezTo>
                  <a:pt x="9537810" y="5176153"/>
                  <a:pt x="9535019" y="5182044"/>
                  <a:pt x="9529438" y="5185889"/>
                </a:cubicBezTo>
                <a:cubicBezTo>
                  <a:pt x="9523857" y="5189734"/>
                  <a:pt x="9517718" y="5191656"/>
                  <a:pt x="9511021" y="5191656"/>
                </a:cubicBezTo>
                <a:cubicBezTo>
                  <a:pt x="9503083" y="5191656"/>
                  <a:pt x="9494587" y="5190292"/>
                  <a:pt x="9485534" y="5187563"/>
                </a:cubicBezTo>
                <a:cubicBezTo>
                  <a:pt x="9476480" y="5184835"/>
                  <a:pt x="9467612" y="5179254"/>
                  <a:pt x="9458931" y="5170820"/>
                </a:cubicBezTo>
                <a:lnTo>
                  <a:pt x="9406097" y="5228863"/>
                </a:lnTo>
                <a:cubicBezTo>
                  <a:pt x="9415771" y="5238289"/>
                  <a:pt x="9425568" y="5245854"/>
                  <a:pt x="9435490" y="5251559"/>
                </a:cubicBezTo>
                <a:cubicBezTo>
                  <a:pt x="9445412" y="5257264"/>
                  <a:pt x="9455086" y="5261605"/>
                  <a:pt x="9464512" y="5264582"/>
                </a:cubicBezTo>
                <a:cubicBezTo>
                  <a:pt x="9473937" y="5267558"/>
                  <a:pt x="9482991" y="5269481"/>
                  <a:pt x="9491673" y="5270349"/>
                </a:cubicBezTo>
                <a:cubicBezTo>
                  <a:pt x="9500354" y="5271217"/>
                  <a:pt x="9508292" y="5271651"/>
                  <a:pt x="9515485" y="5271651"/>
                </a:cubicBezTo>
                <a:cubicBezTo>
                  <a:pt x="9523919" y="5271651"/>
                  <a:pt x="9533779" y="5270597"/>
                  <a:pt x="9545065" y="5268488"/>
                </a:cubicBezTo>
                <a:cubicBezTo>
                  <a:pt x="9556351" y="5266380"/>
                  <a:pt x="9567389" y="5262349"/>
                  <a:pt x="9578179" y="5256396"/>
                </a:cubicBezTo>
                <a:cubicBezTo>
                  <a:pt x="9588969" y="5250443"/>
                  <a:pt x="9598643" y="5242195"/>
                  <a:pt x="9607201" y="5231654"/>
                </a:cubicBezTo>
                <a:cubicBezTo>
                  <a:pt x="9615758" y="5221112"/>
                  <a:pt x="9621525" y="5207407"/>
                  <a:pt x="9624502" y="5190540"/>
                </a:cubicBezTo>
                <a:cubicBezTo>
                  <a:pt x="9626486" y="5190292"/>
                  <a:pt x="9628657" y="5190106"/>
                  <a:pt x="9631013" y="5189982"/>
                </a:cubicBezTo>
                <a:cubicBezTo>
                  <a:pt x="9633369" y="5189858"/>
                  <a:pt x="9635912" y="5189796"/>
                  <a:pt x="9638641" y="5189796"/>
                </a:cubicBezTo>
                <a:cubicBezTo>
                  <a:pt x="9647819" y="5189796"/>
                  <a:pt x="9656562" y="5191098"/>
                  <a:pt x="9664872" y="5193702"/>
                </a:cubicBezTo>
                <a:cubicBezTo>
                  <a:pt x="9673181" y="5196307"/>
                  <a:pt x="9680747" y="5199779"/>
                  <a:pt x="9687568" y="5204120"/>
                </a:cubicBezTo>
                <a:cubicBezTo>
                  <a:pt x="9694389" y="5208461"/>
                  <a:pt x="9700342" y="5213484"/>
                  <a:pt x="9705427" y="5219189"/>
                </a:cubicBezTo>
                <a:cubicBezTo>
                  <a:pt x="9710512" y="5224894"/>
                  <a:pt x="9714543" y="5230971"/>
                  <a:pt x="9717520" y="5237421"/>
                </a:cubicBezTo>
                <a:lnTo>
                  <a:pt x="9717520" y="5250071"/>
                </a:lnTo>
                <a:cubicBezTo>
                  <a:pt x="9695444" y="5252303"/>
                  <a:pt x="9674422" y="5256458"/>
                  <a:pt x="9654454" y="5262535"/>
                </a:cubicBezTo>
                <a:cubicBezTo>
                  <a:pt x="9634486" y="5268612"/>
                  <a:pt x="9616130" y="5277418"/>
                  <a:pt x="9599387" y="5288952"/>
                </a:cubicBezTo>
                <a:cubicBezTo>
                  <a:pt x="9582644" y="5300487"/>
                  <a:pt x="9567947" y="5314997"/>
                  <a:pt x="9555297" y="5332485"/>
                </a:cubicBezTo>
                <a:cubicBezTo>
                  <a:pt x="9542647" y="5349972"/>
                  <a:pt x="9532477" y="5371242"/>
                  <a:pt x="9524787" y="5396295"/>
                </a:cubicBezTo>
                <a:cubicBezTo>
                  <a:pt x="9545127" y="5396543"/>
                  <a:pt x="9564599" y="5398155"/>
                  <a:pt x="9583202" y="5401132"/>
                </a:cubicBezTo>
                <a:cubicBezTo>
                  <a:pt x="9601806" y="5404108"/>
                  <a:pt x="9619293" y="5409007"/>
                  <a:pt x="9635664" y="5415828"/>
                </a:cubicBezTo>
                <a:cubicBezTo>
                  <a:pt x="9652035" y="5422650"/>
                  <a:pt x="9667042" y="5431641"/>
                  <a:pt x="9680685" y="5442803"/>
                </a:cubicBezTo>
                <a:cubicBezTo>
                  <a:pt x="9694327" y="5453966"/>
                  <a:pt x="9706606" y="5467732"/>
                  <a:pt x="9717520" y="5484103"/>
                </a:cubicBezTo>
                <a:lnTo>
                  <a:pt x="9717520" y="5501591"/>
                </a:lnTo>
                <a:lnTo>
                  <a:pt x="9803840" y="5501591"/>
                </a:lnTo>
                <a:lnTo>
                  <a:pt x="9803840" y="5055106"/>
                </a:lnTo>
                <a:lnTo>
                  <a:pt x="9884281" y="5055106"/>
                </a:lnTo>
                <a:lnTo>
                  <a:pt x="9908020" y="5055106"/>
                </a:lnTo>
                <a:lnTo>
                  <a:pt x="10213936" y="5055106"/>
                </a:lnTo>
                <a:lnTo>
                  <a:pt x="10213936" y="5094918"/>
                </a:lnTo>
                <a:cubicBezTo>
                  <a:pt x="10194092" y="5095414"/>
                  <a:pt x="10173877" y="5096840"/>
                  <a:pt x="10153288" y="5099197"/>
                </a:cubicBezTo>
                <a:cubicBezTo>
                  <a:pt x="10132700" y="5101553"/>
                  <a:pt x="10112608" y="5105460"/>
                  <a:pt x="10093013" y="5110917"/>
                </a:cubicBezTo>
                <a:cubicBezTo>
                  <a:pt x="10073418" y="5116374"/>
                  <a:pt x="10054628" y="5123691"/>
                  <a:pt x="10036644" y="5132869"/>
                </a:cubicBezTo>
                <a:cubicBezTo>
                  <a:pt x="10018660" y="5142047"/>
                  <a:pt x="10002352" y="5153457"/>
                  <a:pt x="9987717" y="5167099"/>
                </a:cubicBezTo>
                <a:cubicBezTo>
                  <a:pt x="9973082" y="5180742"/>
                  <a:pt x="9960556" y="5197051"/>
                  <a:pt x="9950138" y="5216027"/>
                </a:cubicBezTo>
                <a:cubicBezTo>
                  <a:pt x="9939720" y="5235002"/>
                  <a:pt x="9932279" y="5257140"/>
                  <a:pt x="9927814" y="5282441"/>
                </a:cubicBezTo>
                <a:cubicBezTo>
                  <a:pt x="9942449" y="5283681"/>
                  <a:pt x="9958448" y="5285914"/>
                  <a:pt x="9975811" y="5289138"/>
                </a:cubicBezTo>
                <a:cubicBezTo>
                  <a:pt x="9993174" y="5292363"/>
                  <a:pt x="10010910" y="5296580"/>
                  <a:pt x="10029017" y="5301789"/>
                </a:cubicBezTo>
                <a:cubicBezTo>
                  <a:pt x="10047124" y="5306998"/>
                  <a:pt x="10065232" y="5313199"/>
                  <a:pt x="10083339" y="5320392"/>
                </a:cubicBezTo>
                <a:cubicBezTo>
                  <a:pt x="10101446" y="5327586"/>
                  <a:pt x="10118624" y="5335771"/>
                  <a:pt x="10134871" y="5344949"/>
                </a:cubicBezTo>
                <a:cubicBezTo>
                  <a:pt x="10151118" y="5354127"/>
                  <a:pt x="10166063" y="5364172"/>
                  <a:pt x="10179705" y="5375087"/>
                </a:cubicBezTo>
                <a:cubicBezTo>
                  <a:pt x="10193347" y="5386001"/>
                  <a:pt x="10204758" y="5397783"/>
                  <a:pt x="10213936" y="5410433"/>
                </a:cubicBezTo>
                <a:lnTo>
                  <a:pt x="10213936" y="5468104"/>
                </a:lnTo>
                <a:lnTo>
                  <a:pt x="10300628" y="5468104"/>
                </a:lnTo>
                <a:lnTo>
                  <a:pt x="10300628" y="5292115"/>
                </a:lnTo>
                <a:cubicBezTo>
                  <a:pt x="10312782" y="5298316"/>
                  <a:pt x="10325371" y="5302843"/>
                  <a:pt x="10338393" y="5305696"/>
                </a:cubicBezTo>
                <a:cubicBezTo>
                  <a:pt x="10351416" y="5308548"/>
                  <a:pt x="10364624" y="5309974"/>
                  <a:pt x="10378019" y="5309974"/>
                </a:cubicBezTo>
                <a:cubicBezTo>
                  <a:pt x="10395382" y="5309974"/>
                  <a:pt x="10410699" y="5307556"/>
                  <a:pt x="10423969" y="5302719"/>
                </a:cubicBezTo>
                <a:cubicBezTo>
                  <a:pt x="10437240" y="5297882"/>
                  <a:pt x="10448340" y="5291309"/>
                  <a:pt x="10457270" y="5282999"/>
                </a:cubicBezTo>
                <a:cubicBezTo>
                  <a:pt x="10466199" y="5274690"/>
                  <a:pt x="10472958" y="5264954"/>
                  <a:pt x="10477548" y="5253792"/>
                </a:cubicBezTo>
                <a:cubicBezTo>
                  <a:pt x="10482137" y="5242630"/>
                  <a:pt x="10484431" y="5230847"/>
                  <a:pt x="10484431" y="5218445"/>
                </a:cubicBezTo>
                <a:cubicBezTo>
                  <a:pt x="10484431" y="5206043"/>
                  <a:pt x="10482632" y="5194074"/>
                  <a:pt x="10479036" y="5182540"/>
                </a:cubicBezTo>
                <a:cubicBezTo>
                  <a:pt x="10475440" y="5171006"/>
                  <a:pt x="10469859" y="5160774"/>
                  <a:pt x="10462293" y="5151844"/>
                </a:cubicBezTo>
                <a:cubicBezTo>
                  <a:pt x="10454727" y="5142915"/>
                  <a:pt x="10445053" y="5135721"/>
                  <a:pt x="10433271" y="5130264"/>
                </a:cubicBezTo>
                <a:cubicBezTo>
                  <a:pt x="10421489" y="5124807"/>
                  <a:pt x="10407288" y="5122079"/>
                  <a:pt x="10390669" y="5122079"/>
                </a:cubicBezTo>
                <a:cubicBezTo>
                  <a:pt x="10385957" y="5122079"/>
                  <a:pt x="10381120" y="5122513"/>
                  <a:pt x="10376158" y="5123381"/>
                </a:cubicBezTo>
                <a:cubicBezTo>
                  <a:pt x="10371197" y="5124249"/>
                  <a:pt x="10366423" y="5125427"/>
                  <a:pt x="10361834" y="5126916"/>
                </a:cubicBezTo>
                <a:cubicBezTo>
                  <a:pt x="10357244" y="5128404"/>
                  <a:pt x="10353028" y="5130264"/>
                  <a:pt x="10349183" y="5132497"/>
                </a:cubicBezTo>
                <a:cubicBezTo>
                  <a:pt x="10345338" y="5134729"/>
                  <a:pt x="10342176" y="5137086"/>
                  <a:pt x="10339696" y="5139566"/>
                </a:cubicBezTo>
                <a:lnTo>
                  <a:pt x="10372438" y="5190540"/>
                </a:lnTo>
                <a:cubicBezTo>
                  <a:pt x="10374670" y="5189548"/>
                  <a:pt x="10377089" y="5188555"/>
                  <a:pt x="10379693" y="5187563"/>
                </a:cubicBezTo>
                <a:cubicBezTo>
                  <a:pt x="10382298" y="5186571"/>
                  <a:pt x="10384840" y="5186075"/>
                  <a:pt x="10387321" y="5186075"/>
                </a:cubicBezTo>
                <a:cubicBezTo>
                  <a:pt x="10394018" y="5186075"/>
                  <a:pt x="10399660" y="5188555"/>
                  <a:pt x="10404250" y="5193516"/>
                </a:cubicBezTo>
                <a:cubicBezTo>
                  <a:pt x="10408839" y="5198477"/>
                  <a:pt x="10411133" y="5205299"/>
                  <a:pt x="10411133" y="5213980"/>
                </a:cubicBezTo>
                <a:cubicBezTo>
                  <a:pt x="10411133" y="5217453"/>
                  <a:pt x="10410327" y="5220987"/>
                  <a:pt x="10408715" y="5224584"/>
                </a:cubicBezTo>
                <a:cubicBezTo>
                  <a:pt x="10407102" y="5228181"/>
                  <a:pt x="10404622" y="5231405"/>
                  <a:pt x="10401273" y="5234258"/>
                </a:cubicBezTo>
                <a:cubicBezTo>
                  <a:pt x="10397925" y="5237111"/>
                  <a:pt x="10393832" y="5239467"/>
                  <a:pt x="10388995" y="5241327"/>
                </a:cubicBezTo>
                <a:cubicBezTo>
                  <a:pt x="10384158" y="5243188"/>
                  <a:pt x="10378391" y="5244118"/>
                  <a:pt x="10371694" y="5244118"/>
                </a:cubicBezTo>
                <a:cubicBezTo>
                  <a:pt x="10357307" y="5244118"/>
                  <a:pt x="10344036" y="5241451"/>
                  <a:pt x="10331882" y="5236118"/>
                </a:cubicBezTo>
                <a:cubicBezTo>
                  <a:pt x="10319728" y="5230785"/>
                  <a:pt x="10309310" y="5224894"/>
                  <a:pt x="10300628" y="5218445"/>
                </a:cubicBezTo>
                <a:lnTo>
                  <a:pt x="10300628" y="5055106"/>
                </a:lnTo>
                <a:lnTo>
                  <a:pt x="10542102" y="5055106"/>
                </a:lnTo>
                <a:lnTo>
                  <a:pt x="10542102" y="4976971"/>
                </a:lnTo>
                <a:lnTo>
                  <a:pt x="9908020" y="4976971"/>
                </a:lnTo>
                <a:lnTo>
                  <a:pt x="9884281" y="4976971"/>
                </a:lnTo>
                <a:close/>
                <a:moveTo>
                  <a:pt x="6712457" y="4976971"/>
                </a:moveTo>
                <a:lnTo>
                  <a:pt x="6712457" y="5055106"/>
                </a:lnTo>
                <a:lnTo>
                  <a:pt x="7186846" y="5055106"/>
                </a:lnTo>
                <a:lnTo>
                  <a:pt x="7186846" y="5315555"/>
                </a:lnTo>
                <a:cubicBezTo>
                  <a:pt x="7185358" y="5314563"/>
                  <a:pt x="7181761" y="5311773"/>
                  <a:pt x="7176056" y="5307184"/>
                </a:cubicBezTo>
                <a:cubicBezTo>
                  <a:pt x="7170351" y="5302595"/>
                  <a:pt x="7164088" y="5297696"/>
                  <a:pt x="7157267" y="5292487"/>
                </a:cubicBezTo>
                <a:cubicBezTo>
                  <a:pt x="7150445" y="5287278"/>
                  <a:pt x="7143748" y="5282379"/>
                  <a:pt x="7137175" y="5277790"/>
                </a:cubicBezTo>
                <a:cubicBezTo>
                  <a:pt x="7130602" y="5273201"/>
                  <a:pt x="7125827" y="5270163"/>
                  <a:pt x="7122850" y="5268675"/>
                </a:cubicBezTo>
                <a:cubicBezTo>
                  <a:pt x="7123842" y="5262225"/>
                  <a:pt x="7124587" y="5256024"/>
                  <a:pt x="7125083" y="5250071"/>
                </a:cubicBezTo>
                <a:cubicBezTo>
                  <a:pt x="7125579" y="5244118"/>
                  <a:pt x="7125827" y="5238661"/>
                  <a:pt x="7125827" y="5233700"/>
                </a:cubicBezTo>
                <a:cubicBezTo>
                  <a:pt x="7125827" y="5216833"/>
                  <a:pt x="7123408" y="5199718"/>
                  <a:pt x="7118571" y="5182354"/>
                </a:cubicBezTo>
                <a:cubicBezTo>
                  <a:pt x="7113735" y="5164991"/>
                  <a:pt x="7106107" y="5149240"/>
                  <a:pt x="7095689" y="5135101"/>
                </a:cubicBezTo>
                <a:cubicBezTo>
                  <a:pt x="7085271" y="5120963"/>
                  <a:pt x="7071753" y="5109366"/>
                  <a:pt x="7055133" y="5100313"/>
                </a:cubicBezTo>
                <a:cubicBezTo>
                  <a:pt x="7038514" y="5091259"/>
                  <a:pt x="7018422" y="5086732"/>
                  <a:pt x="6994858" y="5086732"/>
                </a:cubicBezTo>
                <a:cubicBezTo>
                  <a:pt x="6978487" y="5086732"/>
                  <a:pt x="6963046" y="5089585"/>
                  <a:pt x="6948535" y="5095290"/>
                </a:cubicBezTo>
                <a:cubicBezTo>
                  <a:pt x="6934025" y="5100995"/>
                  <a:pt x="6921374" y="5108932"/>
                  <a:pt x="6910584" y="5119102"/>
                </a:cubicBezTo>
                <a:cubicBezTo>
                  <a:pt x="6899794" y="5129272"/>
                  <a:pt x="6891299" y="5141240"/>
                  <a:pt x="6885097" y="5155007"/>
                </a:cubicBezTo>
                <a:cubicBezTo>
                  <a:pt x="6878896" y="5168774"/>
                  <a:pt x="6875796" y="5183594"/>
                  <a:pt x="6875796" y="5199469"/>
                </a:cubicBezTo>
                <a:cubicBezTo>
                  <a:pt x="6875796" y="5207655"/>
                  <a:pt x="6877346" y="5215531"/>
                  <a:pt x="6880446" y="5223096"/>
                </a:cubicBezTo>
                <a:cubicBezTo>
                  <a:pt x="6883547" y="5230661"/>
                  <a:pt x="6887826" y="5237359"/>
                  <a:pt x="6893283" y="5243188"/>
                </a:cubicBezTo>
                <a:cubicBezTo>
                  <a:pt x="6898740" y="5249017"/>
                  <a:pt x="6905189" y="5253668"/>
                  <a:pt x="6912631" y="5257140"/>
                </a:cubicBezTo>
                <a:cubicBezTo>
                  <a:pt x="6920072" y="5260613"/>
                  <a:pt x="6928134" y="5262349"/>
                  <a:pt x="6936815" y="5262349"/>
                </a:cubicBezTo>
                <a:cubicBezTo>
                  <a:pt x="6945001" y="5262349"/>
                  <a:pt x="6952814" y="5260861"/>
                  <a:pt x="6960256" y="5257884"/>
                </a:cubicBezTo>
                <a:cubicBezTo>
                  <a:pt x="6967697" y="5254908"/>
                  <a:pt x="6974208" y="5250815"/>
                  <a:pt x="6979789" y="5245606"/>
                </a:cubicBezTo>
                <a:cubicBezTo>
                  <a:pt x="6985370" y="5240397"/>
                  <a:pt x="6989835" y="5234258"/>
                  <a:pt x="6993184" y="5227189"/>
                </a:cubicBezTo>
                <a:cubicBezTo>
                  <a:pt x="6996532" y="5220119"/>
                  <a:pt x="6998207" y="5212492"/>
                  <a:pt x="6998207" y="5204306"/>
                </a:cubicBezTo>
                <a:cubicBezTo>
                  <a:pt x="6998207" y="5196865"/>
                  <a:pt x="6997463" y="5189982"/>
                  <a:pt x="6995974" y="5183656"/>
                </a:cubicBezTo>
                <a:cubicBezTo>
                  <a:pt x="6994486" y="5177331"/>
                  <a:pt x="6992377" y="5172432"/>
                  <a:pt x="6989649" y="5168960"/>
                </a:cubicBezTo>
                <a:cubicBezTo>
                  <a:pt x="6991633" y="5167967"/>
                  <a:pt x="6993308" y="5167409"/>
                  <a:pt x="6994672" y="5167285"/>
                </a:cubicBezTo>
                <a:cubicBezTo>
                  <a:pt x="6996036" y="5167161"/>
                  <a:pt x="6997835" y="5167099"/>
                  <a:pt x="7000067" y="5167099"/>
                </a:cubicBezTo>
                <a:cubicBezTo>
                  <a:pt x="7006764" y="5167099"/>
                  <a:pt x="7012469" y="5169270"/>
                  <a:pt x="7017182" y="5173611"/>
                </a:cubicBezTo>
                <a:cubicBezTo>
                  <a:pt x="7021895" y="5177951"/>
                  <a:pt x="7025740" y="5183346"/>
                  <a:pt x="7028716" y="5189796"/>
                </a:cubicBezTo>
                <a:cubicBezTo>
                  <a:pt x="7031693" y="5196245"/>
                  <a:pt x="7033863" y="5203438"/>
                  <a:pt x="7035228" y="5211376"/>
                </a:cubicBezTo>
                <a:cubicBezTo>
                  <a:pt x="7036592" y="5219313"/>
                  <a:pt x="7037274" y="5226755"/>
                  <a:pt x="7037274" y="5233700"/>
                </a:cubicBezTo>
                <a:cubicBezTo>
                  <a:pt x="7037274" y="5249079"/>
                  <a:pt x="7035724" y="5263466"/>
                  <a:pt x="7032623" y="5276860"/>
                </a:cubicBezTo>
                <a:cubicBezTo>
                  <a:pt x="7029522" y="5290255"/>
                  <a:pt x="7024872" y="5301975"/>
                  <a:pt x="7018671" y="5312021"/>
                </a:cubicBezTo>
                <a:cubicBezTo>
                  <a:pt x="7012469" y="5322067"/>
                  <a:pt x="7004718" y="5330004"/>
                  <a:pt x="6995416" y="5335833"/>
                </a:cubicBezTo>
                <a:cubicBezTo>
                  <a:pt x="6986114" y="5341662"/>
                  <a:pt x="6975138" y="5344577"/>
                  <a:pt x="6962488" y="5344577"/>
                </a:cubicBezTo>
                <a:cubicBezTo>
                  <a:pt x="6947109" y="5344577"/>
                  <a:pt x="6932288" y="5341724"/>
                  <a:pt x="6918026" y="5336019"/>
                </a:cubicBezTo>
                <a:cubicBezTo>
                  <a:pt x="6903762" y="5330314"/>
                  <a:pt x="6890306" y="5322997"/>
                  <a:pt x="6877656" y="5314067"/>
                </a:cubicBezTo>
                <a:cubicBezTo>
                  <a:pt x="6865006" y="5305137"/>
                  <a:pt x="6853223" y="5295215"/>
                  <a:pt x="6842309" y="5284301"/>
                </a:cubicBezTo>
                <a:cubicBezTo>
                  <a:pt x="6831395" y="5273387"/>
                  <a:pt x="6821597" y="5262721"/>
                  <a:pt x="6812916" y="5252303"/>
                </a:cubicBezTo>
                <a:cubicBezTo>
                  <a:pt x="6804234" y="5241885"/>
                  <a:pt x="6796731" y="5232336"/>
                  <a:pt x="6790405" y="5223654"/>
                </a:cubicBezTo>
                <a:cubicBezTo>
                  <a:pt x="6784080" y="5214972"/>
                  <a:pt x="6779181" y="5208399"/>
                  <a:pt x="6775709" y="5203934"/>
                </a:cubicBezTo>
                <a:lnTo>
                  <a:pt x="6714317" y="5250815"/>
                </a:lnTo>
                <a:cubicBezTo>
                  <a:pt x="6728703" y="5273139"/>
                  <a:pt x="6744889" y="5294719"/>
                  <a:pt x="6762872" y="5315555"/>
                </a:cubicBezTo>
                <a:cubicBezTo>
                  <a:pt x="6780855" y="5336391"/>
                  <a:pt x="6800328" y="5354933"/>
                  <a:pt x="6821287" y="5371180"/>
                </a:cubicBezTo>
                <a:cubicBezTo>
                  <a:pt x="6842247" y="5387427"/>
                  <a:pt x="6864510" y="5400449"/>
                  <a:pt x="6888074" y="5410247"/>
                </a:cubicBezTo>
                <a:cubicBezTo>
                  <a:pt x="6911638" y="5420045"/>
                  <a:pt x="6936195" y="5424944"/>
                  <a:pt x="6961744" y="5424944"/>
                </a:cubicBezTo>
                <a:cubicBezTo>
                  <a:pt x="6975386" y="5424944"/>
                  <a:pt x="6989029" y="5422960"/>
                  <a:pt x="7002672" y="5418991"/>
                </a:cubicBezTo>
                <a:cubicBezTo>
                  <a:pt x="7016314" y="5415022"/>
                  <a:pt x="7029151" y="5409441"/>
                  <a:pt x="7041181" y="5402248"/>
                </a:cubicBezTo>
                <a:cubicBezTo>
                  <a:pt x="7053211" y="5395054"/>
                  <a:pt x="7064187" y="5386249"/>
                  <a:pt x="7074109" y="5375831"/>
                </a:cubicBezTo>
                <a:cubicBezTo>
                  <a:pt x="7084031" y="5365413"/>
                  <a:pt x="7091968" y="5353631"/>
                  <a:pt x="7097922" y="5340484"/>
                </a:cubicBezTo>
                <a:cubicBezTo>
                  <a:pt x="7101394" y="5341724"/>
                  <a:pt x="7105797" y="5343957"/>
                  <a:pt x="7111130" y="5347181"/>
                </a:cubicBezTo>
                <a:cubicBezTo>
                  <a:pt x="7116463" y="5350406"/>
                  <a:pt x="7122168" y="5354313"/>
                  <a:pt x="7128245" y="5358902"/>
                </a:cubicBezTo>
                <a:cubicBezTo>
                  <a:pt x="7134322" y="5363490"/>
                  <a:pt x="7140461" y="5368389"/>
                  <a:pt x="7146663" y="5373598"/>
                </a:cubicBezTo>
                <a:cubicBezTo>
                  <a:pt x="7152864" y="5378807"/>
                  <a:pt x="7158631" y="5384016"/>
                  <a:pt x="7163964" y="5389225"/>
                </a:cubicBezTo>
                <a:cubicBezTo>
                  <a:pt x="7169297" y="5394434"/>
                  <a:pt x="7174010" y="5399395"/>
                  <a:pt x="7178103" y="5404108"/>
                </a:cubicBezTo>
                <a:cubicBezTo>
                  <a:pt x="7182195" y="5408821"/>
                  <a:pt x="7185110" y="5412914"/>
                  <a:pt x="7186846" y="5416386"/>
                </a:cubicBezTo>
                <a:lnTo>
                  <a:pt x="7186846" y="5468104"/>
                </a:lnTo>
                <a:lnTo>
                  <a:pt x="7273167" y="5468104"/>
                </a:lnTo>
                <a:lnTo>
                  <a:pt x="7273167" y="5055106"/>
                </a:lnTo>
                <a:lnTo>
                  <a:pt x="7276515" y="5055106"/>
                </a:lnTo>
                <a:cubicBezTo>
                  <a:pt x="7287677" y="5055602"/>
                  <a:pt x="7297537" y="5058331"/>
                  <a:pt x="7306095" y="5063292"/>
                </a:cubicBezTo>
                <a:cubicBezTo>
                  <a:pt x="7314653" y="5068253"/>
                  <a:pt x="7321846" y="5074702"/>
                  <a:pt x="7327675" y="5082639"/>
                </a:cubicBezTo>
                <a:cubicBezTo>
                  <a:pt x="7333504" y="5090577"/>
                  <a:pt x="7337969" y="5099631"/>
                  <a:pt x="7341070" y="5109801"/>
                </a:cubicBezTo>
                <a:cubicBezTo>
                  <a:pt x="7344170" y="5119970"/>
                  <a:pt x="7345720" y="5130636"/>
                  <a:pt x="7345720" y="5141799"/>
                </a:cubicBezTo>
                <a:lnTo>
                  <a:pt x="7345720" y="5505311"/>
                </a:lnTo>
                <a:lnTo>
                  <a:pt x="7432041" y="5505311"/>
                </a:lnTo>
                <a:lnTo>
                  <a:pt x="7432041" y="5097894"/>
                </a:lnTo>
                <a:cubicBezTo>
                  <a:pt x="7432041" y="5092933"/>
                  <a:pt x="7432289" y="5087910"/>
                  <a:pt x="7432785" y="5082825"/>
                </a:cubicBezTo>
                <a:cubicBezTo>
                  <a:pt x="7433281" y="5077740"/>
                  <a:pt x="7434335" y="5073152"/>
                  <a:pt x="7435947" y="5069059"/>
                </a:cubicBezTo>
                <a:cubicBezTo>
                  <a:pt x="7437560" y="5064966"/>
                  <a:pt x="7439854" y="5061617"/>
                  <a:pt x="7442831" y="5059013"/>
                </a:cubicBezTo>
                <a:cubicBezTo>
                  <a:pt x="7445807" y="5056408"/>
                  <a:pt x="7449652" y="5055106"/>
                  <a:pt x="7454365" y="5055106"/>
                </a:cubicBezTo>
                <a:lnTo>
                  <a:pt x="7512557" y="5055106"/>
                </a:lnTo>
                <a:lnTo>
                  <a:pt x="7536220" y="5055106"/>
                </a:lnTo>
                <a:lnTo>
                  <a:pt x="7605946" y="5055106"/>
                </a:lnTo>
                <a:cubicBezTo>
                  <a:pt x="7596521" y="5069741"/>
                  <a:pt x="7588770" y="5084438"/>
                  <a:pt x="7582692" y="5099197"/>
                </a:cubicBezTo>
                <a:cubicBezTo>
                  <a:pt x="7576615" y="5113955"/>
                  <a:pt x="7571840" y="5129086"/>
                  <a:pt x="7568367" y="5144589"/>
                </a:cubicBezTo>
                <a:cubicBezTo>
                  <a:pt x="7564895" y="5160092"/>
                  <a:pt x="7562539" y="5175967"/>
                  <a:pt x="7561298" y="5192214"/>
                </a:cubicBezTo>
                <a:cubicBezTo>
                  <a:pt x="7560058" y="5208461"/>
                  <a:pt x="7559438" y="5225514"/>
                  <a:pt x="7559438" y="5243374"/>
                </a:cubicBezTo>
                <a:cubicBezTo>
                  <a:pt x="7559438" y="5265450"/>
                  <a:pt x="7561360" y="5287588"/>
                  <a:pt x="7565205" y="5309788"/>
                </a:cubicBezTo>
                <a:cubicBezTo>
                  <a:pt x="7569050" y="5331988"/>
                  <a:pt x="7574631" y="5353507"/>
                  <a:pt x="7581948" y="5374342"/>
                </a:cubicBezTo>
                <a:cubicBezTo>
                  <a:pt x="7589265" y="5395178"/>
                  <a:pt x="7598319" y="5414774"/>
                  <a:pt x="7609109" y="5433130"/>
                </a:cubicBezTo>
                <a:cubicBezTo>
                  <a:pt x="7619899" y="5451485"/>
                  <a:pt x="7632363" y="5467856"/>
                  <a:pt x="7646502" y="5482243"/>
                </a:cubicBezTo>
                <a:cubicBezTo>
                  <a:pt x="7656920" y="5492661"/>
                  <a:pt x="7668579" y="5501838"/>
                  <a:pt x="7681477" y="5509776"/>
                </a:cubicBezTo>
                <a:cubicBezTo>
                  <a:pt x="7694375" y="5517714"/>
                  <a:pt x="7707894" y="5521682"/>
                  <a:pt x="7722032" y="5521682"/>
                </a:cubicBezTo>
                <a:cubicBezTo>
                  <a:pt x="7731210" y="5521682"/>
                  <a:pt x="7739520" y="5519946"/>
                  <a:pt x="7746961" y="5516473"/>
                </a:cubicBezTo>
                <a:cubicBezTo>
                  <a:pt x="7754402" y="5513001"/>
                  <a:pt x="7760789" y="5508412"/>
                  <a:pt x="7766123" y="5502707"/>
                </a:cubicBezTo>
                <a:cubicBezTo>
                  <a:pt x="7771456" y="5497002"/>
                  <a:pt x="7775610" y="5490304"/>
                  <a:pt x="7778587" y="5482615"/>
                </a:cubicBezTo>
                <a:cubicBezTo>
                  <a:pt x="7781564" y="5474925"/>
                  <a:pt x="7783052" y="5466988"/>
                  <a:pt x="7783052" y="5458802"/>
                </a:cubicBezTo>
                <a:cubicBezTo>
                  <a:pt x="7783052" y="5451609"/>
                  <a:pt x="7781564" y="5444540"/>
                  <a:pt x="7778587" y="5437594"/>
                </a:cubicBezTo>
                <a:cubicBezTo>
                  <a:pt x="7775610" y="5430649"/>
                  <a:pt x="7771456" y="5424386"/>
                  <a:pt x="7766123" y="5418805"/>
                </a:cubicBezTo>
                <a:cubicBezTo>
                  <a:pt x="7760790" y="5413224"/>
                  <a:pt x="7754402" y="5408697"/>
                  <a:pt x="7746961" y="5405224"/>
                </a:cubicBezTo>
                <a:cubicBezTo>
                  <a:pt x="7739520" y="5401752"/>
                  <a:pt x="7731210" y="5400015"/>
                  <a:pt x="7722032" y="5400015"/>
                </a:cubicBezTo>
                <a:cubicBezTo>
                  <a:pt x="7717816" y="5400015"/>
                  <a:pt x="7713661" y="5400449"/>
                  <a:pt x="7709568" y="5401318"/>
                </a:cubicBezTo>
                <a:cubicBezTo>
                  <a:pt x="7705475" y="5402186"/>
                  <a:pt x="7701693" y="5403240"/>
                  <a:pt x="7698220" y="5404480"/>
                </a:cubicBezTo>
                <a:cubicBezTo>
                  <a:pt x="7691523" y="5396295"/>
                  <a:pt x="7685136" y="5385815"/>
                  <a:pt x="7679058" y="5373040"/>
                </a:cubicBezTo>
                <a:cubicBezTo>
                  <a:pt x="7672981" y="5360266"/>
                  <a:pt x="7667648" y="5346499"/>
                  <a:pt x="7663059" y="5331740"/>
                </a:cubicBezTo>
                <a:cubicBezTo>
                  <a:pt x="7658470" y="5316982"/>
                  <a:pt x="7654812" y="5301913"/>
                  <a:pt x="7652083" y="5286534"/>
                </a:cubicBezTo>
                <a:cubicBezTo>
                  <a:pt x="7649355" y="5271155"/>
                  <a:pt x="7647990" y="5256768"/>
                  <a:pt x="7647990" y="5243374"/>
                </a:cubicBezTo>
                <a:cubicBezTo>
                  <a:pt x="7647990" y="5228243"/>
                  <a:pt x="7649231" y="5211562"/>
                  <a:pt x="7651711" y="5193330"/>
                </a:cubicBezTo>
                <a:cubicBezTo>
                  <a:pt x="7654192" y="5175099"/>
                  <a:pt x="7658161" y="5157239"/>
                  <a:pt x="7663617" y="5139752"/>
                </a:cubicBezTo>
                <a:cubicBezTo>
                  <a:pt x="7669075" y="5122265"/>
                  <a:pt x="7676206" y="5105956"/>
                  <a:pt x="7685011" y="5090825"/>
                </a:cubicBezTo>
                <a:cubicBezTo>
                  <a:pt x="7693817" y="5075694"/>
                  <a:pt x="7704545" y="5063788"/>
                  <a:pt x="7717195" y="5055106"/>
                </a:cubicBezTo>
                <a:lnTo>
                  <a:pt x="7760207" y="5055106"/>
                </a:lnTo>
                <a:lnTo>
                  <a:pt x="7789377" y="5055106"/>
                </a:lnTo>
                <a:lnTo>
                  <a:pt x="8120371" y="5055106"/>
                </a:lnTo>
                <a:lnTo>
                  <a:pt x="8120371" y="5107940"/>
                </a:lnTo>
                <a:cubicBezTo>
                  <a:pt x="8117642" y="5107444"/>
                  <a:pt x="8112992" y="5106638"/>
                  <a:pt x="8106418" y="5105522"/>
                </a:cubicBezTo>
                <a:cubicBezTo>
                  <a:pt x="8099845" y="5104405"/>
                  <a:pt x="8093210" y="5103847"/>
                  <a:pt x="8086512" y="5103847"/>
                </a:cubicBezTo>
                <a:cubicBezTo>
                  <a:pt x="8073862" y="5103847"/>
                  <a:pt x="8061149" y="5105336"/>
                  <a:pt x="8048375" y="5108312"/>
                </a:cubicBezTo>
                <a:cubicBezTo>
                  <a:pt x="8035601" y="5111289"/>
                  <a:pt x="8024377" y="5116746"/>
                  <a:pt x="8014703" y="5124683"/>
                </a:cubicBezTo>
                <a:cubicBezTo>
                  <a:pt x="8005029" y="5116002"/>
                  <a:pt x="7992937" y="5109118"/>
                  <a:pt x="7978426" y="5104033"/>
                </a:cubicBezTo>
                <a:cubicBezTo>
                  <a:pt x="7963915" y="5098948"/>
                  <a:pt x="7947978" y="5096406"/>
                  <a:pt x="7930615" y="5096406"/>
                </a:cubicBezTo>
                <a:cubicBezTo>
                  <a:pt x="7914492" y="5096406"/>
                  <a:pt x="7898493" y="5098762"/>
                  <a:pt x="7882618" y="5103475"/>
                </a:cubicBezTo>
                <a:cubicBezTo>
                  <a:pt x="7866743" y="5108188"/>
                  <a:pt x="7852542" y="5115692"/>
                  <a:pt x="7840016" y="5125986"/>
                </a:cubicBezTo>
                <a:cubicBezTo>
                  <a:pt x="7827489" y="5136280"/>
                  <a:pt x="7817382" y="5149488"/>
                  <a:pt x="7809692" y="5165611"/>
                </a:cubicBezTo>
                <a:cubicBezTo>
                  <a:pt x="7802002" y="5181734"/>
                  <a:pt x="7798158" y="5201206"/>
                  <a:pt x="7798158" y="5224026"/>
                </a:cubicBezTo>
                <a:cubicBezTo>
                  <a:pt x="7798158" y="5241141"/>
                  <a:pt x="7800328" y="5256830"/>
                  <a:pt x="7804669" y="5271093"/>
                </a:cubicBezTo>
                <a:cubicBezTo>
                  <a:pt x="7809010" y="5285356"/>
                  <a:pt x="7815397" y="5297634"/>
                  <a:pt x="7823831" y="5307928"/>
                </a:cubicBezTo>
                <a:cubicBezTo>
                  <a:pt x="7832265" y="5318222"/>
                  <a:pt x="7842744" y="5326221"/>
                  <a:pt x="7855271" y="5331926"/>
                </a:cubicBezTo>
                <a:cubicBezTo>
                  <a:pt x="7867797" y="5337632"/>
                  <a:pt x="7882246" y="5340484"/>
                  <a:pt x="7898617" y="5340484"/>
                </a:cubicBezTo>
                <a:cubicBezTo>
                  <a:pt x="7907795" y="5340484"/>
                  <a:pt x="7916166" y="5338934"/>
                  <a:pt x="7923732" y="5335833"/>
                </a:cubicBezTo>
                <a:cubicBezTo>
                  <a:pt x="7931297" y="5332733"/>
                  <a:pt x="7937808" y="5328516"/>
                  <a:pt x="7943265" y="5323183"/>
                </a:cubicBezTo>
                <a:cubicBezTo>
                  <a:pt x="7948723" y="5317850"/>
                  <a:pt x="7953001" y="5311463"/>
                  <a:pt x="7956102" y="5304021"/>
                </a:cubicBezTo>
                <a:cubicBezTo>
                  <a:pt x="7959202" y="5296580"/>
                  <a:pt x="7960753" y="5288518"/>
                  <a:pt x="7960753" y="5279837"/>
                </a:cubicBezTo>
                <a:cubicBezTo>
                  <a:pt x="7960753" y="5272147"/>
                  <a:pt x="7959202" y="5264768"/>
                  <a:pt x="7956102" y="5257698"/>
                </a:cubicBezTo>
                <a:cubicBezTo>
                  <a:pt x="7953001" y="5250629"/>
                  <a:pt x="7948784" y="5244366"/>
                  <a:pt x="7943451" y="5238909"/>
                </a:cubicBezTo>
                <a:cubicBezTo>
                  <a:pt x="7938119" y="5233452"/>
                  <a:pt x="7931855" y="5229173"/>
                  <a:pt x="7924662" y="5226072"/>
                </a:cubicBezTo>
                <a:cubicBezTo>
                  <a:pt x="7917469" y="5222972"/>
                  <a:pt x="7909903" y="5221422"/>
                  <a:pt x="7901966" y="5221422"/>
                </a:cubicBezTo>
                <a:cubicBezTo>
                  <a:pt x="7899237" y="5221422"/>
                  <a:pt x="7896694" y="5221484"/>
                  <a:pt x="7894338" y="5221608"/>
                </a:cubicBezTo>
                <a:cubicBezTo>
                  <a:pt x="7891982" y="5221732"/>
                  <a:pt x="7890183" y="5221918"/>
                  <a:pt x="7888943" y="5222166"/>
                </a:cubicBezTo>
                <a:cubicBezTo>
                  <a:pt x="7887455" y="5217949"/>
                  <a:pt x="7886711" y="5213484"/>
                  <a:pt x="7886711" y="5208771"/>
                </a:cubicBezTo>
                <a:cubicBezTo>
                  <a:pt x="7886711" y="5200834"/>
                  <a:pt x="7888137" y="5194509"/>
                  <a:pt x="7890989" y="5189796"/>
                </a:cubicBezTo>
                <a:cubicBezTo>
                  <a:pt x="7893842" y="5185083"/>
                  <a:pt x="7897438" y="5181548"/>
                  <a:pt x="7901779" y="5179192"/>
                </a:cubicBezTo>
                <a:cubicBezTo>
                  <a:pt x="7906120" y="5176835"/>
                  <a:pt x="7910647" y="5175285"/>
                  <a:pt x="7915360" y="5174541"/>
                </a:cubicBezTo>
                <a:cubicBezTo>
                  <a:pt x="7920073" y="5173797"/>
                  <a:pt x="7924290" y="5173425"/>
                  <a:pt x="7928010" y="5173425"/>
                </a:cubicBezTo>
                <a:cubicBezTo>
                  <a:pt x="7934956" y="5173425"/>
                  <a:pt x="7941157" y="5175037"/>
                  <a:pt x="7946614" y="5178261"/>
                </a:cubicBezTo>
                <a:cubicBezTo>
                  <a:pt x="7952071" y="5181486"/>
                  <a:pt x="7956660" y="5185951"/>
                  <a:pt x="7960381" y="5191656"/>
                </a:cubicBezTo>
                <a:cubicBezTo>
                  <a:pt x="7964101" y="5197361"/>
                  <a:pt x="7966892" y="5204058"/>
                  <a:pt x="7968752" y="5211748"/>
                </a:cubicBezTo>
                <a:cubicBezTo>
                  <a:pt x="7970612" y="5219437"/>
                  <a:pt x="7971543" y="5227623"/>
                  <a:pt x="7971543" y="5236304"/>
                </a:cubicBezTo>
                <a:lnTo>
                  <a:pt x="8052282" y="5236304"/>
                </a:lnTo>
                <a:cubicBezTo>
                  <a:pt x="8052282" y="5228119"/>
                  <a:pt x="8052778" y="5220615"/>
                  <a:pt x="8053770" y="5213794"/>
                </a:cubicBezTo>
                <a:cubicBezTo>
                  <a:pt x="8054763" y="5206973"/>
                  <a:pt x="8056623" y="5201144"/>
                  <a:pt x="8059351" y="5196307"/>
                </a:cubicBezTo>
                <a:cubicBezTo>
                  <a:pt x="8062080" y="5191470"/>
                  <a:pt x="8065739" y="5187687"/>
                  <a:pt x="8070327" y="5184959"/>
                </a:cubicBezTo>
                <a:cubicBezTo>
                  <a:pt x="8074916" y="5182230"/>
                  <a:pt x="8080808" y="5180866"/>
                  <a:pt x="8088001" y="5180866"/>
                </a:cubicBezTo>
                <a:cubicBezTo>
                  <a:pt x="8098915" y="5180866"/>
                  <a:pt x="8107038" y="5185083"/>
                  <a:pt x="8112371" y="5193516"/>
                </a:cubicBezTo>
                <a:cubicBezTo>
                  <a:pt x="8117704" y="5201950"/>
                  <a:pt x="8120371" y="5213856"/>
                  <a:pt x="8120371" y="5229235"/>
                </a:cubicBezTo>
                <a:lnTo>
                  <a:pt x="8120371" y="5468104"/>
                </a:lnTo>
                <a:lnTo>
                  <a:pt x="8206691" y="5468104"/>
                </a:lnTo>
                <a:lnTo>
                  <a:pt x="8206691" y="5055106"/>
                </a:lnTo>
                <a:lnTo>
                  <a:pt x="8284082" y="5055106"/>
                </a:lnTo>
                <a:lnTo>
                  <a:pt x="8310871" y="5055106"/>
                </a:lnTo>
                <a:lnTo>
                  <a:pt x="8327242" y="5055106"/>
                </a:lnTo>
                <a:cubicBezTo>
                  <a:pt x="8336667" y="5055106"/>
                  <a:pt x="8345163" y="5056656"/>
                  <a:pt x="8352729" y="5059757"/>
                </a:cubicBezTo>
                <a:cubicBezTo>
                  <a:pt x="8360294" y="5062858"/>
                  <a:pt x="8366681" y="5067198"/>
                  <a:pt x="8371890" y="5072780"/>
                </a:cubicBezTo>
                <a:cubicBezTo>
                  <a:pt x="8377099" y="5078361"/>
                  <a:pt x="8381130" y="5084934"/>
                  <a:pt x="8383983" y="5092499"/>
                </a:cubicBezTo>
                <a:cubicBezTo>
                  <a:pt x="8386835" y="5100065"/>
                  <a:pt x="8388261" y="5108312"/>
                  <a:pt x="8388261" y="5117242"/>
                </a:cubicBezTo>
                <a:lnTo>
                  <a:pt x="8388261" y="5505311"/>
                </a:lnTo>
                <a:lnTo>
                  <a:pt x="8474582" y="5505311"/>
                </a:lnTo>
                <a:lnTo>
                  <a:pt x="8474582" y="5094174"/>
                </a:lnTo>
                <a:cubicBezTo>
                  <a:pt x="8474582" y="5090453"/>
                  <a:pt x="8474892" y="5086360"/>
                  <a:pt x="8475512" y="5081895"/>
                </a:cubicBezTo>
                <a:cubicBezTo>
                  <a:pt x="8476132" y="5077430"/>
                  <a:pt x="8477558" y="5073213"/>
                  <a:pt x="8479791" y="5069245"/>
                </a:cubicBezTo>
                <a:cubicBezTo>
                  <a:pt x="8482023" y="5065276"/>
                  <a:pt x="8485434" y="5061927"/>
                  <a:pt x="8490023" y="5059199"/>
                </a:cubicBezTo>
                <a:cubicBezTo>
                  <a:pt x="8494611" y="5056470"/>
                  <a:pt x="8500875" y="5055106"/>
                  <a:pt x="8508812" y="5055106"/>
                </a:cubicBezTo>
                <a:lnTo>
                  <a:pt x="8550781" y="5055106"/>
                </a:lnTo>
                <a:lnTo>
                  <a:pt x="8578761" y="5055106"/>
                </a:lnTo>
                <a:lnTo>
                  <a:pt x="8823509" y="5055106"/>
                </a:lnTo>
                <a:lnTo>
                  <a:pt x="8823509" y="5099010"/>
                </a:lnTo>
                <a:cubicBezTo>
                  <a:pt x="8794487" y="5101987"/>
                  <a:pt x="8767327" y="5108188"/>
                  <a:pt x="8742025" y="5117614"/>
                </a:cubicBezTo>
                <a:cubicBezTo>
                  <a:pt x="8716725" y="5127040"/>
                  <a:pt x="8694153" y="5139504"/>
                  <a:pt x="8674309" y="5155007"/>
                </a:cubicBezTo>
                <a:cubicBezTo>
                  <a:pt x="8654465" y="5170510"/>
                  <a:pt x="8637599" y="5188928"/>
                  <a:pt x="8623707" y="5210259"/>
                </a:cubicBezTo>
                <a:cubicBezTo>
                  <a:pt x="8609816" y="5231591"/>
                  <a:pt x="8599647" y="5255652"/>
                  <a:pt x="8593197" y="5282441"/>
                </a:cubicBezTo>
                <a:cubicBezTo>
                  <a:pt x="8601631" y="5283929"/>
                  <a:pt x="8612173" y="5286534"/>
                  <a:pt x="8624823" y="5290255"/>
                </a:cubicBezTo>
                <a:cubicBezTo>
                  <a:pt x="8637474" y="5293975"/>
                  <a:pt x="8651055" y="5298874"/>
                  <a:pt x="8665565" y="5304951"/>
                </a:cubicBezTo>
                <a:cubicBezTo>
                  <a:pt x="8680076" y="5311028"/>
                  <a:pt x="8695021" y="5318160"/>
                  <a:pt x="8710399" y="5326345"/>
                </a:cubicBezTo>
                <a:cubicBezTo>
                  <a:pt x="8725779" y="5334531"/>
                  <a:pt x="8740599" y="5343585"/>
                  <a:pt x="8754862" y="5353507"/>
                </a:cubicBezTo>
                <a:cubicBezTo>
                  <a:pt x="8769125" y="5363428"/>
                  <a:pt x="8782209" y="5374218"/>
                  <a:pt x="8794115" y="5385877"/>
                </a:cubicBezTo>
                <a:cubicBezTo>
                  <a:pt x="8806021" y="5397535"/>
                  <a:pt x="8815820" y="5409937"/>
                  <a:pt x="8823509" y="5423084"/>
                </a:cubicBezTo>
                <a:lnTo>
                  <a:pt x="8823509" y="5468104"/>
                </a:lnTo>
                <a:lnTo>
                  <a:pt x="8909829" y="5468104"/>
                </a:lnTo>
                <a:lnTo>
                  <a:pt x="8909829" y="5176401"/>
                </a:lnTo>
                <a:cubicBezTo>
                  <a:pt x="8919999" y="5177145"/>
                  <a:pt x="8930541" y="5179130"/>
                  <a:pt x="8941455" y="5182354"/>
                </a:cubicBezTo>
                <a:cubicBezTo>
                  <a:pt x="8952370" y="5185579"/>
                  <a:pt x="8962539" y="5189734"/>
                  <a:pt x="8971965" y="5194819"/>
                </a:cubicBezTo>
                <a:cubicBezTo>
                  <a:pt x="8981391" y="5199904"/>
                  <a:pt x="8989639" y="5205733"/>
                  <a:pt x="8996707" y="5212306"/>
                </a:cubicBezTo>
                <a:cubicBezTo>
                  <a:pt x="9003777" y="5218879"/>
                  <a:pt x="9008675" y="5225762"/>
                  <a:pt x="9011405" y="5232956"/>
                </a:cubicBezTo>
                <a:cubicBezTo>
                  <a:pt x="9005948" y="5233204"/>
                  <a:pt x="8999871" y="5234506"/>
                  <a:pt x="8993173" y="5236863"/>
                </a:cubicBezTo>
                <a:cubicBezTo>
                  <a:pt x="8986476" y="5239219"/>
                  <a:pt x="8980151" y="5242816"/>
                  <a:pt x="8974197" y="5247653"/>
                </a:cubicBezTo>
                <a:cubicBezTo>
                  <a:pt x="8968245" y="5252489"/>
                  <a:pt x="8963283" y="5258691"/>
                  <a:pt x="8959315" y="5266256"/>
                </a:cubicBezTo>
                <a:cubicBezTo>
                  <a:pt x="8955347" y="5273821"/>
                  <a:pt x="8953361" y="5283061"/>
                  <a:pt x="8953361" y="5293975"/>
                </a:cubicBezTo>
                <a:cubicBezTo>
                  <a:pt x="8953361" y="5301417"/>
                  <a:pt x="8954788" y="5308734"/>
                  <a:pt x="8957641" y="5315927"/>
                </a:cubicBezTo>
                <a:cubicBezTo>
                  <a:pt x="8960493" y="5323121"/>
                  <a:pt x="8964585" y="5329570"/>
                  <a:pt x="8969919" y="5335275"/>
                </a:cubicBezTo>
                <a:cubicBezTo>
                  <a:pt x="8975252" y="5340980"/>
                  <a:pt x="8981701" y="5345631"/>
                  <a:pt x="8989267" y="5349228"/>
                </a:cubicBezTo>
                <a:cubicBezTo>
                  <a:pt x="8996832" y="5352824"/>
                  <a:pt x="9005327" y="5354623"/>
                  <a:pt x="9014753" y="5354623"/>
                </a:cubicBezTo>
                <a:cubicBezTo>
                  <a:pt x="9022939" y="5354623"/>
                  <a:pt x="9031993" y="5352762"/>
                  <a:pt x="9041915" y="5349042"/>
                </a:cubicBezTo>
                <a:cubicBezTo>
                  <a:pt x="9051836" y="5345321"/>
                  <a:pt x="9061076" y="5339244"/>
                  <a:pt x="9069633" y="5330810"/>
                </a:cubicBezTo>
                <a:cubicBezTo>
                  <a:pt x="9078191" y="5322377"/>
                  <a:pt x="9085385" y="5311401"/>
                  <a:pt x="9091213" y="5297882"/>
                </a:cubicBezTo>
                <a:cubicBezTo>
                  <a:pt x="9097043" y="5284363"/>
                  <a:pt x="9099957" y="5267930"/>
                  <a:pt x="9099957" y="5248583"/>
                </a:cubicBezTo>
                <a:cubicBezTo>
                  <a:pt x="9099957" y="5227747"/>
                  <a:pt x="9094996" y="5208523"/>
                  <a:pt x="9085075" y="5190912"/>
                </a:cubicBezTo>
                <a:cubicBezTo>
                  <a:pt x="9075153" y="5173301"/>
                  <a:pt x="9061573" y="5157922"/>
                  <a:pt x="9044333" y="5144775"/>
                </a:cubicBezTo>
                <a:cubicBezTo>
                  <a:pt x="9027093" y="5131629"/>
                  <a:pt x="9006939" y="5121087"/>
                  <a:pt x="8983871" y="5113149"/>
                </a:cubicBezTo>
                <a:cubicBezTo>
                  <a:pt x="8960803" y="5105212"/>
                  <a:pt x="8936122" y="5100499"/>
                  <a:pt x="8909829" y="5099010"/>
                </a:cubicBezTo>
                <a:lnTo>
                  <a:pt x="8909829" y="5055106"/>
                </a:lnTo>
                <a:lnTo>
                  <a:pt x="9181813" y="5055106"/>
                </a:lnTo>
                <a:lnTo>
                  <a:pt x="9181813" y="4976971"/>
                </a:lnTo>
                <a:lnTo>
                  <a:pt x="8578761" y="4976971"/>
                </a:lnTo>
                <a:lnTo>
                  <a:pt x="8550781" y="4976971"/>
                </a:lnTo>
                <a:lnTo>
                  <a:pt x="8492441" y="4976971"/>
                </a:lnTo>
                <a:cubicBezTo>
                  <a:pt x="8474830" y="4976971"/>
                  <a:pt x="8460443" y="4979452"/>
                  <a:pt x="8449281" y="4984413"/>
                </a:cubicBezTo>
                <a:cubicBezTo>
                  <a:pt x="8438119" y="4989374"/>
                  <a:pt x="8428569" y="4995699"/>
                  <a:pt x="8420632" y="5003388"/>
                </a:cubicBezTo>
                <a:cubicBezTo>
                  <a:pt x="8412198" y="4996443"/>
                  <a:pt x="8401718" y="4990304"/>
                  <a:pt x="8389192" y="4984971"/>
                </a:cubicBezTo>
                <a:cubicBezTo>
                  <a:pt x="8376665" y="4979638"/>
                  <a:pt x="8362589" y="4976971"/>
                  <a:pt x="8346962" y="4976971"/>
                </a:cubicBezTo>
                <a:lnTo>
                  <a:pt x="8310871" y="4976971"/>
                </a:lnTo>
                <a:lnTo>
                  <a:pt x="8284082" y="4976971"/>
                </a:lnTo>
                <a:lnTo>
                  <a:pt x="7789377" y="4976971"/>
                </a:lnTo>
                <a:lnTo>
                  <a:pt x="7760207" y="4976971"/>
                </a:lnTo>
                <a:lnTo>
                  <a:pt x="7536220" y="4976971"/>
                </a:lnTo>
                <a:lnTo>
                  <a:pt x="7512557" y="4976971"/>
                </a:lnTo>
                <a:lnTo>
                  <a:pt x="7436878" y="4976971"/>
                </a:lnTo>
                <a:cubicBezTo>
                  <a:pt x="7422243" y="4976971"/>
                  <a:pt x="7409593" y="4979762"/>
                  <a:pt x="7398926" y="4985343"/>
                </a:cubicBezTo>
                <a:cubicBezTo>
                  <a:pt x="7388260" y="4990924"/>
                  <a:pt x="7379703" y="4997683"/>
                  <a:pt x="7373254" y="5005621"/>
                </a:cubicBezTo>
                <a:cubicBezTo>
                  <a:pt x="7367300" y="5000908"/>
                  <a:pt x="7360169" y="4996753"/>
                  <a:pt x="7351860" y="4993156"/>
                </a:cubicBezTo>
                <a:cubicBezTo>
                  <a:pt x="7343550" y="4989560"/>
                  <a:pt x="7334807" y="4986583"/>
                  <a:pt x="7325629" y="4984227"/>
                </a:cubicBezTo>
                <a:cubicBezTo>
                  <a:pt x="7316451" y="4981870"/>
                  <a:pt x="7307273" y="4980072"/>
                  <a:pt x="7298095" y="4978832"/>
                </a:cubicBezTo>
                <a:cubicBezTo>
                  <a:pt x="7288917" y="4977591"/>
                  <a:pt x="7280484" y="4976971"/>
                  <a:pt x="7272795" y="4976971"/>
                </a:cubicBezTo>
                <a:close/>
                <a:moveTo>
                  <a:pt x="2683382" y="4976971"/>
                </a:moveTo>
                <a:lnTo>
                  <a:pt x="2683382" y="5055106"/>
                </a:lnTo>
                <a:lnTo>
                  <a:pt x="3029780" y="5055106"/>
                </a:lnTo>
                <a:lnTo>
                  <a:pt x="3029780" y="5174169"/>
                </a:lnTo>
                <a:cubicBezTo>
                  <a:pt x="3023083" y="5164991"/>
                  <a:pt x="3015083" y="5155937"/>
                  <a:pt x="3005781" y="5147008"/>
                </a:cubicBezTo>
                <a:cubicBezTo>
                  <a:pt x="2996479" y="5138078"/>
                  <a:pt x="2985937" y="5130140"/>
                  <a:pt x="2974155" y="5123195"/>
                </a:cubicBezTo>
                <a:cubicBezTo>
                  <a:pt x="2962374" y="5116250"/>
                  <a:pt x="2949227" y="5110607"/>
                  <a:pt x="2934716" y="5106266"/>
                </a:cubicBezTo>
                <a:cubicBezTo>
                  <a:pt x="2920206" y="5101925"/>
                  <a:pt x="2904393" y="5099755"/>
                  <a:pt x="2887277" y="5099755"/>
                </a:cubicBezTo>
                <a:cubicBezTo>
                  <a:pt x="2865201" y="5099755"/>
                  <a:pt x="2844551" y="5102917"/>
                  <a:pt x="2825328" y="5109242"/>
                </a:cubicBezTo>
                <a:cubicBezTo>
                  <a:pt x="2806104" y="5115568"/>
                  <a:pt x="2789361" y="5124745"/>
                  <a:pt x="2775098" y="5136776"/>
                </a:cubicBezTo>
                <a:cubicBezTo>
                  <a:pt x="2760835" y="5148806"/>
                  <a:pt x="2749611" y="5163441"/>
                  <a:pt x="2741425" y="5180680"/>
                </a:cubicBezTo>
                <a:cubicBezTo>
                  <a:pt x="2733240" y="5197919"/>
                  <a:pt x="2729147" y="5217453"/>
                  <a:pt x="2729147" y="5239281"/>
                </a:cubicBezTo>
                <a:cubicBezTo>
                  <a:pt x="2729147" y="5254660"/>
                  <a:pt x="2731007" y="5268365"/>
                  <a:pt x="2734728" y="5280395"/>
                </a:cubicBezTo>
                <a:cubicBezTo>
                  <a:pt x="2738449" y="5292425"/>
                  <a:pt x="2743472" y="5303091"/>
                  <a:pt x="2749797" y="5312393"/>
                </a:cubicBezTo>
                <a:cubicBezTo>
                  <a:pt x="2756122" y="5321695"/>
                  <a:pt x="2763440" y="5329632"/>
                  <a:pt x="2771749" y="5336205"/>
                </a:cubicBezTo>
                <a:cubicBezTo>
                  <a:pt x="2780059" y="5342778"/>
                  <a:pt x="2788679" y="5348112"/>
                  <a:pt x="2797608" y="5352204"/>
                </a:cubicBezTo>
                <a:cubicBezTo>
                  <a:pt x="2806538" y="5356297"/>
                  <a:pt x="2815592" y="5359336"/>
                  <a:pt x="2824770" y="5361320"/>
                </a:cubicBezTo>
                <a:cubicBezTo>
                  <a:pt x="2833947" y="5363304"/>
                  <a:pt x="2842505" y="5364297"/>
                  <a:pt x="2850442" y="5364297"/>
                </a:cubicBezTo>
                <a:cubicBezTo>
                  <a:pt x="2866565" y="5364297"/>
                  <a:pt x="2881448" y="5362808"/>
                  <a:pt x="2895091" y="5359832"/>
                </a:cubicBezTo>
                <a:cubicBezTo>
                  <a:pt x="2908734" y="5356855"/>
                  <a:pt x="2920453" y="5352142"/>
                  <a:pt x="2930251" y="5345693"/>
                </a:cubicBezTo>
                <a:cubicBezTo>
                  <a:pt x="2940049" y="5339244"/>
                  <a:pt x="2947739" y="5330748"/>
                  <a:pt x="2953320" y="5320206"/>
                </a:cubicBezTo>
                <a:cubicBezTo>
                  <a:pt x="2958901" y="5309664"/>
                  <a:pt x="2961691" y="5296704"/>
                  <a:pt x="2961691" y="5281325"/>
                </a:cubicBezTo>
                <a:cubicBezTo>
                  <a:pt x="2961691" y="5273635"/>
                  <a:pt x="2960203" y="5266132"/>
                  <a:pt x="2957226" y="5258815"/>
                </a:cubicBezTo>
                <a:cubicBezTo>
                  <a:pt x="2954250" y="5251497"/>
                  <a:pt x="2950095" y="5244986"/>
                  <a:pt x="2944762" y="5239281"/>
                </a:cubicBezTo>
                <a:cubicBezTo>
                  <a:pt x="2939429" y="5233576"/>
                  <a:pt x="2933042" y="5228987"/>
                  <a:pt x="2925601" y="5225514"/>
                </a:cubicBezTo>
                <a:cubicBezTo>
                  <a:pt x="2918159" y="5222042"/>
                  <a:pt x="2909849" y="5220305"/>
                  <a:pt x="2900672" y="5220305"/>
                </a:cubicBezTo>
                <a:cubicBezTo>
                  <a:pt x="2888270" y="5220305"/>
                  <a:pt x="2878100" y="5222724"/>
                  <a:pt x="2870162" y="5227561"/>
                </a:cubicBezTo>
                <a:cubicBezTo>
                  <a:pt x="2862225" y="5232398"/>
                  <a:pt x="2855962" y="5238041"/>
                  <a:pt x="2851372" y="5244490"/>
                </a:cubicBezTo>
                <a:cubicBezTo>
                  <a:pt x="2846784" y="5250939"/>
                  <a:pt x="2843621" y="5257636"/>
                  <a:pt x="2841884" y="5264582"/>
                </a:cubicBezTo>
                <a:cubicBezTo>
                  <a:pt x="2840148" y="5271527"/>
                  <a:pt x="2839280" y="5277728"/>
                  <a:pt x="2839280" y="5283185"/>
                </a:cubicBezTo>
                <a:cubicBezTo>
                  <a:pt x="2833575" y="5282937"/>
                  <a:pt x="2828552" y="5279340"/>
                  <a:pt x="2824212" y="5272395"/>
                </a:cubicBezTo>
                <a:cubicBezTo>
                  <a:pt x="2819870" y="5265450"/>
                  <a:pt x="2817700" y="5255652"/>
                  <a:pt x="2817700" y="5243002"/>
                </a:cubicBezTo>
                <a:cubicBezTo>
                  <a:pt x="2817700" y="5232832"/>
                  <a:pt x="2819127" y="5224212"/>
                  <a:pt x="2821979" y="5217143"/>
                </a:cubicBezTo>
                <a:cubicBezTo>
                  <a:pt x="2824832" y="5210073"/>
                  <a:pt x="2829234" y="5203810"/>
                  <a:pt x="2835187" y="5198353"/>
                </a:cubicBezTo>
                <a:cubicBezTo>
                  <a:pt x="2841141" y="5192896"/>
                  <a:pt x="2848706" y="5188493"/>
                  <a:pt x="2857884" y="5185145"/>
                </a:cubicBezTo>
                <a:cubicBezTo>
                  <a:pt x="2867062" y="5181796"/>
                  <a:pt x="2877851" y="5180122"/>
                  <a:pt x="2890254" y="5180122"/>
                </a:cubicBezTo>
                <a:cubicBezTo>
                  <a:pt x="2902408" y="5180122"/>
                  <a:pt x="2914377" y="5182664"/>
                  <a:pt x="2926159" y="5187749"/>
                </a:cubicBezTo>
                <a:cubicBezTo>
                  <a:pt x="2937941" y="5192834"/>
                  <a:pt x="2948979" y="5199655"/>
                  <a:pt x="2959273" y="5208213"/>
                </a:cubicBezTo>
                <a:cubicBezTo>
                  <a:pt x="2969567" y="5216771"/>
                  <a:pt x="2979054" y="5226631"/>
                  <a:pt x="2987736" y="5237793"/>
                </a:cubicBezTo>
                <a:cubicBezTo>
                  <a:pt x="2996418" y="5248955"/>
                  <a:pt x="3003859" y="5260551"/>
                  <a:pt x="3010060" y="5272581"/>
                </a:cubicBezTo>
                <a:cubicBezTo>
                  <a:pt x="3016262" y="5284611"/>
                  <a:pt x="3021098" y="5296642"/>
                  <a:pt x="3024571" y="5308672"/>
                </a:cubicBezTo>
                <a:cubicBezTo>
                  <a:pt x="3028043" y="5320702"/>
                  <a:pt x="3029780" y="5331926"/>
                  <a:pt x="3029780" y="5342344"/>
                </a:cubicBezTo>
                <a:lnTo>
                  <a:pt x="3029780" y="5468104"/>
                </a:lnTo>
                <a:lnTo>
                  <a:pt x="3116101" y="5468104"/>
                </a:lnTo>
                <a:lnTo>
                  <a:pt x="3116101" y="5055106"/>
                </a:lnTo>
                <a:lnTo>
                  <a:pt x="3197732" y="5055106"/>
                </a:lnTo>
                <a:lnTo>
                  <a:pt x="3220280" y="5055106"/>
                </a:lnTo>
                <a:lnTo>
                  <a:pt x="3240893" y="5055106"/>
                </a:lnTo>
                <a:cubicBezTo>
                  <a:pt x="3250319" y="5055106"/>
                  <a:pt x="3258814" y="5056656"/>
                  <a:pt x="3266380" y="5059757"/>
                </a:cubicBezTo>
                <a:cubicBezTo>
                  <a:pt x="3273945" y="5062858"/>
                  <a:pt x="3280333" y="5067198"/>
                  <a:pt x="3285542" y="5072780"/>
                </a:cubicBezTo>
                <a:cubicBezTo>
                  <a:pt x="3290751" y="5078361"/>
                  <a:pt x="3294781" y="5084934"/>
                  <a:pt x="3297633" y="5092499"/>
                </a:cubicBezTo>
                <a:cubicBezTo>
                  <a:pt x="3300486" y="5100065"/>
                  <a:pt x="3301913" y="5108312"/>
                  <a:pt x="3301913" y="5117242"/>
                </a:cubicBezTo>
                <a:lnTo>
                  <a:pt x="3301913" y="5505311"/>
                </a:lnTo>
                <a:lnTo>
                  <a:pt x="3388233" y="5505311"/>
                </a:lnTo>
                <a:lnTo>
                  <a:pt x="3388233" y="5094174"/>
                </a:lnTo>
                <a:cubicBezTo>
                  <a:pt x="3388233" y="5090453"/>
                  <a:pt x="3388543" y="5086360"/>
                  <a:pt x="3389163" y="5081895"/>
                </a:cubicBezTo>
                <a:cubicBezTo>
                  <a:pt x="3389783" y="5077430"/>
                  <a:pt x="3391210" y="5073213"/>
                  <a:pt x="3393442" y="5069245"/>
                </a:cubicBezTo>
                <a:cubicBezTo>
                  <a:pt x="3395674" y="5065276"/>
                  <a:pt x="3399085" y="5061927"/>
                  <a:pt x="3403674" y="5059199"/>
                </a:cubicBezTo>
                <a:cubicBezTo>
                  <a:pt x="3408262" y="5056470"/>
                  <a:pt x="3414526" y="5055106"/>
                  <a:pt x="3422463" y="5055106"/>
                </a:cubicBezTo>
                <a:lnTo>
                  <a:pt x="3464433" y="5055106"/>
                </a:lnTo>
                <a:lnTo>
                  <a:pt x="3492413" y="5055106"/>
                </a:lnTo>
                <a:lnTo>
                  <a:pt x="3538103" y="5055106"/>
                </a:lnTo>
                <a:cubicBezTo>
                  <a:pt x="3547280" y="5055106"/>
                  <a:pt x="3557265" y="5058579"/>
                  <a:pt x="3568054" y="5065524"/>
                </a:cubicBezTo>
                <a:cubicBezTo>
                  <a:pt x="3578845" y="5072469"/>
                  <a:pt x="3589386" y="5081399"/>
                  <a:pt x="3599680" y="5092313"/>
                </a:cubicBezTo>
                <a:cubicBezTo>
                  <a:pt x="3609974" y="5103227"/>
                  <a:pt x="3619524" y="5115630"/>
                  <a:pt x="3628329" y="5129520"/>
                </a:cubicBezTo>
                <a:cubicBezTo>
                  <a:pt x="3637136" y="5143411"/>
                  <a:pt x="3644019" y="5157177"/>
                  <a:pt x="3648979" y="5170820"/>
                </a:cubicBezTo>
                <a:cubicBezTo>
                  <a:pt x="3643026" y="5170572"/>
                  <a:pt x="3637941" y="5170448"/>
                  <a:pt x="3633725" y="5170448"/>
                </a:cubicBezTo>
                <a:cubicBezTo>
                  <a:pt x="3618098" y="5170448"/>
                  <a:pt x="3603215" y="5173052"/>
                  <a:pt x="3589076" y="5178261"/>
                </a:cubicBezTo>
                <a:cubicBezTo>
                  <a:pt x="3574938" y="5183470"/>
                  <a:pt x="3562784" y="5190726"/>
                  <a:pt x="3552614" y="5200028"/>
                </a:cubicBezTo>
                <a:cubicBezTo>
                  <a:pt x="3542444" y="5209329"/>
                  <a:pt x="3534506" y="5220305"/>
                  <a:pt x="3528801" y="5232956"/>
                </a:cubicBezTo>
                <a:cubicBezTo>
                  <a:pt x="3523096" y="5245606"/>
                  <a:pt x="3520243" y="5259249"/>
                  <a:pt x="3520243" y="5273884"/>
                </a:cubicBezTo>
                <a:cubicBezTo>
                  <a:pt x="3520243" y="5291495"/>
                  <a:pt x="3523344" y="5307370"/>
                  <a:pt x="3529545" y="5321509"/>
                </a:cubicBezTo>
                <a:cubicBezTo>
                  <a:pt x="3535746" y="5335647"/>
                  <a:pt x="3544242" y="5347677"/>
                  <a:pt x="3555032" y="5357599"/>
                </a:cubicBezTo>
                <a:cubicBezTo>
                  <a:pt x="3565822" y="5367521"/>
                  <a:pt x="3578472" y="5375087"/>
                  <a:pt x="3592983" y="5380296"/>
                </a:cubicBezTo>
                <a:cubicBezTo>
                  <a:pt x="3607494" y="5385505"/>
                  <a:pt x="3623059" y="5388109"/>
                  <a:pt x="3639678" y="5388109"/>
                </a:cubicBezTo>
                <a:cubicBezTo>
                  <a:pt x="3658529" y="5388109"/>
                  <a:pt x="3674714" y="5384884"/>
                  <a:pt x="3688233" y="5378435"/>
                </a:cubicBezTo>
                <a:cubicBezTo>
                  <a:pt x="3701752" y="5371986"/>
                  <a:pt x="3712790" y="5363738"/>
                  <a:pt x="3721347" y="5353693"/>
                </a:cubicBezTo>
                <a:cubicBezTo>
                  <a:pt x="3729905" y="5343647"/>
                  <a:pt x="3736168" y="5332547"/>
                  <a:pt x="3740136" y="5320392"/>
                </a:cubicBezTo>
                <a:cubicBezTo>
                  <a:pt x="3744105" y="5308238"/>
                  <a:pt x="3746090" y="5296580"/>
                  <a:pt x="3746090" y="5285418"/>
                </a:cubicBezTo>
                <a:cubicBezTo>
                  <a:pt x="3756260" y="5290875"/>
                  <a:pt x="3766616" y="5299246"/>
                  <a:pt x="3777157" y="5310532"/>
                </a:cubicBezTo>
                <a:cubicBezTo>
                  <a:pt x="3787699" y="5321819"/>
                  <a:pt x="3797311" y="5333849"/>
                  <a:pt x="3805993" y="5346623"/>
                </a:cubicBezTo>
                <a:cubicBezTo>
                  <a:pt x="3814675" y="5359398"/>
                  <a:pt x="3821930" y="5371738"/>
                  <a:pt x="3827759" y="5383644"/>
                </a:cubicBezTo>
                <a:cubicBezTo>
                  <a:pt x="3833588" y="5395551"/>
                  <a:pt x="3837123" y="5404728"/>
                  <a:pt x="3838364" y="5411177"/>
                </a:cubicBezTo>
                <a:lnTo>
                  <a:pt x="3838364" y="5468104"/>
                </a:lnTo>
                <a:lnTo>
                  <a:pt x="3924684" y="5468104"/>
                </a:lnTo>
                <a:lnTo>
                  <a:pt x="3924684" y="5055106"/>
                </a:lnTo>
                <a:lnTo>
                  <a:pt x="4007358" y="5055106"/>
                </a:lnTo>
                <a:lnTo>
                  <a:pt x="4028864" y="5055106"/>
                </a:lnTo>
                <a:lnTo>
                  <a:pt x="4050517" y="5055106"/>
                </a:lnTo>
                <a:cubicBezTo>
                  <a:pt x="4059944" y="5055106"/>
                  <a:pt x="4068439" y="5056656"/>
                  <a:pt x="4076005" y="5059757"/>
                </a:cubicBezTo>
                <a:cubicBezTo>
                  <a:pt x="4083570" y="5062858"/>
                  <a:pt x="4089958" y="5067198"/>
                  <a:pt x="4095166" y="5072780"/>
                </a:cubicBezTo>
                <a:cubicBezTo>
                  <a:pt x="4100376" y="5078361"/>
                  <a:pt x="4104406" y="5084934"/>
                  <a:pt x="4107259" y="5092499"/>
                </a:cubicBezTo>
                <a:cubicBezTo>
                  <a:pt x="4110111" y="5100065"/>
                  <a:pt x="4111537" y="5108312"/>
                  <a:pt x="4111537" y="5117242"/>
                </a:cubicBezTo>
                <a:lnTo>
                  <a:pt x="4111537" y="5505311"/>
                </a:lnTo>
                <a:lnTo>
                  <a:pt x="4197858" y="5505311"/>
                </a:lnTo>
                <a:lnTo>
                  <a:pt x="4197858" y="5094174"/>
                </a:lnTo>
                <a:cubicBezTo>
                  <a:pt x="4197858" y="5090453"/>
                  <a:pt x="4198168" y="5086360"/>
                  <a:pt x="4198788" y="5081895"/>
                </a:cubicBezTo>
                <a:cubicBezTo>
                  <a:pt x="4199408" y="5077430"/>
                  <a:pt x="4200834" y="5073213"/>
                  <a:pt x="4203066" y="5069245"/>
                </a:cubicBezTo>
                <a:cubicBezTo>
                  <a:pt x="4205299" y="5065276"/>
                  <a:pt x="4208710" y="5061927"/>
                  <a:pt x="4213299" y="5059199"/>
                </a:cubicBezTo>
                <a:cubicBezTo>
                  <a:pt x="4217888" y="5056470"/>
                  <a:pt x="4224151" y="5055106"/>
                  <a:pt x="4232088" y="5055106"/>
                </a:cubicBezTo>
                <a:lnTo>
                  <a:pt x="4274058" y="5055106"/>
                </a:lnTo>
                <a:lnTo>
                  <a:pt x="4302038" y="5055106"/>
                </a:lnTo>
                <a:lnTo>
                  <a:pt x="4482416" y="5055106"/>
                </a:lnTo>
                <a:cubicBezTo>
                  <a:pt x="4459348" y="5092065"/>
                  <a:pt x="4447070" y="5143659"/>
                  <a:pt x="4445582" y="5209887"/>
                </a:cubicBezTo>
                <a:lnTo>
                  <a:pt x="4524460" y="5209887"/>
                </a:lnTo>
                <a:cubicBezTo>
                  <a:pt x="4538351" y="5209887"/>
                  <a:pt x="4549761" y="5211810"/>
                  <a:pt x="4558690" y="5215655"/>
                </a:cubicBezTo>
                <a:cubicBezTo>
                  <a:pt x="4567621" y="5219499"/>
                  <a:pt x="4574690" y="5224832"/>
                  <a:pt x="4579899" y="5231654"/>
                </a:cubicBezTo>
                <a:cubicBezTo>
                  <a:pt x="4585107" y="5238475"/>
                  <a:pt x="4588704" y="5246474"/>
                  <a:pt x="4590689" y="5255652"/>
                </a:cubicBezTo>
                <a:cubicBezTo>
                  <a:pt x="4592673" y="5264830"/>
                  <a:pt x="4593665" y="5274752"/>
                  <a:pt x="4593665" y="5285418"/>
                </a:cubicBezTo>
                <a:cubicBezTo>
                  <a:pt x="4593665" y="5299556"/>
                  <a:pt x="4591867" y="5311897"/>
                  <a:pt x="4588270" y="5322439"/>
                </a:cubicBezTo>
                <a:cubicBezTo>
                  <a:pt x="4584673" y="5332981"/>
                  <a:pt x="4579713" y="5341724"/>
                  <a:pt x="4573387" y="5348670"/>
                </a:cubicBezTo>
                <a:cubicBezTo>
                  <a:pt x="4567062" y="5355615"/>
                  <a:pt x="4559683" y="5360762"/>
                  <a:pt x="4551249" y="5364111"/>
                </a:cubicBezTo>
                <a:cubicBezTo>
                  <a:pt x="4542815" y="5367459"/>
                  <a:pt x="4533638" y="5369134"/>
                  <a:pt x="4523716" y="5369134"/>
                </a:cubicBezTo>
                <a:cubicBezTo>
                  <a:pt x="4503625" y="5369134"/>
                  <a:pt x="4485828" y="5364359"/>
                  <a:pt x="4470324" y="5354809"/>
                </a:cubicBezTo>
                <a:cubicBezTo>
                  <a:pt x="4454821" y="5345259"/>
                  <a:pt x="4440496" y="5329942"/>
                  <a:pt x="4427350" y="5308858"/>
                </a:cubicBezTo>
                <a:cubicBezTo>
                  <a:pt x="4415692" y="5290503"/>
                  <a:pt x="4406080" y="5270783"/>
                  <a:pt x="4398515" y="5249699"/>
                </a:cubicBezTo>
                <a:cubicBezTo>
                  <a:pt x="4390949" y="5228615"/>
                  <a:pt x="4385430" y="5206167"/>
                  <a:pt x="4381957" y="5182354"/>
                </a:cubicBezTo>
                <a:lnTo>
                  <a:pt x="4300475" y="5197609"/>
                </a:lnTo>
                <a:cubicBezTo>
                  <a:pt x="4307172" y="5233080"/>
                  <a:pt x="4316102" y="5264768"/>
                  <a:pt x="4327263" y="5292673"/>
                </a:cubicBezTo>
                <a:cubicBezTo>
                  <a:pt x="4338425" y="5320578"/>
                  <a:pt x="4351572" y="5345197"/>
                  <a:pt x="4366702" y="5366529"/>
                </a:cubicBezTo>
                <a:cubicBezTo>
                  <a:pt x="4376376" y="5380420"/>
                  <a:pt x="4387229" y="5392512"/>
                  <a:pt x="4399258" y="5402806"/>
                </a:cubicBezTo>
                <a:cubicBezTo>
                  <a:pt x="4411289" y="5413100"/>
                  <a:pt x="4424063" y="5421719"/>
                  <a:pt x="4437582" y="5428665"/>
                </a:cubicBezTo>
                <a:cubicBezTo>
                  <a:pt x="4451100" y="5435610"/>
                  <a:pt x="4465116" y="5440819"/>
                  <a:pt x="4479626" y="5444292"/>
                </a:cubicBezTo>
                <a:cubicBezTo>
                  <a:pt x="4494136" y="5447764"/>
                  <a:pt x="4508834" y="5449501"/>
                  <a:pt x="4523716" y="5449501"/>
                </a:cubicBezTo>
                <a:cubicBezTo>
                  <a:pt x="4544552" y="5449501"/>
                  <a:pt x="4564582" y="5445966"/>
                  <a:pt x="4583805" y="5438897"/>
                </a:cubicBezTo>
                <a:cubicBezTo>
                  <a:pt x="4603029" y="5431827"/>
                  <a:pt x="4619897" y="5421347"/>
                  <a:pt x="4634407" y="5407457"/>
                </a:cubicBezTo>
                <a:cubicBezTo>
                  <a:pt x="4648918" y="5393566"/>
                  <a:pt x="4660514" y="5376389"/>
                  <a:pt x="4669196" y="5355925"/>
                </a:cubicBezTo>
                <a:cubicBezTo>
                  <a:pt x="4677877" y="5335461"/>
                  <a:pt x="4682218" y="5311959"/>
                  <a:pt x="4682218" y="5285418"/>
                </a:cubicBezTo>
                <a:cubicBezTo>
                  <a:pt x="4682218" y="5263093"/>
                  <a:pt x="4678869" y="5242506"/>
                  <a:pt x="4672173" y="5223654"/>
                </a:cubicBezTo>
                <a:cubicBezTo>
                  <a:pt x="4665476" y="5204802"/>
                  <a:pt x="4655988" y="5188617"/>
                  <a:pt x="4643708" y="5175099"/>
                </a:cubicBezTo>
                <a:cubicBezTo>
                  <a:pt x="4631431" y="5161580"/>
                  <a:pt x="4616609" y="5150976"/>
                  <a:pt x="4599246" y="5143287"/>
                </a:cubicBezTo>
                <a:cubicBezTo>
                  <a:pt x="4581883" y="5135597"/>
                  <a:pt x="4562659" y="5131753"/>
                  <a:pt x="4541576" y="5131753"/>
                </a:cubicBezTo>
                <a:lnTo>
                  <a:pt x="4535623" y="5131753"/>
                </a:lnTo>
                <a:cubicBezTo>
                  <a:pt x="4536862" y="5124063"/>
                  <a:pt x="4538972" y="5116498"/>
                  <a:pt x="4541948" y="5109056"/>
                </a:cubicBezTo>
                <a:cubicBezTo>
                  <a:pt x="4544925" y="5101615"/>
                  <a:pt x="4548397" y="5094608"/>
                  <a:pt x="4552366" y="5088034"/>
                </a:cubicBezTo>
                <a:cubicBezTo>
                  <a:pt x="4556335" y="5081461"/>
                  <a:pt x="4560737" y="5075384"/>
                  <a:pt x="4565574" y="5069803"/>
                </a:cubicBezTo>
                <a:cubicBezTo>
                  <a:pt x="4570411" y="5064222"/>
                  <a:pt x="4575310" y="5059323"/>
                  <a:pt x="4580271" y="5055106"/>
                </a:cubicBezTo>
                <a:lnTo>
                  <a:pt x="4634966" y="5055106"/>
                </a:lnTo>
                <a:cubicBezTo>
                  <a:pt x="4637445" y="5069245"/>
                  <a:pt x="4641973" y="5084314"/>
                  <a:pt x="4648545" y="5100313"/>
                </a:cubicBezTo>
                <a:cubicBezTo>
                  <a:pt x="4655119" y="5116312"/>
                  <a:pt x="4663181" y="5131567"/>
                  <a:pt x="4672730" y="5146077"/>
                </a:cubicBezTo>
                <a:cubicBezTo>
                  <a:pt x="4682280" y="5160588"/>
                  <a:pt x="4692946" y="5173735"/>
                  <a:pt x="4704728" y="5185517"/>
                </a:cubicBezTo>
                <a:cubicBezTo>
                  <a:pt x="4716510" y="5197299"/>
                  <a:pt x="4729099" y="5206167"/>
                  <a:pt x="4742494" y="5212120"/>
                </a:cubicBezTo>
                <a:lnTo>
                  <a:pt x="4742494" y="5468104"/>
                </a:lnTo>
                <a:lnTo>
                  <a:pt x="4828814" y="5468104"/>
                </a:lnTo>
                <a:lnTo>
                  <a:pt x="4828814" y="5146635"/>
                </a:lnTo>
                <a:lnTo>
                  <a:pt x="4794583" y="5146635"/>
                </a:lnTo>
                <a:cubicBezTo>
                  <a:pt x="4785902" y="5146635"/>
                  <a:pt x="4777593" y="5143783"/>
                  <a:pt x="4769656" y="5138078"/>
                </a:cubicBezTo>
                <a:cubicBezTo>
                  <a:pt x="4761717" y="5132373"/>
                  <a:pt x="4754585" y="5125117"/>
                  <a:pt x="4748261" y="5116312"/>
                </a:cubicBezTo>
                <a:cubicBezTo>
                  <a:pt x="4741935" y="5107506"/>
                  <a:pt x="4736478" y="5097708"/>
                  <a:pt x="4731889" y="5086918"/>
                </a:cubicBezTo>
                <a:cubicBezTo>
                  <a:pt x="4727300" y="5076128"/>
                  <a:pt x="4723890" y="5065524"/>
                  <a:pt x="4721657" y="5055106"/>
                </a:cubicBezTo>
                <a:lnTo>
                  <a:pt x="4914391" y="5055106"/>
                </a:lnTo>
                <a:lnTo>
                  <a:pt x="4914391" y="4976971"/>
                </a:lnTo>
                <a:lnTo>
                  <a:pt x="4302038" y="4976971"/>
                </a:lnTo>
                <a:lnTo>
                  <a:pt x="4274058" y="4976971"/>
                </a:lnTo>
                <a:lnTo>
                  <a:pt x="4215717" y="4976971"/>
                </a:lnTo>
                <a:cubicBezTo>
                  <a:pt x="4198106" y="4976971"/>
                  <a:pt x="4183719" y="4979452"/>
                  <a:pt x="4172557" y="4984413"/>
                </a:cubicBezTo>
                <a:cubicBezTo>
                  <a:pt x="4161395" y="4989374"/>
                  <a:pt x="4151846" y="4995699"/>
                  <a:pt x="4143907" y="5003388"/>
                </a:cubicBezTo>
                <a:cubicBezTo>
                  <a:pt x="4135474" y="4996443"/>
                  <a:pt x="4124994" y="4990304"/>
                  <a:pt x="4112467" y="4984971"/>
                </a:cubicBezTo>
                <a:cubicBezTo>
                  <a:pt x="4099941" y="4979638"/>
                  <a:pt x="4085865" y="4976971"/>
                  <a:pt x="4070238" y="4976971"/>
                </a:cubicBezTo>
                <a:lnTo>
                  <a:pt x="4028864" y="4976971"/>
                </a:lnTo>
                <a:lnTo>
                  <a:pt x="4007358" y="4976971"/>
                </a:lnTo>
                <a:lnTo>
                  <a:pt x="3492413" y="4976971"/>
                </a:lnTo>
                <a:lnTo>
                  <a:pt x="3464433" y="4976971"/>
                </a:lnTo>
                <a:lnTo>
                  <a:pt x="3406093" y="4976971"/>
                </a:lnTo>
                <a:cubicBezTo>
                  <a:pt x="3388481" y="4976971"/>
                  <a:pt x="3374094" y="4979452"/>
                  <a:pt x="3362932" y="4984413"/>
                </a:cubicBezTo>
                <a:cubicBezTo>
                  <a:pt x="3351770" y="4989374"/>
                  <a:pt x="3342220" y="4995699"/>
                  <a:pt x="3334283" y="5003388"/>
                </a:cubicBezTo>
                <a:cubicBezTo>
                  <a:pt x="3325849" y="4996443"/>
                  <a:pt x="3315369" y="4990304"/>
                  <a:pt x="3302843" y="4984971"/>
                </a:cubicBezTo>
                <a:cubicBezTo>
                  <a:pt x="3290316" y="4979638"/>
                  <a:pt x="3276240" y="4976971"/>
                  <a:pt x="3260612" y="4976971"/>
                </a:cubicBezTo>
                <a:lnTo>
                  <a:pt x="3220280" y="4976971"/>
                </a:lnTo>
                <a:lnTo>
                  <a:pt x="3197732" y="4976971"/>
                </a:lnTo>
                <a:close/>
                <a:moveTo>
                  <a:pt x="1664207" y="4976971"/>
                </a:moveTo>
                <a:lnTo>
                  <a:pt x="1664207" y="5055106"/>
                </a:lnTo>
                <a:lnTo>
                  <a:pt x="1994234" y="5055106"/>
                </a:lnTo>
                <a:lnTo>
                  <a:pt x="1994234" y="5094918"/>
                </a:lnTo>
                <a:cubicBezTo>
                  <a:pt x="1974390" y="5095414"/>
                  <a:pt x="1954174" y="5096840"/>
                  <a:pt x="1933586" y="5099197"/>
                </a:cubicBezTo>
                <a:cubicBezTo>
                  <a:pt x="1912999" y="5101553"/>
                  <a:pt x="1892845" y="5105460"/>
                  <a:pt x="1873125" y="5110917"/>
                </a:cubicBezTo>
                <a:cubicBezTo>
                  <a:pt x="1853405" y="5116374"/>
                  <a:pt x="1834554" y="5123691"/>
                  <a:pt x="1816570" y="5132869"/>
                </a:cubicBezTo>
                <a:cubicBezTo>
                  <a:pt x="1798587" y="5142047"/>
                  <a:pt x="1782278" y="5153457"/>
                  <a:pt x="1767643" y="5167099"/>
                </a:cubicBezTo>
                <a:cubicBezTo>
                  <a:pt x="1753008" y="5180742"/>
                  <a:pt x="1740482" y="5197051"/>
                  <a:pt x="1730064" y="5216027"/>
                </a:cubicBezTo>
                <a:cubicBezTo>
                  <a:pt x="1719646" y="5235002"/>
                  <a:pt x="1712205" y="5257140"/>
                  <a:pt x="1707740" y="5282441"/>
                </a:cubicBezTo>
                <a:cubicBezTo>
                  <a:pt x="1722374" y="5283681"/>
                  <a:pt x="1738374" y="5285914"/>
                  <a:pt x="1755737" y="5289138"/>
                </a:cubicBezTo>
                <a:cubicBezTo>
                  <a:pt x="1773100" y="5292363"/>
                  <a:pt x="1790835" y="5296580"/>
                  <a:pt x="1808943" y="5301789"/>
                </a:cubicBezTo>
                <a:cubicBezTo>
                  <a:pt x="1827050" y="5306998"/>
                  <a:pt x="1845158" y="5313199"/>
                  <a:pt x="1863265" y="5320392"/>
                </a:cubicBezTo>
                <a:cubicBezTo>
                  <a:pt x="1881373" y="5327586"/>
                  <a:pt x="1898612" y="5335771"/>
                  <a:pt x="1914983" y="5344949"/>
                </a:cubicBezTo>
                <a:cubicBezTo>
                  <a:pt x="1931354" y="5354127"/>
                  <a:pt x="1946361" y="5364172"/>
                  <a:pt x="1960003" y="5375087"/>
                </a:cubicBezTo>
                <a:cubicBezTo>
                  <a:pt x="1973646" y="5386001"/>
                  <a:pt x="1985056" y="5397783"/>
                  <a:pt x="1994234" y="5410433"/>
                </a:cubicBezTo>
                <a:lnTo>
                  <a:pt x="1994234" y="5468104"/>
                </a:lnTo>
                <a:lnTo>
                  <a:pt x="2080554" y="5468104"/>
                </a:lnTo>
                <a:lnTo>
                  <a:pt x="2080554" y="5055106"/>
                </a:lnTo>
                <a:lnTo>
                  <a:pt x="2184734" y="5055106"/>
                </a:lnTo>
                <a:lnTo>
                  <a:pt x="2184734" y="4976971"/>
                </a:lnTo>
                <a:close/>
                <a:moveTo>
                  <a:pt x="11436783" y="4968786"/>
                </a:moveTo>
                <a:cubicBezTo>
                  <a:pt x="11471261" y="5024100"/>
                  <a:pt x="11497058" y="5078857"/>
                  <a:pt x="11514173" y="5133055"/>
                </a:cubicBezTo>
                <a:cubicBezTo>
                  <a:pt x="11531289" y="5187253"/>
                  <a:pt x="11539846" y="5238537"/>
                  <a:pt x="11539846" y="5286906"/>
                </a:cubicBezTo>
                <a:cubicBezTo>
                  <a:pt x="11539846" y="5311215"/>
                  <a:pt x="11537675" y="5336639"/>
                  <a:pt x="11533335" y="5363180"/>
                </a:cubicBezTo>
                <a:cubicBezTo>
                  <a:pt x="11528993" y="5389721"/>
                  <a:pt x="11522545" y="5416820"/>
                  <a:pt x="11513987" y="5444478"/>
                </a:cubicBezTo>
                <a:cubicBezTo>
                  <a:pt x="11505430" y="5472135"/>
                  <a:pt x="11494701" y="5500164"/>
                  <a:pt x="11481803" y="5528566"/>
                </a:cubicBezTo>
                <a:cubicBezTo>
                  <a:pt x="11468904" y="5556967"/>
                  <a:pt x="11453898" y="5584934"/>
                  <a:pt x="11436783" y="5612467"/>
                </a:cubicBezTo>
                <a:lnTo>
                  <a:pt x="11509708" y="5612467"/>
                </a:lnTo>
                <a:cubicBezTo>
                  <a:pt x="11529304" y="5587167"/>
                  <a:pt x="11546419" y="5560936"/>
                  <a:pt x="11561054" y="5533775"/>
                </a:cubicBezTo>
                <a:cubicBezTo>
                  <a:pt x="11575688" y="5506613"/>
                  <a:pt x="11587905" y="5479142"/>
                  <a:pt x="11597703" y="5451361"/>
                </a:cubicBezTo>
                <a:cubicBezTo>
                  <a:pt x="11607500" y="5423580"/>
                  <a:pt x="11614818" y="5395861"/>
                  <a:pt x="11619655" y="5368203"/>
                </a:cubicBezTo>
                <a:cubicBezTo>
                  <a:pt x="11624492" y="5340546"/>
                  <a:pt x="11626911" y="5313447"/>
                  <a:pt x="11626911" y="5286906"/>
                </a:cubicBezTo>
                <a:cubicBezTo>
                  <a:pt x="11626911" y="5260613"/>
                  <a:pt x="11624429" y="5233948"/>
                  <a:pt x="11619469" y="5206911"/>
                </a:cubicBezTo>
                <a:cubicBezTo>
                  <a:pt x="11614508" y="5179874"/>
                  <a:pt x="11607128" y="5152961"/>
                  <a:pt x="11597331" y="5126172"/>
                </a:cubicBezTo>
                <a:cubicBezTo>
                  <a:pt x="11587533" y="5099383"/>
                  <a:pt x="11575316" y="5072780"/>
                  <a:pt x="11560682" y="5046363"/>
                </a:cubicBezTo>
                <a:cubicBezTo>
                  <a:pt x="11546047" y="5019946"/>
                  <a:pt x="11529056" y="4994087"/>
                  <a:pt x="11509708" y="4968786"/>
                </a:cubicBezTo>
                <a:close/>
                <a:moveTo>
                  <a:pt x="10757382" y="4968786"/>
                </a:moveTo>
                <a:cubicBezTo>
                  <a:pt x="10741755" y="4968786"/>
                  <a:pt x="10725446" y="4970956"/>
                  <a:pt x="10708455" y="4975297"/>
                </a:cubicBezTo>
                <a:cubicBezTo>
                  <a:pt x="10691463" y="4979638"/>
                  <a:pt x="10674411" y="4986087"/>
                  <a:pt x="10657295" y="4994645"/>
                </a:cubicBezTo>
                <a:cubicBezTo>
                  <a:pt x="10640180" y="5003202"/>
                  <a:pt x="10623437" y="5013806"/>
                  <a:pt x="10607066" y="5026457"/>
                </a:cubicBezTo>
                <a:cubicBezTo>
                  <a:pt x="10590695" y="5039107"/>
                  <a:pt x="10575440" y="5053866"/>
                  <a:pt x="10561301" y="5070733"/>
                </a:cubicBezTo>
                <a:lnTo>
                  <a:pt x="10593299" y="5134729"/>
                </a:lnTo>
                <a:lnTo>
                  <a:pt x="10630506" y="5107196"/>
                </a:lnTo>
                <a:cubicBezTo>
                  <a:pt x="10647373" y="5108188"/>
                  <a:pt x="10659465" y="5112591"/>
                  <a:pt x="10666783" y="5120405"/>
                </a:cubicBezTo>
                <a:cubicBezTo>
                  <a:pt x="10674100" y="5128218"/>
                  <a:pt x="10677759" y="5139318"/>
                  <a:pt x="10677759" y="5153705"/>
                </a:cubicBezTo>
                <a:cubicBezTo>
                  <a:pt x="10677759" y="5165611"/>
                  <a:pt x="10674100" y="5176029"/>
                  <a:pt x="10666783" y="5184959"/>
                </a:cubicBezTo>
                <a:cubicBezTo>
                  <a:pt x="10659465" y="5193888"/>
                  <a:pt x="10649854" y="5201330"/>
                  <a:pt x="10637948" y="5207283"/>
                </a:cubicBezTo>
                <a:lnTo>
                  <a:pt x="10614879" y="5218817"/>
                </a:lnTo>
                <a:lnTo>
                  <a:pt x="10646877" y="5282069"/>
                </a:lnTo>
                <a:lnTo>
                  <a:pt x="10878305" y="5183098"/>
                </a:lnTo>
                <a:lnTo>
                  <a:pt x="10878305" y="5468104"/>
                </a:lnTo>
                <a:lnTo>
                  <a:pt x="10964625" y="5468104"/>
                </a:lnTo>
                <a:lnTo>
                  <a:pt x="10964625" y="5055106"/>
                </a:lnTo>
                <a:lnTo>
                  <a:pt x="11054294" y="5055106"/>
                </a:lnTo>
                <a:lnTo>
                  <a:pt x="11054294" y="4976971"/>
                </a:lnTo>
                <a:lnTo>
                  <a:pt x="10878305" y="4976971"/>
                </a:lnTo>
                <a:lnTo>
                  <a:pt x="10878305" y="5002644"/>
                </a:lnTo>
                <a:cubicBezTo>
                  <a:pt x="10873096" y="4998924"/>
                  <a:pt x="10866894" y="4995079"/>
                  <a:pt x="10859702" y="4991110"/>
                </a:cubicBezTo>
                <a:cubicBezTo>
                  <a:pt x="10852508" y="4987141"/>
                  <a:pt x="10844012" y="4983483"/>
                  <a:pt x="10834215" y="4980134"/>
                </a:cubicBezTo>
                <a:cubicBezTo>
                  <a:pt x="10824417" y="4976785"/>
                  <a:pt x="10813193" y="4974057"/>
                  <a:pt x="10800542" y="4971948"/>
                </a:cubicBezTo>
                <a:cubicBezTo>
                  <a:pt x="10787892" y="4969840"/>
                  <a:pt x="10773505" y="4968786"/>
                  <a:pt x="10757382" y="4968786"/>
                </a:cubicBezTo>
                <a:close/>
                <a:moveTo>
                  <a:pt x="1446472" y="4968786"/>
                </a:moveTo>
                <a:cubicBezTo>
                  <a:pt x="1421667" y="4968786"/>
                  <a:pt x="1400211" y="4972755"/>
                  <a:pt x="1382104" y="4980692"/>
                </a:cubicBezTo>
                <a:cubicBezTo>
                  <a:pt x="1363996" y="4988630"/>
                  <a:pt x="1348989" y="4999358"/>
                  <a:pt x="1337083" y="5012876"/>
                </a:cubicBezTo>
                <a:cubicBezTo>
                  <a:pt x="1325177" y="5026395"/>
                  <a:pt x="1316371" y="5042146"/>
                  <a:pt x="1310666" y="5060129"/>
                </a:cubicBezTo>
                <a:cubicBezTo>
                  <a:pt x="1304961" y="5078112"/>
                  <a:pt x="1302109" y="5097026"/>
                  <a:pt x="1302109" y="5116870"/>
                </a:cubicBezTo>
                <a:cubicBezTo>
                  <a:pt x="1302109" y="5126296"/>
                  <a:pt x="1303411" y="5136341"/>
                  <a:pt x="1306015" y="5147008"/>
                </a:cubicBezTo>
                <a:cubicBezTo>
                  <a:pt x="1308620" y="5157674"/>
                  <a:pt x="1312713" y="5167471"/>
                  <a:pt x="1318294" y="5176401"/>
                </a:cubicBezTo>
                <a:cubicBezTo>
                  <a:pt x="1323875" y="5185331"/>
                  <a:pt x="1331006" y="5192772"/>
                  <a:pt x="1339688" y="5198725"/>
                </a:cubicBezTo>
                <a:cubicBezTo>
                  <a:pt x="1348369" y="5204678"/>
                  <a:pt x="1358911" y="5207655"/>
                  <a:pt x="1371314" y="5207655"/>
                </a:cubicBezTo>
                <a:cubicBezTo>
                  <a:pt x="1381236" y="5207655"/>
                  <a:pt x="1390042" y="5205857"/>
                  <a:pt x="1397731" y="5202260"/>
                </a:cubicBezTo>
                <a:cubicBezTo>
                  <a:pt x="1405420" y="5198663"/>
                  <a:pt x="1411932" y="5194012"/>
                  <a:pt x="1417264" y="5188307"/>
                </a:cubicBezTo>
                <a:cubicBezTo>
                  <a:pt x="1422597" y="5182602"/>
                  <a:pt x="1426628" y="5176091"/>
                  <a:pt x="1429357" y="5168774"/>
                </a:cubicBezTo>
                <a:cubicBezTo>
                  <a:pt x="1432085" y="5161456"/>
                  <a:pt x="1433450" y="5154201"/>
                  <a:pt x="1433450" y="5147008"/>
                </a:cubicBezTo>
                <a:cubicBezTo>
                  <a:pt x="1433450" y="5134605"/>
                  <a:pt x="1430225" y="5123195"/>
                  <a:pt x="1423776" y="5112777"/>
                </a:cubicBezTo>
                <a:cubicBezTo>
                  <a:pt x="1417326" y="5102359"/>
                  <a:pt x="1406660" y="5094422"/>
                  <a:pt x="1391778" y="5088965"/>
                </a:cubicBezTo>
                <a:cubicBezTo>
                  <a:pt x="1393018" y="5083507"/>
                  <a:pt x="1395002" y="5078236"/>
                  <a:pt x="1397731" y="5073152"/>
                </a:cubicBezTo>
                <a:cubicBezTo>
                  <a:pt x="1400459" y="5068067"/>
                  <a:pt x="1404056" y="5063602"/>
                  <a:pt x="1408521" y="5059757"/>
                </a:cubicBezTo>
                <a:cubicBezTo>
                  <a:pt x="1412986" y="5055912"/>
                  <a:pt x="1418381" y="5052812"/>
                  <a:pt x="1424706" y="5050455"/>
                </a:cubicBezTo>
                <a:cubicBezTo>
                  <a:pt x="1431031" y="5048099"/>
                  <a:pt x="1438287" y="5046921"/>
                  <a:pt x="1446472" y="5046921"/>
                </a:cubicBezTo>
                <a:cubicBezTo>
                  <a:pt x="1462843" y="5046921"/>
                  <a:pt x="1475183" y="5051633"/>
                  <a:pt x="1483493" y="5061059"/>
                </a:cubicBezTo>
                <a:cubicBezTo>
                  <a:pt x="1491802" y="5070485"/>
                  <a:pt x="1495957" y="5082639"/>
                  <a:pt x="1495957" y="5097522"/>
                </a:cubicBezTo>
                <a:lnTo>
                  <a:pt x="1495957" y="5341600"/>
                </a:lnTo>
                <a:cubicBezTo>
                  <a:pt x="1491741" y="5340360"/>
                  <a:pt x="1486593" y="5339430"/>
                  <a:pt x="1480516" y="5338810"/>
                </a:cubicBezTo>
                <a:cubicBezTo>
                  <a:pt x="1474439" y="5338190"/>
                  <a:pt x="1469292" y="5337880"/>
                  <a:pt x="1465075" y="5337880"/>
                </a:cubicBezTo>
                <a:cubicBezTo>
                  <a:pt x="1453913" y="5337880"/>
                  <a:pt x="1442689" y="5339926"/>
                  <a:pt x="1431403" y="5344019"/>
                </a:cubicBezTo>
                <a:cubicBezTo>
                  <a:pt x="1420117" y="5348112"/>
                  <a:pt x="1408955" y="5352638"/>
                  <a:pt x="1397917" y="5357599"/>
                </a:cubicBezTo>
                <a:cubicBezTo>
                  <a:pt x="1386879" y="5362560"/>
                  <a:pt x="1375903" y="5367087"/>
                  <a:pt x="1364988" y="5371180"/>
                </a:cubicBezTo>
                <a:cubicBezTo>
                  <a:pt x="1354075" y="5375273"/>
                  <a:pt x="1343408" y="5377319"/>
                  <a:pt x="1332991" y="5377319"/>
                </a:cubicBezTo>
                <a:cubicBezTo>
                  <a:pt x="1328030" y="5377319"/>
                  <a:pt x="1323069" y="5376513"/>
                  <a:pt x="1318108" y="5374901"/>
                </a:cubicBezTo>
                <a:cubicBezTo>
                  <a:pt x="1313147" y="5373288"/>
                  <a:pt x="1308558" y="5370622"/>
                  <a:pt x="1304341" y="5366901"/>
                </a:cubicBezTo>
                <a:cubicBezTo>
                  <a:pt x="1300125" y="5363180"/>
                  <a:pt x="1296280" y="5358281"/>
                  <a:pt x="1292807" y="5352204"/>
                </a:cubicBezTo>
                <a:cubicBezTo>
                  <a:pt x="1289334" y="5346127"/>
                  <a:pt x="1286482" y="5338624"/>
                  <a:pt x="1284249" y="5329694"/>
                </a:cubicBezTo>
                <a:lnTo>
                  <a:pt x="1198673" y="5341228"/>
                </a:lnTo>
                <a:cubicBezTo>
                  <a:pt x="1200161" y="5358343"/>
                  <a:pt x="1204378" y="5373784"/>
                  <a:pt x="1211323" y="5387551"/>
                </a:cubicBezTo>
                <a:cubicBezTo>
                  <a:pt x="1218269" y="5401318"/>
                  <a:pt x="1227447" y="5413038"/>
                  <a:pt x="1238857" y="5422712"/>
                </a:cubicBezTo>
                <a:cubicBezTo>
                  <a:pt x="1250267" y="5432385"/>
                  <a:pt x="1263537" y="5439827"/>
                  <a:pt x="1278668" y="5445036"/>
                </a:cubicBezTo>
                <a:cubicBezTo>
                  <a:pt x="1293799" y="5450245"/>
                  <a:pt x="1310294" y="5452849"/>
                  <a:pt x="1328154" y="5452849"/>
                </a:cubicBezTo>
                <a:cubicBezTo>
                  <a:pt x="1344773" y="5452849"/>
                  <a:pt x="1360028" y="5450741"/>
                  <a:pt x="1373919" y="5446524"/>
                </a:cubicBezTo>
                <a:cubicBezTo>
                  <a:pt x="1387809" y="5442307"/>
                  <a:pt x="1400459" y="5437656"/>
                  <a:pt x="1411869" y="5432572"/>
                </a:cubicBezTo>
                <a:cubicBezTo>
                  <a:pt x="1423280" y="5427486"/>
                  <a:pt x="1433388" y="5422836"/>
                  <a:pt x="1442193" y="5418619"/>
                </a:cubicBezTo>
                <a:cubicBezTo>
                  <a:pt x="1450999" y="5414402"/>
                  <a:pt x="1458626" y="5412294"/>
                  <a:pt x="1465075" y="5412294"/>
                </a:cubicBezTo>
                <a:cubicBezTo>
                  <a:pt x="1472765" y="5412294"/>
                  <a:pt x="1478842" y="5413286"/>
                  <a:pt x="1483307" y="5415270"/>
                </a:cubicBezTo>
                <a:cubicBezTo>
                  <a:pt x="1487772" y="5417255"/>
                  <a:pt x="1491989" y="5419611"/>
                  <a:pt x="1495957" y="5422340"/>
                </a:cubicBezTo>
                <a:lnTo>
                  <a:pt x="1495957" y="5453221"/>
                </a:lnTo>
                <a:lnTo>
                  <a:pt x="1582278" y="5453221"/>
                </a:lnTo>
                <a:lnTo>
                  <a:pt x="1582278" y="5097522"/>
                </a:lnTo>
                <a:cubicBezTo>
                  <a:pt x="1582278" y="5077678"/>
                  <a:pt x="1579611" y="5059819"/>
                  <a:pt x="1574278" y="5043944"/>
                </a:cubicBezTo>
                <a:cubicBezTo>
                  <a:pt x="1568945" y="5028069"/>
                  <a:pt x="1560698" y="5014551"/>
                  <a:pt x="1549535" y="5003388"/>
                </a:cubicBezTo>
                <a:cubicBezTo>
                  <a:pt x="1538373" y="4992226"/>
                  <a:pt x="1524234" y="4983669"/>
                  <a:pt x="1507119" y="4977716"/>
                </a:cubicBezTo>
                <a:cubicBezTo>
                  <a:pt x="1490004" y="4971762"/>
                  <a:pt x="1469789" y="4968786"/>
                  <a:pt x="1446472" y="4968786"/>
                </a:cubicBezTo>
                <a:close/>
                <a:moveTo>
                  <a:pt x="5491173" y="4789076"/>
                </a:moveTo>
                <a:cubicBezTo>
                  <a:pt x="5500103" y="4825291"/>
                  <a:pt x="5519078" y="4853568"/>
                  <a:pt x="5548100" y="4873908"/>
                </a:cubicBezTo>
                <a:cubicBezTo>
                  <a:pt x="5577122" y="4894248"/>
                  <a:pt x="5617553" y="4906526"/>
                  <a:pt x="5669395" y="4910743"/>
                </a:cubicBezTo>
                <a:cubicBezTo>
                  <a:pt x="5688743" y="4912231"/>
                  <a:pt x="5704308" y="4914836"/>
                  <a:pt x="5716091" y="4918556"/>
                </a:cubicBezTo>
                <a:cubicBezTo>
                  <a:pt x="5727872" y="4922277"/>
                  <a:pt x="5737422" y="4926990"/>
                  <a:pt x="5744740" y="4932695"/>
                </a:cubicBezTo>
                <a:cubicBezTo>
                  <a:pt x="5752057" y="4938400"/>
                  <a:pt x="5757762" y="4944973"/>
                  <a:pt x="5761855" y="4952415"/>
                </a:cubicBezTo>
                <a:cubicBezTo>
                  <a:pt x="5765948" y="4959856"/>
                  <a:pt x="5770103" y="4968042"/>
                  <a:pt x="5774319" y="4976971"/>
                </a:cubicBezTo>
                <a:lnTo>
                  <a:pt x="5558220" y="4976971"/>
                </a:lnTo>
                <a:lnTo>
                  <a:pt x="5531358" y="4976971"/>
                </a:lnTo>
                <a:lnTo>
                  <a:pt x="5121782" y="4976971"/>
                </a:lnTo>
                <a:lnTo>
                  <a:pt x="5121782" y="5055106"/>
                </a:lnTo>
                <a:lnTo>
                  <a:pt x="5225218" y="5055106"/>
                </a:lnTo>
                <a:lnTo>
                  <a:pt x="5225218" y="5108312"/>
                </a:lnTo>
                <a:cubicBezTo>
                  <a:pt x="5214551" y="5112529"/>
                  <a:pt x="5205807" y="5119722"/>
                  <a:pt x="5198987" y="5129892"/>
                </a:cubicBezTo>
                <a:cubicBezTo>
                  <a:pt x="5192165" y="5140062"/>
                  <a:pt x="5188754" y="5151596"/>
                  <a:pt x="5188754" y="5164495"/>
                </a:cubicBezTo>
                <a:cubicBezTo>
                  <a:pt x="5188754" y="5172680"/>
                  <a:pt x="5190305" y="5180432"/>
                  <a:pt x="5193406" y="5187749"/>
                </a:cubicBezTo>
                <a:cubicBezTo>
                  <a:pt x="5196506" y="5195067"/>
                  <a:pt x="5200785" y="5201516"/>
                  <a:pt x="5206242" y="5207097"/>
                </a:cubicBezTo>
                <a:cubicBezTo>
                  <a:pt x="5211699" y="5212678"/>
                  <a:pt x="5218148" y="5217081"/>
                  <a:pt x="5225590" y="5220305"/>
                </a:cubicBezTo>
                <a:cubicBezTo>
                  <a:pt x="5233032" y="5223530"/>
                  <a:pt x="5241093" y="5225142"/>
                  <a:pt x="5249774" y="5225142"/>
                </a:cubicBezTo>
                <a:cubicBezTo>
                  <a:pt x="5258952" y="5225142"/>
                  <a:pt x="5267262" y="5223468"/>
                  <a:pt x="5274703" y="5220119"/>
                </a:cubicBezTo>
                <a:cubicBezTo>
                  <a:pt x="5282145" y="5216771"/>
                  <a:pt x="5288531" y="5212368"/>
                  <a:pt x="5293865" y="5206911"/>
                </a:cubicBezTo>
                <a:cubicBezTo>
                  <a:pt x="5299197" y="5201454"/>
                  <a:pt x="5303290" y="5195191"/>
                  <a:pt x="5306143" y="5188121"/>
                </a:cubicBezTo>
                <a:cubicBezTo>
                  <a:pt x="5308996" y="5181052"/>
                  <a:pt x="5310421" y="5173797"/>
                  <a:pt x="5310421" y="5166355"/>
                </a:cubicBezTo>
                <a:cubicBezTo>
                  <a:pt x="5310421" y="5164371"/>
                  <a:pt x="5310298" y="5162758"/>
                  <a:pt x="5310050" y="5161518"/>
                </a:cubicBezTo>
                <a:cubicBezTo>
                  <a:pt x="5320716" y="5161518"/>
                  <a:pt x="5329707" y="5163007"/>
                  <a:pt x="5337025" y="5165983"/>
                </a:cubicBezTo>
                <a:cubicBezTo>
                  <a:pt x="5344342" y="5168960"/>
                  <a:pt x="5350295" y="5172990"/>
                  <a:pt x="5354884" y="5178075"/>
                </a:cubicBezTo>
                <a:cubicBezTo>
                  <a:pt x="5359473" y="5183160"/>
                  <a:pt x="5362760" y="5188865"/>
                  <a:pt x="5364744" y="5195191"/>
                </a:cubicBezTo>
                <a:cubicBezTo>
                  <a:pt x="5366728" y="5201516"/>
                  <a:pt x="5367721" y="5208027"/>
                  <a:pt x="5367721" y="5214724"/>
                </a:cubicBezTo>
                <a:cubicBezTo>
                  <a:pt x="5367721" y="5228367"/>
                  <a:pt x="5365178" y="5240025"/>
                  <a:pt x="5360093" y="5249699"/>
                </a:cubicBezTo>
                <a:cubicBezTo>
                  <a:pt x="5355008" y="5259373"/>
                  <a:pt x="5348001" y="5267310"/>
                  <a:pt x="5339071" y="5273511"/>
                </a:cubicBezTo>
                <a:cubicBezTo>
                  <a:pt x="5330142" y="5279713"/>
                  <a:pt x="5319600" y="5284301"/>
                  <a:pt x="5307445" y="5287278"/>
                </a:cubicBezTo>
                <a:cubicBezTo>
                  <a:pt x="5295290" y="5290255"/>
                  <a:pt x="5282145" y="5291743"/>
                  <a:pt x="5268006" y="5291743"/>
                </a:cubicBezTo>
                <a:cubicBezTo>
                  <a:pt x="5245434" y="5291743"/>
                  <a:pt x="5225466" y="5290317"/>
                  <a:pt x="5208102" y="5287464"/>
                </a:cubicBezTo>
                <a:cubicBezTo>
                  <a:pt x="5190739" y="5284611"/>
                  <a:pt x="5177220" y="5282069"/>
                  <a:pt x="5167547" y="5279837"/>
                </a:cubicBezTo>
                <a:lnTo>
                  <a:pt x="5167547" y="5356111"/>
                </a:lnTo>
                <a:cubicBezTo>
                  <a:pt x="5177964" y="5358343"/>
                  <a:pt x="5189747" y="5360948"/>
                  <a:pt x="5202894" y="5363925"/>
                </a:cubicBezTo>
                <a:cubicBezTo>
                  <a:pt x="5216040" y="5366901"/>
                  <a:pt x="5230117" y="5370684"/>
                  <a:pt x="5245123" y="5375273"/>
                </a:cubicBezTo>
                <a:cubicBezTo>
                  <a:pt x="5260130" y="5379861"/>
                  <a:pt x="5275633" y="5385380"/>
                  <a:pt x="5291632" y="5391830"/>
                </a:cubicBezTo>
                <a:cubicBezTo>
                  <a:pt x="5307631" y="5398279"/>
                  <a:pt x="5323630" y="5406030"/>
                  <a:pt x="5339629" y="5415084"/>
                </a:cubicBezTo>
                <a:cubicBezTo>
                  <a:pt x="5355628" y="5424138"/>
                  <a:pt x="5371441" y="5434804"/>
                  <a:pt x="5387068" y="5447082"/>
                </a:cubicBezTo>
                <a:cubicBezTo>
                  <a:pt x="5402695" y="5459361"/>
                  <a:pt x="5417454" y="5473437"/>
                  <a:pt x="5431344" y="5489312"/>
                </a:cubicBezTo>
                <a:lnTo>
                  <a:pt x="5500177" y="5446524"/>
                </a:lnTo>
                <a:cubicBezTo>
                  <a:pt x="5491992" y="5434122"/>
                  <a:pt x="5482876" y="5422712"/>
                  <a:pt x="5472830" y="5412294"/>
                </a:cubicBezTo>
                <a:cubicBezTo>
                  <a:pt x="5462785" y="5401876"/>
                  <a:pt x="5452490" y="5392326"/>
                  <a:pt x="5441948" y="5383644"/>
                </a:cubicBezTo>
                <a:cubicBezTo>
                  <a:pt x="5431406" y="5374963"/>
                  <a:pt x="5420864" y="5367149"/>
                  <a:pt x="5410323" y="5360204"/>
                </a:cubicBezTo>
                <a:cubicBezTo>
                  <a:pt x="5399781" y="5353258"/>
                  <a:pt x="5390044" y="5346933"/>
                  <a:pt x="5381115" y="5341228"/>
                </a:cubicBezTo>
                <a:cubicBezTo>
                  <a:pt x="5391781" y="5335771"/>
                  <a:pt x="5401579" y="5328888"/>
                  <a:pt x="5410508" y="5320578"/>
                </a:cubicBezTo>
                <a:cubicBezTo>
                  <a:pt x="5419438" y="5312269"/>
                  <a:pt x="5427128" y="5302719"/>
                  <a:pt x="5433577" y="5291929"/>
                </a:cubicBezTo>
                <a:cubicBezTo>
                  <a:pt x="5440026" y="5281139"/>
                  <a:pt x="5445049" y="5269233"/>
                  <a:pt x="5448646" y="5256210"/>
                </a:cubicBezTo>
                <a:cubicBezTo>
                  <a:pt x="5452243" y="5243188"/>
                  <a:pt x="5454041" y="5229235"/>
                  <a:pt x="5454041" y="5214352"/>
                </a:cubicBezTo>
                <a:cubicBezTo>
                  <a:pt x="5454041" y="5197733"/>
                  <a:pt x="5451436" y="5181672"/>
                  <a:pt x="5446227" y="5166169"/>
                </a:cubicBezTo>
                <a:cubicBezTo>
                  <a:pt x="5441019" y="5150666"/>
                  <a:pt x="5432770" y="5136838"/>
                  <a:pt x="5421484" y="5124683"/>
                </a:cubicBezTo>
                <a:cubicBezTo>
                  <a:pt x="5410198" y="5112529"/>
                  <a:pt x="5395502" y="5102793"/>
                  <a:pt x="5377394" y="5095476"/>
                </a:cubicBezTo>
                <a:cubicBezTo>
                  <a:pt x="5359287" y="5088158"/>
                  <a:pt x="5337334" y="5084500"/>
                  <a:pt x="5311538" y="5084500"/>
                </a:cubicBezTo>
                <a:lnTo>
                  <a:pt x="5311538" y="5055106"/>
                </a:lnTo>
                <a:lnTo>
                  <a:pt x="5531358" y="5055106"/>
                </a:lnTo>
                <a:lnTo>
                  <a:pt x="5558220" y="5055106"/>
                </a:lnTo>
                <a:lnTo>
                  <a:pt x="5634792" y="5055106"/>
                </a:lnTo>
                <a:lnTo>
                  <a:pt x="5634792" y="5108312"/>
                </a:lnTo>
                <a:cubicBezTo>
                  <a:pt x="5624127" y="5112529"/>
                  <a:pt x="5615383" y="5119722"/>
                  <a:pt x="5608561" y="5129892"/>
                </a:cubicBezTo>
                <a:cubicBezTo>
                  <a:pt x="5601741" y="5140062"/>
                  <a:pt x="5598330" y="5151596"/>
                  <a:pt x="5598330" y="5164495"/>
                </a:cubicBezTo>
                <a:cubicBezTo>
                  <a:pt x="5598330" y="5172680"/>
                  <a:pt x="5599880" y="5180432"/>
                  <a:pt x="5602980" y="5187749"/>
                </a:cubicBezTo>
                <a:cubicBezTo>
                  <a:pt x="5606081" y="5195067"/>
                  <a:pt x="5610359" y="5201516"/>
                  <a:pt x="5615817" y="5207097"/>
                </a:cubicBezTo>
                <a:cubicBezTo>
                  <a:pt x="5621274" y="5212678"/>
                  <a:pt x="5627723" y="5217081"/>
                  <a:pt x="5635165" y="5220305"/>
                </a:cubicBezTo>
                <a:cubicBezTo>
                  <a:pt x="5642606" y="5223530"/>
                  <a:pt x="5650667" y="5225142"/>
                  <a:pt x="5659349" y="5225142"/>
                </a:cubicBezTo>
                <a:cubicBezTo>
                  <a:pt x="5668527" y="5225142"/>
                  <a:pt x="5676836" y="5223468"/>
                  <a:pt x="5684278" y="5220119"/>
                </a:cubicBezTo>
                <a:cubicBezTo>
                  <a:pt x="5691720" y="5216771"/>
                  <a:pt x="5698107" y="5212368"/>
                  <a:pt x="5703440" y="5206911"/>
                </a:cubicBezTo>
                <a:cubicBezTo>
                  <a:pt x="5708773" y="5201454"/>
                  <a:pt x="5712865" y="5195191"/>
                  <a:pt x="5715718" y="5188121"/>
                </a:cubicBezTo>
                <a:cubicBezTo>
                  <a:pt x="5718571" y="5181052"/>
                  <a:pt x="5719997" y="5173797"/>
                  <a:pt x="5719997" y="5166355"/>
                </a:cubicBezTo>
                <a:cubicBezTo>
                  <a:pt x="5719997" y="5164371"/>
                  <a:pt x="5719873" y="5162758"/>
                  <a:pt x="5719624" y="5161518"/>
                </a:cubicBezTo>
                <a:cubicBezTo>
                  <a:pt x="5730291" y="5161518"/>
                  <a:pt x="5739283" y="5163007"/>
                  <a:pt x="5746599" y="5165983"/>
                </a:cubicBezTo>
                <a:cubicBezTo>
                  <a:pt x="5753917" y="5168960"/>
                  <a:pt x="5759870" y="5172990"/>
                  <a:pt x="5764459" y="5178075"/>
                </a:cubicBezTo>
                <a:cubicBezTo>
                  <a:pt x="5769048" y="5183160"/>
                  <a:pt x="5772334" y="5188865"/>
                  <a:pt x="5774319" y="5195191"/>
                </a:cubicBezTo>
                <a:cubicBezTo>
                  <a:pt x="5776303" y="5201516"/>
                  <a:pt x="5777296" y="5208027"/>
                  <a:pt x="5777296" y="5214724"/>
                </a:cubicBezTo>
                <a:cubicBezTo>
                  <a:pt x="5777296" y="5228367"/>
                  <a:pt x="5774753" y="5240025"/>
                  <a:pt x="5769668" y="5249699"/>
                </a:cubicBezTo>
                <a:cubicBezTo>
                  <a:pt x="5764583" y="5259373"/>
                  <a:pt x="5757575" y="5267310"/>
                  <a:pt x="5748646" y="5273511"/>
                </a:cubicBezTo>
                <a:cubicBezTo>
                  <a:pt x="5739717" y="5279713"/>
                  <a:pt x="5729175" y="5284301"/>
                  <a:pt x="5717021" y="5287278"/>
                </a:cubicBezTo>
                <a:cubicBezTo>
                  <a:pt x="5704866" y="5290255"/>
                  <a:pt x="5691720" y="5291743"/>
                  <a:pt x="5677581" y="5291743"/>
                </a:cubicBezTo>
                <a:cubicBezTo>
                  <a:pt x="5655009" y="5291743"/>
                  <a:pt x="5635041" y="5290317"/>
                  <a:pt x="5617678" y="5287464"/>
                </a:cubicBezTo>
                <a:cubicBezTo>
                  <a:pt x="5600314" y="5284611"/>
                  <a:pt x="5586795" y="5282069"/>
                  <a:pt x="5577122" y="5279837"/>
                </a:cubicBezTo>
                <a:lnTo>
                  <a:pt x="5577122" y="5356111"/>
                </a:lnTo>
                <a:cubicBezTo>
                  <a:pt x="5587540" y="5358343"/>
                  <a:pt x="5599322" y="5360948"/>
                  <a:pt x="5612469" y="5363925"/>
                </a:cubicBezTo>
                <a:cubicBezTo>
                  <a:pt x="5625615" y="5366901"/>
                  <a:pt x="5639692" y="5370684"/>
                  <a:pt x="5654699" y="5375273"/>
                </a:cubicBezTo>
                <a:cubicBezTo>
                  <a:pt x="5669705" y="5379861"/>
                  <a:pt x="5685209" y="5385380"/>
                  <a:pt x="5701207" y="5391830"/>
                </a:cubicBezTo>
                <a:cubicBezTo>
                  <a:pt x="5717207" y="5398279"/>
                  <a:pt x="5733205" y="5406030"/>
                  <a:pt x="5749205" y="5415084"/>
                </a:cubicBezTo>
                <a:cubicBezTo>
                  <a:pt x="5765203" y="5424138"/>
                  <a:pt x="5781016" y="5434804"/>
                  <a:pt x="5796643" y="5447082"/>
                </a:cubicBezTo>
                <a:cubicBezTo>
                  <a:pt x="5812270" y="5459361"/>
                  <a:pt x="5827029" y="5473437"/>
                  <a:pt x="5840920" y="5489312"/>
                </a:cubicBezTo>
                <a:lnTo>
                  <a:pt x="5909752" y="5446524"/>
                </a:lnTo>
                <a:cubicBezTo>
                  <a:pt x="5901567" y="5434122"/>
                  <a:pt x="5892451" y="5422712"/>
                  <a:pt x="5882405" y="5412294"/>
                </a:cubicBezTo>
                <a:cubicBezTo>
                  <a:pt x="5872359" y="5401876"/>
                  <a:pt x="5862066" y="5392326"/>
                  <a:pt x="5851524" y="5383644"/>
                </a:cubicBezTo>
                <a:cubicBezTo>
                  <a:pt x="5840982" y="5374963"/>
                  <a:pt x="5830439" y="5367149"/>
                  <a:pt x="5819897" y="5360204"/>
                </a:cubicBezTo>
                <a:cubicBezTo>
                  <a:pt x="5809356" y="5353258"/>
                  <a:pt x="5799619" y="5346933"/>
                  <a:pt x="5790690" y="5341228"/>
                </a:cubicBezTo>
                <a:cubicBezTo>
                  <a:pt x="5801356" y="5335771"/>
                  <a:pt x="5811154" y="5328888"/>
                  <a:pt x="5820083" y="5320578"/>
                </a:cubicBezTo>
                <a:cubicBezTo>
                  <a:pt x="5829014" y="5312269"/>
                  <a:pt x="5836703" y="5302719"/>
                  <a:pt x="5843152" y="5291929"/>
                </a:cubicBezTo>
                <a:cubicBezTo>
                  <a:pt x="5849601" y="5281139"/>
                  <a:pt x="5854624" y="5269233"/>
                  <a:pt x="5858222" y="5256210"/>
                </a:cubicBezTo>
                <a:cubicBezTo>
                  <a:pt x="5861817" y="5243188"/>
                  <a:pt x="5863616" y="5229235"/>
                  <a:pt x="5863616" y="5214352"/>
                </a:cubicBezTo>
                <a:cubicBezTo>
                  <a:pt x="5863616" y="5197733"/>
                  <a:pt x="5861012" y="5181672"/>
                  <a:pt x="5855803" y="5166169"/>
                </a:cubicBezTo>
                <a:cubicBezTo>
                  <a:pt x="5850594" y="5150666"/>
                  <a:pt x="5842346" y="5136838"/>
                  <a:pt x="5831060" y="5124683"/>
                </a:cubicBezTo>
                <a:cubicBezTo>
                  <a:pt x="5819774" y="5112529"/>
                  <a:pt x="5805078" y="5102793"/>
                  <a:pt x="5786969" y="5095476"/>
                </a:cubicBezTo>
                <a:cubicBezTo>
                  <a:pt x="5768862" y="5088158"/>
                  <a:pt x="5746910" y="5084500"/>
                  <a:pt x="5721113" y="5084500"/>
                </a:cubicBezTo>
                <a:lnTo>
                  <a:pt x="5721113" y="5055106"/>
                </a:lnTo>
                <a:lnTo>
                  <a:pt x="5940932" y="5055106"/>
                </a:lnTo>
                <a:lnTo>
                  <a:pt x="5967795" y="5055106"/>
                </a:lnTo>
                <a:lnTo>
                  <a:pt x="6301096" y="5055106"/>
                </a:lnTo>
                <a:lnTo>
                  <a:pt x="6301096" y="5107940"/>
                </a:lnTo>
                <a:cubicBezTo>
                  <a:pt x="6298367" y="5107444"/>
                  <a:pt x="6293717" y="5106638"/>
                  <a:pt x="6287143" y="5105522"/>
                </a:cubicBezTo>
                <a:cubicBezTo>
                  <a:pt x="6280570" y="5104405"/>
                  <a:pt x="6273935" y="5103847"/>
                  <a:pt x="6267237" y="5103847"/>
                </a:cubicBezTo>
                <a:cubicBezTo>
                  <a:pt x="6254587" y="5103847"/>
                  <a:pt x="6241875" y="5105336"/>
                  <a:pt x="6229100" y="5108312"/>
                </a:cubicBezTo>
                <a:cubicBezTo>
                  <a:pt x="6216326" y="5111289"/>
                  <a:pt x="6205102" y="5116746"/>
                  <a:pt x="6195428" y="5124683"/>
                </a:cubicBezTo>
                <a:cubicBezTo>
                  <a:pt x="6185754" y="5116002"/>
                  <a:pt x="6173662" y="5109118"/>
                  <a:pt x="6159151" y="5104033"/>
                </a:cubicBezTo>
                <a:cubicBezTo>
                  <a:pt x="6144641" y="5098948"/>
                  <a:pt x="6128703" y="5096406"/>
                  <a:pt x="6111340" y="5096406"/>
                </a:cubicBezTo>
                <a:cubicBezTo>
                  <a:pt x="6095217" y="5096406"/>
                  <a:pt x="6079218" y="5098762"/>
                  <a:pt x="6063343" y="5103475"/>
                </a:cubicBezTo>
                <a:cubicBezTo>
                  <a:pt x="6047468" y="5108188"/>
                  <a:pt x="6033267" y="5115692"/>
                  <a:pt x="6020741" y="5125986"/>
                </a:cubicBezTo>
                <a:cubicBezTo>
                  <a:pt x="6008215" y="5136280"/>
                  <a:pt x="5998107" y="5149488"/>
                  <a:pt x="5990417" y="5165611"/>
                </a:cubicBezTo>
                <a:cubicBezTo>
                  <a:pt x="5982728" y="5181734"/>
                  <a:pt x="5978883" y="5201206"/>
                  <a:pt x="5978883" y="5224026"/>
                </a:cubicBezTo>
                <a:cubicBezTo>
                  <a:pt x="5978883" y="5241141"/>
                  <a:pt x="5981054" y="5256830"/>
                  <a:pt x="5985394" y="5271093"/>
                </a:cubicBezTo>
                <a:cubicBezTo>
                  <a:pt x="5989735" y="5285356"/>
                  <a:pt x="5996123" y="5297634"/>
                  <a:pt x="6004556" y="5307928"/>
                </a:cubicBezTo>
                <a:cubicBezTo>
                  <a:pt x="6012990" y="5318222"/>
                  <a:pt x="6023470" y="5326221"/>
                  <a:pt x="6035996" y="5331926"/>
                </a:cubicBezTo>
                <a:cubicBezTo>
                  <a:pt x="6048522" y="5337632"/>
                  <a:pt x="6062971" y="5340484"/>
                  <a:pt x="6079342" y="5340484"/>
                </a:cubicBezTo>
                <a:cubicBezTo>
                  <a:pt x="6088520" y="5340484"/>
                  <a:pt x="6096892" y="5338934"/>
                  <a:pt x="6104457" y="5335833"/>
                </a:cubicBezTo>
                <a:cubicBezTo>
                  <a:pt x="6112022" y="5332733"/>
                  <a:pt x="6118534" y="5328516"/>
                  <a:pt x="6123990" y="5323183"/>
                </a:cubicBezTo>
                <a:cubicBezTo>
                  <a:pt x="6129448" y="5317850"/>
                  <a:pt x="6133726" y="5311463"/>
                  <a:pt x="6136827" y="5304021"/>
                </a:cubicBezTo>
                <a:cubicBezTo>
                  <a:pt x="6139928" y="5296580"/>
                  <a:pt x="6141478" y="5288518"/>
                  <a:pt x="6141478" y="5279837"/>
                </a:cubicBezTo>
                <a:cubicBezTo>
                  <a:pt x="6141478" y="5272147"/>
                  <a:pt x="6139928" y="5264768"/>
                  <a:pt x="6136827" y="5257698"/>
                </a:cubicBezTo>
                <a:cubicBezTo>
                  <a:pt x="6133726" y="5250629"/>
                  <a:pt x="6129510" y="5244366"/>
                  <a:pt x="6124176" y="5238909"/>
                </a:cubicBezTo>
                <a:cubicBezTo>
                  <a:pt x="6118844" y="5233452"/>
                  <a:pt x="6112581" y="5229173"/>
                  <a:pt x="6105387" y="5226072"/>
                </a:cubicBezTo>
                <a:cubicBezTo>
                  <a:pt x="6098194" y="5222972"/>
                  <a:pt x="6090628" y="5221422"/>
                  <a:pt x="6082691" y="5221422"/>
                </a:cubicBezTo>
                <a:cubicBezTo>
                  <a:pt x="6079963" y="5221422"/>
                  <a:pt x="6077420" y="5221484"/>
                  <a:pt x="6075063" y="5221608"/>
                </a:cubicBezTo>
                <a:cubicBezTo>
                  <a:pt x="6072707" y="5221732"/>
                  <a:pt x="6070909" y="5221918"/>
                  <a:pt x="6069668" y="5222166"/>
                </a:cubicBezTo>
                <a:cubicBezTo>
                  <a:pt x="6068180" y="5217949"/>
                  <a:pt x="6067436" y="5213484"/>
                  <a:pt x="6067436" y="5208771"/>
                </a:cubicBezTo>
                <a:cubicBezTo>
                  <a:pt x="6067436" y="5200834"/>
                  <a:pt x="6068862" y="5194509"/>
                  <a:pt x="6071714" y="5189796"/>
                </a:cubicBezTo>
                <a:cubicBezTo>
                  <a:pt x="6074568" y="5185083"/>
                  <a:pt x="6078165" y="5181548"/>
                  <a:pt x="6082504" y="5179192"/>
                </a:cubicBezTo>
                <a:cubicBezTo>
                  <a:pt x="6086845" y="5176835"/>
                  <a:pt x="6091373" y="5175285"/>
                  <a:pt x="6096085" y="5174541"/>
                </a:cubicBezTo>
                <a:cubicBezTo>
                  <a:pt x="6100798" y="5173797"/>
                  <a:pt x="6105015" y="5173425"/>
                  <a:pt x="6108735" y="5173425"/>
                </a:cubicBezTo>
                <a:cubicBezTo>
                  <a:pt x="6115681" y="5173425"/>
                  <a:pt x="6121883" y="5175037"/>
                  <a:pt x="6127339" y="5178261"/>
                </a:cubicBezTo>
                <a:cubicBezTo>
                  <a:pt x="6132796" y="5181486"/>
                  <a:pt x="6137385" y="5185951"/>
                  <a:pt x="6141106" y="5191656"/>
                </a:cubicBezTo>
                <a:cubicBezTo>
                  <a:pt x="6144826" y="5197361"/>
                  <a:pt x="6147617" y="5204058"/>
                  <a:pt x="6149477" y="5211748"/>
                </a:cubicBezTo>
                <a:cubicBezTo>
                  <a:pt x="6151337" y="5219437"/>
                  <a:pt x="6152268" y="5227623"/>
                  <a:pt x="6152268" y="5236304"/>
                </a:cubicBezTo>
                <a:lnTo>
                  <a:pt x="6233007" y="5236304"/>
                </a:lnTo>
                <a:cubicBezTo>
                  <a:pt x="6233007" y="5228119"/>
                  <a:pt x="6233503" y="5220615"/>
                  <a:pt x="6234495" y="5213794"/>
                </a:cubicBezTo>
                <a:cubicBezTo>
                  <a:pt x="6235488" y="5206973"/>
                  <a:pt x="6237348" y="5201144"/>
                  <a:pt x="6240076" y="5196307"/>
                </a:cubicBezTo>
                <a:cubicBezTo>
                  <a:pt x="6242805" y="5191470"/>
                  <a:pt x="6246464" y="5187687"/>
                  <a:pt x="6251052" y="5184959"/>
                </a:cubicBezTo>
                <a:cubicBezTo>
                  <a:pt x="6255642" y="5182230"/>
                  <a:pt x="6261533" y="5180866"/>
                  <a:pt x="6268726" y="5180866"/>
                </a:cubicBezTo>
                <a:cubicBezTo>
                  <a:pt x="6279640" y="5180866"/>
                  <a:pt x="6287763" y="5185083"/>
                  <a:pt x="6293096" y="5193516"/>
                </a:cubicBezTo>
                <a:cubicBezTo>
                  <a:pt x="6298430" y="5201950"/>
                  <a:pt x="6301096" y="5213856"/>
                  <a:pt x="6301096" y="5229235"/>
                </a:cubicBezTo>
                <a:lnTo>
                  <a:pt x="6301096" y="5468104"/>
                </a:lnTo>
                <a:lnTo>
                  <a:pt x="6387416" y="5468104"/>
                </a:lnTo>
                <a:lnTo>
                  <a:pt x="6387416" y="5055106"/>
                </a:lnTo>
                <a:lnTo>
                  <a:pt x="6491596" y="5055106"/>
                </a:lnTo>
                <a:lnTo>
                  <a:pt x="6491596" y="4976971"/>
                </a:lnTo>
                <a:lnTo>
                  <a:pt x="5967795" y="4976971"/>
                </a:lnTo>
                <a:lnTo>
                  <a:pt x="5940932" y="4976971"/>
                </a:lnTo>
                <a:lnTo>
                  <a:pt x="5860268" y="4976971"/>
                </a:lnTo>
                <a:cubicBezTo>
                  <a:pt x="5856546" y="4957624"/>
                  <a:pt x="5850035" y="4939702"/>
                  <a:pt x="5840734" y="4923207"/>
                </a:cubicBezTo>
                <a:cubicBezTo>
                  <a:pt x="5831432" y="4906712"/>
                  <a:pt x="5819463" y="4892449"/>
                  <a:pt x="5804829" y="4880419"/>
                </a:cubicBezTo>
                <a:cubicBezTo>
                  <a:pt x="5790195" y="4868389"/>
                  <a:pt x="5772707" y="4858839"/>
                  <a:pt x="5752368" y="4851770"/>
                </a:cubicBezTo>
                <a:cubicBezTo>
                  <a:pt x="5732027" y="4844700"/>
                  <a:pt x="5708959" y="4840794"/>
                  <a:pt x="5683162" y="4840050"/>
                </a:cubicBezTo>
                <a:cubicBezTo>
                  <a:pt x="5666543" y="4839553"/>
                  <a:pt x="5652156" y="4838003"/>
                  <a:pt x="5640001" y="4835399"/>
                </a:cubicBezTo>
                <a:cubicBezTo>
                  <a:pt x="5627847" y="4832794"/>
                  <a:pt x="5617429" y="4829322"/>
                  <a:pt x="5608747" y="4824981"/>
                </a:cubicBezTo>
                <a:cubicBezTo>
                  <a:pt x="5600066" y="4820640"/>
                  <a:pt x="5592749" y="4815431"/>
                  <a:pt x="5586795" y="4809354"/>
                </a:cubicBezTo>
                <a:cubicBezTo>
                  <a:pt x="5580842" y="4803277"/>
                  <a:pt x="5575758" y="4796517"/>
                  <a:pt x="5571540" y="4789076"/>
                </a:cubicBezTo>
                <a:close/>
                <a:moveTo>
                  <a:pt x="8388261" y="4534654"/>
                </a:moveTo>
                <a:cubicBezTo>
                  <a:pt x="8379579" y="4534654"/>
                  <a:pt x="8371518" y="4536205"/>
                  <a:pt x="8364077" y="4539305"/>
                </a:cubicBezTo>
                <a:cubicBezTo>
                  <a:pt x="8356635" y="4542406"/>
                  <a:pt x="8350186" y="4546747"/>
                  <a:pt x="8344729" y="4552328"/>
                </a:cubicBezTo>
                <a:cubicBezTo>
                  <a:pt x="8339272" y="4557909"/>
                  <a:pt x="8334931" y="4564420"/>
                  <a:pt x="8331707" y="4571861"/>
                </a:cubicBezTo>
                <a:cubicBezTo>
                  <a:pt x="8328482" y="4579303"/>
                  <a:pt x="8326870" y="4587240"/>
                  <a:pt x="8326870" y="4595674"/>
                </a:cubicBezTo>
                <a:cubicBezTo>
                  <a:pt x="8326870" y="4603859"/>
                  <a:pt x="8328483" y="4611611"/>
                  <a:pt x="8331707" y="4618928"/>
                </a:cubicBezTo>
                <a:cubicBezTo>
                  <a:pt x="8334931" y="4626246"/>
                  <a:pt x="8339273" y="4632695"/>
                  <a:pt x="8344729" y="4638276"/>
                </a:cubicBezTo>
                <a:cubicBezTo>
                  <a:pt x="8350186" y="4643857"/>
                  <a:pt x="8356635" y="4648260"/>
                  <a:pt x="8364077" y="4651484"/>
                </a:cubicBezTo>
                <a:cubicBezTo>
                  <a:pt x="8371518" y="4654709"/>
                  <a:pt x="8379579" y="4656321"/>
                  <a:pt x="8388261" y="4656321"/>
                </a:cubicBezTo>
                <a:cubicBezTo>
                  <a:pt x="8396695" y="4656321"/>
                  <a:pt x="8404571" y="4654709"/>
                  <a:pt x="8411888" y="4651484"/>
                </a:cubicBezTo>
                <a:cubicBezTo>
                  <a:pt x="8419205" y="4648260"/>
                  <a:pt x="8425654" y="4643919"/>
                  <a:pt x="8431236" y="4638462"/>
                </a:cubicBezTo>
                <a:cubicBezTo>
                  <a:pt x="8436817" y="4633005"/>
                  <a:pt x="8441220" y="4626618"/>
                  <a:pt x="8444444" y="4619300"/>
                </a:cubicBezTo>
                <a:cubicBezTo>
                  <a:pt x="8447668" y="4611983"/>
                  <a:pt x="8449281" y="4604107"/>
                  <a:pt x="8449281" y="4595674"/>
                </a:cubicBezTo>
                <a:cubicBezTo>
                  <a:pt x="8449281" y="4587240"/>
                  <a:pt x="8447731" y="4579303"/>
                  <a:pt x="8444630" y="4571861"/>
                </a:cubicBezTo>
                <a:cubicBezTo>
                  <a:pt x="8441529" y="4564420"/>
                  <a:pt x="8437189" y="4557909"/>
                  <a:pt x="8431608" y="4552328"/>
                </a:cubicBezTo>
                <a:cubicBezTo>
                  <a:pt x="8426027" y="4546747"/>
                  <a:pt x="8419515" y="4542406"/>
                  <a:pt x="8412074" y="4539305"/>
                </a:cubicBezTo>
                <a:cubicBezTo>
                  <a:pt x="8404633" y="4536205"/>
                  <a:pt x="8396695" y="4534654"/>
                  <a:pt x="8388261" y="4534654"/>
                </a:cubicBezTo>
                <a:close/>
                <a:moveTo>
                  <a:pt x="6894399" y="4315505"/>
                </a:moveTo>
                <a:cubicBezTo>
                  <a:pt x="6900848" y="4315505"/>
                  <a:pt x="6906553" y="4316373"/>
                  <a:pt x="6911514" y="4318109"/>
                </a:cubicBezTo>
                <a:lnTo>
                  <a:pt x="6911514" y="4338201"/>
                </a:lnTo>
                <a:cubicBezTo>
                  <a:pt x="6911514" y="4362262"/>
                  <a:pt x="6903576" y="4374292"/>
                  <a:pt x="6887702" y="4374292"/>
                </a:cubicBezTo>
                <a:cubicBezTo>
                  <a:pt x="6884229" y="4374292"/>
                  <a:pt x="6880694" y="4373610"/>
                  <a:pt x="6877098" y="4372246"/>
                </a:cubicBezTo>
                <a:cubicBezTo>
                  <a:pt x="6873501" y="4370881"/>
                  <a:pt x="6870215" y="4368835"/>
                  <a:pt x="6867238" y="4366106"/>
                </a:cubicBezTo>
                <a:cubicBezTo>
                  <a:pt x="6864261" y="4363378"/>
                  <a:pt x="6861781" y="4359905"/>
                  <a:pt x="6859797" y="4355688"/>
                </a:cubicBezTo>
                <a:cubicBezTo>
                  <a:pt x="6857812" y="4351472"/>
                  <a:pt x="6856820" y="4346387"/>
                  <a:pt x="6856820" y="4340434"/>
                </a:cubicBezTo>
                <a:cubicBezTo>
                  <a:pt x="6856820" y="4336217"/>
                  <a:pt x="6857936" y="4332558"/>
                  <a:pt x="6860169" y="4329457"/>
                </a:cubicBezTo>
                <a:cubicBezTo>
                  <a:pt x="6862401" y="4326357"/>
                  <a:pt x="6865253" y="4323752"/>
                  <a:pt x="6868726" y="4321644"/>
                </a:cubicBezTo>
                <a:cubicBezTo>
                  <a:pt x="6872199" y="4319536"/>
                  <a:pt x="6876229" y="4317985"/>
                  <a:pt x="6880819" y="4316993"/>
                </a:cubicBezTo>
                <a:cubicBezTo>
                  <a:pt x="6885407" y="4316001"/>
                  <a:pt x="6889934" y="4315505"/>
                  <a:pt x="6894399" y="4315505"/>
                </a:cubicBezTo>
                <a:close/>
                <a:moveTo>
                  <a:pt x="10484505" y="4297273"/>
                </a:moveTo>
                <a:lnTo>
                  <a:pt x="10484505" y="4376152"/>
                </a:lnTo>
                <a:cubicBezTo>
                  <a:pt x="10501124" y="4381857"/>
                  <a:pt x="10517186" y="4390105"/>
                  <a:pt x="10532689" y="4400895"/>
                </a:cubicBezTo>
                <a:cubicBezTo>
                  <a:pt x="10548192" y="4411685"/>
                  <a:pt x="10562083" y="4424149"/>
                  <a:pt x="10574361" y="4438288"/>
                </a:cubicBezTo>
                <a:cubicBezTo>
                  <a:pt x="10586639" y="4452427"/>
                  <a:pt x="10596871" y="4467744"/>
                  <a:pt x="10605057" y="4484239"/>
                </a:cubicBezTo>
                <a:cubicBezTo>
                  <a:pt x="10613242" y="4500734"/>
                  <a:pt x="10618451" y="4517539"/>
                  <a:pt x="10620684" y="4534654"/>
                </a:cubicBezTo>
                <a:lnTo>
                  <a:pt x="10698074" y="4534654"/>
                </a:lnTo>
                <a:cubicBezTo>
                  <a:pt x="10693113" y="4507121"/>
                  <a:pt x="10684804" y="4480456"/>
                  <a:pt x="10673146" y="4454659"/>
                </a:cubicBezTo>
                <a:cubicBezTo>
                  <a:pt x="10661487" y="4428862"/>
                  <a:pt x="10646604" y="4405360"/>
                  <a:pt x="10628497" y="4384152"/>
                </a:cubicBezTo>
                <a:cubicBezTo>
                  <a:pt x="10610389" y="4362944"/>
                  <a:pt x="10589305" y="4344774"/>
                  <a:pt x="10565245" y="4329643"/>
                </a:cubicBezTo>
                <a:cubicBezTo>
                  <a:pt x="10541184" y="4314513"/>
                  <a:pt x="10514271" y="4303723"/>
                  <a:pt x="10484505" y="4297273"/>
                </a:cubicBezTo>
                <a:close/>
                <a:moveTo>
                  <a:pt x="9925060" y="4263415"/>
                </a:moveTo>
                <a:cubicBezTo>
                  <a:pt x="9943664" y="4263415"/>
                  <a:pt x="9958733" y="4264407"/>
                  <a:pt x="9970267" y="4266392"/>
                </a:cubicBezTo>
                <a:cubicBezTo>
                  <a:pt x="9981801" y="4268376"/>
                  <a:pt x="9989180" y="4270236"/>
                  <a:pt x="9992405" y="4271973"/>
                </a:cubicBezTo>
                <a:lnTo>
                  <a:pt x="9992405" y="4396616"/>
                </a:lnTo>
                <a:cubicBezTo>
                  <a:pt x="9980747" y="4386198"/>
                  <a:pt x="9967104" y="4376214"/>
                  <a:pt x="9951477" y="4366664"/>
                </a:cubicBezTo>
                <a:cubicBezTo>
                  <a:pt x="9935850" y="4357115"/>
                  <a:pt x="9919417" y="4348495"/>
                  <a:pt x="9902178" y="4340806"/>
                </a:cubicBezTo>
                <a:cubicBezTo>
                  <a:pt x="9884939" y="4333116"/>
                  <a:pt x="9867389" y="4326791"/>
                  <a:pt x="9849530" y="4321830"/>
                </a:cubicBezTo>
                <a:cubicBezTo>
                  <a:pt x="9831671" y="4316869"/>
                  <a:pt x="9814928" y="4313893"/>
                  <a:pt x="9799301" y="4312900"/>
                </a:cubicBezTo>
                <a:cubicBezTo>
                  <a:pt x="9804510" y="4304963"/>
                  <a:pt x="9811393" y="4297955"/>
                  <a:pt x="9819951" y="4291878"/>
                </a:cubicBezTo>
                <a:cubicBezTo>
                  <a:pt x="9828508" y="4285801"/>
                  <a:pt x="9838244" y="4280654"/>
                  <a:pt x="9849158" y="4276437"/>
                </a:cubicBezTo>
                <a:cubicBezTo>
                  <a:pt x="9860072" y="4272221"/>
                  <a:pt x="9871978" y="4268996"/>
                  <a:pt x="9884877" y="4266764"/>
                </a:cubicBezTo>
                <a:cubicBezTo>
                  <a:pt x="9897775" y="4264531"/>
                  <a:pt x="9911170" y="4263415"/>
                  <a:pt x="9925060" y="4263415"/>
                </a:cubicBezTo>
                <a:close/>
                <a:moveTo>
                  <a:pt x="8614108" y="4239603"/>
                </a:moveTo>
                <a:lnTo>
                  <a:pt x="8614108" y="4377641"/>
                </a:lnTo>
                <a:cubicBezTo>
                  <a:pt x="8601953" y="4367967"/>
                  <a:pt x="8588125" y="4358789"/>
                  <a:pt x="8572622" y="4350107"/>
                </a:cubicBezTo>
                <a:cubicBezTo>
                  <a:pt x="8557119" y="4341426"/>
                  <a:pt x="8540935" y="4333488"/>
                  <a:pt x="8524067" y="4326295"/>
                </a:cubicBezTo>
                <a:cubicBezTo>
                  <a:pt x="8507200" y="4319102"/>
                  <a:pt x="8490333" y="4312838"/>
                  <a:pt x="8473466" y="4307505"/>
                </a:cubicBezTo>
                <a:cubicBezTo>
                  <a:pt x="8456598" y="4302172"/>
                  <a:pt x="8440848" y="4298018"/>
                  <a:pt x="8426213" y="4295041"/>
                </a:cubicBezTo>
                <a:cubicBezTo>
                  <a:pt x="8438863" y="4282887"/>
                  <a:pt x="8452816" y="4273213"/>
                  <a:pt x="8468070" y="4266019"/>
                </a:cubicBezTo>
                <a:cubicBezTo>
                  <a:pt x="8483325" y="4258826"/>
                  <a:pt x="8499138" y="4253245"/>
                  <a:pt x="8515509" y="4249276"/>
                </a:cubicBezTo>
                <a:cubicBezTo>
                  <a:pt x="8531881" y="4245308"/>
                  <a:pt x="8548499" y="4242703"/>
                  <a:pt x="8565367" y="4241463"/>
                </a:cubicBezTo>
                <a:cubicBezTo>
                  <a:pt x="8582233" y="4240223"/>
                  <a:pt x="8598481" y="4239603"/>
                  <a:pt x="8614108" y="4239603"/>
                </a:cubicBezTo>
                <a:close/>
                <a:moveTo>
                  <a:pt x="2889585" y="4239603"/>
                </a:moveTo>
                <a:lnTo>
                  <a:pt x="2889585" y="4377641"/>
                </a:lnTo>
                <a:cubicBezTo>
                  <a:pt x="2877430" y="4367967"/>
                  <a:pt x="2863602" y="4358789"/>
                  <a:pt x="2848098" y="4350107"/>
                </a:cubicBezTo>
                <a:cubicBezTo>
                  <a:pt x="2832596" y="4341426"/>
                  <a:pt x="2816410" y="4333488"/>
                  <a:pt x="2799543" y="4326295"/>
                </a:cubicBezTo>
                <a:cubicBezTo>
                  <a:pt x="2782676" y="4319102"/>
                  <a:pt x="2765809" y="4312838"/>
                  <a:pt x="2748942" y="4307505"/>
                </a:cubicBezTo>
                <a:cubicBezTo>
                  <a:pt x="2732074" y="4302172"/>
                  <a:pt x="2716323" y="4298018"/>
                  <a:pt x="2701689" y="4295041"/>
                </a:cubicBezTo>
                <a:cubicBezTo>
                  <a:pt x="2714339" y="4282887"/>
                  <a:pt x="2728292" y="4273213"/>
                  <a:pt x="2743547" y="4266019"/>
                </a:cubicBezTo>
                <a:cubicBezTo>
                  <a:pt x="2758802" y="4258826"/>
                  <a:pt x="2774615" y="4253245"/>
                  <a:pt x="2790986" y="4249276"/>
                </a:cubicBezTo>
                <a:cubicBezTo>
                  <a:pt x="2807357" y="4245308"/>
                  <a:pt x="2823976" y="4242703"/>
                  <a:pt x="2840842" y="4241463"/>
                </a:cubicBezTo>
                <a:cubicBezTo>
                  <a:pt x="2857710" y="4240223"/>
                  <a:pt x="2873958" y="4239603"/>
                  <a:pt x="2889585" y="4239603"/>
                </a:cubicBezTo>
                <a:close/>
                <a:moveTo>
                  <a:pt x="10568222" y="4155887"/>
                </a:moveTo>
                <a:cubicBezTo>
                  <a:pt x="10572190" y="4155887"/>
                  <a:pt x="10575974" y="4156693"/>
                  <a:pt x="10579570" y="4158305"/>
                </a:cubicBezTo>
                <a:cubicBezTo>
                  <a:pt x="10583166" y="4159917"/>
                  <a:pt x="10586329" y="4162150"/>
                  <a:pt x="10589058" y="4165002"/>
                </a:cubicBezTo>
                <a:cubicBezTo>
                  <a:pt x="10591785" y="4167855"/>
                  <a:pt x="10593956" y="4171079"/>
                  <a:pt x="10595569" y="4174676"/>
                </a:cubicBezTo>
                <a:cubicBezTo>
                  <a:pt x="10597180" y="4178273"/>
                  <a:pt x="10597987" y="4182055"/>
                  <a:pt x="10597987" y="4186024"/>
                </a:cubicBezTo>
                <a:cubicBezTo>
                  <a:pt x="10597987" y="4190241"/>
                  <a:pt x="10597182" y="4194148"/>
                  <a:pt x="10595569" y="4197744"/>
                </a:cubicBezTo>
                <a:cubicBezTo>
                  <a:pt x="10593956" y="4201341"/>
                  <a:pt x="10591787" y="4204566"/>
                  <a:pt x="10589058" y="4207418"/>
                </a:cubicBezTo>
                <a:cubicBezTo>
                  <a:pt x="10586329" y="4210271"/>
                  <a:pt x="10583166" y="4212503"/>
                  <a:pt x="10579570" y="4214116"/>
                </a:cubicBezTo>
                <a:cubicBezTo>
                  <a:pt x="10575972" y="4215728"/>
                  <a:pt x="10572190" y="4216534"/>
                  <a:pt x="10568222" y="4216534"/>
                </a:cubicBezTo>
                <a:cubicBezTo>
                  <a:pt x="10564005" y="4216534"/>
                  <a:pt x="10560036" y="4215728"/>
                  <a:pt x="10556315" y="4214116"/>
                </a:cubicBezTo>
                <a:cubicBezTo>
                  <a:pt x="10552595" y="4212503"/>
                  <a:pt x="10549308" y="4210271"/>
                  <a:pt x="10546456" y="4207418"/>
                </a:cubicBezTo>
                <a:cubicBezTo>
                  <a:pt x="10543602" y="4204566"/>
                  <a:pt x="10541371" y="4201341"/>
                  <a:pt x="10539758" y="4197744"/>
                </a:cubicBezTo>
                <a:cubicBezTo>
                  <a:pt x="10538146" y="4194148"/>
                  <a:pt x="10537340" y="4190241"/>
                  <a:pt x="10537340" y="4186024"/>
                </a:cubicBezTo>
                <a:cubicBezTo>
                  <a:pt x="10537340" y="4182055"/>
                  <a:pt x="10538146" y="4178273"/>
                  <a:pt x="10539758" y="4174676"/>
                </a:cubicBezTo>
                <a:cubicBezTo>
                  <a:pt x="10541370" y="4171079"/>
                  <a:pt x="10543603" y="4167855"/>
                  <a:pt x="10546456" y="4165002"/>
                </a:cubicBezTo>
                <a:cubicBezTo>
                  <a:pt x="10549308" y="4162150"/>
                  <a:pt x="10552595" y="4159917"/>
                  <a:pt x="10556315" y="4158305"/>
                </a:cubicBezTo>
                <a:cubicBezTo>
                  <a:pt x="10560036" y="4156693"/>
                  <a:pt x="10564005" y="4155887"/>
                  <a:pt x="10568222" y="4155887"/>
                </a:cubicBezTo>
                <a:close/>
                <a:moveTo>
                  <a:pt x="3844987" y="4155142"/>
                </a:moveTo>
                <a:cubicBezTo>
                  <a:pt x="3821422" y="4155142"/>
                  <a:pt x="3800772" y="4158615"/>
                  <a:pt x="3783037" y="4165560"/>
                </a:cubicBezTo>
                <a:cubicBezTo>
                  <a:pt x="3765302" y="4172506"/>
                  <a:pt x="3750543" y="4181683"/>
                  <a:pt x="3738761" y="4193094"/>
                </a:cubicBezTo>
                <a:cubicBezTo>
                  <a:pt x="3726978" y="4204504"/>
                  <a:pt x="3718111" y="4217588"/>
                  <a:pt x="3712158" y="4232347"/>
                </a:cubicBezTo>
                <a:cubicBezTo>
                  <a:pt x="3706204" y="4247106"/>
                  <a:pt x="3703228" y="4262175"/>
                  <a:pt x="3703228" y="4277554"/>
                </a:cubicBezTo>
                <a:cubicBezTo>
                  <a:pt x="3703228" y="4292933"/>
                  <a:pt x="3706142" y="4307195"/>
                  <a:pt x="3711971" y="4320342"/>
                </a:cubicBezTo>
                <a:cubicBezTo>
                  <a:pt x="3717800" y="4333488"/>
                  <a:pt x="3725863" y="4344898"/>
                  <a:pt x="3736156" y="4354572"/>
                </a:cubicBezTo>
                <a:cubicBezTo>
                  <a:pt x="3746450" y="4364246"/>
                  <a:pt x="3758728" y="4371811"/>
                  <a:pt x="3772991" y="4377268"/>
                </a:cubicBezTo>
                <a:cubicBezTo>
                  <a:pt x="3787253" y="4382726"/>
                  <a:pt x="3802819" y="4385454"/>
                  <a:pt x="3819686" y="4385454"/>
                </a:cubicBezTo>
                <a:cubicBezTo>
                  <a:pt x="3829856" y="4385454"/>
                  <a:pt x="3839158" y="4384090"/>
                  <a:pt x="3847591" y="4381361"/>
                </a:cubicBezTo>
                <a:cubicBezTo>
                  <a:pt x="3856025" y="4378633"/>
                  <a:pt x="3863343" y="4374540"/>
                  <a:pt x="3869543" y="4369083"/>
                </a:cubicBezTo>
                <a:cubicBezTo>
                  <a:pt x="3875744" y="4363626"/>
                  <a:pt x="3880520" y="4357053"/>
                  <a:pt x="3883868" y="4349363"/>
                </a:cubicBezTo>
                <a:cubicBezTo>
                  <a:pt x="3887217" y="4341674"/>
                  <a:pt x="3888891" y="4332744"/>
                  <a:pt x="3888891" y="4322574"/>
                </a:cubicBezTo>
                <a:cubicBezTo>
                  <a:pt x="3888891" y="4315629"/>
                  <a:pt x="3887465" y="4308622"/>
                  <a:pt x="3884612" y="4301552"/>
                </a:cubicBezTo>
                <a:cubicBezTo>
                  <a:pt x="3881759" y="4294483"/>
                  <a:pt x="3877666" y="4288158"/>
                  <a:pt x="3872333" y="4282577"/>
                </a:cubicBezTo>
                <a:cubicBezTo>
                  <a:pt x="3867001" y="4276996"/>
                  <a:pt x="3860552" y="4272469"/>
                  <a:pt x="3852986" y="4268996"/>
                </a:cubicBezTo>
                <a:cubicBezTo>
                  <a:pt x="3845420" y="4265523"/>
                  <a:pt x="3837049" y="4263787"/>
                  <a:pt x="3827871" y="4263787"/>
                </a:cubicBezTo>
                <a:cubicBezTo>
                  <a:pt x="3821422" y="4263787"/>
                  <a:pt x="3815593" y="4264593"/>
                  <a:pt x="3810384" y="4266205"/>
                </a:cubicBezTo>
                <a:cubicBezTo>
                  <a:pt x="3805175" y="4267818"/>
                  <a:pt x="3800649" y="4269678"/>
                  <a:pt x="3796803" y="4271787"/>
                </a:cubicBezTo>
                <a:cubicBezTo>
                  <a:pt x="3792959" y="4273895"/>
                  <a:pt x="3789858" y="4276003"/>
                  <a:pt x="3787502" y="4278112"/>
                </a:cubicBezTo>
                <a:cubicBezTo>
                  <a:pt x="3785146" y="4280220"/>
                  <a:pt x="3783595" y="4281770"/>
                  <a:pt x="3782851" y="4282763"/>
                </a:cubicBezTo>
                <a:cubicBezTo>
                  <a:pt x="3782851" y="4276065"/>
                  <a:pt x="3784091" y="4269802"/>
                  <a:pt x="3786572" y="4263973"/>
                </a:cubicBezTo>
                <a:cubicBezTo>
                  <a:pt x="3789052" y="4258144"/>
                  <a:pt x="3792648" y="4253059"/>
                  <a:pt x="3797362" y="4248718"/>
                </a:cubicBezTo>
                <a:cubicBezTo>
                  <a:pt x="3802075" y="4244377"/>
                  <a:pt x="3807966" y="4240967"/>
                  <a:pt x="3815035" y="4238486"/>
                </a:cubicBezTo>
                <a:cubicBezTo>
                  <a:pt x="3822104" y="4236006"/>
                  <a:pt x="3830104" y="4234766"/>
                  <a:pt x="3839033" y="4234766"/>
                </a:cubicBezTo>
                <a:cubicBezTo>
                  <a:pt x="3856645" y="4234766"/>
                  <a:pt x="3871590" y="4238052"/>
                  <a:pt x="3883868" y="4244625"/>
                </a:cubicBezTo>
                <a:cubicBezTo>
                  <a:pt x="3896146" y="4251199"/>
                  <a:pt x="3906131" y="4259942"/>
                  <a:pt x="3913819" y="4270856"/>
                </a:cubicBezTo>
                <a:cubicBezTo>
                  <a:pt x="3921509" y="4281770"/>
                  <a:pt x="3927090" y="4294235"/>
                  <a:pt x="3930563" y="4308249"/>
                </a:cubicBezTo>
                <a:cubicBezTo>
                  <a:pt x="3934035" y="4322264"/>
                  <a:pt x="3935772" y="4336713"/>
                  <a:pt x="3935772" y="4351596"/>
                </a:cubicBezTo>
                <a:cubicBezTo>
                  <a:pt x="3935772" y="4373176"/>
                  <a:pt x="3931741" y="4391407"/>
                  <a:pt x="3923680" y="4406290"/>
                </a:cubicBezTo>
                <a:cubicBezTo>
                  <a:pt x="3915617" y="4421173"/>
                  <a:pt x="3905014" y="4433203"/>
                  <a:pt x="3891868" y="4442381"/>
                </a:cubicBezTo>
                <a:cubicBezTo>
                  <a:pt x="3878721" y="4451559"/>
                  <a:pt x="3863715" y="4458194"/>
                  <a:pt x="3846847" y="4462287"/>
                </a:cubicBezTo>
                <a:cubicBezTo>
                  <a:pt x="3829979" y="4466379"/>
                  <a:pt x="3812864" y="4468426"/>
                  <a:pt x="3795502" y="4468426"/>
                </a:cubicBezTo>
                <a:cubicBezTo>
                  <a:pt x="3777394" y="4468426"/>
                  <a:pt x="3760961" y="4466069"/>
                  <a:pt x="3746202" y="4461356"/>
                </a:cubicBezTo>
                <a:cubicBezTo>
                  <a:pt x="3731443" y="4456643"/>
                  <a:pt x="3718049" y="4449822"/>
                  <a:pt x="3706018" y="4440892"/>
                </a:cubicBezTo>
                <a:cubicBezTo>
                  <a:pt x="3693988" y="4431963"/>
                  <a:pt x="3683136" y="4421049"/>
                  <a:pt x="3673462" y="4408150"/>
                </a:cubicBezTo>
                <a:cubicBezTo>
                  <a:pt x="3663788" y="4395252"/>
                  <a:pt x="3655106" y="4380493"/>
                  <a:pt x="3647417" y="4363874"/>
                </a:cubicBezTo>
                <a:cubicBezTo>
                  <a:pt x="3643944" y="4356929"/>
                  <a:pt x="3640224" y="4348867"/>
                  <a:pt x="3636255" y="4339689"/>
                </a:cubicBezTo>
                <a:cubicBezTo>
                  <a:pt x="3632286" y="4330512"/>
                  <a:pt x="3627945" y="4319536"/>
                  <a:pt x="3623233" y="4306761"/>
                </a:cubicBezTo>
                <a:cubicBezTo>
                  <a:pt x="3618519" y="4293987"/>
                  <a:pt x="3613559" y="4279104"/>
                  <a:pt x="3608350" y="4262113"/>
                </a:cubicBezTo>
                <a:cubicBezTo>
                  <a:pt x="3603141" y="4245122"/>
                  <a:pt x="3597684" y="4225092"/>
                  <a:pt x="3591979" y="4202023"/>
                </a:cubicBezTo>
                <a:lnTo>
                  <a:pt x="3508635" y="4220255"/>
                </a:lnTo>
                <a:cubicBezTo>
                  <a:pt x="3514589" y="4245804"/>
                  <a:pt x="3520603" y="4268562"/>
                  <a:pt x="3526680" y="4288530"/>
                </a:cubicBezTo>
                <a:cubicBezTo>
                  <a:pt x="3532757" y="4308498"/>
                  <a:pt x="3538773" y="4326295"/>
                  <a:pt x="3544726" y="4341922"/>
                </a:cubicBezTo>
                <a:cubicBezTo>
                  <a:pt x="3550679" y="4357549"/>
                  <a:pt x="3556571" y="4371501"/>
                  <a:pt x="3562399" y="4383780"/>
                </a:cubicBezTo>
                <a:cubicBezTo>
                  <a:pt x="3568228" y="4396058"/>
                  <a:pt x="3573996" y="4407406"/>
                  <a:pt x="3579700" y="4417824"/>
                </a:cubicBezTo>
                <a:cubicBezTo>
                  <a:pt x="3593095" y="4441885"/>
                  <a:pt x="3607916" y="4462225"/>
                  <a:pt x="3624163" y="4478844"/>
                </a:cubicBezTo>
                <a:cubicBezTo>
                  <a:pt x="3640410" y="4495463"/>
                  <a:pt x="3657649" y="4508981"/>
                  <a:pt x="3675881" y="4519399"/>
                </a:cubicBezTo>
                <a:cubicBezTo>
                  <a:pt x="3694112" y="4529817"/>
                  <a:pt x="3713273" y="4537321"/>
                  <a:pt x="3733366" y="4541910"/>
                </a:cubicBezTo>
                <a:cubicBezTo>
                  <a:pt x="3753457" y="4546498"/>
                  <a:pt x="3774169" y="4548793"/>
                  <a:pt x="3795502" y="4548793"/>
                </a:cubicBezTo>
                <a:cubicBezTo>
                  <a:pt x="3833949" y="4548793"/>
                  <a:pt x="3867496" y="4543460"/>
                  <a:pt x="3896146" y="4532794"/>
                </a:cubicBezTo>
                <a:cubicBezTo>
                  <a:pt x="3924795" y="4522128"/>
                  <a:pt x="3948608" y="4507741"/>
                  <a:pt x="3967584" y="4489634"/>
                </a:cubicBezTo>
                <a:cubicBezTo>
                  <a:pt x="3986560" y="4471526"/>
                  <a:pt x="4000760" y="4450566"/>
                  <a:pt x="4010186" y="4426754"/>
                </a:cubicBezTo>
                <a:cubicBezTo>
                  <a:pt x="4019611" y="4402941"/>
                  <a:pt x="4024325" y="4377889"/>
                  <a:pt x="4024325" y="4351596"/>
                </a:cubicBezTo>
                <a:cubicBezTo>
                  <a:pt x="4024325" y="4325303"/>
                  <a:pt x="4020604" y="4300250"/>
                  <a:pt x="4013162" y="4276437"/>
                </a:cubicBezTo>
                <a:cubicBezTo>
                  <a:pt x="4005721" y="4252625"/>
                  <a:pt x="3994559" y="4231727"/>
                  <a:pt x="3979676" y="4213744"/>
                </a:cubicBezTo>
                <a:cubicBezTo>
                  <a:pt x="3964794" y="4195760"/>
                  <a:pt x="3946128" y="4181497"/>
                  <a:pt x="3923680" y="4170955"/>
                </a:cubicBezTo>
                <a:cubicBezTo>
                  <a:pt x="3901231" y="4160413"/>
                  <a:pt x="3875000" y="4155142"/>
                  <a:pt x="3844987" y="4155142"/>
                </a:cubicBezTo>
                <a:close/>
                <a:moveTo>
                  <a:pt x="3305260" y="4154770"/>
                </a:moveTo>
                <a:cubicBezTo>
                  <a:pt x="3280457" y="4154770"/>
                  <a:pt x="3259001" y="4158739"/>
                  <a:pt x="3240893" y="4166677"/>
                </a:cubicBezTo>
                <a:cubicBezTo>
                  <a:pt x="3222786" y="4174614"/>
                  <a:pt x="3207779" y="4185342"/>
                  <a:pt x="3195873" y="4198861"/>
                </a:cubicBezTo>
                <a:cubicBezTo>
                  <a:pt x="3183966" y="4212379"/>
                  <a:pt x="3175161" y="4228130"/>
                  <a:pt x="3169456" y="4246114"/>
                </a:cubicBezTo>
                <a:cubicBezTo>
                  <a:pt x="3163751" y="4264097"/>
                  <a:pt x="3160898" y="4283011"/>
                  <a:pt x="3160898" y="4302854"/>
                </a:cubicBezTo>
                <a:cubicBezTo>
                  <a:pt x="3160898" y="4312280"/>
                  <a:pt x="3162200" y="4322326"/>
                  <a:pt x="3164805" y="4332992"/>
                </a:cubicBezTo>
                <a:cubicBezTo>
                  <a:pt x="3167409" y="4343658"/>
                  <a:pt x="3171502" y="4353456"/>
                  <a:pt x="3177083" y="4362386"/>
                </a:cubicBezTo>
                <a:cubicBezTo>
                  <a:pt x="3182664" y="4371315"/>
                  <a:pt x="3189795" y="4378757"/>
                  <a:pt x="3198477" y="4384710"/>
                </a:cubicBezTo>
                <a:cubicBezTo>
                  <a:pt x="3207159" y="4390663"/>
                  <a:pt x="3217701" y="4393640"/>
                  <a:pt x="3230104" y="4393640"/>
                </a:cubicBezTo>
                <a:cubicBezTo>
                  <a:pt x="3240025" y="4393640"/>
                  <a:pt x="3248830" y="4391841"/>
                  <a:pt x="3256521" y="4388245"/>
                </a:cubicBezTo>
                <a:cubicBezTo>
                  <a:pt x="3264210" y="4384648"/>
                  <a:pt x="3270721" y="4379997"/>
                  <a:pt x="3276054" y="4374292"/>
                </a:cubicBezTo>
                <a:cubicBezTo>
                  <a:pt x="3281387" y="4368587"/>
                  <a:pt x="3285417" y="4362076"/>
                  <a:pt x="3288146" y="4354758"/>
                </a:cubicBezTo>
                <a:cubicBezTo>
                  <a:pt x="3290875" y="4347441"/>
                  <a:pt x="3292239" y="4340185"/>
                  <a:pt x="3292239" y="4332992"/>
                </a:cubicBezTo>
                <a:cubicBezTo>
                  <a:pt x="3292239" y="4320590"/>
                  <a:pt x="3289014" y="4309180"/>
                  <a:pt x="3282565" y="4298762"/>
                </a:cubicBezTo>
                <a:cubicBezTo>
                  <a:pt x="3276116" y="4288344"/>
                  <a:pt x="3265450" y="4280406"/>
                  <a:pt x="3250568" y="4274949"/>
                </a:cubicBezTo>
                <a:cubicBezTo>
                  <a:pt x="3251807" y="4269492"/>
                  <a:pt x="3253792" y="4264221"/>
                  <a:pt x="3256521" y="4259136"/>
                </a:cubicBezTo>
                <a:cubicBezTo>
                  <a:pt x="3259248" y="4254051"/>
                  <a:pt x="3262845" y="4249586"/>
                  <a:pt x="3267311" y="4245742"/>
                </a:cubicBezTo>
                <a:cubicBezTo>
                  <a:pt x="3271776" y="4241897"/>
                  <a:pt x="3277170" y="4238796"/>
                  <a:pt x="3283495" y="4236440"/>
                </a:cubicBezTo>
                <a:cubicBezTo>
                  <a:pt x="3289821" y="4234083"/>
                  <a:pt x="3297076" y="4232905"/>
                  <a:pt x="3305260" y="4232905"/>
                </a:cubicBezTo>
                <a:cubicBezTo>
                  <a:pt x="3321632" y="4232905"/>
                  <a:pt x="3333973" y="4237618"/>
                  <a:pt x="3342283" y="4247044"/>
                </a:cubicBezTo>
                <a:cubicBezTo>
                  <a:pt x="3350592" y="4256470"/>
                  <a:pt x="3354747" y="4268624"/>
                  <a:pt x="3354747" y="4283507"/>
                </a:cubicBezTo>
                <a:lnTo>
                  <a:pt x="3354747" y="4456519"/>
                </a:lnTo>
                <a:cubicBezTo>
                  <a:pt x="3350530" y="4455279"/>
                  <a:pt x="3345382" y="4454349"/>
                  <a:pt x="3339306" y="4453729"/>
                </a:cubicBezTo>
                <a:cubicBezTo>
                  <a:pt x="3333229" y="4453109"/>
                  <a:pt x="3328081" y="4452799"/>
                  <a:pt x="3323865" y="4452799"/>
                </a:cubicBezTo>
                <a:cubicBezTo>
                  <a:pt x="3312703" y="4452799"/>
                  <a:pt x="3301479" y="4454845"/>
                  <a:pt x="3290192" y="4458938"/>
                </a:cubicBezTo>
                <a:cubicBezTo>
                  <a:pt x="3278906" y="4463031"/>
                  <a:pt x="3267744" y="4467558"/>
                  <a:pt x="3256707" y="4472519"/>
                </a:cubicBezTo>
                <a:cubicBezTo>
                  <a:pt x="3245668" y="4477479"/>
                  <a:pt x="3234692" y="4482006"/>
                  <a:pt x="3223778" y="4486099"/>
                </a:cubicBezTo>
                <a:cubicBezTo>
                  <a:pt x="3212864" y="4490192"/>
                  <a:pt x="3202197" y="4492238"/>
                  <a:pt x="3191780" y="4492238"/>
                </a:cubicBezTo>
                <a:cubicBezTo>
                  <a:pt x="3186819" y="4492238"/>
                  <a:pt x="3181858" y="4491432"/>
                  <a:pt x="3176897" y="4489820"/>
                </a:cubicBezTo>
                <a:cubicBezTo>
                  <a:pt x="3171936" y="4488207"/>
                  <a:pt x="3167347" y="4485541"/>
                  <a:pt x="3163131" y="4481820"/>
                </a:cubicBezTo>
                <a:cubicBezTo>
                  <a:pt x="3158914" y="4478100"/>
                  <a:pt x="3155069" y="4473201"/>
                  <a:pt x="3151597" y="4467123"/>
                </a:cubicBezTo>
                <a:cubicBezTo>
                  <a:pt x="3148124" y="4461046"/>
                  <a:pt x="3145271" y="4453543"/>
                  <a:pt x="3143039" y="4444613"/>
                </a:cubicBezTo>
                <a:lnTo>
                  <a:pt x="3057462" y="4456147"/>
                </a:lnTo>
                <a:cubicBezTo>
                  <a:pt x="3058951" y="4473263"/>
                  <a:pt x="3063168" y="4488704"/>
                  <a:pt x="3070113" y="4502470"/>
                </a:cubicBezTo>
                <a:cubicBezTo>
                  <a:pt x="3077058" y="4516237"/>
                  <a:pt x="3086236" y="4527957"/>
                  <a:pt x="3097647" y="4537631"/>
                </a:cubicBezTo>
                <a:cubicBezTo>
                  <a:pt x="3109056" y="4547305"/>
                  <a:pt x="3122327" y="4554746"/>
                  <a:pt x="3137457" y="4559955"/>
                </a:cubicBezTo>
                <a:cubicBezTo>
                  <a:pt x="3152588" y="4565164"/>
                  <a:pt x="3169084" y="4567769"/>
                  <a:pt x="3186943" y="4567769"/>
                </a:cubicBezTo>
                <a:cubicBezTo>
                  <a:pt x="3203562" y="4567769"/>
                  <a:pt x="3218818" y="4565660"/>
                  <a:pt x="3232708" y="4561443"/>
                </a:cubicBezTo>
                <a:cubicBezTo>
                  <a:pt x="3246598" y="4557226"/>
                  <a:pt x="3259248" y="4552576"/>
                  <a:pt x="3270659" y="4547491"/>
                </a:cubicBezTo>
                <a:cubicBezTo>
                  <a:pt x="3282068" y="4542406"/>
                  <a:pt x="3292177" y="4537755"/>
                  <a:pt x="3300983" y="4533538"/>
                </a:cubicBezTo>
                <a:cubicBezTo>
                  <a:pt x="3309789" y="4529321"/>
                  <a:pt x="3317415" y="4527213"/>
                  <a:pt x="3323865" y="4527213"/>
                </a:cubicBezTo>
                <a:cubicBezTo>
                  <a:pt x="3331554" y="4527213"/>
                  <a:pt x="3337632" y="4528205"/>
                  <a:pt x="3342097" y="4530189"/>
                </a:cubicBezTo>
                <a:cubicBezTo>
                  <a:pt x="3346561" y="4532174"/>
                  <a:pt x="3350778" y="4534530"/>
                  <a:pt x="3354747" y="4537259"/>
                </a:cubicBezTo>
                <a:lnTo>
                  <a:pt x="3354747" y="4568141"/>
                </a:lnTo>
                <a:lnTo>
                  <a:pt x="3441067" y="4568141"/>
                </a:lnTo>
                <a:lnTo>
                  <a:pt x="3441067" y="4283507"/>
                </a:lnTo>
                <a:cubicBezTo>
                  <a:pt x="3441067" y="4263663"/>
                  <a:pt x="3438400" y="4245804"/>
                  <a:pt x="3433068" y="4229929"/>
                </a:cubicBezTo>
                <a:cubicBezTo>
                  <a:pt x="3427735" y="4214054"/>
                  <a:pt x="3419487" y="4200535"/>
                  <a:pt x="3408324" y="4189373"/>
                </a:cubicBezTo>
                <a:cubicBezTo>
                  <a:pt x="3397163" y="4178211"/>
                  <a:pt x="3383024" y="4169653"/>
                  <a:pt x="3365909" y="4163700"/>
                </a:cubicBezTo>
                <a:cubicBezTo>
                  <a:pt x="3348794" y="4157747"/>
                  <a:pt x="3328578" y="4154770"/>
                  <a:pt x="3305260" y="4154770"/>
                </a:cubicBezTo>
                <a:close/>
                <a:moveTo>
                  <a:pt x="6922676" y="4121656"/>
                </a:moveTo>
                <a:lnTo>
                  <a:pt x="7086387" y="4121656"/>
                </a:lnTo>
                <a:lnTo>
                  <a:pt x="7086387" y="4336341"/>
                </a:lnTo>
                <a:cubicBezTo>
                  <a:pt x="7080186" y="4327659"/>
                  <a:pt x="7072745" y="4318977"/>
                  <a:pt x="7064063" y="4310296"/>
                </a:cubicBezTo>
                <a:cubicBezTo>
                  <a:pt x="7055381" y="4301614"/>
                  <a:pt x="7046451" y="4293553"/>
                  <a:pt x="7037274" y="4286111"/>
                </a:cubicBezTo>
                <a:cubicBezTo>
                  <a:pt x="7028096" y="4278670"/>
                  <a:pt x="7019229" y="4272345"/>
                  <a:pt x="7010671" y="4267136"/>
                </a:cubicBezTo>
                <a:cubicBezTo>
                  <a:pt x="7002113" y="4261927"/>
                  <a:pt x="6995106" y="4258330"/>
                  <a:pt x="6989649" y="4256346"/>
                </a:cubicBezTo>
                <a:cubicBezTo>
                  <a:pt x="6987417" y="4245184"/>
                  <a:pt x="6984316" y="4233525"/>
                  <a:pt x="6980347" y="4221371"/>
                </a:cubicBezTo>
                <a:cubicBezTo>
                  <a:pt x="6976378" y="4209217"/>
                  <a:pt x="6971604" y="4197248"/>
                  <a:pt x="6966023" y="4185466"/>
                </a:cubicBezTo>
                <a:cubicBezTo>
                  <a:pt x="6960442" y="4173684"/>
                  <a:pt x="6954054" y="4162336"/>
                  <a:pt x="6946861" y="4151422"/>
                </a:cubicBezTo>
                <a:cubicBezTo>
                  <a:pt x="6939667" y="4140508"/>
                  <a:pt x="6931606" y="4130586"/>
                  <a:pt x="6922676" y="4121656"/>
                </a:cubicBezTo>
                <a:close/>
                <a:moveTo>
                  <a:pt x="2064778" y="4115703"/>
                </a:moveTo>
                <a:cubicBezTo>
                  <a:pt x="2094048" y="4115703"/>
                  <a:pt x="2117179" y="4120478"/>
                  <a:pt x="2134170" y="4130028"/>
                </a:cubicBezTo>
                <a:cubicBezTo>
                  <a:pt x="2151161" y="4139577"/>
                  <a:pt x="2164121" y="4154770"/>
                  <a:pt x="2173051" y="4175606"/>
                </a:cubicBezTo>
                <a:lnTo>
                  <a:pt x="2066639" y="4223603"/>
                </a:lnTo>
                <a:cubicBezTo>
                  <a:pt x="2067135" y="4220875"/>
                  <a:pt x="2067445" y="4218084"/>
                  <a:pt x="2067569" y="4215232"/>
                </a:cubicBezTo>
                <a:cubicBezTo>
                  <a:pt x="2067693" y="4212379"/>
                  <a:pt x="2067755" y="4209589"/>
                  <a:pt x="2067755" y="4206860"/>
                </a:cubicBezTo>
                <a:cubicBezTo>
                  <a:pt x="2067755" y="4197434"/>
                  <a:pt x="2066577" y="4188319"/>
                  <a:pt x="2064220" y="4179513"/>
                </a:cubicBezTo>
                <a:cubicBezTo>
                  <a:pt x="2061864" y="4170707"/>
                  <a:pt x="2058454" y="4162646"/>
                  <a:pt x="2053989" y="4155328"/>
                </a:cubicBezTo>
                <a:cubicBezTo>
                  <a:pt x="2049524" y="4148011"/>
                  <a:pt x="2044129" y="4141686"/>
                  <a:pt x="2037803" y="4136353"/>
                </a:cubicBezTo>
                <a:cubicBezTo>
                  <a:pt x="2031478" y="4131020"/>
                  <a:pt x="2024223" y="4127113"/>
                  <a:pt x="2016038" y="4124633"/>
                </a:cubicBezTo>
                <a:cubicBezTo>
                  <a:pt x="2021743" y="4121904"/>
                  <a:pt x="2028874" y="4119734"/>
                  <a:pt x="2037431" y="4118121"/>
                </a:cubicBezTo>
                <a:cubicBezTo>
                  <a:pt x="2045989" y="4116509"/>
                  <a:pt x="2055105" y="4115703"/>
                  <a:pt x="2064778" y="4115703"/>
                </a:cubicBezTo>
                <a:close/>
                <a:moveTo>
                  <a:pt x="10568222" y="4097844"/>
                </a:moveTo>
                <a:cubicBezTo>
                  <a:pt x="10556067" y="4097844"/>
                  <a:pt x="10544595" y="4100200"/>
                  <a:pt x="10533805" y="4104913"/>
                </a:cubicBezTo>
                <a:cubicBezTo>
                  <a:pt x="10523015" y="4109626"/>
                  <a:pt x="10513588" y="4115951"/>
                  <a:pt x="10505527" y="4123889"/>
                </a:cubicBezTo>
                <a:cubicBezTo>
                  <a:pt x="10497466" y="4131826"/>
                  <a:pt x="10491078" y="4141190"/>
                  <a:pt x="10486366" y="4151980"/>
                </a:cubicBezTo>
                <a:cubicBezTo>
                  <a:pt x="10481653" y="4162770"/>
                  <a:pt x="10479296" y="4174118"/>
                  <a:pt x="10479296" y="4186024"/>
                </a:cubicBezTo>
                <a:cubicBezTo>
                  <a:pt x="10479296" y="4198179"/>
                  <a:pt x="10481653" y="4209651"/>
                  <a:pt x="10486366" y="4220441"/>
                </a:cubicBezTo>
                <a:cubicBezTo>
                  <a:pt x="10491078" y="4231231"/>
                  <a:pt x="10497466" y="4240657"/>
                  <a:pt x="10505527" y="4248718"/>
                </a:cubicBezTo>
                <a:cubicBezTo>
                  <a:pt x="10513588" y="4256780"/>
                  <a:pt x="10523015" y="4263167"/>
                  <a:pt x="10533805" y="4267880"/>
                </a:cubicBezTo>
                <a:cubicBezTo>
                  <a:pt x="10544595" y="4272593"/>
                  <a:pt x="10556068" y="4274949"/>
                  <a:pt x="10568222" y="4274949"/>
                </a:cubicBezTo>
                <a:cubicBezTo>
                  <a:pt x="10580128" y="4274949"/>
                  <a:pt x="10591414" y="4272531"/>
                  <a:pt x="10602080" y="4267694"/>
                </a:cubicBezTo>
                <a:cubicBezTo>
                  <a:pt x="10612746" y="4262857"/>
                  <a:pt x="10622047" y="4256408"/>
                  <a:pt x="10629985" y="4248346"/>
                </a:cubicBezTo>
                <a:cubicBezTo>
                  <a:pt x="10637922" y="4240285"/>
                  <a:pt x="10644186" y="4230859"/>
                  <a:pt x="10648775" y="4220069"/>
                </a:cubicBezTo>
                <a:cubicBezTo>
                  <a:pt x="10653363" y="4209279"/>
                  <a:pt x="10655658" y="4197931"/>
                  <a:pt x="10655658" y="4186024"/>
                </a:cubicBezTo>
                <a:cubicBezTo>
                  <a:pt x="10655658" y="4174118"/>
                  <a:pt x="10653364" y="4162770"/>
                  <a:pt x="10648775" y="4151980"/>
                </a:cubicBezTo>
                <a:cubicBezTo>
                  <a:pt x="10644186" y="4141190"/>
                  <a:pt x="10637923" y="4131826"/>
                  <a:pt x="10629985" y="4123889"/>
                </a:cubicBezTo>
                <a:cubicBezTo>
                  <a:pt x="10622047" y="4115951"/>
                  <a:pt x="10612746" y="4109626"/>
                  <a:pt x="10602080" y="4104913"/>
                </a:cubicBezTo>
                <a:cubicBezTo>
                  <a:pt x="10591413" y="4100200"/>
                  <a:pt x="10580128" y="4097844"/>
                  <a:pt x="10568222" y="4097844"/>
                </a:cubicBezTo>
                <a:close/>
                <a:moveTo>
                  <a:pt x="10722482" y="4043521"/>
                </a:moveTo>
                <a:lnTo>
                  <a:pt x="10722482" y="4121656"/>
                </a:lnTo>
                <a:lnTo>
                  <a:pt x="10830010" y="4121656"/>
                </a:lnTo>
                <a:cubicBezTo>
                  <a:pt x="10840180" y="4121656"/>
                  <a:pt x="10848428" y="4123206"/>
                  <a:pt x="10854753" y="4126307"/>
                </a:cubicBezTo>
                <a:cubicBezTo>
                  <a:pt x="10861078" y="4129408"/>
                  <a:pt x="10865915" y="4133314"/>
                  <a:pt x="10869264" y="4138027"/>
                </a:cubicBezTo>
                <a:cubicBezTo>
                  <a:pt x="10872612" y="4142740"/>
                  <a:pt x="10874845" y="4147887"/>
                  <a:pt x="10875961" y="4153468"/>
                </a:cubicBezTo>
                <a:cubicBezTo>
                  <a:pt x="10877077" y="4159049"/>
                  <a:pt x="10877635" y="4164320"/>
                  <a:pt x="10877635" y="4169281"/>
                </a:cubicBezTo>
                <a:cubicBezTo>
                  <a:pt x="10870442" y="4167545"/>
                  <a:pt x="10863497" y="4166677"/>
                  <a:pt x="10856799" y="4166677"/>
                </a:cubicBezTo>
                <a:cubicBezTo>
                  <a:pt x="10847870" y="4166677"/>
                  <a:pt x="10840366" y="4168289"/>
                  <a:pt x="10834289" y="4171514"/>
                </a:cubicBezTo>
                <a:cubicBezTo>
                  <a:pt x="10828212" y="4174738"/>
                  <a:pt x="10823189" y="4179141"/>
                  <a:pt x="10819220" y="4184722"/>
                </a:cubicBezTo>
                <a:cubicBezTo>
                  <a:pt x="10815251" y="4190303"/>
                  <a:pt x="10812399" y="4196690"/>
                  <a:pt x="10810663" y="4203884"/>
                </a:cubicBezTo>
                <a:cubicBezTo>
                  <a:pt x="10808926" y="4211077"/>
                  <a:pt x="10808058" y="4218767"/>
                  <a:pt x="10808058" y="4226952"/>
                </a:cubicBezTo>
                <a:lnTo>
                  <a:pt x="10808058" y="4291320"/>
                </a:lnTo>
                <a:cubicBezTo>
                  <a:pt x="10832366" y="4291320"/>
                  <a:pt x="10853202" y="4288344"/>
                  <a:pt x="10870566" y="4282391"/>
                </a:cubicBezTo>
                <a:cubicBezTo>
                  <a:pt x="10887929" y="4276437"/>
                  <a:pt x="10902812" y="4268376"/>
                  <a:pt x="10915214" y="4258206"/>
                </a:cubicBezTo>
                <a:cubicBezTo>
                  <a:pt x="10926128" y="4268128"/>
                  <a:pt x="10940143" y="4275817"/>
                  <a:pt x="10957258" y="4281274"/>
                </a:cubicBezTo>
                <a:cubicBezTo>
                  <a:pt x="10974374" y="4286731"/>
                  <a:pt x="10996077" y="4290080"/>
                  <a:pt x="11022371" y="4291320"/>
                </a:cubicBezTo>
                <a:lnTo>
                  <a:pt x="11022371" y="4224720"/>
                </a:lnTo>
                <a:cubicBezTo>
                  <a:pt x="11022371" y="4218022"/>
                  <a:pt x="11021564" y="4211263"/>
                  <a:pt x="11019952" y="4204442"/>
                </a:cubicBezTo>
                <a:cubicBezTo>
                  <a:pt x="11018340" y="4197620"/>
                  <a:pt x="11015611" y="4191357"/>
                  <a:pt x="11011767" y="4185652"/>
                </a:cubicBezTo>
                <a:cubicBezTo>
                  <a:pt x="11007922" y="4179947"/>
                  <a:pt x="11002899" y="4175296"/>
                  <a:pt x="10996698" y="4171700"/>
                </a:cubicBezTo>
                <a:cubicBezTo>
                  <a:pt x="10990496" y="4168103"/>
                  <a:pt x="10982931" y="4166305"/>
                  <a:pt x="10974002" y="4166305"/>
                </a:cubicBezTo>
                <a:cubicBezTo>
                  <a:pt x="10970776" y="4166305"/>
                  <a:pt x="10967428" y="4166491"/>
                  <a:pt x="10963956" y="4166863"/>
                </a:cubicBezTo>
                <a:cubicBezTo>
                  <a:pt x="10960483" y="4167235"/>
                  <a:pt x="10956762" y="4168041"/>
                  <a:pt x="10952794" y="4169281"/>
                </a:cubicBezTo>
                <a:cubicBezTo>
                  <a:pt x="10952794" y="4165560"/>
                  <a:pt x="10953724" y="4161158"/>
                  <a:pt x="10955584" y="4156073"/>
                </a:cubicBezTo>
                <a:cubicBezTo>
                  <a:pt x="10957444" y="4150988"/>
                  <a:pt x="10960483" y="4146213"/>
                  <a:pt x="10964700" y="4141748"/>
                </a:cubicBezTo>
                <a:cubicBezTo>
                  <a:pt x="10968916" y="4137283"/>
                  <a:pt x="10974560" y="4133500"/>
                  <a:pt x="10981629" y="4130400"/>
                </a:cubicBezTo>
                <a:cubicBezTo>
                  <a:pt x="10988698" y="4127299"/>
                  <a:pt x="10997318" y="4125749"/>
                  <a:pt x="11007488" y="4125749"/>
                </a:cubicBezTo>
                <a:cubicBezTo>
                  <a:pt x="11019642" y="4125749"/>
                  <a:pt x="11029874" y="4127857"/>
                  <a:pt x="11038184" y="4132074"/>
                </a:cubicBezTo>
                <a:cubicBezTo>
                  <a:pt x="11046493" y="4136291"/>
                  <a:pt x="11053190" y="4141872"/>
                  <a:pt x="11058276" y="4148817"/>
                </a:cubicBezTo>
                <a:cubicBezTo>
                  <a:pt x="11063360" y="4155763"/>
                  <a:pt x="11067019" y="4163762"/>
                  <a:pt x="11069252" y="4172816"/>
                </a:cubicBezTo>
                <a:cubicBezTo>
                  <a:pt x="11071484" y="4181869"/>
                  <a:pt x="11072600" y="4191233"/>
                  <a:pt x="11072600" y="4200907"/>
                </a:cubicBezTo>
                <a:lnTo>
                  <a:pt x="11072600" y="4534654"/>
                </a:lnTo>
                <a:lnTo>
                  <a:pt x="11158921" y="4534654"/>
                </a:lnTo>
                <a:lnTo>
                  <a:pt x="11158921" y="4121656"/>
                </a:lnTo>
                <a:lnTo>
                  <a:pt x="11263100" y="4121656"/>
                </a:lnTo>
                <a:lnTo>
                  <a:pt x="11263100" y="4043521"/>
                </a:lnTo>
                <a:lnTo>
                  <a:pt x="11072600" y="4043521"/>
                </a:lnTo>
                <a:lnTo>
                  <a:pt x="11072600" y="4064357"/>
                </a:lnTo>
                <a:cubicBezTo>
                  <a:pt x="11066647" y="4059644"/>
                  <a:pt x="11057717" y="4055304"/>
                  <a:pt x="11045811" y="4051335"/>
                </a:cubicBezTo>
                <a:cubicBezTo>
                  <a:pt x="11033905" y="4047366"/>
                  <a:pt x="11020510" y="4045382"/>
                  <a:pt x="11005628" y="4045382"/>
                </a:cubicBezTo>
                <a:cubicBezTo>
                  <a:pt x="10994713" y="4045382"/>
                  <a:pt x="10984915" y="4046250"/>
                  <a:pt x="10976234" y="4047986"/>
                </a:cubicBezTo>
                <a:cubicBezTo>
                  <a:pt x="10967552" y="4049722"/>
                  <a:pt x="10959614" y="4052079"/>
                  <a:pt x="10952422" y="4055055"/>
                </a:cubicBezTo>
                <a:cubicBezTo>
                  <a:pt x="10945228" y="4058032"/>
                  <a:pt x="10938717" y="4061443"/>
                  <a:pt x="10932888" y="4065287"/>
                </a:cubicBezTo>
                <a:cubicBezTo>
                  <a:pt x="10927058" y="4069132"/>
                  <a:pt x="10921540" y="4073163"/>
                  <a:pt x="10916331" y="4077380"/>
                </a:cubicBezTo>
                <a:cubicBezTo>
                  <a:pt x="10911369" y="4072667"/>
                  <a:pt x="10906408" y="4068202"/>
                  <a:pt x="10901448" y="4063985"/>
                </a:cubicBezTo>
                <a:cubicBezTo>
                  <a:pt x="10896487" y="4059768"/>
                  <a:pt x="10890967" y="4056172"/>
                  <a:pt x="10884891" y="4053195"/>
                </a:cubicBezTo>
                <a:cubicBezTo>
                  <a:pt x="10878813" y="4050219"/>
                  <a:pt x="10872116" y="4047862"/>
                  <a:pt x="10864799" y="4046126"/>
                </a:cubicBezTo>
                <a:cubicBezTo>
                  <a:pt x="10857481" y="4044390"/>
                  <a:pt x="10849234" y="4043521"/>
                  <a:pt x="10840056" y="4043521"/>
                </a:cubicBezTo>
                <a:close/>
                <a:moveTo>
                  <a:pt x="9017507" y="4043521"/>
                </a:moveTo>
                <a:lnTo>
                  <a:pt x="9017507" y="4121656"/>
                </a:lnTo>
                <a:lnTo>
                  <a:pt x="9491896" y="4121656"/>
                </a:lnTo>
                <a:lnTo>
                  <a:pt x="9491896" y="4382105"/>
                </a:lnTo>
                <a:cubicBezTo>
                  <a:pt x="9490408" y="4381113"/>
                  <a:pt x="9486812" y="4378323"/>
                  <a:pt x="9481106" y="4373734"/>
                </a:cubicBezTo>
                <a:cubicBezTo>
                  <a:pt x="9475401" y="4369145"/>
                  <a:pt x="9469138" y="4364246"/>
                  <a:pt x="9462317" y="4359037"/>
                </a:cubicBezTo>
                <a:cubicBezTo>
                  <a:pt x="9455495" y="4353828"/>
                  <a:pt x="9448798" y="4348929"/>
                  <a:pt x="9442225" y="4344340"/>
                </a:cubicBezTo>
                <a:cubicBezTo>
                  <a:pt x="9435652" y="4339751"/>
                  <a:pt x="9430877" y="4336713"/>
                  <a:pt x="9427900" y="4335225"/>
                </a:cubicBezTo>
                <a:cubicBezTo>
                  <a:pt x="9428892" y="4328775"/>
                  <a:pt x="9429636" y="4322574"/>
                  <a:pt x="9430132" y="4316621"/>
                </a:cubicBezTo>
                <a:cubicBezTo>
                  <a:pt x="9430629" y="4310668"/>
                  <a:pt x="9430877" y="4305211"/>
                  <a:pt x="9430877" y="4300250"/>
                </a:cubicBezTo>
                <a:cubicBezTo>
                  <a:pt x="9430877" y="4283383"/>
                  <a:pt x="9428458" y="4266268"/>
                  <a:pt x="9423621" y="4248904"/>
                </a:cubicBezTo>
                <a:cubicBezTo>
                  <a:pt x="9418784" y="4231541"/>
                  <a:pt x="9411157" y="4215790"/>
                  <a:pt x="9400739" y="4201651"/>
                </a:cubicBezTo>
                <a:cubicBezTo>
                  <a:pt x="9390321" y="4187513"/>
                  <a:pt x="9376802" y="4175916"/>
                  <a:pt x="9360183" y="4166863"/>
                </a:cubicBezTo>
                <a:cubicBezTo>
                  <a:pt x="9343564" y="4157809"/>
                  <a:pt x="9323473" y="4153282"/>
                  <a:pt x="9299908" y="4153282"/>
                </a:cubicBezTo>
                <a:cubicBezTo>
                  <a:pt x="9283537" y="4153282"/>
                  <a:pt x="9268096" y="4156135"/>
                  <a:pt x="9253585" y="4161840"/>
                </a:cubicBezTo>
                <a:cubicBezTo>
                  <a:pt x="9239074" y="4167545"/>
                  <a:pt x="9226424" y="4175482"/>
                  <a:pt x="9215634" y="4185652"/>
                </a:cubicBezTo>
                <a:cubicBezTo>
                  <a:pt x="9204844" y="4195822"/>
                  <a:pt x="9196348" y="4207790"/>
                  <a:pt x="9190147" y="4221557"/>
                </a:cubicBezTo>
                <a:cubicBezTo>
                  <a:pt x="9183946" y="4235324"/>
                  <a:pt x="9180845" y="4250144"/>
                  <a:pt x="9180845" y="4266019"/>
                </a:cubicBezTo>
                <a:cubicBezTo>
                  <a:pt x="9180845" y="4274205"/>
                  <a:pt x="9182395" y="4282081"/>
                  <a:pt x="9185496" y="4289646"/>
                </a:cubicBezTo>
                <a:cubicBezTo>
                  <a:pt x="9188597" y="4297211"/>
                  <a:pt x="9192876" y="4303909"/>
                  <a:pt x="9198333" y="4309738"/>
                </a:cubicBezTo>
                <a:cubicBezTo>
                  <a:pt x="9203790" y="4315567"/>
                  <a:pt x="9210239" y="4320218"/>
                  <a:pt x="9217680" y="4323690"/>
                </a:cubicBezTo>
                <a:cubicBezTo>
                  <a:pt x="9225122" y="4327163"/>
                  <a:pt x="9233183" y="4328899"/>
                  <a:pt x="9241865" y="4328899"/>
                </a:cubicBezTo>
                <a:cubicBezTo>
                  <a:pt x="9250050" y="4328899"/>
                  <a:pt x="9257864" y="4327411"/>
                  <a:pt x="9265305" y="4324435"/>
                </a:cubicBezTo>
                <a:cubicBezTo>
                  <a:pt x="9272747" y="4321458"/>
                  <a:pt x="9279258" y="4317365"/>
                  <a:pt x="9284839" y="4312156"/>
                </a:cubicBezTo>
                <a:cubicBezTo>
                  <a:pt x="9290420" y="4306947"/>
                  <a:pt x="9294885" y="4300808"/>
                  <a:pt x="9298234" y="4293739"/>
                </a:cubicBezTo>
                <a:cubicBezTo>
                  <a:pt x="9301582" y="4286669"/>
                  <a:pt x="9303256" y="4279042"/>
                  <a:pt x="9303256" y="4270856"/>
                </a:cubicBezTo>
                <a:cubicBezTo>
                  <a:pt x="9303256" y="4263415"/>
                  <a:pt x="9302512" y="4256532"/>
                  <a:pt x="9301024" y="4250206"/>
                </a:cubicBezTo>
                <a:cubicBezTo>
                  <a:pt x="9299536" y="4243881"/>
                  <a:pt x="9297428" y="4238982"/>
                  <a:pt x="9294699" y="4235510"/>
                </a:cubicBezTo>
                <a:cubicBezTo>
                  <a:pt x="9296684" y="4234518"/>
                  <a:pt x="9298358" y="4233959"/>
                  <a:pt x="9299722" y="4233835"/>
                </a:cubicBezTo>
                <a:cubicBezTo>
                  <a:pt x="9301086" y="4233711"/>
                  <a:pt x="9302884" y="4233649"/>
                  <a:pt x="9305117" y="4233649"/>
                </a:cubicBezTo>
                <a:cubicBezTo>
                  <a:pt x="9311814" y="4233649"/>
                  <a:pt x="9317520" y="4235820"/>
                  <a:pt x="9322232" y="4240161"/>
                </a:cubicBezTo>
                <a:cubicBezTo>
                  <a:pt x="9326945" y="4244501"/>
                  <a:pt x="9330790" y="4249896"/>
                  <a:pt x="9333766" y="4256346"/>
                </a:cubicBezTo>
                <a:cubicBezTo>
                  <a:pt x="9336743" y="4262795"/>
                  <a:pt x="9338914" y="4269988"/>
                  <a:pt x="9340277" y="4277926"/>
                </a:cubicBezTo>
                <a:cubicBezTo>
                  <a:pt x="9341642" y="4285863"/>
                  <a:pt x="9342324" y="4293305"/>
                  <a:pt x="9342324" y="4300250"/>
                </a:cubicBezTo>
                <a:cubicBezTo>
                  <a:pt x="9342324" y="4315629"/>
                  <a:pt x="9340774" y="4330016"/>
                  <a:pt x="9337673" y="4343410"/>
                </a:cubicBezTo>
                <a:cubicBezTo>
                  <a:pt x="9334573" y="4356805"/>
                  <a:pt x="9329921" y="4368525"/>
                  <a:pt x="9323720" y="4378571"/>
                </a:cubicBezTo>
                <a:cubicBezTo>
                  <a:pt x="9317520" y="4388617"/>
                  <a:pt x="9309768" y="4396554"/>
                  <a:pt x="9300466" y="4402383"/>
                </a:cubicBezTo>
                <a:cubicBezTo>
                  <a:pt x="9291164" y="4408212"/>
                  <a:pt x="9280188" y="4411127"/>
                  <a:pt x="9267538" y="4411127"/>
                </a:cubicBezTo>
                <a:cubicBezTo>
                  <a:pt x="9252159" y="4411127"/>
                  <a:pt x="9237338" y="4408274"/>
                  <a:pt x="9223075" y="4402569"/>
                </a:cubicBezTo>
                <a:cubicBezTo>
                  <a:pt x="9208813" y="4396864"/>
                  <a:pt x="9195356" y="4389547"/>
                  <a:pt x="9182706" y="4380617"/>
                </a:cubicBezTo>
                <a:cubicBezTo>
                  <a:pt x="9170055" y="4371687"/>
                  <a:pt x="9158273" y="4361766"/>
                  <a:pt x="9147359" y="4350851"/>
                </a:cubicBezTo>
                <a:cubicBezTo>
                  <a:pt x="9136445" y="4339937"/>
                  <a:pt x="9126647" y="4329271"/>
                  <a:pt x="9117965" y="4318853"/>
                </a:cubicBezTo>
                <a:cubicBezTo>
                  <a:pt x="9109284" y="4308435"/>
                  <a:pt x="9101781" y="4298886"/>
                  <a:pt x="9095455" y="4290204"/>
                </a:cubicBezTo>
                <a:cubicBezTo>
                  <a:pt x="9089130" y="4281522"/>
                  <a:pt x="9084231" y="4274949"/>
                  <a:pt x="9080759" y="4270484"/>
                </a:cubicBezTo>
                <a:lnTo>
                  <a:pt x="9019367" y="4317365"/>
                </a:lnTo>
                <a:cubicBezTo>
                  <a:pt x="9033753" y="4339689"/>
                  <a:pt x="9049938" y="4361269"/>
                  <a:pt x="9067922" y="4382105"/>
                </a:cubicBezTo>
                <a:cubicBezTo>
                  <a:pt x="9085906" y="4402941"/>
                  <a:pt x="9105377" y="4421483"/>
                  <a:pt x="9126337" y="4437730"/>
                </a:cubicBezTo>
                <a:cubicBezTo>
                  <a:pt x="9147297" y="4453977"/>
                  <a:pt x="9169559" y="4466999"/>
                  <a:pt x="9193124" y="4476797"/>
                </a:cubicBezTo>
                <a:cubicBezTo>
                  <a:pt x="9216689" y="4486595"/>
                  <a:pt x="9241245" y="4491494"/>
                  <a:pt x="9266794" y="4491494"/>
                </a:cubicBezTo>
                <a:cubicBezTo>
                  <a:pt x="9280436" y="4491494"/>
                  <a:pt x="9294079" y="4489510"/>
                  <a:pt x="9307721" y="4485541"/>
                </a:cubicBezTo>
                <a:cubicBezTo>
                  <a:pt x="9321364" y="4481572"/>
                  <a:pt x="9334200" y="4475991"/>
                  <a:pt x="9346231" y="4468798"/>
                </a:cubicBezTo>
                <a:cubicBezTo>
                  <a:pt x="9358261" y="4461604"/>
                  <a:pt x="9369237" y="4452799"/>
                  <a:pt x="9379159" y="4442381"/>
                </a:cubicBezTo>
                <a:cubicBezTo>
                  <a:pt x="9389081" y="4431963"/>
                  <a:pt x="9397018" y="4420181"/>
                  <a:pt x="9402971" y="4407034"/>
                </a:cubicBezTo>
                <a:cubicBezTo>
                  <a:pt x="9406444" y="4408274"/>
                  <a:pt x="9410846" y="4410507"/>
                  <a:pt x="9416180" y="4413731"/>
                </a:cubicBezTo>
                <a:cubicBezTo>
                  <a:pt x="9421513" y="4416956"/>
                  <a:pt x="9427218" y="4420863"/>
                  <a:pt x="9433295" y="4425452"/>
                </a:cubicBezTo>
                <a:cubicBezTo>
                  <a:pt x="9439373" y="4430040"/>
                  <a:pt x="9445512" y="4434939"/>
                  <a:pt x="9451713" y="4440148"/>
                </a:cubicBezTo>
                <a:cubicBezTo>
                  <a:pt x="9457914" y="4445357"/>
                  <a:pt x="9463680" y="4450566"/>
                  <a:pt x="9469014" y="4455775"/>
                </a:cubicBezTo>
                <a:cubicBezTo>
                  <a:pt x="9474347" y="4460984"/>
                  <a:pt x="9479060" y="4465945"/>
                  <a:pt x="9483152" y="4470658"/>
                </a:cubicBezTo>
                <a:cubicBezTo>
                  <a:pt x="9487245" y="4475371"/>
                  <a:pt x="9490160" y="4479464"/>
                  <a:pt x="9491896" y="4482936"/>
                </a:cubicBezTo>
                <a:lnTo>
                  <a:pt x="9491896" y="4534654"/>
                </a:lnTo>
                <a:lnTo>
                  <a:pt x="9578216" y="4534654"/>
                </a:lnTo>
                <a:lnTo>
                  <a:pt x="9578216" y="4121656"/>
                </a:lnTo>
                <a:lnTo>
                  <a:pt x="9682396" y="4121656"/>
                </a:lnTo>
                <a:lnTo>
                  <a:pt x="9682396" y="4043521"/>
                </a:lnTo>
                <a:close/>
                <a:moveTo>
                  <a:pt x="1724185" y="4035336"/>
                </a:moveTo>
                <a:cubicBezTo>
                  <a:pt x="1704838" y="4060637"/>
                  <a:pt x="1687846" y="4086495"/>
                  <a:pt x="1673212" y="4112912"/>
                </a:cubicBezTo>
                <a:cubicBezTo>
                  <a:pt x="1658577" y="4139329"/>
                  <a:pt x="1646361" y="4165932"/>
                  <a:pt x="1636563" y="4192722"/>
                </a:cubicBezTo>
                <a:cubicBezTo>
                  <a:pt x="1626765" y="4219511"/>
                  <a:pt x="1619386" y="4246424"/>
                  <a:pt x="1614425" y="4273461"/>
                </a:cubicBezTo>
                <a:cubicBezTo>
                  <a:pt x="1609464" y="4300498"/>
                  <a:pt x="1606983" y="4327163"/>
                  <a:pt x="1606983" y="4353456"/>
                </a:cubicBezTo>
                <a:cubicBezTo>
                  <a:pt x="1606983" y="4379997"/>
                  <a:pt x="1609402" y="4407096"/>
                  <a:pt x="1614239" y="4434753"/>
                </a:cubicBezTo>
                <a:cubicBezTo>
                  <a:pt x="1619076" y="4462411"/>
                  <a:pt x="1626393" y="4490130"/>
                  <a:pt x="1636191" y="4517911"/>
                </a:cubicBezTo>
                <a:cubicBezTo>
                  <a:pt x="1645989" y="4545692"/>
                  <a:pt x="1658205" y="4573164"/>
                  <a:pt x="1672840" y="4600325"/>
                </a:cubicBezTo>
                <a:cubicBezTo>
                  <a:pt x="1687474" y="4627486"/>
                  <a:pt x="1704589" y="4653717"/>
                  <a:pt x="1724185" y="4679018"/>
                </a:cubicBezTo>
                <a:lnTo>
                  <a:pt x="1797111" y="4679018"/>
                </a:lnTo>
                <a:cubicBezTo>
                  <a:pt x="1779996" y="4651484"/>
                  <a:pt x="1764989" y="4623517"/>
                  <a:pt x="1752091" y="4595116"/>
                </a:cubicBezTo>
                <a:cubicBezTo>
                  <a:pt x="1739192" y="4566714"/>
                  <a:pt x="1728464" y="4538685"/>
                  <a:pt x="1719907" y="4511028"/>
                </a:cubicBezTo>
                <a:cubicBezTo>
                  <a:pt x="1711349" y="4483371"/>
                  <a:pt x="1704900" y="4456271"/>
                  <a:pt x="1700559" y="4429730"/>
                </a:cubicBezTo>
                <a:cubicBezTo>
                  <a:pt x="1696218" y="4403189"/>
                  <a:pt x="1694048" y="4377765"/>
                  <a:pt x="1694048" y="4353456"/>
                </a:cubicBezTo>
                <a:cubicBezTo>
                  <a:pt x="1694048" y="4305087"/>
                  <a:pt x="1702605" y="4253803"/>
                  <a:pt x="1719721" y="4199605"/>
                </a:cubicBezTo>
                <a:cubicBezTo>
                  <a:pt x="1736836" y="4145407"/>
                  <a:pt x="1762633" y="4090650"/>
                  <a:pt x="1797111" y="4035336"/>
                </a:cubicBezTo>
                <a:close/>
                <a:moveTo>
                  <a:pt x="4957773" y="3855626"/>
                </a:moveTo>
                <a:cubicBezTo>
                  <a:pt x="4966704" y="3891841"/>
                  <a:pt x="4985679" y="3920118"/>
                  <a:pt x="5014700" y="3940458"/>
                </a:cubicBezTo>
                <a:cubicBezTo>
                  <a:pt x="5043722" y="3960798"/>
                  <a:pt x="5084153" y="3973076"/>
                  <a:pt x="5135995" y="3977293"/>
                </a:cubicBezTo>
                <a:cubicBezTo>
                  <a:pt x="5155343" y="3978781"/>
                  <a:pt x="5170908" y="3981386"/>
                  <a:pt x="5182690" y="3985106"/>
                </a:cubicBezTo>
                <a:cubicBezTo>
                  <a:pt x="5194473" y="3988827"/>
                  <a:pt x="5204022" y="3993540"/>
                  <a:pt x="5211340" y="3999245"/>
                </a:cubicBezTo>
                <a:cubicBezTo>
                  <a:pt x="5218656" y="4004950"/>
                  <a:pt x="5224362" y="4011523"/>
                  <a:pt x="5228455" y="4018965"/>
                </a:cubicBezTo>
                <a:cubicBezTo>
                  <a:pt x="5232548" y="4026406"/>
                  <a:pt x="5236702" y="4034592"/>
                  <a:pt x="5240919" y="4043521"/>
                </a:cubicBezTo>
                <a:lnTo>
                  <a:pt x="5024820" y="4043521"/>
                </a:lnTo>
                <a:lnTo>
                  <a:pt x="4997957" y="4043521"/>
                </a:lnTo>
                <a:lnTo>
                  <a:pt x="4588382" y="4043521"/>
                </a:lnTo>
                <a:lnTo>
                  <a:pt x="4588382" y="4121656"/>
                </a:lnTo>
                <a:lnTo>
                  <a:pt x="4691817" y="4121656"/>
                </a:lnTo>
                <a:lnTo>
                  <a:pt x="4691817" y="4174862"/>
                </a:lnTo>
                <a:cubicBezTo>
                  <a:pt x="4681151" y="4179079"/>
                  <a:pt x="4672408" y="4186272"/>
                  <a:pt x="4665586" y="4196442"/>
                </a:cubicBezTo>
                <a:cubicBezTo>
                  <a:pt x="4658765" y="4206612"/>
                  <a:pt x="4655354" y="4218146"/>
                  <a:pt x="4655354" y="4231045"/>
                </a:cubicBezTo>
                <a:cubicBezTo>
                  <a:pt x="4655354" y="4239230"/>
                  <a:pt x="4656905" y="4246982"/>
                  <a:pt x="4660006" y="4254299"/>
                </a:cubicBezTo>
                <a:cubicBezTo>
                  <a:pt x="4663106" y="4261617"/>
                  <a:pt x="4667385" y="4268066"/>
                  <a:pt x="4672843" y="4273647"/>
                </a:cubicBezTo>
                <a:cubicBezTo>
                  <a:pt x="4678299" y="4279228"/>
                  <a:pt x="4684748" y="4283631"/>
                  <a:pt x="4692189" y="4286855"/>
                </a:cubicBezTo>
                <a:cubicBezTo>
                  <a:pt x="4699631" y="4290080"/>
                  <a:pt x="4707692" y="4291692"/>
                  <a:pt x="4716374" y="4291692"/>
                </a:cubicBezTo>
                <a:cubicBezTo>
                  <a:pt x="4725551" y="4291692"/>
                  <a:pt x="4733861" y="4290018"/>
                  <a:pt x="4741303" y="4286669"/>
                </a:cubicBezTo>
                <a:cubicBezTo>
                  <a:pt x="4748744" y="4283321"/>
                  <a:pt x="4755131" y="4278918"/>
                  <a:pt x="4760464" y="4273461"/>
                </a:cubicBezTo>
                <a:cubicBezTo>
                  <a:pt x="4765797" y="4268004"/>
                  <a:pt x="4769890" y="4261741"/>
                  <a:pt x="4772743" y="4254671"/>
                </a:cubicBezTo>
                <a:cubicBezTo>
                  <a:pt x="4775595" y="4247602"/>
                  <a:pt x="4777022" y="4240347"/>
                  <a:pt x="4777022" y="4232905"/>
                </a:cubicBezTo>
                <a:cubicBezTo>
                  <a:pt x="4777022" y="4230921"/>
                  <a:pt x="4776897" y="4229309"/>
                  <a:pt x="4776649" y="4228068"/>
                </a:cubicBezTo>
                <a:cubicBezTo>
                  <a:pt x="4787315" y="4228068"/>
                  <a:pt x="4796307" y="4229557"/>
                  <a:pt x="4803624" y="4232533"/>
                </a:cubicBezTo>
                <a:cubicBezTo>
                  <a:pt x="4810942" y="4235510"/>
                  <a:pt x="4816895" y="4239540"/>
                  <a:pt x="4821484" y="4244625"/>
                </a:cubicBezTo>
                <a:cubicBezTo>
                  <a:pt x="4826073" y="4249710"/>
                  <a:pt x="4829359" y="4255415"/>
                  <a:pt x="4831344" y="4261741"/>
                </a:cubicBezTo>
                <a:cubicBezTo>
                  <a:pt x="4833328" y="4268066"/>
                  <a:pt x="4834320" y="4274577"/>
                  <a:pt x="4834320" y="4281274"/>
                </a:cubicBezTo>
                <a:cubicBezTo>
                  <a:pt x="4834320" y="4294917"/>
                  <a:pt x="4831779" y="4306575"/>
                  <a:pt x="4826693" y="4316249"/>
                </a:cubicBezTo>
                <a:cubicBezTo>
                  <a:pt x="4821608" y="4325923"/>
                  <a:pt x="4814600" y="4333860"/>
                  <a:pt x="4805671" y="4340061"/>
                </a:cubicBezTo>
                <a:cubicBezTo>
                  <a:pt x="4796741" y="4346263"/>
                  <a:pt x="4786200" y="4350851"/>
                  <a:pt x="4774046" y="4353828"/>
                </a:cubicBezTo>
                <a:cubicBezTo>
                  <a:pt x="4761890" y="4356805"/>
                  <a:pt x="4748744" y="4358293"/>
                  <a:pt x="4734605" y="4358293"/>
                </a:cubicBezTo>
                <a:cubicBezTo>
                  <a:pt x="4712033" y="4358293"/>
                  <a:pt x="4692065" y="4356867"/>
                  <a:pt x="4674702" y="4354014"/>
                </a:cubicBezTo>
                <a:cubicBezTo>
                  <a:pt x="4657339" y="4351162"/>
                  <a:pt x="4643820" y="4348619"/>
                  <a:pt x="4634147" y="4346387"/>
                </a:cubicBezTo>
                <a:lnTo>
                  <a:pt x="4634147" y="4422661"/>
                </a:lnTo>
                <a:cubicBezTo>
                  <a:pt x="4644564" y="4424893"/>
                  <a:pt x="4656346" y="4427498"/>
                  <a:pt x="4669494" y="4430475"/>
                </a:cubicBezTo>
                <a:cubicBezTo>
                  <a:pt x="4682640" y="4433451"/>
                  <a:pt x="4696716" y="4437234"/>
                  <a:pt x="4711723" y="4441823"/>
                </a:cubicBezTo>
                <a:cubicBezTo>
                  <a:pt x="4726730" y="4446412"/>
                  <a:pt x="4742233" y="4451931"/>
                  <a:pt x="4758232" y="4458380"/>
                </a:cubicBezTo>
                <a:cubicBezTo>
                  <a:pt x="4774231" y="4464829"/>
                  <a:pt x="4790230" y="4472580"/>
                  <a:pt x="4806229" y="4481634"/>
                </a:cubicBezTo>
                <a:cubicBezTo>
                  <a:pt x="4822228" y="4490688"/>
                  <a:pt x="4838041" y="4501354"/>
                  <a:pt x="4853668" y="4513632"/>
                </a:cubicBezTo>
                <a:cubicBezTo>
                  <a:pt x="4869295" y="4525911"/>
                  <a:pt x="4884053" y="4539987"/>
                  <a:pt x="4897944" y="4555862"/>
                </a:cubicBezTo>
                <a:lnTo>
                  <a:pt x="4966777" y="4513074"/>
                </a:lnTo>
                <a:cubicBezTo>
                  <a:pt x="4958592" y="4500672"/>
                  <a:pt x="4949476" y="4489262"/>
                  <a:pt x="4939431" y="4478844"/>
                </a:cubicBezTo>
                <a:cubicBezTo>
                  <a:pt x="4929384" y="4468426"/>
                  <a:pt x="4919090" y="4458876"/>
                  <a:pt x="4908549" y="4450194"/>
                </a:cubicBezTo>
                <a:cubicBezTo>
                  <a:pt x="4898007" y="4441513"/>
                  <a:pt x="4887465" y="4433699"/>
                  <a:pt x="4876922" y="4426754"/>
                </a:cubicBezTo>
                <a:cubicBezTo>
                  <a:pt x="4866380" y="4419809"/>
                  <a:pt x="4856644" y="4413483"/>
                  <a:pt x="4847716" y="4407778"/>
                </a:cubicBezTo>
                <a:cubicBezTo>
                  <a:pt x="4858381" y="4402321"/>
                  <a:pt x="4868180" y="4395438"/>
                  <a:pt x="4877108" y="4387128"/>
                </a:cubicBezTo>
                <a:cubicBezTo>
                  <a:pt x="4886038" y="4378819"/>
                  <a:pt x="4893728" y="4369269"/>
                  <a:pt x="4900178" y="4358479"/>
                </a:cubicBezTo>
                <a:cubicBezTo>
                  <a:pt x="4906626" y="4347689"/>
                  <a:pt x="4911649" y="4335783"/>
                  <a:pt x="4915245" y="4322760"/>
                </a:cubicBezTo>
                <a:cubicBezTo>
                  <a:pt x="4918842" y="4309738"/>
                  <a:pt x="4920640" y="4295785"/>
                  <a:pt x="4920640" y="4280902"/>
                </a:cubicBezTo>
                <a:cubicBezTo>
                  <a:pt x="4920640" y="4264283"/>
                  <a:pt x="4918036" y="4248222"/>
                  <a:pt x="4912827" y="4232719"/>
                </a:cubicBezTo>
                <a:cubicBezTo>
                  <a:pt x="4907619" y="4217216"/>
                  <a:pt x="4899371" y="4203388"/>
                  <a:pt x="4888085" y="4191233"/>
                </a:cubicBezTo>
                <a:cubicBezTo>
                  <a:pt x="4876799" y="4179079"/>
                  <a:pt x="4862101" y="4169343"/>
                  <a:pt x="4843994" y="4162026"/>
                </a:cubicBezTo>
                <a:cubicBezTo>
                  <a:pt x="4825887" y="4154708"/>
                  <a:pt x="4803935" y="4151050"/>
                  <a:pt x="4778137" y="4151050"/>
                </a:cubicBezTo>
                <a:lnTo>
                  <a:pt x="4778137" y="4121656"/>
                </a:lnTo>
                <a:lnTo>
                  <a:pt x="4997957" y="4121656"/>
                </a:lnTo>
                <a:lnTo>
                  <a:pt x="5024820" y="4121656"/>
                </a:lnTo>
                <a:lnTo>
                  <a:pt x="5101393" y="4121656"/>
                </a:lnTo>
                <a:lnTo>
                  <a:pt x="5101393" y="4174862"/>
                </a:lnTo>
                <a:cubicBezTo>
                  <a:pt x="5090726" y="4179079"/>
                  <a:pt x="5081983" y="4186272"/>
                  <a:pt x="5075162" y="4196442"/>
                </a:cubicBezTo>
                <a:cubicBezTo>
                  <a:pt x="5068340" y="4206612"/>
                  <a:pt x="5064930" y="4218146"/>
                  <a:pt x="5064930" y="4231045"/>
                </a:cubicBezTo>
                <a:cubicBezTo>
                  <a:pt x="5064930" y="4239230"/>
                  <a:pt x="5066480" y="4246982"/>
                  <a:pt x="5069580" y="4254299"/>
                </a:cubicBezTo>
                <a:cubicBezTo>
                  <a:pt x="5072681" y="4261617"/>
                  <a:pt x="5076960" y="4268066"/>
                  <a:pt x="5082417" y="4273647"/>
                </a:cubicBezTo>
                <a:cubicBezTo>
                  <a:pt x="5087874" y="4279228"/>
                  <a:pt x="5094323" y="4283631"/>
                  <a:pt x="5101764" y="4286855"/>
                </a:cubicBezTo>
                <a:cubicBezTo>
                  <a:pt x="5109206" y="4290080"/>
                  <a:pt x="5117267" y="4291692"/>
                  <a:pt x="5125949" y="4291692"/>
                </a:cubicBezTo>
                <a:cubicBezTo>
                  <a:pt x="5135127" y="4291692"/>
                  <a:pt x="5143437" y="4290018"/>
                  <a:pt x="5150878" y="4286669"/>
                </a:cubicBezTo>
                <a:cubicBezTo>
                  <a:pt x="5158319" y="4283321"/>
                  <a:pt x="5164707" y="4278918"/>
                  <a:pt x="5170039" y="4273461"/>
                </a:cubicBezTo>
                <a:cubicBezTo>
                  <a:pt x="5175373" y="4268004"/>
                  <a:pt x="5179465" y="4261741"/>
                  <a:pt x="5182318" y="4254671"/>
                </a:cubicBezTo>
                <a:cubicBezTo>
                  <a:pt x="5185170" y="4247602"/>
                  <a:pt x="5186597" y="4240347"/>
                  <a:pt x="5186597" y="4232905"/>
                </a:cubicBezTo>
                <a:cubicBezTo>
                  <a:pt x="5186597" y="4230921"/>
                  <a:pt x="5186472" y="4229309"/>
                  <a:pt x="5186224" y="4228068"/>
                </a:cubicBezTo>
                <a:cubicBezTo>
                  <a:pt x="5196891" y="4228068"/>
                  <a:pt x="5205882" y="4229557"/>
                  <a:pt x="5213200" y="4232533"/>
                </a:cubicBezTo>
                <a:cubicBezTo>
                  <a:pt x="5220517" y="4235510"/>
                  <a:pt x="5226470" y="4239540"/>
                  <a:pt x="5231059" y="4244625"/>
                </a:cubicBezTo>
                <a:cubicBezTo>
                  <a:pt x="5235648" y="4249710"/>
                  <a:pt x="5238934" y="4255415"/>
                  <a:pt x="5240919" y="4261741"/>
                </a:cubicBezTo>
                <a:cubicBezTo>
                  <a:pt x="5242904" y="4268066"/>
                  <a:pt x="5243895" y="4274577"/>
                  <a:pt x="5243895" y="4281274"/>
                </a:cubicBezTo>
                <a:cubicBezTo>
                  <a:pt x="5243895" y="4294917"/>
                  <a:pt x="5241353" y="4306575"/>
                  <a:pt x="5236268" y="4316249"/>
                </a:cubicBezTo>
                <a:cubicBezTo>
                  <a:pt x="5231183" y="4325923"/>
                  <a:pt x="5224176" y="4333860"/>
                  <a:pt x="5215246" y="4340061"/>
                </a:cubicBezTo>
                <a:cubicBezTo>
                  <a:pt x="5206316" y="4346263"/>
                  <a:pt x="5195775" y="4350851"/>
                  <a:pt x="5183621" y="4353828"/>
                </a:cubicBezTo>
                <a:cubicBezTo>
                  <a:pt x="5171466" y="4356805"/>
                  <a:pt x="5158319" y="4358293"/>
                  <a:pt x="5144180" y="4358293"/>
                </a:cubicBezTo>
                <a:cubicBezTo>
                  <a:pt x="5121608" y="4358293"/>
                  <a:pt x="5101641" y="4356867"/>
                  <a:pt x="5084278" y="4354014"/>
                </a:cubicBezTo>
                <a:cubicBezTo>
                  <a:pt x="5066915" y="4351162"/>
                  <a:pt x="5053395" y="4348619"/>
                  <a:pt x="5043722" y="4346387"/>
                </a:cubicBezTo>
                <a:lnTo>
                  <a:pt x="5043722" y="4422661"/>
                </a:lnTo>
                <a:cubicBezTo>
                  <a:pt x="5054140" y="4424893"/>
                  <a:pt x="5065922" y="4427498"/>
                  <a:pt x="5079068" y="4430475"/>
                </a:cubicBezTo>
                <a:cubicBezTo>
                  <a:pt x="5092215" y="4433451"/>
                  <a:pt x="5106291" y="4437234"/>
                  <a:pt x="5121299" y="4441823"/>
                </a:cubicBezTo>
                <a:cubicBezTo>
                  <a:pt x="5136305" y="4446412"/>
                  <a:pt x="5151808" y="4451931"/>
                  <a:pt x="5167807" y="4458380"/>
                </a:cubicBezTo>
                <a:cubicBezTo>
                  <a:pt x="5183806" y="4464829"/>
                  <a:pt x="5199805" y="4472580"/>
                  <a:pt x="5215804" y="4481634"/>
                </a:cubicBezTo>
                <a:cubicBezTo>
                  <a:pt x="5231803" y="4490688"/>
                  <a:pt x="5247617" y="4501354"/>
                  <a:pt x="5263243" y="4513632"/>
                </a:cubicBezTo>
                <a:cubicBezTo>
                  <a:pt x="5278870" y="4525911"/>
                  <a:pt x="5293629" y="4539987"/>
                  <a:pt x="5307519" y="4555862"/>
                </a:cubicBezTo>
                <a:lnTo>
                  <a:pt x="5376352" y="4513074"/>
                </a:lnTo>
                <a:cubicBezTo>
                  <a:pt x="5368167" y="4500672"/>
                  <a:pt x="5359051" y="4489262"/>
                  <a:pt x="5349005" y="4478844"/>
                </a:cubicBezTo>
                <a:cubicBezTo>
                  <a:pt x="5338959" y="4468426"/>
                  <a:pt x="5328665" y="4458876"/>
                  <a:pt x="5318124" y="4450194"/>
                </a:cubicBezTo>
                <a:cubicBezTo>
                  <a:pt x="5307582" y="4441513"/>
                  <a:pt x="5297039" y="4433699"/>
                  <a:pt x="5286497" y="4426754"/>
                </a:cubicBezTo>
                <a:cubicBezTo>
                  <a:pt x="5275955" y="4419809"/>
                  <a:pt x="5266220" y="4413483"/>
                  <a:pt x="5257290" y="4407778"/>
                </a:cubicBezTo>
                <a:cubicBezTo>
                  <a:pt x="5267956" y="4402321"/>
                  <a:pt x="5277754" y="4395438"/>
                  <a:pt x="5286684" y="4387128"/>
                </a:cubicBezTo>
                <a:cubicBezTo>
                  <a:pt x="5295613" y="4378819"/>
                  <a:pt x="5303303" y="4369269"/>
                  <a:pt x="5309752" y="4358479"/>
                </a:cubicBezTo>
                <a:cubicBezTo>
                  <a:pt x="5316201" y="4347689"/>
                  <a:pt x="5321224" y="4335783"/>
                  <a:pt x="5324820" y="4322760"/>
                </a:cubicBezTo>
                <a:cubicBezTo>
                  <a:pt x="5328417" y="4309738"/>
                  <a:pt x="5330216" y="4295785"/>
                  <a:pt x="5330216" y="4280902"/>
                </a:cubicBezTo>
                <a:cubicBezTo>
                  <a:pt x="5330216" y="4264283"/>
                  <a:pt x="5327612" y="4248222"/>
                  <a:pt x="5322403" y="4232719"/>
                </a:cubicBezTo>
                <a:cubicBezTo>
                  <a:pt x="5317193" y="4217216"/>
                  <a:pt x="5308946" y="4203388"/>
                  <a:pt x="5297660" y="4191233"/>
                </a:cubicBezTo>
                <a:cubicBezTo>
                  <a:pt x="5286373" y="4179079"/>
                  <a:pt x="5271676" y="4169343"/>
                  <a:pt x="5253569" y="4162026"/>
                </a:cubicBezTo>
                <a:cubicBezTo>
                  <a:pt x="5235462" y="4154708"/>
                  <a:pt x="5213510" y="4151050"/>
                  <a:pt x="5187713" y="4151050"/>
                </a:cubicBezTo>
                <a:lnTo>
                  <a:pt x="5187713" y="4121656"/>
                </a:lnTo>
                <a:lnTo>
                  <a:pt x="5407532" y="4121656"/>
                </a:lnTo>
                <a:lnTo>
                  <a:pt x="5434396" y="4121656"/>
                </a:lnTo>
                <a:lnTo>
                  <a:pt x="5767696" y="4121656"/>
                </a:lnTo>
                <a:lnTo>
                  <a:pt x="5767696" y="4174490"/>
                </a:lnTo>
                <a:cubicBezTo>
                  <a:pt x="5764967" y="4173994"/>
                  <a:pt x="5760317" y="4173188"/>
                  <a:pt x="5753743" y="4172072"/>
                </a:cubicBezTo>
                <a:cubicBezTo>
                  <a:pt x="5747170" y="4170955"/>
                  <a:pt x="5740535" y="4170397"/>
                  <a:pt x="5733838" y="4170397"/>
                </a:cubicBezTo>
                <a:cubicBezTo>
                  <a:pt x="5721188" y="4170397"/>
                  <a:pt x="5708474" y="4171886"/>
                  <a:pt x="5695701" y="4174862"/>
                </a:cubicBezTo>
                <a:cubicBezTo>
                  <a:pt x="5682926" y="4177839"/>
                  <a:pt x="5671702" y="4183296"/>
                  <a:pt x="5662028" y="4191233"/>
                </a:cubicBezTo>
                <a:cubicBezTo>
                  <a:pt x="5652354" y="4182552"/>
                  <a:pt x="5640262" y="4175668"/>
                  <a:pt x="5625751" y="4170583"/>
                </a:cubicBezTo>
                <a:cubicBezTo>
                  <a:pt x="5611240" y="4165498"/>
                  <a:pt x="5595304" y="4162956"/>
                  <a:pt x="5577940" y="4162956"/>
                </a:cubicBezTo>
                <a:cubicBezTo>
                  <a:pt x="5561817" y="4162956"/>
                  <a:pt x="5545818" y="4165312"/>
                  <a:pt x="5529943" y="4170025"/>
                </a:cubicBezTo>
                <a:cubicBezTo>
                  <a:pt x="5514068" y="4174738"/>
                  <a:pt x="5499867" y="4182242"/>
                  <a:pt x="5487342" y="4192535"/>
                </a:cubicBezTo>
                <a:cubicBezTo>
                  <a:pt x="5474815" y="4202829"/>
                  <a:pt x="5464707" y="4216038"/>
                  <a:pt x="5457018" y="4232161"/>
                </a:cubicBezTo>
                <a:cubicBezTo>
                  <a:pt x="5449328" y="4248284"/>
                  <a:pt x="5445484" y="4267756"/>
                  <a:pt x="5445484" y="4290576"/>
                </a:cubicBezTo>
                <a:cubicBezTo>
                  <a:pt x="5445484" y="4307691"/>
                  <a:pt x="5447653" y="4323380"/>
                  <a:pt x="5451995" y="4337643"/>
                </a:cubicBezTo>
                <a:cubicBezTo>
                  <a:pt x="5456335" y="4351906"/>
                  <a:pt x="5462722" y="4364184"/>
                  <a:pt x="5471157" y="4374478"/>
                </a:cubicBezTo>
                <a:cubicBezTo>
                  <a:pt x="5479590" y="4384772"/>
                  <a:pt x="5490070" y="4392771"/>
                  <a:pt x="5502596" y="4398476"/>
                </a:cubicBezTo>
                <a:cubicBezTo>
                  <a:pt x="5515122" y="4404182"/>
                  <a:pt x="5529571" y="4407034"/>
                  <a:pt x="5545942" y="4407034"/>
                </a:cubicBezTo>
                <a:cubicBezTo>
                  <a:pt x="5555120" y="4407034"/>
                  <a:pt x="5563492" y="4405484"/>
                  <a:pt x="5571057" y="4402383"/>
                </a:cubicBezTo>
                <a:cubicBezTo>
                  <a:pt x="5578622" y="4399283"/>
                  <a:pt x="5585134" y="4395066"/>
                  <a:pt x="5590591" y="4389733"/>
                </a:cubicBezTo>
                <a:cubicBezTo>
                  <a:pt x="5596047" y="4384400"/>
                  <a:pt x="5600327" y="4378013"/>
                  <a:pt x="5603428" y="4370571"/>
                </a:cubicBezTo>
                <a:cubicBezTo>
                  <a:pt x="5606527" y="4363130"/>
                  <a:pt x="5608078" y="4355068"/>
                  <a:pt x="5608078" y="4346387"/>
                </a:cubicBezTo>
                <a:cubicBezTo>
                  <a:pt x="5608078" y="4338697"/>
                  <a:pt x="5606527" y="4331318"/>
                  <a:pt x="5603428" y="4324248"/>
                </a:cubicBezTo>
                <a:cubicBezTo>
                  <a:pt x="5600326" y="4317179"/>
                  <a:pt x="5596109" y="4310916"/>
                  <a:pt x="5590777" y="4305459"/>
                </a:cubicBezTo>
                <a:cubicBezTo>
                  <a:pt x="5585443" y="4300002"/>
                  <a:pt x="5579180" y="4295723"/>
                  <a:pt x="5571987" y="4292622"/>
                </a:cubicBezTo>
                <a:cubicBezTo>
                  <a:pt x="5564793" y="4289522"/>
                  <a:pt x="5557228" y="4287972"/>
                  <a:pt x="5549291" y="4287972"/>
                </a:cubicBezTo>
                <a:cubicBezTo>
                  <a:pt x="5546562" y="4287972"/>
                  <a:pt x="5544020" y="4288034"/>
                  <a:pt x="5541663" y="4288158"/>
                </a:cubicBezTo>
                <a:cubicBezTo>
                  <a:pt x="5539307" y="4288282"/>
                  <a:pt x="5537508" y="4288468"/>
                  <a:pt x="5536269" y="4288716"/>
                </a:cubicBezTo>
                <a:cubicBezTo>
                  <a:pt x="5534780" y="4284499"/>
                  <a:pt x="5534036" y="4280034"/>
                  <a:pt x="5534036" y="4275321"/>
                </a:cubicBezTo>
                <a:cubicBezTo>
                  <a:pt x="5534036" y="4267384"/>
                  <a:pt x="5535462" y="4261059"/>
                  <a:pt x="5538315" y="4256346"/>
                </a:cubicBezTo>
                <a:cubicBezTo>
                  <a:pt x="5541167" y="4251633"/>
                  <a:pt x="5544763" y="4248098"/>
                  <a:pt x="5549105" y="4245742"/>
                </a:cubicBezTo>
                <a:cubicBezTo>
                  <a:pt x="5553446" y="4243385"/>
                  <a:pt x="5557972" y="4241835"/>
                  <a:pt x="5562685" y="4241091"/>
                </a:cubicBezTo>
                <a:cubicBezTo>
                  <a:pt x="5567398" y="4240347"/>
                  <a:pt x="5571615" y="4239975"/>
                  <a:pt x="5575336" y="4239975"/>
                </a:cubicBezTo>
                <a:cubicBezTo>
                  <a:pt x="5582281" y="4239975"/>
                  <a:pt x="5588482" y="4241587"/>
                  <a:pt x="5593940" y="4244811"/>
                </a:cubicBezTo>
                <a:cubicBezTo>
                  <a:pt x="5599396" y="4248036"/>
                  <a:pt x="5603985" y="4252501"/>
                  <a:pt x="5607706" y="4258206"/>
                </a:cubicBezTo>
                <a:cubicBezTo>
                  <a:pt x="5611426" y="4263911"/>
                  <a:pt x="5614217" y="4270608"/>
                  <a:pt x="5616077" y="4278298"/>
                </a:cubicBezTo>
                <a:cubicBezTo>
                  <a:pt x="5617937" y="4285987"/>
                  <a:pt x="5618868" y="4294173"/>
                  <a:pt x="5618868" y="4302854"/>
                </a:cubicBezTo>
                <a:lnTo>
                  <a:pt x="5699607" y="4302854"/>
                </a:lnTo>
                <a:cubicBezTo>
                  <a:pt x="5699607" y="4294669"/>
                  <a:pt x="5700103" y="4287165"/>
                  <a:pt x="5701095" y="4280344"/>
                </a:cubicBezTo>
                <a:cubicBezTo>
                  <a:pt x="5702088" y="4273523"/>
                  <a:pt x="5703948" y="4267694"/>
                  <a:pt x="5706677" y="4262857"/>
                </a:cubicBezTo>
                <a:cubicBezTo>
                  <a:pt x="5709405" y="4258020"/>
                  <a:pt x="5713064" y="4254237"/>
                  <a:pt x="5717653" y="4251509"/>
                </a:cubicBezTo>
                <a:cubicBezTo>
                  <a:pt x="5722242" y="4248780"/>
                  <a:pt x="5728133" y="4247416"/>
                  <a:pt x="5735326" y="4247416"/>
                </a:cubicBezTo>
                <a:cubicBezTo>
                  <a:pt x="5746240" y="4247416"/>
                  <a:pt x="5754364" y="4251633"/>
                  <a:pt x="5759697" y="4260066"/>
                </a:cubicBezTo>
                <a:cubicBezTo>
                  <a:pt x="5765029" y="4268500"/>
                  <a:pt x="5767696" y="4280406"/>
                  <a:pt x="5767696" y="4295785"/>
                </a:cubicBezTo>
                <a:lnTo>
                  <a:pt x="5767696" y="4534654"/>
                </a:lnTo>
                <a:lnTo>
                  <a:pt x="5854016" y="4534654"/>
                </a:lnTo>
                <a:lnTo>
                  <a:pt x="5854016" y="4121656"/>
                </a:lnTo>
                <a:lnTo>
                  <a:pt x="5958196" y="4121656"/>
                </a:lnTo>
                <a:lnTo>
                  <a:pt x="5958196" y="4043521"/>
                </a:lnTo>
                <a:lnTo>
                  <a:pt x="5434396" y="4043521"/>
                </a:lnTo>
                <a:lnTo>
                  <a:pt x="5407532" y="4043521"/>
                </a:lnTo>
                <a:lnTo>
                  <a:pt x="5326867" y="4043521"/>
                </a:lnTo>
                <a:cubicBezTo>
                  <a:pt x="5323147" y="4024174"/>
                  <a:pt x="5316635" y="4006252"/>
                  <a:pt x="5307334" y="3989757"/>
                </a:cubicBezTo>
                <a:cubicBezTo>
                  <a:pt x="5298031" y="3973262"/>
                  <a:pt x="5286063" y="3958999"/>
                  <a:pt x="5271429" y="3946969"/>
                </a:cubicBezTo>
                <a:cubicBezTo>
                  <a:pt x="5256794" y="3934939"/>
                  <a:pt x="5239307" y="3925389"/>
                  <a:pt x="5218968" y="3918320"/>
                </a:cubicBezTo>
                <a:cubicBezTo>
                  <a:pt x="5198627" y="3911250"/>
                  <a:pt x="5175559" y="3907344"/>
                  <a:pt x="5149761" y="3906599"/>
                </a:cubicBezTo>
                <a:cubicBezTo>
                  <a:pt x="5133143" y="3906103"/>
                  <a:pt x="5118755" y="3904553"/>
                  <a:pt x="5106602" y="3901949"/>
                </a:cubicBezTo>
                <a:cubicBezTo>
                  <a:pt x="5094448" y="3899344"/>
                  <a:pt x="5084029" y="3895871"/>
                  <a:pt x="5075347" y="3891531"/>
                </a:cubicBezTo>
                <a:cubicBezTo>
                  <a:pt x="5066666" y="3887190"/>
                  <a:pt x="5059349" y="3881981"/>
                  <a:pt x="5053395" y="3875904"/>
                </a:cubicBezTo>
                <a:cubicBezTo>
                  <a:pt x="5047442" y="3869826"/>
                  <a:pt x="5042358" y="3863067"/>
                  <a:pt x="5038140" y="3855626"/>
                </a:cubicBezTo>
                <a:close/>
                <a:moveTo>
                  <a:pt x="6284501" y="3838883"/>
                </a:moveTo>
                <a:lnTo>
                  <a:pt x="6230552" y="3892833"/>
                </a:lnTo>
                <a:cubicBezTo>
                  <a:pt x="6279169" y="3948147"/>
                  <a:pt x="6344405" y="3975805"/>
                  <a:pt x="6426260" y="3975805"/>
                </a:cubicBezTo>
                <a:cubicBezTo>
                  <a:pt x="6438662" y="3975805"/>
                  <a:pt x="6451003" y="3976859"/>
                  <a:pt x="6463281" y="3978967"/>
                </a:cubicBezTo>
                <a:cubicBezTo>
                  <a:pt x="6475560" y="3981075"/>
                  <a:pt x="6487032" y="3984672"/>
                  <a:pt x="6497698" y="3989757"/>
                </a:cubicBezTo>
                <a:cubicBezTo>
                  <a:pt x="6508364" y="3994842"/>
                  <a:pt x="6518038" y="4001725"/>
                  <a:pt x="6526719" y="4010407"/>
                </a:cubicBezTo>
                <a:cubicBezTo>
                  <a:pt x="6535401" y="4019089"/>
                  <a:pt x="6542346" y="4030127"/>
                  <a:pt x="6547555" y="4043521"/>
                </a:cubicBezTo>
                <a:lnTo>
                  <a:pt x="6169532" y="4043521"/>
                </a:lnTo>
                <a:lnTo>
                  <a:pt x="6169532" y="4121656"/>
                </a:lnTo>
                <a:lnTo>
                  <a:pt x="6277804" y="4121656"/>
                </a:lnTo>
                <a:lnTo>
                  <a:pt x="6277804" y="4177839"/>
                </a:lnTo>
                <a:cubicBezTo>
                  <a:pt x="6267882" y="4184536"/>
                  <a:pt x="6259511" y="4190985"/>
                  <a:pt x="6252689" y="4197186"/>
                </a:cubicBezTo>
                <a:cubicBezTo>
                  <a:pt x="6245868" y="4203388"/>
                  <a:pt x="6240287" y="4209961"/>
                  <a:pt x="6235947" y="4216906"/>
                </a:cubicBezTo>
                <a:cubicBezTo>
                  <a:pt x="6231605" y="4223852"/>
                  <a:pt x="6228443" y="4231541"/>
                  <a:pt x="6226458" y="4239975"/>
                </a:cubicBezTo>
                <a:cubicBezTo>
                  <a:pt x="6224474" y="4248408"/>
                  <a:pt x="6223483" y="4258330"/>
                  <a:pt x="6223483" y="4269740"/>
                </a:cubicBezTo>
                <a:cubicBezTo>
                  <a:pt x="6223483" y="4276934"/>
                  <a:pt x="6225032" y="4283941"/>
                  <a:pt x="6228133" y="4290762"/>
                </a:cubicBezTo>
                <a:cubicBezTo>
                  <a:pt x="6231234" y="4297583"/>
                  <a:pt x="6235450" y="4303723"/>
                  <a:pt x="6240783" y="4309180"/>
                </a:cubicBezTo>
                <a:cubicBezTo>
                  <a:pt x="6246117" y="4314637"/>
                  <a:pt x="6252441" y="4319039"/>
                  <a:pt x="6259759" y="4322388"/>
                </a:cubicBezTo>
                <a:cubicBezTo>
                  <a:pt x="6267076" y="4325737"/>
                  <a:pt x="6275076" y="4327411"/>
                  <a:pt x="6283757" y="4327411"/>
                </a:cubicBezTo>
                <a:cubicBezTo>
                  <a:pt x="6292935" y="4327411"/>
                  <a:pt x="6301368" y="4325613"/>
                  <a:pt x="6309058" y="4322016"/>
                </a:cubicBezTo>
                <a:cubicBezTo>
                  <a:pt x="6316748" y="4318419"/>
                  <a:pt x="6323321" y="4313768"/>
                  <a:pt x="6328778" y="4308063"/>
                </a:cubicBezTo>
                <a:cubicBezTo>
                  <a:pt x="6334235" y="4302358"/>
                  <a:pt x="6338452" y="4295909"/>
                  <a:pt x="6341428" y="4288716"/>
                </a:cubicBezTo>
                <a:cubicBezTo>
                  <a:pt x="6344405" y="4281522"/>
                  <a:pt x="6345893" y="4274205"/>
                  <a:pt x="6345893" y="4266764"/>
                </a:cubicBezTo>
                <a:cubicBezTo>
                  <a:pt x="6345893" y="4258082"/>
                  <a:pt x="6344467" y="4250330"/>
                  <a:pt x="6341614" y="4243509"/>
                </a:cubicBezTo>
                <a:cubicBezTo>
                  <a:pt x="6338762" y="4236688"/>
                  <a:pt x="6336095" y="4232037"/>
                  <a:pt x="6333615" y="4229557"/>
                </a:cubicBezTo>
                <a:cubicBezTo>
                  <a:pt x="6337087" y="4228068"/>
                  <a:pt x="6341304" y="4226642"/>
                  <a:pt x="6346265" y="4225278"/>
                </a:cubicBezTo>
                <a:cubicBezTo>
                  <a:pt x="6351226" y="4223913"/>
                  <a:pt x="6358916" y="4223231"/>
                  <a:pt x="6369333" y="4223231"/>
                </a:cubicBezTo>
                <a:cubicBezTo>
                  <a:pt x="6375535" y="4223231"/>
                  <a:pt x="6381922" y="4224534"/>
                  <a:pt x="6388495" y="4227138"/>
                </a:cubicBezTo>
                <a:cubicBezTo>
                  <a:pt x="6395069" y="4229743"/>
                  <a:pt x="6401083" y="4233711"/>
                  <a:pt x="6406541" y="4239044"/>
                </a:cubicBezTo>
                <a:cubicBezTo>
                  <a:pt x="6411998" y="4244377"/>
                  <a:pt x="6416524" y="4251261"/>
                  <a:pt x="6420121" y="4259694"/>
                </a:cubicBezTo>
                <a:cubicBezTo>
                  <a:pt x="6423718" y="4268128"/>
                  <a:pt x="6425516" y="4278174"/>
                  <a:pt x="6425516" y="4289832"/>
                </a:cubicBezTo>
                <a:cubicBezTo>
                  <a:pt x="6425516" y="4311908"/>
                  <a:pt x="6422602" y="4330512"/>
                  <a:pt x="6416772" y="4345643"/>
                </a:cubicBezTo>
                <a:cubicBezTo>
                  <a:pt x="6410943" y="4360773"/>
                  <a:pt x="6403440" y="4373052"/>
                  <a:pt x="6394262" y="4382477"/>
                </a:cubicBezTo>
                <a:cubicBezTo>
                  <a:pt x="6385084" y="4391903"/>
                  <a:pt x="6374852" y="4398663"/>
                  <a:pt x="6363566" y="4402755"/>
                </a:cubicBezTo>
                <a:cubicBezTo>
                  <a:pt x="6352280" y="4406848"/>
                  <a:pt x="6341304" y="4408894"/>
                  <a:pt x="6330638" y="4408894"/>
                </a:cubicBezTo>
                <a:cubicBezTo>
                  <a:pt x="6322701" y="4408894"/>
                  <a:pt x="6315383" y="4408026"/>
                  <a:pt x="6308686" y="4406290"/>
                </a:cubicBezTo>
                <a:cubicBezTo>
                  <a:pt x="6301989" y="4404554"/>
                  <a:pt x="6295787" y="4402135"/>
                  <a:pt x="6290083" y="4399035"/>
                </a:cubicBezTo>
                <a:cubicBezTo>
                  <a:pt x="6284378" y="4395934"/>
                  <a:pt x="6279045" y="4392337"/>
                  <a:pt x="6274084" y="4388245"/>
                </a:cubicBezTo>
                <a:cubicBezTo>
                  <a:pt x="6269123" y="4384152"/>
                  <a:pt x="6264286" y="4379749"/>
                  <a:pt x="6259573" y="4375036"/>
                </a:cubicBezTo>
                <a:lnTo>
                  <a:pt x="6199670" y="4429358"/>
                </a:lnTo>
                <a:cubicBezTo>
                  <a:pt x="6209591" y="4439528"/>
                  <a:pt x="6219265" y="4448396"/>
                  <a:pt x="6228691" y="4455961"/>
                </a:cubicBezTo>
                <a:cubicBezTo>
                  <a:pt x="6238116" y="4463527"/>
                  <a:pt x="6247853" y="4469790"/>
                  <a:pt x="6257899" y="4474751"/>
                </a:cubicBezTo>
                <a:cubicBezTo>
                  <a:pt x="6267945" y="4479712"/>
                  <a:pt x="6278425" y="4483371"/>
                  <a:pt x="6289338" y="4485727"/>
                </a:cubicBezTo>
                <a:cubicBezTo>
                  <a:pt x="6300252" y="4488083"/>
                  <a:pt x="6312158" y="4489262"/>
                  <a:pt x="6325057" y="4489262"/>
                </a:cubicBezTo>
                <a:cubicBezTo>
                  <a:pt x="6352839" y="4489262"/>
                  <a:pt x="6379565" y="4483184"/>
                  <a:pt x="6405238" y="4471030"/>
                </a:cubicBezTo>
                <a:cubicBezTo>
                  <a:pt x="6430911" y="4458876"/>
                  <a:pt x="6454042" y="4441389"/>
                  <a:pt x="6474629" y="4418568"/>
                </a:cubicBezTo>
                <a:lnTo>
                  <a:pt x="6565042" y="4318481"/>
                </a:lnTo>
                <a:cubicBezTo>
                  <a:pt x="6567771" y="4350976"/>
                  <a:pt x="6573476" y="4385888"/>
                  <a:pt x="6582158" y="4423219"/>
                </a:cubicBezTo>
                <a:cubicBezTo>
                  <a:pt x="6590839" y="4460550"/>
                  <a:pt x="6601877" y="4502036"/>
                  <a:pt x="6615272" y="4547677"/>
                </a:cubicBezTo>
                <a:lnTo>
                  <a:pt x="6697872" y="4547677"/>
                </a:lnTo>
                <a:cubicBezTo>
                  <a:pt x="6689438" y="4520392"/>
                  <a:pt x="6682121" y="4492424"/>
                  <a:pt x="6675919" y="4463775"/>
                </a:cubicBezTo>
                <a:cubicBezTo>
                  <a:pt x="6669718" y="4435125"/>
                  <a:pt x="6664509" y="4405484"/>
                  <a:pt x="6660292" y="4374850"/>
                </a:cubicBezTo>
                <a:cubicBezTo>
                  <a:pt x="6656076" y="4344216"/>
                  <a:pt x="6652913" y="4312156"/>
                  <a:pt x="6650805" y="4278670"/>
                </a:cubicBezTo>
                <a:cubicBezTo>
                  <a:pt x="6648696" y="4245184"/>
                  <a:pt x="6647642" y="4209961"/>
                  <a:pt x="6647642" y="4173002"/>
                </a:cubicBezTo>
                <a:lnTo>
                  <a:pt x="6563926" y="4173002"/>
                </a:lnTo>
                <a:lnTo>
                  <a:pt x="6563926" y="4210581"/>
                </a:lnTo>
                <a:lnTo>
                  <a:pt x="6502907" y="4282018"/>
                </a:lnTo>
                <a:cubicBezTo>
                  <a:pt x="6502907" y="4238858"/>
                  <a:pt x="6491124" y="4205620"/>
                  <a:pt x="6467560" y="4182304"/>
                </a:cubicBezTo>
                <a:cubicBezTo>
                  <a:pt x="6443996" y="4158987"/>
                  <a:pt x="6409517" y="4147329"/>
                  <a:pt x="6364125" y="4147329"/>
                </a:cubicBezTo>
                <a:lnTo>
                  <a:pt x="6364125" y="4121656"/>
                </a:lnTo>
                <a:lnTo>
                  <a:pt x="6712457" y="4121656"/>
                </a:lnTo>
                <a:lnTo>
                  <a:pt x="6739171" y="4121656"/>
                </a:lnTo>
                <a:lnTo>
                  <a:pt x="6786127" y="4121656"/>
                </a:lnTo>
                <a:cubicBezTo>
                  <a:pt x="6795304" y="4121656"/>
                  <a:pt x="6805288" y="4125129"/>
                  <a:pt x="6816078" y="4132074"/>
                </a:cubicBezTo>
                <a:cubicBezTo>
                  <a:pt x="6826868" y="4139019"/>
                  <a:pt x="6837410" y="4147949"/>
                  <a:pt x="6847704" y="4158863"/>
                </a:cubicBezTo>
                <a:cubicBezTo>
                  <a:pt x="6857998" y="4169777"/>
                  <a:pt x="6867548" y="4182180"/>
                  <a:pt x="6876354" y="4196070"/>
                </a:cubicBezTo>
                <a:cubicBezTo>
                  <a:pt x="6885159" y="4209961"/>
                  <a:pt x="6892042" y="4223727"/>
                  <a:pt x="6897004" y="4237370"/>
                </a:cubicBezTo>
                <a:cubicBezTo>
                  <a:pt x="6891050" y="4237122"/>
                  <a:pt x="6885965" y="4236998"/>
                  <a:pt x="6881749" y="4236998"/>
                </a:cubicBezTo>
                <a:cubicBezTo>
                  <a:pt x="6866122" y="4236998"/>
                  <a:pt x="6851239" y="4239603"/>
                  <a:pt x="6837100" y="4244811"/>
                </a:cubicBezTo>
                <a:cubicBezTo>
                  <a:pt x="6822962" y="4250020"/>
                  <a:pt x="6810807" y="4257276"/>
                  <a:pt x="6800637" y="4266578"/>
                </a:cubicBezTo>
                <a:cubicBezTo>
                  <a:pt x="6790467" y="4275879"/>
                  <a:pt x="6782530" y="4286855"/>
                  <a:pt x="6776825" y="4299506"/>
                </a:cubicBezTo>
                <a:cubicBezTo>
                  <a:pt x="6771119" y="4312156"/>
                  <a:pt x="6768267" y="4325799"/>
                  <a:pt x="6768267" y="4340434"/>
                </a:cubicBezTo>
                <a:cubicBezTo>
                  <a:pt x="6768267" y="4358045"/>
                  <a:pt x="6771368" y="4373920"/>
                  <a:pt x="6777569" y="4388059"/>
                </a:cubicBezTo>
                <a:cubicBezTo>
                  <a:pt x="6783770" y="4402197"/>
                  <a:pt x="6792266" y="4414227"/>
                  <a:pt x="6803056" y="4424149"/>
                </a:cubicBezTo>
                <a:cubicBezTo>
                  <a:pt x="6813846" y="4434071"/>
                  <a:pt x="6826496" y="4441637"/>
                  <a:pt x="6841007" y="4446846"/>
                </a:cubicBezTo>
                <a:cubicBezTo>
                  <a:pt x="6855518" y="4452055"/>
                  <a:pt x="6871083" y="4454659"/>
                  <a:pt x="6887702" y="4454659"/>
                </a:cubicBezTo>
                <a:cubicBezTo>
                  <a:pt x="6906553" y="4454659"/>
                  <a:pt x="6922738" y="4451434"/>
                  <a:pt x="6936257" y="4444985"/>
                </a:cubicBezTo>
                <a:cubicBezTo>
                  <a:pt x="6949775" y="4438536"/>
                  <a:pt x="6960814" y="4430288"/>
                  <a:pt x="6969371" y="4420243"/>
                </a:cubicBezTo>
                <a:cubicBezTo>
                  <a:pt x="6977929" y="4410197"/>
                  <a:pt x="6984192" y="4399097"/>
                  <a:pt x="6988161" y="4386942"/>
                </a:cubicBezTo>
                <a:cubicBezTo>
                  <a:pt x="6992129" y="4374788"/>
                  <a:pt x="6994114" y="4363130"/>
                  <a:pt x="6994114" y="4351968"/>
                </a:cubicBezTo>
                <a:cubicBezTo>
                  <a:pt x="7004284" y="4357425"/>
                  <a:pt x="7014639" y="4365796"/>
                  <a:pt x="7025182" y="4377082"/>
                </a:cubicBezTo>
                <a:cubicBezTo>
                  <a:pt x="7035724" y="4388369"/>
                  <a:pt x="7045335" y="4400399"/>
                  <a:pt x="7054017" y="4413173"/>
                </a:cubicBezTo>
                <a:cubicBezTo>
                  <a:pt x="7062699" y="4425948"/>
                  <a:pt x="7069954" y="4438288"/>
                  <a:pt x="7075783" y="4450194"/>
                </a:cubicBezTo>
                <a:cubicBezTo>
                  <a:pt x="7081612" y="4462101"/>
                  <a:pt x="7085147" y="4471278"/>
                  <a:pt x="7086387" y="4477727"/>
                </a:cubicBezTo>
                <a:lnTo>
                  <a:pt x="7086387" y="4534654"/>
                </a:lnTo>
                <a:lnTo>
                  <a:pt x="7172708" y="4534654"/>
                </a:lnTo>
                <a:lnTo>
                  <a:pt x="7172708" y="4121656"/>
                </a:lnTo>
                <a:lnTo>
                  <a:pt x="7255382" y="4121656"/>
                </a:lnTo>
                <a:lnTo>
                  <a:pt x="7276887" y="4121656"/>
                </a:lnTo>
                <a:lnTo>
                  <a:pt x="7298542" y="4121656"/>
                </a:lnTo>
                <a:cubicBezTo>
                  <a:pt x="7307968" y="4121656"/>
                  <a:pt x="7316463" y="4123206"/>
                  <a:pt x="7324029" y="4126307"/>
                </a:cubicBezTo>
                <a:cubicBezTo>
                  <a:pt x="7331595" y="4129408"/>
                  <a:pt x="7337981" y="4133748"/>
                  <a:pt x="7343190" y="4139329"/>
                </a:cubicBezTo>
                <a:cubicBezTo>
                  <a:pt x="7348399" y="4144910"/>
                  <a:pt x="7352430" y="4151484"/>
                  <a:pt x="7355283" y="4159049"/>
                </a:cubicBezTo>
                <a:cubicBezTo>
                  <a:pt x="7358135" y="4166615"/>
                  <a:pt x="7359561" y="4174862"/>
                  <a:pt x="7359561" y="4183792"/>
                </a:cubicBezTo>
                <a:lnTo>
                  <a:pt x="7359561" y="4571861"/>
                </a:lnTo>
                <a:lnTo>
                  <a:pt x="7445882" y="4571861"/>
                </a:lnTo>
                <a:lnTo>
                  <a:pt x="7445882" y="4160723"/>
                </a:lnTo>
                <a:cubicBezTo>
                  <a:pt x="7445882" y="4157003"/>
                  <a:pt x="7446192" y="4152910"/>
                  <a:pt x="7446812" y="4148445"/>
                </a:cubicBezTo>
                <a:cubicBezTo>
                  <a:pt x="7447432" y="4143980"/>
                  <a:pt x="7448858" y="4139763"/>
                  <a:pt x="7451091" y="4135795"/>
                </a:cubicBezTo>
                <a:cubicBezTo>
                  <a:pt x="7453323" y="4131826"/>
                  <a:pt x="7456734" y="4128477"/>
                  <a:pt x="7461323" y="4125749"/>
                </a:cubicBezTo>
                <a:cubicBezTo>
                  <a:pt x="7465912" y="4123020"/>
                  <a:pt x="7472175" y="4121656"/>
                  <a:pt x="7480112" y="4121656"/>
                </a:cubicBezTo>
                <a:lnTo>
                  <a:pt x="7522082" y="4121656"/>
                </a:lnTo>
                <a:lnTo>
                  <a:pt x="7550061" y="4121656"/>
                </a:lnTo>
                <a:lnTo>
                  <a:pt x="7615471" y="4121656"/>
                </a:lnTo>
                <a:cubicBezTo>
                  <a:pt x="7606045" y="4136291"/>
                  <a:pt x="7598294" y="4150988"/>
                  <a:pt x="7592217" y="4165746"/>
                </a:cubicBezTo>
                <a:cubicBezTo>
                  <a:pt x="7586139" y="4180505"/>
                  <a:pt x="7581365" y="4195636"/>
                  <a:pt x="7577892" y="4211139"/>
                </a:cubicBezTo>
                <a:cubicBezTo>
                  <a:pt x="7574419" y="4226642"/>
                  <a:pt x="7572063" y="4242517"/>
                  <a:pt x="7570823" y="4258764"/>
                </a:cubicBezTo>
                <a:cubicBezTo>
                  <a:pt x="7569582" y="4275011"/>
                  <a:pt x="7568963" y="4292064"/>
                  <a:pt x="7568963" y="4309924"/>
                </a:cubicBezTo>
                <a:cubicBezTo>
                  <a:pt x="7568963" y="4332000"/>
                  <a:pt x="7570885" y="4354138"/>
                  <a:pt x="7574730" y="4376338"/>
                </a:cubicBezTo>
                <a:cubicBezTo>
                  <a:pt x="7578574" y="4398539"/>
                  <a:pt x="7584155" y="4420057"/>
                  <a:pt x="7591473" y="4440892"/>
                </a:cubicBezTo>
                <a:cubicBezTo>
                  <a:pt x="7598790" y="4461728"/>
                  <a:pt x="7607844" y="4481324"/>
                  <a:pt x="7618634" y="4499680"/>
                </a:cubicBezTo>
                <a:cubicBezTo>
                  <a:pt x="7629424" y="4518035"/>
                  <a:pt x="7641888" y="4534406"/>
                  <a:pt x="7656027" y="4548793"/>
                </a:cubicBezTo>
                <a:cubicBezTo>
                  <a:pt x="7666445" y="4559211"/>
                  <a:pt x="7678103" y="4568389"/>
                  <a:pt x="7691002" y="4576326"/>
                </a:cubicBezTo>
                <a:cubicBezTo>
                  <a:pt x="7703900" y="4584264"/>
                  <a:pt x="7717419" y="4588232"/>
                  <a:pt x="7731557" y="4588232"/>
                </a:cubicBezTo>
                <a:cubicBezTo>
                  <a:pt x="7740735" y="4588232"/>
                  <a:pt x="7749045" y="4586496"/>
                  <a:pt x="7756486" y="4583023"/>
                </a:cubicBezTo>
                <a:cubicBezTo>
                  <a:pt x="7763927" y="4579551"/>
                  <a:pt x="7770314" y="4574962"/>
                  <a:pt x="7775648" y="4569257"/>
                </a:cubicBezTo>
                <a:cubicBezTo>
                  <a:pt x="7780980" y="4563552"/>
                  <a:pt x="7785135" y="4556854"/>
                  <a:pt x="7788112" y="4549165"/>
                </a:cubicBezTo>
                <a:cubicBezTo>
                  <a:pt x="7791089" y="4541475"/>
                  <a:pt x="7792577" y="4533538"/>
                  <a:pt x="7792577" y="4525352"/>
                </a:cubicBezTo>
                <a:cubicBezTo>
                  <a:pt x="7792577" y="4518159"/>
                  <a:pt x="7791089" y="4511090"/>
                  <a:pt x="7788112" y="4504144"/>
                </a:cubicBezTo>
                <a:cubicBezTo>
                  <a:pt x="7785135" y="4497199"/>
                  <a:pt x="7780980" y="4490936"/>
                  <a:pt x="7775648" y="4485355"/>
                </a:cubicBezTo>
                <a:cubicBezTo>
                  <a:pt x="7770314" y="4479774"/>
                  <a:pt x="7763927" y="4475247"/>
                  <a:pt x="7756486" y="4471774"/>
                </a:cubicBezTo>
                <a:cubicBezTo>
                  <a:pt x="7749045" y="4468302"/>
                  <a:pt x="7740735" y="4466565"/>
                  <a:pt x="7731557" y="4466565"/>
                </a:cubicBezTo>
                <a:cubicBezTo>
                  <a:pt x="7727340" y="4466565"/>
                  <a:pt x="7723186" y="4466999"/>
                  <a:pt x="7719093" y="4467868"/>
                </a:cubicBezTo>
                <a:cubicBezTo>
                  <a:pt x="7715000" y="4468736"/>
                  <a:pt x="7711217" y="4469790"/>
                  <a:pt x="7707745" y="4471030"/>
                </a:cubicBezTo>
                <a:cubicBezTo>
                  <a:pt x="7701048" y="4462845"/>
                  <a:pt x="7694660" y="4452365"/>
                  <a:pt x="7688583" y="4439590"/>
                </a:cubicBezTo>
                <a:cubicBezTo>
                  <a:pt x="7682506" y="4426816"/>
                  <a:pt x="7677173" y="4413049"/>
                  <a:pt x="7672584" y="4398290"/>
                </a:cubicBezTo>
                <a:cubicBezTo>
                  <a:pt x="7667995" y="4383532"/>
                  <a:pt x="7664336" y="4368463"/>
                  <a:pt x="7661608" y="4353084"/>
                </a:cubicBezTo>
                <a:cubicBezTo>
                  <a:pt x="7658879" y="4337705"/>
                  <a:pt x="7657515" y="4323318"/>
                  <a:pt x="7657515" y="4309924"/>
                </a:cubicBezTo>
                <a:cubicBezTo>
                  <a:pt x="7657515" y="4294793"/>
                  <a:pt x="7658755" y="4278112"/>
                  <a:pt x="7661236" y="4259880"/>
                </a:cubicBezTo>
                <a:cubicBezTo>
                  <a:pt x="7663716" y="4241649"/>
                  <a:pt x="7667685" y="4223789"/>
                  <a:pt x="7673142" y="4206302"/>
                </a:cubicBezTo>
                <a:cubicBezTo>
                  <a:pt x="7678599" y="4188815"/>
                  <a:pt x="7685730" y="4172506"/>
                  <a:pt x="7694536" y="4157375"/>
                </a:cubicBezTo>
                <a:cubicBezTo>
                  <a:pt x="7703342" y="4142244"/>
                  <a:pt x="7714070" y="4130338"/>
                  <a:pt x="7726720" y="4121656"/>
                </a:cubicBezTo>
                <a:lnTo>
                  <a:pt x="7769732" y="4121656"/>
                </a:lnTo>
                <a:lnTo>
                  <a:pt x="7798902" y="4121656"/>
                </a:lnTo>
                <a:lnTo>
                  <a:pt x="8116129" y="4121656"/>
                </a:lnTo>
                <a:lnTo>
                  <a:pt x="8116129" y="4240719"/>
                </a:lnTo>
                <a:cubicBezTo>
                  <a:pt x="8109432" y="4231541"/>
                  <a:pt x="8101432" y="4222487"/>
                  <a:pt x="8092131" y="4213558"/>
                </a:cubicBezTo>
                <a:cubicBezTo>
                  <a:pt x="8082829" y="4204628"/>
                  <a:pt x="8072287" y="4196690"/>
                  <a:pt x="8060505" y="4189745"/>
                </a:cubicBezTo>
                <a:cubicBezTo>
                  <a:pt x="8048723" y="4182800"/>
                  <a:pt x="8035576" y="4177157"/>
                  <a:pt x="8021065" y="4172816"/>
                </a:cubicBezTo>
                <a:cubicBezTo>
                  <a:pt x="8006554" y="4168475"/>
                  <a:pt x="7990741" y="4166305"/>
                  <a:pt x="7973626" y="4166305"/>
                </a:cubicBezTo>
                <a:cubicBezTo>
                  <a:pt x="7951550" y="4166305"/>
                  <a:pt x="7930900" y="4169467"/>
                  <a:pt x="7911677" y="4175792"/>
                </a:cubicBezTo>
                <a:cubicBezTo>
                  <a:pt x="7892453" y="4182118"/>
                  <a:pt x="7875710" y="4191295"/>
                  <a:pt x="7861447" y="4203326"/>
                </a:cubicBezTo>
                <a:cubicBezTo>
                  <a:pt x="7847185" y="4215356"/>
                  <a:pt x="7835960" y="4229991"/>
                  <a:pt x="7827775" y="4247230"/>
                </a:cubicBezTo>
                <a:cubicBezTo>
                  <a:pt x="7819589" y="4264469"/>
                  <a:pt x="7815496" y="4284003"/>
                  <a:pt x="7815496" y="4305831"/>
                </a:cubicBezTo>
                <a:cubicBezTo>
                  <a:pt x="7815496" y="4321210"/>
                  <a:pt x="7817357" y="4334914"/>
                  <a:pt x="7821077" y="4346945"/>
                </a:cubicBezTo>
                <a:cubicBezTo>
                  <a:pt x="7824798" y="4358975"/>
                  <a:pt x="7829821" y="4369641"/>
                  <a:pt x="7836146" y="4378943"/>
                </a:cubicBezTo>
                <a:cubicBezTo>
                  <a:pt x="7842471" y="4388245"/>
                  <a:pt x="7849789" y="4396182"/>
                  <a:pt x="7858098" y="4402755"/>
                </a:cubicBezTo>
                <a:cubicBezTo>
                  <a:pt x="7866408" y="4409329"/>
                  <a:pt x="7875028" y="4414662"/>
                  <a:pt x="7883957" y="4418754"/>
                </a:cubicBezTo>
                <a:cubicBezTo>
                  <a:pt x="7892887" y="4422847"/>
                  <a:pt x="7901941" y="4425886"/>
                  <a:pt x="7911118" y="4427870"/>
                </a:cubicBezTo>
                <a:cubicBezTo>
                  <a:pt x="7920296" y="4429854"/>
                  <a:pt x="7928853" y="4430847"/>
                  <a:pt x="7936791" y="4430847"/>
                </a:cubicBezTo>
                <a:cubicBezTo>
                  <a:pt x="7952915" y="4430847"/>
                  <a:pt x="7967798" y="4429358"/>
                  <a:pt x="7981440" y="4426382"/>
                </a:cubicBezTo>
                <a:cubicBezTo>
                  <a:pt x="7995082" y="4423405"/>
                  <a:pt x="8006802" y="4418692"/>
                  <a:pt x="8016600" y="4412243"/>
                </a:cubicBezTo>
                <a:cubicBezTo>
                  <a:pt x="8026399" y="4405794"/>
                  <a:pt x="8034088" y="4397298"/>
                  <a:pt x="8039669" y="4386756"/>
                </a:cubicBezTo>
                <a:cubicBezTo>
                  <a:pt x="8045250" y="4376214"/>
                  <a:pt x="8048040" y="4363254"/>
                  <a:pt x="8048040" y="4347875"/>
                </a:cubicBezTo>
                <a:cubicBezTo>
                  <a:pt x="8048040" y="4340185"/>
                  <a:pt x="8046552" y="4332682"/>
                  <a:pt x="8043575" y="4325365"/>
                </a:cubicBezTo>
                <a:cubicBezTo>
                  <a:pt x="8040599" y="4318047"/>
                  <a:pt x="8036445" y="4311536"/>
                  <a:pt x="8031111" y="4305831"/>
                </a:cubicBezTo>
                <a:cubicBezTo>
                  <a:pt x="8025778" y="4300126"/>
                  <a:pt x="8019391" y="4295537"/>
                  <a:pt x="8011950" y="4292064"/>
                </a:cubicBezTo>
                <a:cubicBezTo>
                  <a:pt x="8004508" y="4288592"/>
                  <a:pt x="7996198" y="4286855"/>
                  <a:pt x="7987021" y="4286855"/>
                </a:cubicBezTo>
                <a:cubicBezTo>
                  <a:pt x="7974618" y="4286855"/>
                  <a:pt x="7964449" y="4289274"/>
                  <a:pt x="7956511" y="4294111"/>
                </a:cubicBezTo>
                <a:cubicBezTo>
                  <a:pt x="7948573" y="4298948"/>
                  <a:pt x="7942311" y="4304591"/>
                  <a:pt x="7937721" y="4311040"/>
                </a:cubicBezTo>
                <a:cubicBezTo>
                  <a:pt x="7933132" y="4317489"/>
                  <a:pt x="7929970" y="4324186"/>
                  <a:pt x="7928234" y="4331132"/>
                </a:cubicBezTo>
                <a:cubicBezTo>
                  <a:pt x="7926498" y="4338077"/>
                  <a:pt x="7925629" y="4344278"/>
                  <a:pt x="7925629" y="4349735"/>
                </a:cubicBezTo>
                <a:cubicBezTo>
                  <a:pt x="7919924" y="4349487"/>
                  <a:pt x="7914901" y="4345891"/>
                  <a:pt x="7910560" y="4338945"/>
                </a:cubicBezTo>
                <a:cubicBezTo>
                  <a:pt x="7906219" y="4332000"/>
                  <a:pt x="7904049" y="4322202"/>
                  <a:pt x="7904049" y="4309552"/>
                </a:cubicBezTo>
                <a:cubicBezTo>
                  <a:pt x="7904049" y="4299382"/>
                  <a:pt x="7905475" y="4290762"/>
                  <a:pt x="7908328" y="4283693"/>
                </a:cubicBezTo>
                <a:cubicBezTo>
                  <a:pt x="7911181" y="4276623"/>
                  <a:pt x="7915583" y="4270360"/>
                  <a:pt x="7921536" y="4264903"/>
                </a:cubicBezTo>
                <a:cubicBezTo>
                  <a:pt x="7927490" y="4259446"/>
                  <a:pt x="7935055" y="4255043"/>
                  <a:pt x="7944233" y="4251695"/>
                </a:cubicBezTo>
                <a:cubicBezTo>
                  <a:pt x="7953410" y="4248346"/>
                  <a:pt x="7964200" y="4246672"/>
                  <a:pt x="7976603" y="4246672"/>
                </a:cubicBezTo>
                <a:cubicBezTo>
                  <a:pt x="7988757" y="4246672"/>
                  <a:pt x="8000726" y="4249214"/>
                  <a:pt x="8012508" y="4254299"/>
                </a:cubicBezTo>
                <a:cubicBezTo>
                  <a:pt x="8024289" y="4259384"/>
                  <a:pt x="8035328" y="4266205"/>
                  <a:pt x="8045622" y="4274763"/>
                </a:cubicBezTo>
                <a:cubicBezTo>
                  <a:pt x="8055915" y="4283321"/>
                  <a:pt x="8065403" y="4293181"/>
                  <a:pt x="8074085" y="4304343"/>
                </a:cubicBezTo>
                <a:cubicBezTo>
                  <a:pt x="8082767" y="4315505"/>
                  <a:pt x="8090209" y="4327101"/>
                  <a:pt x="8096409" y="4339131"/>
                </a:cubicBezTo>
                <a:cubicBezTo>
                  <a:pt x="8102610" y="4351162"/>
                  <a:pt x="8107447" y="4363192"/>
                  <a:pt x="8110920" y="4375222"/>
                </a:cubicBezTo>
                <a:cubicBezTo>
                  <a:pt x="8114393" y="4387252"/>
                  <a:pt x="8116129" y="4398476"/>
                  <a:pt x="8116129" y="4408894"/>
                </a:cubicBezTo>
                <a:lnTo>
                  <a:pt x="8116129" y="4534654"/>
                </a:lnTo>
                <a:lnTo>
                  <a:pt x="8202450" y="4534654"/>
                </a:lnTo>
                <a:lnTo>
                  <a:pt x="8202450" y="4121656"/>
                </a:lnTo>
                <a:lnTo>
                  <a:pt x="8284082" y="4121656"/>
                </a:lnTo>
                <a:lnTo>
                  <a:pt x="8306629" y="4121656"/>
                </a:lnTo>
                <a:lnTo>
                  <a:pt x="8614108" y="4121656"/>
                </a:lnTo>
                <a:lnTo>
                  <a:pt x="8614108" y="4161468"/>
                </a:lnTo>
                <a:cubicBezTo>
                  <a:pt x="8594263" y="4161964"/>
                  <a:pt x="8574049" y="4163390"/>
                  <a:pt x="8553461" y="4165746"/>
                </a:cubicBezTo>
                <a:cubicBezTo>
                  <a:pt x="8532872" y="4168103"/>
                  <a:pt x="8512719" y="4172010"/>
                  <a:pt x="8492999" y="4177467"/>
                </a:cubicBezTo>
                <a:cubicBezTo>
                  <a:pt x="8473279" y="4182924"/>
                  <a:pt x="8454428" y="4190241"/>
                  <a:pt x="8436445" y="4199419"/>
                </a:cubicBezTo>
                <a:cubicBezTo>
                  <a:pt x="8418461" y="4208597"/>
                  <a:pt x="8402152" y="4220007"/>
                  <a:pt x="8387517" y="4233649"/>
                </a:cubicBezTo>
                <a:cubicBezTo>
                  <a:pt x="8372882" y="4247292"/>
                  <a:pt x="8360356" y="4263601"/>
                  <a:pt x="8349938" y="4282577"/>
                </a:cubicBezTo>
                <a:cubicBezTo>
                  <a:pt x="8339520" y="4301552"/>
                  <a:pt x="8332079" y="4323690"/>
                  <a:pt x="8327614" y="4348991"/>
                </a:cubicBezTo>
                <a:cubicBezTo>
                  <a:pt x="8342249" y="4350231"/>
                  <a:pt x="8358248" y="4352464"/>
                  <a:pt x="8375611" y="4355688"/>
                </a:cubicBezTo>
                <a:cubicBezTo>
                  <a:pt x="8392974" y="4358913"/>
                  <a:pt x="8410710" y="4363130"/>
                  <a:pt x="8428817" y="4368339"/>
                </a:cubicBezTo>
                <a:cubicBezTo>
                  <a:pt x="8446924" y="4373548"/>
                  <a:pt x="8465032" y="4379749"/>
                  <a:pt x="8483139" y="4386942"/>
                </a:cubicBezTo>
                <a:cubicBezTo>
                  <a:pt x="8501246" y="4394136"/>
                  <a:pt x="8518486" y="4402321"/>
                  <a:pt x="8534857" y="4411499"/>
                </a:cubicBezTo>
                <a:cubicBezTo>
                  <a:pt x="8551228" y="4420677"/>
                  <a:pt x="8566235" y="4430723"/>
                  <a:pt x="8579877" y="4441637"/>
                </a:cubicBezTo>
                <a:cubicBezTo>
                  <a:pt x="8593519" y="4452551"/>
                  <a:pt x="8604931" y="4464333"/>
                  <a:pt x="8614108" y="4476983"/>
                </a:cubicBezTo>
                <a:lnTo>
                  <a:pt x="8614108" y="4534654"/>
                </a:lnTo>
                <a:lnTo>
                  <a:pt x="8700428" y="4534654"/>
                </a:lnTo>
                <a:lnTo>
                  <a:pt x="8700428" y="4121656"/>
                </a:lnTo>
                <a:lnTo>
                  <a:pt x="8804608" y="4121656"/>
                </a:lnTo>
                <a:lnTo>
                  <a:pt x="8804608" y="4043521"/>
                </a:lnTo>
                <a:lnTo>
                  <a:pt x="8306629" y="4043521"/>
                </a:lnTo>
                <a:lnTo>
                  <a:pt x="8284082" y="4043521"/>
                </a:lnTo>
                <a:lnTo>
                  <a:pt x="7798902" y="4043521"/>
                </a:lnTo>
                <a:lnTo>
                  <a:pt x="7769732" y="4043521"/>
                </a:lnTo>
                <a:lnTo>
                  <a:pt x="7550061" y="4043521"/>
                </a:lnTo>
                <a:lnTo>
                  <a:pt x="7522082" y="4043521"/>
                </a:lnTo>
                <a:lnTo>
                  <a:pt x="7463741" y="4043521"/>
                </a:lnTo>
                <a:cubicBezTo>
                  <a:pt x="7446130" y="4043521"/>
                  <a:pt x="7431743" y="4046002"/>
                  <a:pt x="7420581" y="4050963"/>
                </a:cubicBezTo>
                <a:cubicBezTo>
                  <a:pt x="7409419" y="4055924"/>
                  <a:pt x="7399869" y="4062249"/>
                  <a:pt x="7391932" y="4069938"/>
                </a:cubicBezTo>
                <a:cubicBezTo>
                  <a:pt x="7383498" y="4062993"/>
                  <a:pt x="7373018" y="4056854"/>
                  <a:pt x="7360492" y="4051521"/>
                </a:cubicBezTo>
                <a:cubicBezTo>
                  <a:pt x="7347966" y="4046188"/>
                  <a:pt x="7333889" y="4043521"/>
                  <a:pt x="7318262" y="4043521"/>
                </a:cubicBezTo>
                <a:lnTo>
                  <a:pt x="7276887" y="4043521"/>
                </a:lnTo>
                <a:lnTo>
                  <a:pt x="7255382" y="4043521"/>
                </a:lnTo>
                <a:lnTo>
                  <a:pt x="6739171" y="4043521"/>
                </a:lnTo>
                <a:lnTo>
                  <a:pt x="6712457" y="4043521"/>
                </a:lnTo>
                <a:lnTo>
                  <a:pt x="6633503" y="4043521"/>
                </a:lnTo>
                <a:cubicBezTo>
                  <a:pt x="6629039" y="4021693"/>
                  <a:pt x="6621597" y="4002283"/>
                  <a:pt x="6611179" y="3985292"/>
                </a:cubicBezTo>
                <a:cubicBezTo>
                  <a:pt x="6600761" y="3968301"/>
                  <a:pt x="6587615" y="3953914"/>
                  <a:pt x="6571740" y="3942132"/>
                </a:cubicBezTo>
                <a:cubicBezTo>
                  <a:pt x="6555865" y="3930350"/>
                  <a:pt x="6537447" y="3921420"/>
                  <a:pt x="6516487" y="3915343"/>
                </a:cubicBezTo>
                <a:cubicBezTo>
                  <a:pt x="6495528" y="3909266"/>
                  <a:pt x="6472397" y="3906227"/>
                  <a:pt x="6447096" y="3906227"/>
                </a:cubicBezTo>
                <a:cubicBezTo>
                  <a:pt x="6432958" y="3906227"/>
                  <a:pt x="6418509" y="3904615"/>
                  <a:pt x="6403750" y="3901390"/>
                </a:cubicBezTo>
                <a:cubicBezTo>
                  <a:pt x="6388991" y="3898166"/>
                  <a:pt x="6374480" y="3893639"/>
                  <a:pt x="6360218" y="3887810"/>
                </a:cubicBezTo>
                <a:cubicBezTo>
                  <a:pt x="6345955" y="3881981"/>
                  <a:pt x="6332375" y="3874911"/>
                  <a:pt x="6319476" y="3866602"/>
                </a:cubicBezTo>
                <a:cubicBezTo>
                  <a:pt x="6306577" y="3858292"/>
                  <a:pt x="6294919" y="3849053"/>
                  <a:pt x="6284501" y="3838883"/>
                </a:cubicBezTo>
                <a:close/>
                <a:moveTo>
                  <a:pt x="2575780" y="3838883"/>
                </a:moveTo>
                <a:cubicBezTo>
                  <a:pt x="2547751" y="3838883"/>
                  <a:pt x="2521644" y="3842045"/>
                  <a:pt x="2497459" y="3848370"/>
                </a:cubicBezTo>
                <a:cubicBezTo>
                  <a:pt x="2473275" y="3854696"/>
                  <a:pt x="2452253" y="3863935"/>
                  <a:pt x="2434394" y="3876090"/>
                </a:cubicBezTo>
                <a:cubicBezTo>
                  <a:pt x="2416535" y="3888244"/>
                  <a:pt x="2402457" y="3903313"/>
                  <a:pt x="2392163" y="3921296"/>
                </a:cubicBezTo>
                <a:cubicBezTo>
                  <a:pt x="2381870" y="3939280"/>
                  <a:pt x="2376722" y="3959805"/>
                  <a:pt x="2376722" y="3982874"/>
                </a:cubicBezTo>
                <a:cubicBezTo>
                  <a:pt x="2376722" y="3996765"/>
                  <a:pt x="2377963" y="4008361"/>
                  <a:pt x="2380444" y="4017662"/>
                </a:cubicBezTo>
                <a:cubicBezTo>
                  <a:pt x="2382924" y="4026964"/>
                  <a:pt x="2386396" y="4035584"/>
                  <a:pt x="2390862" y="4043521"/>
                </a:cubicBezTo>
                <a:lnTo>
                  <a:pt x="2357970" y="4043521"/>
                </a:lnTo>
                <a:lnTo>
                  <a:pt x="2330958" y="4043521"/>
                </a:lnTo>
                <a:lnTo>
                  <a:pt x="2181981" y="4043521"/>
                </a:lnTo>
                <a:lnTo>
                  <a:pt x="2181981" y="4069194"/>
                </a:lnTo>
                <a:cubicBezTo>
                  <a:pt x="2176772" y="4065473"/>
                  <a:pt x="2170571" y="4061629"/>
                  <a:pt x="2163377" y="4057660"/>
                </a:cubicBezTo>
                <a:cubicBezTo>
                  <a:pt x="2156184" y="4053691"/>
                  <a:pt x="2147688" y="4050033"/>
                  <a:pt x="2137891" y="4046684"/>
                </a:cubicBezTo>
                <a:cubicBezTo>
                  <a:pt x="2128093" y="4043335"/>
                  <a:pt x="2116868" y="4040607"/>
                  <a:pt x="2104218" y="4038498"/>
                </a:cubicBezTo>
                <a:cubicBezTo>
                  <a:pt x="2091568" y="4036390"/>
                  <a:pt x="2077181" y="4035336"/>
                  <a:pt x="2061058" y="4035336"/>
                </a:cubicBezTo>
                <a:cubicBezTo>
                  <a:pt x="2045431" y="4035336"/>
                  <a:pt x="2029122" y="4037506"/>
                  <a:pt x="2012131" y="4041847"/>
                </a:cubicBezTo>
                <a:cubicBezTo>
                  <a:pt x="1995140" y="4046188"/>
                  <a:pt x="1978087" y="4052637"/>
                  <a:pt x="1960971" y="4061195"/>
                </a:cubicBezTo>
                <a:cubicBezTo>
                  <a:pt x="1943856" y="4069752"/>
                  <a:pt x="1927112" y="4080356"/>
                  <a:pt x="1910742" y="4093007"/>
                </a:cubicBezTo>
                <a:cubicBezTo>
                  <a:pt x="1894370" y="4105657"/>
                  <a:pt x="1879116" y="4120416"/>
                  <a:pt x="1864977" y="4137283"/>
                </a:cubicBezTo>
                <a:lnTo>
                  <a:pt x="1896975" y="4201279"/>
                </a:lnTo>
                <a:lnTo>
                  <a:pt x="1934182" y="4173746"/>
                </a:lnTo>
                <a:cubicBezTo>
                  <a:pt x="1951049" y="4174738"/>
                  <a:pt x="1963141" y="4179141"/>
                  <a:pt x="1970459" y="4186954"/>
                </a:cubicBezTo>
                <a:cubicBezTo>
                  <a:pt x="1977776" y="4194768"/>
                  <a:pt x="1981435" y="4205868"/>
                  <a:pt x="1981435" y="4220255"/>
                </a:cubicBezTo>
                <a:cubicBezTo>
                  <a:pt x="1981435" y="4232161"/>
                  <a:pt x="1977776" y="4242579"/>
                  <a:pt x="1970459" y="4251509"/>
                </a:cubicBezTo>
                <a:cubicBezTo>
                  <a:pt x="1963141" y="4260438"/>
                  <a:pt x="1953530" y="4267880"/>
                  <a:pt x="1941624" y="4273833"/>
                </a:cubicBezTo>
                <a:lnTo>
                  <a:pt x="1918555" y="4285367"/>
                </a:lnTo>
                <a:lnTo>
                  <a:pt x="1950553" y="4348619"/>
                </a:lnTo>
                <a:lnTo>
                  <a:pt x="2181981" y="4249648"/>
                </a:lnTo>
                <a:lnTo>
                  <a:pt x="2181981" y="4534654"/>
                </a:lnTo>
                <a:lnTo>
                  <a:pt x="2268301" y="4534654"/>
                </a:lnTo>
                <a:lnTo>
                  <a:pt x="2268301" y="4121656"/>
                </a:lnTo>
                <a:lnTo>
                  <a:pt x="2330958" y="4121656"/>
                </a:lnTo>
                <a:lnTo>
                  <a:pt x="2357970" y="4121656"/>
                </a:lnTo>
                <a:lnTo>
                  <a:pt x="2397931" y="4121656"/>
                </a:lnTo>
                <a:lnTo>
                  <a:pt x="2397931" y="4568141"/>
                </a:lnTo>
                <a:lnTo>
                  <a:pt x="2484995" y="4568141"/>
                </a:lnTo>
                <a:lnTo>
                  <a:pt x="2484995" y="4121656"/>
                </a:lnTo>
                <a:lnTo>
                  <a:pt x="2559557" y="4121656"/>
                </a:lnTo>
                <a:lnTo>
                  <a:pt x="2589175" y="4121656"/>
                </a:lnTo>
                <a:lnTo>
                  <a:pt x="2889585" y="4121656"/>
                </a:lnTo>
                <a:lnTo>
                  <a:pt x="2889585" y="4161468"/>
                </a:lnTo>
                <a:cubicBezTo>
                  <a:pt x="2869741" y="4161964"/>
                  <a:pt x="2849525" y="4163390"/>
                  <a:pt x="2828937" y="4165746"/>
                </a:cubicBezTo>
                <a:cubicBezTo>
                  <a:pt x="2808349" y="4168103"/>
                  <a:pt x="2788195" y="4172010"/>
                  <a:pt x="2768475" y="4177467"/>
                </a:cubicBezTo>
                <a:cubicBezTo>
                  <a:pt x="2748756" y="4182924"/>
                  <a:pt x="2729904" y="4190241"/>
                  <a:pt x="2711921" y="4199419"/>
                </a:cubicBezTo>
                <a:cubicBezTo>
                  <a:pt x="2693938" y="4208597"/>
                  <a:pt x="2677628" y="4220007"/>
                  <a:pt x="2662993" y="4233649"/>
                </a:cubicBezTo>
                <a:cubicBezTo>
                  <a:pt x="2648359" y="4247292"/>
                  <a:pt x="2635832" y="4263601"/>
                  <a:pt x="2625414" y="4282577"/>
                </a:cubicBezTo>
                <a:cubicBezTo>
                  <a:pt x="2614996" y="4301552"/>
                  <a:pt x="2607555" y="4323690"/>
                  <a:pt x="2603090" y="4348991"/>
                </a:cubicBezTo>
                <a:cubicBezTo>
                  <a:pt x="2617725" y="4350231"/>
                  <a:pt x="2633724" y="4352464"/>
                  <a:pt x="2651087" y="4355688"/>
                </a:cubicBezTo>
                <a:cubicBezTo>
                  <a:pt x="2668451" y="4358913"/>
                  <a:pt x="2686186" y="4363130"/>
                  <a:pt x="2704294" y="4368339"/>
                </a:cubicBezTo>
                <a:cubicBezTo>
                  <a:pt x="2722401" y="4373548"/>
                  <a:pt x="2740508" y="4379749"/>
                  <a:pt x="2758615" y="4386942"/>
                </a:cubicBezTo>
                <a:cubicBezTo>
                  <a:pt x="2776724" y="4394136"/>
                  <a:pt x="2793962" y="4402321"/>
                  <a:pt x="2810334" y="4411499"/>
                </a:cubicBezTo>
                <a:cubicBezTo>
                  <a:pt x="2826704" y="4420677"/>
                  <a:pt x="2841711" y="4430723"/>
                  <a:pt x="2855354" y="4441637"/>
                </a:cubicBezTo>
                <a:cubicBezTo>
                  <a:pt x="2868997" y="4452551"/>
                  <a:pt x="2880406" y="4464333"/>
                  <a:pt x="2889585" y="4476983"/>
                </a:cubicBezTo>
                <a:lnTo>
                  <a:pt x="2889585" y="4534654"/>
                </a:lnTo>
                <a:lnTo>
                  <a:pt x="2975904" y="4534654"/>
                </a:lnTo>
                <a:lnTo>
                  <a:pt x="2975904" y="4121656"/>
                </a:lnTo>
                <a:lnTo>
                  <a:pt x="3054858" y="4121656"/>
                </a:lnTo>
                <a:lnTo>
                  <a:pt x="3080085" y="4121656"/>
                </a:lnTo>
                <a:lnTo>
                  <a:pt x="3493008" y="4121656"/>
                </a:lnTo>
                <a:lnTo>
                  <a:pt x="3517342" y="4121656"/>
                </a:lnTo>
                <a:lnTo>
                  <a:pt x="4083558" y="4121656"/>
                </a:lnTo>
                <a:lnTo>
                  <a:pt x="4107669" y="4121656"/>
                </a:lnTo>
                <a:lnTo>
                  <a:pt x="4126718" y="4121656"/>
                </a:lnTo>
                <a:cubicBezTo>
                  <a:pt x="4136144" y="4121656"/>
                  <a:pt x="4144640" y="4123206"/>
                  <a:pt x="4152205" y="4126307"/>
                </a:cubicBezTo>
                <a:cubicBezTo>
                  <a:pt x="4159770" y="4129408"/>
                  <a:pt x="4166158" y="4133748"/>
                  <a:pt x="4171367" y="4139329"/>
                </a:cubicBezTo>
                <a:cubicBezTo>
                  <a:pt x="4176576" y="4144910"/>
                  <a:pt x="4180606" y="4151484"/>
                  <a:pt x="4183459" y="4159049"/>
                </a:cubicBezTo>
                <a:cubicBezTo>
                  <a:pt x="4186312" y="4166615"/>
                  <a:pt x="4187737" y="4174862"/>
                  <a:pt x="4187737" y="4183792"/>
                </a:cubicBezTo>
                <a:lnTo>
                  <a:pt x="4187737" y="4571861"/>
                </a:lnTo>
                <a:lnTo>
                  <a:pt x="4274058" y="4571861"/>
                </a:lnTo>
                <a:lnTo>
                  <a:pt x="4274058" y="4160723"/>
                </a:lnTo>
                <a:cubicBezTo>
                  <a:pt x="4274058" y="4157003"/>
                  <a:pt x="4274368" y="4152910"/>
                  <a:pt x="4274989" y="4148445"/>
                </a:cubicBezTo>
                <a:cubicBezTo>
                  <a:pt x="4275608" y="4143980"/>
                  <a:pt x="4277034" y="4139763"/>
                  <a:pt x="4279267" y="4135795"/>
                </a:cubicBezTo>
                <a:cubicBezTo>
                  <a:pt x="4281499" y="4131826"/>
                  <a:pt x="4284910" y="4128477"/>
                  <a:pt x="4289499" y="4125749"/>
                </a:cubicBezTo>
                <a:cubicBezTo>
                  <a:pt x="4294088" y="4123020"/>
                  <a:pt x="4300351" y="4121656"/>
                  <a:pt x="4308288" y="4121656"/>
                </a:cubicBezTo>
                <a:lnTo>
                  <a:pt x="4378237" y="4121656"/>
                </a:lnTo>
                <a:lnTo>
                  <a:pt x="4378237" y="4043521"/>
                </a:lnTo>
                <a:lnTo>
                  <a:pt x="4291917" y="4043521"/>
                </a:lnTo>
                <a:cubicBezTo>
                  <a:pt x="4274306" y="4043521"/>
                  <a:pt x="4259919" y="4046002"/>
                  <a:pt x="4248757" y="4050963"/>
                </a:cubicBezTo>
                <a:cubicBezTo>
                  <a:pt x="4237595" y="4055924"/>
                  <a:pt x="4228045" y="4062249"/>
                  <a:pt x="4220108" y="4069938"/>
                </a:cubicBezTo>
                <a:cubicBezTo>
                  <a:pt x="4211674" y="4062993"/>
                  <a:pt x="4201194" y="4056854"/>
                  <a:pt x="4188668" y="4051521"/>
                </a:cubicBezTo>
                <a:cubicBezTo>
                  <a:pt x="4176141" y="4046188"/>
                  <a:pt x="4162064" y="4043521"/>
                  <a:pt x="4146438" y="4043521"/>
                </a:cubicBezTo>
                <a:lnTo>
                  <a:pt x="4107669" y="4043521"/>
                </a:lnTo>
                <a:lnTo>
                  <a:pt x="4083558" y="4043521"/>
                </a:lnTo>
                <a:lnTo>
                  <a:pt x="3517342" y="4043521"/>
                </a:lnTo>
                <a:lnTo>
                  <a:pt x="3493008" y="4043521"/>
                </a:lnTo>
                <a:lnTo>
                  <a:pt x="3080085" y="4043521"/>
                </a:lnTo>
                <a:lnTo>
                  <a:pt x="3054858" y="4043521"/>
                </a:lnTo>
                <a:lnTo>
                  <a:pt x="2589175" y="4043521"/>
                </a:lnTo>
                <a:lnTo>
                  <a:pt x="2559557" y="4043521"/>
                </a:lnTo>
                <a:lnTo>
                  <a:pt x="2507319" y="4043521"/>
                </a:lnTo>
                <a:cubicBezTo>
                  <a:pt x="2493676" y="4043521"/>
                  <a:pt x="2483259" y="4038312"/>
                  <a:pt x="2476065" y="4027894"/>
                </a:cubicBezTo>
                <a:cubicBezTo>
                  <a:pt x="2468872" y="4017476"/>
                  <a:pt x="2465275" y="4003338"/>
                  <a:pt x="2465275" y="3985478"/>
                </a:cubicBezTo>
                <a:cubicBezTo>
                  <a:pt x="2465275" y="3973572"/>
                  <a:pt x="2468128" y="3963278"/>
                  <a:pt x="2473833" y="3954597"/>
                </a:cubicBezTo>
                <a:cubicBezTo>
                  <a:pt x="2479537" y="3945915"/>
                  <a:pt x="2487413" y="3938784"/>
                  <a:pt x="2497459" y="3933202"/>
                </a:cubicBezTo>
                <a:cubicBezTo>
                  <a:pt x="2507505" y="3927621"/>
                  <a:pt x="2519350" y="3923529"/>
                  <a:pt x="2532992" y="3920924"/>
                </a:cubicBezTo>
                <a:cubicBezTo>
                  <a:pt x="2546635" y="3918320"/>
                  <a:pt x="2561394" y="3917017"/>
                  <a:pt x="2577268" y="3917017"/>
                </a:cubicBezTo>
                <a:cubicBezTo>
                  <a:pt x="2595624" y="3917017"/>
                  <a:pt x="2614290" y="3918692"/>
                  <a:pt x="2633265" y="3922040"/>
                </a:cubicBezTo>
                <a:cubicBezTo>
                  <a:pt x="2652241" y="3925389"/>
                  <a:pt x="2671216" y="3930660"/>
                  <a:pt x="2690192" y="3937853"/>
                </a:cubicBezTo>
                <a:cubicBezTo>
                  <a:pt x="2709167" y="3945047"/>
                  <a:pt x="2727957" y="3954535"/>
                  <a:pt x="2746560" y="3966317"/>
                </a:cubicBezTo>
                <a:cubicBezTo>
                  <a:pt x="2765164" y="3978099"/>
                  <a:pt x="2783395" y="3992300"/>
                  <a:pt x="2801255" y="4008919"/>
                </a:cubicBezTo>
                <a:lnTo>
                  <a:pt x="2855949" y="3949760"/>
                </a:lnTo>
                <a:cubicBezTo>
                  <a:pt x="2832137" y="3928676"/>
                  <a:pt x="2809068" y="3911002"/>
                  <a:pt x="2786745" y="3896740"/>
                </a:cubicBezTo>
                <a:cubicBezTo>
                  <a:pt x="2764420" y="3882477"/>
                  <a:pt x="2742034" y="3871067"/>
                  <a:pt x="2719585" y="3862509"/>
                </a:cubicBezTo>
                <a:cubicBezTo>
                  <a:pt x="2697137" y="3853951"/>
                  <a:pt x="2674131" y="3847874"/>
                  <a:pt x="2650566" y="3844278"/>
                </a:cubicBezTo>
                <a:cubicBezTo>
                  <a:pt x="2627002" y="3840681"/>
                  <a:pt x="2602073" y="3838883"/>
                  <a:pt x="2575780" y="3838883"/>
                </a:cubicBezTo>
                <a:close/>
                <a:moveTo>
                  <a:pt x="10128881" y="3823256"/>
                </a:moveTo>
                <a:lnTo>
                  <a:pt x="9951403" y="4047986"/>
                </a:lnTo>
                <a:lnTo>
                  <a:pt x="9992405" y="4066895"/>
                </a:lnTo>
                <a:lnTo>
                  <a:pt x="9992405" y="4191605"/>
                </a:lnTo>
                <a:cubicBezTo>
                  <a:pt x="9984468" y="4189373"/>
                  <a:pt x="9975228" y="4187389"/>
                  <a:pt x="9964686" y="4185652"/>
                </a:cubicBezTo>
                <a:cubicBezTo>
                  <a:pt x="9954144" y="4183916"/>
                  <a:pt x="9940439" y="4183048"/>
                  <a:pt x="9923572" y="4183048"/>
                </a:cubicBezTo>
                <a:cubicBezTo>
                  <a:pt x="9912658" y="4183048"/>
                  <a:pt x="9902860" y="4183420"/>
                  <a:pt x="9894179" y="4184164"/>
                </a:cubicBezTo>
                <a:cubicBezTo>
                  <a:pt x="9885497" y="4184908"/>
                  <a:pt x="9877435" y="4186024"/>
                  <a:pt x="9869994" y="4187513"/>
                </a:cubicBezTo>
                <a:cubicBezTo>
                  <a:pt x="9862553" y="4189001"/>
                  <a:pt x="9855607" y="4190675"/>
                  <a:pt x="9849158" y="4192535"/>
                </a:cubicBezTo>
                <a:cubicBezTo>
                  <a:pt x="9842709" y="4194396"/>
                  <a:pt x="9836136" y="4196442"/>
                  <a:pt x="9829438" y="4198675"/>
                </a:cubicBezTo>
                <a:cubicBezTo>
                  <a:pt x="9823981" y="4195450"/>
                  <a:pt x="9818710" y="4191109"/>
                  <a:pt x="9813625" y="4185652"/>
                </a:cubicBezTo>
                <a:cubicBezTo>
                  <a:pt x="9808540" y="4180195"/>
                  <a:pt x="9804014" y="4174180"/>
                  <a:pt x="9800045" y="4167607"/>
                </a:cubicBezTo>
                <a:cubicBezTo>
                  <a:pt x="9796076" y="4161034"/>
                  <a:pt x="9792913" y="4154398"/>
                  <a:pt x="9790557" y="4147701"/>
                </a:cubicBezTo>
                <a:cubicBezTo>
                  <a:pt x="9788201" y="4141004"/>
                  <a:pt x="9787022" y="4134927"/>
                  <a:pt x="9787022" y="4129470"/>
                </a:cubicBezTo>
                <a:cubicBezTo>
                  <a:pt x="9788015" y="4130462"/>
                  <a:pt x="9789689" y="4132446"/>
                  <a:pt x="9792045" y="4135423"/>
                </a:cubicBezTo>
                <a:cubicBezTo>
                  <a:pt x="9794401" y="4138399"/>
                  <a:pt x="9797626" y="4141500"/>
                  <a:pt x="9801719" y="4144724"/>
                </a:cubicBezTo>
                <a:cubicBezTo>
                  <a:pt x="9805812" y="4147949"/>
                  <a:pt x="9810897" y="4150802"/>
                  <a:pt x="9816974" y="4153282"/>
                </a:cubicBezTo>
                <a:cubicBezTo>
                  <a:pt x="9823051" y="4155763"/>
                  <a:pt x="9830182" y="4157003"/>
                  <a:pt x="9838368" y="4157003"/>
                </a:cubicBezTo>
                <a:cubicBezTo>
                  <a:pt x="9848042" y="4157003"/>
                  <a:pt x="9856662" y="4155204"/>
                  <a:pt x="9864227" y="4151608"/>
                </a:cubicBezTo>
                <a:cubicBezTo>
                  <a:pt x="9871792" y="4148011"/>
                  <a:pt x="9878180" y="4143360"/>
                  <a:pt x="9883389" y="4137655"/>
                </a:cubicBezTo>
                <a:cubicBezTo>
                  <a:pt x="9888597" y="4131950"/>
                  <a:pt x="9892504" y="4125501"/>
                  <a:pt x="9895109" y="4118307"/>
                </a:cubicBezTo>
                <a:cubicBezTo>
                  <a:pt x="9897713" y="4111114"/>
                  <a:pt x="9899015" y="4103797"/>
                  <a:pt x="9899015" y="4096355"/>
                </a:cubicBezTo>
                <a:cubicBezTo>
                  <a:pt x="9899015" y="4078248"/>
                  <a:pt x="9892690" y="4063551"/>
                  <a:pt x="9880040" y="4052265"/>
                </a:cubicBezTo>
                <a:cubicBezTo>
                  <a:pt x="9867389" y="4040979"/>
                  <a:pt x="9848166" y="4035336"/>
                  <a:pt x="9822369" y="4035336"/>
                </a:cubicBezTo>
                <a:cubicBezTo>
                  <a:pt x="9807734" y="4035336"/>
                  <a:pt x="9793720" y="4037754"/>
                  <a:pt x="9780325" y="4042591"/>
                </a:cubicBezTo>
                <a:cubicBezTo>
                  <a:pt x="9766931" y="4047428"/>
                  <a:pt x="9755086" y="4054435"/>
                  <a:pt x="9744792" y="4063613"/>
                </a:cubicBezTo>
                <a:cubicBezTo>
                  <a:pt x="9734498" y="4072791"/>
                  <a:pt x="9726251" y="4083953"/>
                  <a:pt x="9720050" y="4097099"/>
                </a:cubicBezTo>
                <a:cubicBezTo>
                  <a:pt x="9713848" y="4110246"/>
                  <a:pt x="9710748" y="4125129"/>
                  <a:pt x="9710748" y="4141748"/>
                </a:cubicBezTo>
                <a:cubicBezTo>
                  <a:pt x="9710748" y="4157375"/>
                  <a:pt x="9714531" y="4173746"/>
                  <a:pt x="9722096" y="4190861"/>
                </a:cubicBezTo>
                <a:cubicBezTo>
                  <a:pt x="9729661" y="4207976"/>
                  <a:pt x="9741009" y="4224100"/>
                  <a:pt x="9756140" y="4239230"/>
                </a:cubicBezTo>
                <a:cubicBezTo>
                  <a:pt x="9740265" y="4254857"/>
                  <a:pt x="9727243" y="4274949"/>
                  <a:pt x="9717073" y="4299506"/>
                </a:cubicBezTo>
                <a:cubicBezTo>
                  <a:pt x="9706903" y="4324062"/>
                  <a:pt x="9701322" y="4350603"/>
                  <a:pt x="9700330" y="4379129"/>
                </a:cubicBezTo>
                <a:cubicBezTo>
                  <a:pt x="9737041" y="4380121"/>
                  <a:pt x="9769845" y="4384028"/>
                  <a:pt x="9798743" y="4390849"/>
                </a:cubicBezTo>
                <a:cubicBezTo>
                  <a:pt x="9827640" y="4397670"/>
                  <a:pt x="9853747" y="4406600"/>
                  <a:pt x="9877063" y="4417638"/>
                </a:cubicBezTo>
                <a:cubicBezTo>
                  <a:pt x="9900380" y="4428676"/>
                  <a:pt x="9921402" y="4441327"/>
                  <a:pt x="9940129" y="4455589"/>
                </a:cubicBezTo>
                <a:cubicBezTo>
                  <a:pt x="9958857" y="4469852"/>
                  <a:pt x="9976282" y="4484921"/>
                  <a:pt x="9992405" y="4500796"/>
                </a:cubicBezTo>
                <a:lnTo>
                  <a:pt x="9992405" y="4534654"/>
                </a:lnTo>
                <a:lnTo>
                  <a:pt x="10078725" y="4534654"/>
                </a:lnTo>
                <a:lnTo>
                  <a:pt x="10078725" y="4121656"/>
                </a:lnTo>
                <a:lnTo>
                  <a:pt x="10160506" y="4121656"/>
                </a:lnTo>
                <a:lnTo>
                  <a:pt x="10182905" y="4121656"/>
                </a:lnTo>
                <a:lnTo>
                  <a:pt x="10203667" y="4121656"/>
                </a:lnTo>
                <a:cubicBezTo>
                  <a:pt x="10213093" y="4121656"/>
                  <a:pt x="10221588" y="4123206"/>
                  <a:pt x="10229153" y="4126307"/>
                </a:cubicBezTo>
                <a:cubicBezTo>
                  <a:pt x="10236719" y="4129408"/>
                  <a:pt x="10243106" y="4133748"/>
                  <a:pt x="10248315" y="4139329"/>
                </a:cubicBezTo>
                <a:cubicBezTo>
                  <a:pt x="10253524" y="4144910"/>
                  <a:pt x="10257555" y="4151484"/>
                  <a:pt x="10260407" y="4159049"/>
                </a:cubicBezTo>
                <a:cubicBezTo>
                  <a:pt x="10263260" y="4166615"/>
                  <a:pt x="10264686" y="4174862"/>
                  <a:pt x="10264686" y="4183792"/>
                </a:cubicBezTo>
                <a:lnTo>
                  <a:pt x="10264686" y="4571861"/>
                </a:lnTo>
                <a:lnTo>
                  <a:pt x="10351006" y="4571861"/>
                </a:lnTo>
                <a:lnTo>
                  <a:pt x="10351006" y="4160723"/>
                </a:lnTo>
                <a:cubicBezTo>
                  <a:pt x="10351006" y="4157003"/>
                  <a:pt x="10351317" y="4152910"/>
                  <a:pt x="10351937" y="4148445"/>
                </a:cubicBezTo>
                <a:cubicBezTo>
                  <a:pt x="10352557" y="4143980"/>
                  <a:pt x="10353983" y="4139763"/>
                  <a:pt x="10356215" y="4135795"/>
                </a:cubicBezTo>
                <a:cubicBezTo>
                  <a:pt x="10358448" y="4131826"/>
                  <a:pt x="10361858" y="4128477"/>
                  <a:pt x="10366447" y="4125749"/>
                </a:cubicBezTo>
                <a:cubicBezTo>
                  <a:pt x="10371037" y="4123020"/>
                  <a:pt x="10377299" y="4121656"/>
                  <a:pt x="10385237" y="4121656"/>
                </a:cubicBezTo>
                <a:lnTo>
                  <a:pt x="10455186" y="4121656"/>
                </a:lnTo>
                <a:lnTo>
                  <a:pt x="10455186" y="4043521"/>
                </a:lnTo>
                <a:lnTo>
                  <a:pt x="10368866" y="4043521"/>
                </a:lnTo>
                <a:cubicBezTo>
                  <a:pt x="10351255" y="4043521"/>
                  <a:pt x="10336868" y="4046002"/>
                  <a:pt x="10325706" y="4050963"/>
                </a:cubicBezTo>
                <a:cubicBezTo>
                  <a:pt x="10314544" y="4055924"/>
                  <a:pt x="10304994" y="4062249"/>
                  <a:pt x="10297056" y="4069938"/>
                </a:cubicBezTo>
                <a:cubicBezTo>
                  <a:pt x="10288623" y="4062993"/>
                  <a:pt x="10278142" y="4056854"/>
                  <a:pt x="10265616" y="4051521"/>
                </a:cubicBezTo>
                <a:cubicBezTo>
                  <a:pt x="10253090" y="4046188"/>
                  <a:pt x="10239013" y="4043521"/>
                  <a:pt x="10223386" y="4043521"/>
                </a:cubicBezTo>
                <a:lnTo>
                  <a:pt x="10182905" y="4043521"/>
                </a:lnTo>
                <a:lnTo>
                  <a:pt x="10160506" y="4043521"/>
                </a:lnTo>
                <a:lnTo>
                  <a:pt x="10055445" y="4043521"/>
                </a:lnTo>
                <a:lnTo>
                  <a:pt x="10207015" y="3823256"/>
                </a:lnTo>
                <a:close/>
                <a:moveTo>
                  <a:pt x="5208420" y="3357352"/>
                </a:moveTo>
                <a:cubicBezTo>
                  <a:pt x="5144424" y="3384142"/>
                  <a:pt x="5100073" y="3402596"/>
                  <a:pt x="5075368" y="3412717"/>
                </a:cubicBezTo>
                <a:cubicBezTo>
                  <a:pt x="5062271" y="3424623"/>
                  <a:pt x="5055723" y="3436976"/>
                  <a:pt x="5055723" y="3449775"/>
                </a:cubicBezTo>
                <a:cubicBezTo>
                  <a:pt x="5115254" y="3425962"/>
                  <a:pt x="5158414" y="3408847"/>
                  <a:pt x="5185203" y="3398429"/>
                </a:cubicBezTo>
                <a:cubicBezTo>
                  <a:pt x="5200681" y="3385332"/>
                  <a:pt x="5208420" y="3371640"/>
                  <a:pt x="5208420" y="3357352"/>
                </a:cubicBezTo>
                <a:close/>
                <a:moveTo>
                  <a:pt x="6570495" y="3338302"/>
                </a:moveTo>
                <a:cubicBezTo>
                  <a:pt x="6506499" y="3365092"/>
                  <a:pt x="6462148" y="3383546"/>
                  <a:pt x="6437443" y="3393667"/>
                </a:cubicBezTo>
                <a:cubicBezTo>
                  <a:pt x="6424346" y="3405573"/>
                  <a:pt x="6417797" y="3417926"/>
                  <a:pt x="6417797" y="3430725"/>
                </a:cubicBezTo>
                <a:cubicBezTo>
                  <a:pt x="6477329" y="3406912"/>
                  <a:pt x="6520489" y="3389797"/>
                  <a:pt x="6547278" y="3379379"/>
                </a:cubicBezTo>
                <a:cubicBezTo>
                  <a:pt x="6562756" y="3366282"/>
                  <a:pt x="6570495" y="3352590"/>
                  <a:pt x="6570495" y="3338302"/>
                </a:cubicBezTo>
                <a:close/>
                <a:moveTo>
                  <a:pt x="6514833" y="3222812"/>
                </a:moveTo>
                <a:cubicBezTo>
                  <a:pt x="6495783" y="3222812"/>
                  <a:pt x="6476585" y="3235760"/>
                  <a:pt x="6457237" y="3261656"/>
                </a:cubicBezTo>
                <a:cubicBezTo>
                  <a:pt x="6453367" y="3266419"/>
                  <a:pt x="6450242" y="3271255"/>
                  <a:pt x="6447861" y="3276167"/>
                </a:cubicBezTo>
                <a:cubicBezTo>
                  <a:pt x="6445480" y="3281078"/>
                  <a:pt x="6444289" y="3285469"/>
                  <a:pt x="6444289" y="3289338"/>
                </a:cubicBezTo>
                <a:cubicBezTo>
                  <a:pt x="6444289" y="3293803"/>
                  <a:pt x="6446149" y="3298342"/>
                  <a:pt x="6449870" y="3302956"/>
                </a:cubicBezTo>
                <a:cubicBezTo>
                  <a:pt x="6453591" y="3307570"/>
                  <a:pt x="6459618" y="3312555"/>
                  <a:pt x="6467953" y="3317913"/>
                </a:cubicBezTo>
                <a:cubicBezTo>
                  <a:pt x="6456344" y="3321187"/>
                  <a:pt x="6448307" y="3324834"/>
                  <a:pt x="6443842" y="3328852"/>
                </a:cubicBezTo>
                <a:cubicBezTo>
                  <a:pt x="6439378" y="3332870"/>
                  <a:pt x="6434168" y="3340237"/>
                  <a:pt x="6428215" y="3350953"/>
                </a:cubicBezTo>
                <a:lnTo>
                  <a:pt x="6524656" y="3321485"/>
                </a:lnTo>
                <a:cubicBezTo>
                  <a:pt x="6531502" y="3319401"/>
                  <a:pt x="6536562" y="3316722"/>
                  <a:pt x="6539836" y="3313448"/>
                </a:cubicBezTo>
                <a:cubicBezTo>
                  <a:pt x="6544301" y="3308983"/>
                  <a:pt x="6548171" y="3302435"/>
                  <a:pt x="6551445" y="3293803"/>
                </a:cubicBezTo>
                <a:cubicBezTo>
                  <a:pt x="6533883" y="3298268"/>
                  <a:pt x="6523167" y="3300500"/>
                  <a:pt x="6519298" y="3300500"/>
                </a:cubicBezTo>
                <a:cubicBezTo>
                  <a:pt x="6513048" y="3300500"/>
                  <a:pt x="6502778" y="3296482"/>
                  <a:pt x="6488491" y="3288445"/>
                </a:cubicBezTo>
                <a:cubicBezTo>
                  <a:pt x="6474203" y="3280408"/>
                  <a:pt x="6467060" y="3274455"/>
                  <a:pt x="6467060" y="3270586"/>
                </a:cubicBezTo>
                <a:cubicBezTo>
                  <a:pt x="6470036" y="3267609"/>
                  <a:pt x="6473310" y="3265228"/>
                  <a:pt x="6476882" y="3263442"/>
                </a:cubicBezTo>
                <a:cubicBezTo>
                  <a:pt x="6482240" y="3260763"/>
                  <a:pt x="6487597" y="3259424"/>
                  <a:pt x="6492955" y="3259424"/>
                </a:cubicBezTo>
                <a:cubicBezTo>
                  <a:pt x="6498314" y="3259424"/>
                  <a:pt x="6508434" y="3263144"/>
                  <a:pt x="6523316" y="3270586"/>
                </a:cubicBezTo>
                <a:cubicBezTo>
                  <a:pt x="6527484" y="3263740"/>
                  <a:pt x="6530237" y="3258605"/>
                  <a:pt x="6531577" y="3255182"/>
                </a:cubicBezTo>
                <a:cubicBezTo>
                  <a:pt x="6532916" y="3251759"/>
                  <a:pt x="6533586" y="3247666"/>
                  <a:pt x="6533586" y="3242904"/>
                </a:cubicBezTo>
                <a:cubicBezTo>
                  <a:pt x="6533586" y="3236951"/>
                  <a:pt x="6531874" y="3232114"/>
                  <a:pt x="6528451" y="3228393"/>
                </a:cubicBezTo>
                <a:cubicBezTo>
                  <a:pt x="6525028" y="3224672"/>
                  <a:pt x="6520489" y="3222812"/>
                  <a:pt x="6514833" y="3222812"/>
                </a:cubicBezTo>
                <a:close/>
                <a:moveTo>
                  <a:pt x="6163599" y="3144677"/>
                </a:moveTo>
                <a:lnTo>
                  <a:pt x="6127881" y="3215222"/>
                </a:lnTo>
                <a:lnTo>
                  <a:pt x="6064480" y="3179503"/>
                </a:lnTo>
                <a:lnTo>
                  <a:pt x="6015366" y="3270586"/>
                </a:lnTo>
                <a:lnTo>
                  <a:pt x="6096626" y="3316127"/>
                </a:lnTo>
                <a:lnTo>
                  <a:pt x="6134131" y="3243797"/>
                </a:lnTo>
                <a:lnTo>
                  <a:pt x="6200210" y="3276837"/>
                </a:lnTo>
                <a:lnTo>
                  <a:pt x="6246645" y="3190219"/>
                </a:lnTo>
                <a:close/>
                <a:moveTo>
                  <a:pt x="9775062" y="3119227"/>
                </a:moveTo>
                <a:cubicBezTo>
                  <a:pt x="9818222" y="3128157"/>
                  <a:pt x="9851262" y="3141552"/>
                  <a:pt x="9874181" y="3159411"/>
                </a:cubicBezTo>
                <a:cubicBezTo>
                  <a:pt x="9893231" y="3174294"/>
                  <a:pt x="9902756" y="3190070"/>
                  <a:pt x="9902756" y="3206738"/>
                </a:cubicBezTo>
                <a:cubicBezTo>
                  <a:pt x="9902756" y="3213287"/>
                  <a:pt x="9898291" y="3216561"/>
                  <a:pt x="9889362" y="3216561"/>
                </a:cubicBezTo>
                <a:cubicBezTo>
                  <a:pt x="9863168" y="3216561"/>
                  <a:pt x="9838760" y="3206887"/>
                  <a:pt x="9816138" y="3187540"/>
                </a:cubicBezTo>
                <a:cubicBezTo>
                  <a:pt x="9793516" y="3168192"/>
                  <a:pt x="9779824" y="3145421"/>
                  <a:pt x="9775062" y="3119227"/>
                </a:cubicBezTo>
                <a:close/>
                <a:moveTo>
                  <a:pt x="6545194" y="2992426"/>
                </a:moveTo>
                <a:lnTo>
                  <a:pt x="6566626" y="3025466"/>
                </a:lnTo>
                <a:cubicBezTo>
                  <a:pt x="6549659" y="3034693"/>
                  <a:pt x="6536339" y="3040721"/>
                  <a:pt x="6526665" y="3043548"/>
                </a:cubicBezTo>
                <a:cubicBezTo>
                  <a:pt x="6516991" y="3046376"/>
                  <a:pt x="6500844" y="3048981"/>
                  <a:pt x="6478222" y="3051362"/>
                </a:cubicBezTo>
                <a:cubicBezTo>
                  <a:pt x="6495783" y="3038860"/>
                  <a:pt x="6508062" y="3029559"/>
                  <a:pt x="6515057" y="3023457"/>
                </a:cubicBezTo>
                <a:cubicBezTo>
                  <a:pt x="6522051" y="3017355"/>
                  <a:pt x="6532098" y="3007011"/>
                  <a:pt x="6545194" y="2992426"/>
                </a:cubicBezTo>
                <a:close/>
                <a:moveTo>
                  <a:pt x="11481110" y="2944819"/>
                </a:moveTo>
                <a:cubicBezTo>
                  <a:pt x="11500466" y="2944819"/>
                  <a:pt x="11513648" y="2945509"/>
                  <a:pt x="11520657" y="2946888"/>
                </a:cubicBezTo>
                <a:cubicBezTo>
                  <a:pt x="11527665" y="2948267"/>
                  <a:pt x="11531169" y="2949954"/>
                  <a:pt x="11531169" y="2951950"/>
                </a:cubicBezTo>
                <a:cubicBezTo>
                  <a:pt x="11531169" y="2952572"/>
                  <a:pt x="11530516" y="2953182"/>
                  <a:pt x="11529210" y="2953781"/>
                </a:cubicBezTo>
                <a:cubicBezTo>
                  <a:pt x="11527903" y="2954380"/>
                  <a:pt x="11525533" y="2954679"/>
                  <a:pt x="11522096" y="2954679"/>
                </a:cubicBezTo>
                <a:cubicBezTo>
                  <a:pt x="11512371" y="2954679"/>
                  <a:pt x="11503596" y="2954517"/>
                  <a:pt x="11495770" y="2954193"/>
                </a:cubicBezTo>
                <a:lnTo>
                  <a:pt x="11476103" y="2953758"/>
                </a:lnTo>
                <a:lnTo>
                  <a:pt x="11477770" y="2948350"/>
                </a:lnTo>
                <a:cubicBezTo>
                  <a:pt x="11479312" y="2945996"/>
                  <a:pt x="11480426" y="2944819"/>
                  <a:pt x="11481110" y="2944819"/>
                </a:cubicBezTo>
                <a:close/>
                <a:moveTo>
                  <a:pt x="9552117" y="2918310"/>
                </a:moveTo>
                <a:cubicBezTo>
                  <a:pt x="9577715" y="2918310"/>
                  <a:pt x="9594682" y="2942271"/>
                  <a:pt x="9603016" y="2990194"/>
                </a:cubicBezTo>
                <a:lnTo>
                  <a:pt x="9586050" y="2990194"/>
                </a:lnTo>
                <a:cubicBezTo>
                  <a:pt x="9566702" y="2990194"/>
                  <a:pt x="9551150" y="2986696"/>
                  <a:pt x="9539392" y="2979701"/>
                </a:cubicBezTo>
                <a:cubicBezTo>
                  <a:pt x="9527635" y="2972706"/>
                  <a:pt x="9521756" y="2963851"/>
                  <a:pt x="9521756" y="2953135"/>
                </a:cubicBezTo>
                <a:cubicBezTo>
                  <a:pt x="9521756" y="2944503"/>
                  <a:pt x="9524509" y="2936541"/>
                  <a:pt x="9530016" y="2929248"/>
                </a:cubicBezTo>
                <a:cubicBezTo>
                  <a:pt x="9535523" y="2921956"/>
                  <a:pt x="9542890" y="2918310"/>
                  <a:pt x="9552117" y="2918310"/>
                </a:cubicBezTo>
                <a:close/>
                <a:moveTo>
                  <a:pt x="4570543" y="2918310"/>
                </a:moveTo>
                <a:cubicBezTo>
                  <a:pt x="4596141" y="2918310"/>
                  <a:pt x="4613108" y="2942271"/>
                  <a:pt x="4621442" y="2990194"/>
                </a:cubicBezTo>
                <a:lnTo>
                  <a:pt x="4604475" y="2990194"/>
                </a:lnTo>
                <a:cubicBezTo>
                  <a:pt x="4585128" y="2990194"/>
                  <a:pt x="4569575" y="2986696"/>
                  <a:pt x="4557818" y="2979701"/>
                </a:cubicBezTo>
                <a:cubicBezTo>
                  <a:pt x="4546060" y="2972706"/>
                  <a:pt x="4540182" y="2963851"/>
                  <a:pt x="4540182" y="2953135"/>
                </a:cubicBezTo>
                <a:cubicBezTo>
                  <a:pt x="4540182" y="2944503"/>
                  <a:pt x="4542935" y="2936541"/>
                  <a:pt x="4548442" y="2929248"/>
                </a:cubicBezTo>
                <a:cubicBezTo>
                  <a:pt x="4553948" y="2921956"/>
                  <a:pt x="4561315" y="2918310"/>
                  <a:pt x="4570543" y="2918310"/>
                </a:cubicBezTo>
                <a:close/>
                <a:moveTo>
                  <a:pt x="1722568" y="2918310"/>
                </a:moveTo>
                <a:cubicBezTo>
                  <a:pt x="1748166" y="2918310"/>
                  <a:pt x="1765133" y="2942271"/>
                  <a:pt x="1773467" y="2990194"/>
                </a:cubicBezTo>
                <a:lnTo>
                  <a:pt x="1756500" y="2990194"/>
                </a:lnTo>
                <a:cubicBezTo>
                  <a:pt x="1737153" y="2990194"/>
                  <a:pt x="1721600" y="2986696"/>
                  <a:pt x="1709843" y="2979701"/>
                </a:cubicBezTo>
                <a:cubicBezTo>
                  <a:pt x="1698085" y="2972706"/>
                  <a:pt x="1692207" y="2963851"/>
                  <a:pt x="1692207" y="2953135"/>
                </a:cubicBezTo>
                <a:cubicBezTo>
                  <a:pt x="1692207" y="2944503"/>
                  <a:pt x="1694960" y="2936541"/>
                  <a:pt x="1700467" y="2929248"/>
                </a:cubicBezTo>
                <a:cubicBezTo>
                  <a:pt x="1705973" y="2921956"/>
                  <a:pt x="1713340" y="2918310"/>
                  <a:pt x="1722568" y="2918310"/>
                </a:cubicBezTo>
                <a:close/>
                <a:moveTo>
                  <a:pt x="5864306" y="2915631"/>
                </a:moveTo>
                <a:cubicBezTo>
                  <a:pt x="5874724" y="2915631"/>
                  <a:pt x="5887077" y="2924560"/>
                  <a:pt x="5901363" y="2942420"/>
                </a:cubicBezTo>
                <a:cubicBezTo>
                  <a:pt x="5914164" y="2958493"/>
                  <a:pt x="5920563" y="2969804"/>
                  <a:pt x="5920563" y="2976352"/>
                </a:cubicBezTo>
                <a:cubicBezTo>
                  <a:pt x="5920563" y="2980520"/>
                  <a:pt x="5917289" y="2982603"/>
                  <a:pt x="5910740" y="2982603"/>
                </a:cubicBezTo>
                <a:cubicBezTo>
                  <a:pt x="5907763" y="2982603"/>
                  <a:pt x="5894220" y="2978138"/>
                  <a:pt x="5870110" y="2969209"/>
                </a:cubicBezTo>
                <a:cubicBezTo>
                  <a:pt x="5862073" y="2966232"/>
                  <a:pt x="5850316" y="2961767"/>
                  <a:pt x="5834838" y="2955814"/>
                </a:cubicBezTo>
                <a:cubicBezTo>
                  <a:pt x="5842874" y="2929025"/>
                  <a:pt x="5852698" y="2915631"/>
                  <a:pt x="5864306" y="2915631"/>
                </a:cubicBezTo>
                <a:close/>
                <a:moveTo>
                  <a:pt x="10388680" y="2901790"/>
                </a:moveTo>
                <a:cubicBezTo>
                  <a:pt x="10405349" y="2901790"/>
                  <a:pt x="10424696" y="2906329"/>
                  <a:pt x="10446723" y="2915407"/>
                </a:cubicBezTo>
                <a:cubicBezTo>
                  <a:pt x="10468749" y="2924486"/>
                  <a:pt x="10479763" y="2934234"/>
                  <a:pt x="10479763" y="2944652"/>
                </a:cubicBezTo>
                <a:cubicBezTo>
                  <a:pt x="10479763" y="2975013"/>
                  <a:pt x="10430649" y="2990194"/>
                  <a:pt x="10332423" y="2990194"/>
                </a:cubicBezTo>
                <a:lnTo>
                  <a:pt x="10215444" y="2990194"/>
                </a:lnTo>
                <a:cubicBezTo>
                  <a:pt x="10262176" y="2956558"/>
                  <a:pt x="10297820" y="2933416"/>
                  <a:pt x="10322377" y="2920765"/>
                </a:cubicBezTo>
                <a:cubicBezTo>
                  <a:pt x="10346934" y="2908115"/>
                  <a:pt x="10369035" y="2901790"/>
                  <a:pt x="10388680" y="2901790"/>
                </a:cubicBezTo>
                <a:close/>
                <a:moveTo>
                  <a:pt x="7883605" y="2901790"/>
                </a:moveTo>
                <a:cubicBezTo>
                  <a:pt x="7900274" y="2901790"/>
                  <a:pt x="7919622" y="2906329"/>
                  <a:pt x="7941648" y="2915407"/>
                </a:cubicBezTo>
                <a:cubicBezTo>
                  <a:pt x="7963675" y="2924486"/>
                  <a:pt x="7974688" y="2934234"/>
                  <a:pt x="7974688" y="2944652"/>
                </a:cubicBezTo>
                <a:cubicBezTo>
                  <a:pt x="7974688" y="2975013"/>
                  <a:pt x="7925575" y="2990194"/>
                  <a:pt x="7827348" y="2990194"/>
                </a:cubicBezTo>
                <a:lnTo>
                  <a:pt x="7710369" y="2990194"/>
                </a:lnTo>
                <a:cubicBezTo>
                  <a:pt x="7757101" y="2956558"/>
                  <a:pt x="7792746" y="2933416"/>
                  <a:pt x="7817302" y="2920765"/>
                </a:cubicBezTo>
                <a:cubicBezTo>
                  <a:pt x="7841859" y="2908115"/>
                  <a:pt x="7863960" y="2901790"/>
                  <a:pt x="7883605" y="2901790"/>
                </a:cubicBezTo>
                <a:close/>
                <a:moveTo>
                  <a:pt x="3690820" y="2901790"/>
                </a:moveTo>
                <a:cubicBezTo>
                  <a:pt x="3712549" y="2901790"/>
                  <a:pt x="3732194" y="2905213"/>
                  <a:pt x="3749756" y="2912059"/>
                </a:cubicBezTo>
                <a:cubicBezTo>
                  <a:pt x="3770889" y="2920393"/>
                  <a:pt x="3781456" y="2931258"/>
                  <a:pt x="3781456" y="2944652"/>
                </a:cubicBezTo>
                <a:cubicBezTo>
                  <a:pt x="3781456" y="2975013"/>
                  <a:pt x="3732492" y="2990194"/>
                  <a:pt x="3634563" y="2990194"/>
                </a:cubicBezTo>
                <a:lnTo>
                  <a:pt x="3517584" y="2990194"/>
                </a:lnTo>
                <a:cubicBezTo>
                  <a:pt x="3564316" y="2956558"/>
                  <a:pt x="3599960" y="2933416"/>
                  <a:pt x="3624517" y="2920765"/>
                </a:cubicBezTo>
                <a:cubicBezTo>
                  <a:pt x="3649073" y="2908115"/>
                  <a:pt x="3671174" y="2901790"/>
                  <a:pt x="3690820" y="2901790"/>
                </a:cubicBezTo>
                <a:close/>
                <a:moveTo>
                  <a:pt x="2448551" y="2898664"/>
                </a:moveTo>
                <a:cubicBezTo>
                  <a:pt x="2468494" y="2911463"/>
                  <a:pt x="2488809" y="2926793"/>
                  <a:pt x="2509497" y="2944652"/>
                </a:cubicBezTo>
                <a:cubicBezTo>
                  <a:pt x="2530183" y="2962512"/>
                  <a:pt x="2540527" y="2974269"/>
                  <a:pt x="2540527" y="2979924"/>
                </a:cubicBezTo>
                <a:cubicBezTo>
                  <a:pt x="2540527" y="2984985"/>
                  <a:pt x="2530853" y="2991012"/>
                  <a:pt x="2511506" y="2998007"/>
                </a:cubicBezTo>
                <a:cubicBezTo>
                  <a:pt x="2492158" y="3005002"/>
                  <a:pt x="2475043" y="3008499"/>
                  <a:pt x="2460160" y="3008499"/>
                </a:cubicBezTo>
                <a:cubicBezTo>
                  <a:pt x="2449147" y="3008499"/>
                  <a:pt x="2439696" y="3005076"/>
                  <a:pt x="2431808" y="2998230"/>
                </a:cubicBezTo>
                <a:cubicBezTo>
                  <a:pt x="2423920" y="2991384"/>
                  <a:pt x="2419976" y="2983199"/>
                  <a:pt x="2419976" y="2973674"/>
                </a:cubicBezTo>
                <a:cubicBezTo>
                  <a:pt x="2419976" y="2953731"/>
                  <a:pt x="2429501" y="2928727"/>
                  <a:pt x="2448551" y="2898664"/>
                </a:cubicBezTo>
                <a:close/>
                <a:moveTo>
                  <a:pt x="9858108" y="2862052"/>
                </a:moveTo>
                <a:cubicBezTo>
                  <a:pt x="9864061" y="2862052"/>
                  <a:pt x="9869865" y="2867708"/>
                  <a:pt x="9875521" y="2879019"/>
                </a:cubicBezTo>
                <a:cubicBezTo>
                  <a:pt x="9881176" y="2890330"/>
                  <a:pt x="9884004" y="2899855"/>
                  <a:pt x="9884004" y="2907594"/>
                </a:cubicBezTo>
                <a:cubicBezTo>
                  <a:pt x="9884004" y="2918012"/>
                  <a:pt x="9877530" y="2927462"/>
                  <a:pt x="9864582" y="2935946"/>
                </a:cubicBezTo>
                <a:cubicBezTo>
                  <a:pt x="9851634" y="2944429"/>
                  <a:pt x="9828044" y="2954624"/>
                  <a:pt x="9793814" y="2966530"/>
                </a:cubicBezTo>
                <a:cubicBezTo>
                  <a:pt x="9808399" y="2930514"/>
                  <a:pt x="9820826" y="2904097"/>
                  <a:pt x="9831095" y="2887279"/>
                </a:cubicBezTo>
                <a:cubicBezTo>
                  <a:pt x="9841364" y="2870461"/>
                  <a:pt x="9850369" y="2862052"/>
                  <a:pt x="9858108" y="2862052"/>
                </a:cubicBezTo>
                <a:close/>
                <a:moveTo>
                  <a:pt x="5353081" y="2823655"/>
                </a:moveTo>
                <a:lnTo>
                  <a:pt x="5313790" y="2944206"/>
                </a:lnTo>
                <a:cubicBezTo>
                  <a:pt x="5334924" y="2984092"/>
                  <a:pt x="5348691" y="3013113"/>
                  <a:pt x="5355090" y="3031270"/>
                </a:cubicBezTo>
                <a:cubicBezTo>
                  <a:pt x="5361490" y="3049427"/>
                  <a:pt x="5364690" y="3067733"/>
                  <a:pt x="5364690" y="3086188"/>
                </a:cubicBezTo>
                <a:cubicBezTo>
                  <a:pt x="5364690" y="3115953"/>
                  <a:pt x="5346384" y="3141105"/>
                  <a:pt x="5309773" y="3161644"/>
                </a:cubicBezTo>
                <a:cubicBezTo>
                  <a:pt x="5273160" y="3182182"/>
                  <a:pt x="5228065" y="3192451"/>
                  <a:pt x="5174487" y="3192451"/>
                </a:cubicBezTo>
                <a:cubicBezTo>
                  <a:pt x="5120016" y="3192451"/>
                  <a:pt x="5076038" y="3182554"/>
                  <a:pt x="5042551" y="3162760"/>
                </a:cubicBezTo>
                <a:cubicBezTo>
                  <a:pt x="5009065" y="3142966"/>
                  <a:pt x="4992321" y="3117441"/>
                  <a:pt x="4992321" y="3086188"/>
                </a:cubicBezTo>
                <a:cubicBezTo>
                  <a:pt x="4992321" y="3062077"/>
                  <a:pt x="4996861" y="3038711"/>
                  <a:pt x="5005939" y="3016090"/>
                </a:cubicBezTo>
                <a:cubicBezTo>
                  <a:pt x="5015018" y="2993468"/>
                  <a:pt x="5034291" y="2957005"/>
                  <a:pt x="5063759" y="2906701"/>
                </a:cubicBezTo>
                <a:lnTo>
                  <a:pt x="5036970" y="2887949"/>
                </a:lnTo>
                <a:cubicBezTo>
                  <a:pt x="4997084" y="2948373"/>
                  <a:pt x="4970295" y="2997486"/>
                  <a:pt x="4956603" y="3035289"/>
                </a:cubicBezTo>
                <a:cubicBezTo>
                  <a:pt x="4944101" y="3069519"/>
                  <a:pt x="4937850" y="3107321"/>
                  <a:pt x="4937850" y="3148696"/>
                </a:cubicBezTo>
                <a:cubicBezTo>
                  <a:pt x="4937850" y="3197214"/>
                  <a:pt x="4957421" y="3234644"/>
                  <a:pt x="4996563" y="3260986"/>
                </a:cubicBezTo>
                <a:cubicBezTo>
                  <a:pt x="5035705" y="3287329"/>
                  <a:pt x="5091441" y="3300500"/>
                  <a:pt x="5163772" y="3300500"/>
                </a:cubicBezTo>
                <a:cubicBezTo>
                  <a:pt x="5201276" y="3300500"/>
                  <a:pt x="5237665" y="3295663"/>
                  <a:pt x="5272937" y="3285989"/>
                </a:cubicBezTo>
                <a:cubicBezTo>
                  <a:pt x="5308209" y="3276316"/>
                  <a:pt x="5334998" y="3263888"/>
                  <a:pt x="5353304" y="3248708"/>
                </a:cubicBezTo>
                <a:cubicBezTo>
                  <a:pt x="5371610" y="3233528"/>
                  <a:pt x="5384781" y="3213510"/>
                  <a:pt x="5392818" y="3188656"/>
                </a:cubicBezTo>
                <a:cubicBezTo>
                  <a:pt x="5400855" y="3163802"/>
                  <a:pt x="5404873" y="3130836"/>
                  <a:pt x="5404873" y="3089760"/>
                </a:cubicBezTo>
                <a:lnTo>
                  <a:pt x="5404873" y="3000463"/>
                </a:lnTo>
                <a:cubicBezTo>
                  <a:pt x="5404873" y="2960577"/>
                  <a:pt x="5400408" y="2927686"/>
                  <a:pt x="5391479" y="2901790"/>
                </a:cubicBezTo>
                <a:cubicBezTo>
                  <a:pt x="5386716" y="2887502"/>
                  <a:pt x="5373918" y="2861457"/>
                  <a:pt x="5353081" y="2823655"/>
                </a:cubicBezTo>
                <a:close/>
                <a:moveTo>
                  <a:pt x="9176177" y="2820976"/>
                </a:moveTo>
                <a:lnTo>
                  <a:pt x="9151174" y="2941527"/>
                </a:lnTo>
                <a:cubicBezTo>
                  <a:pt x="9166652" y="2956112"/>
                  <a:pt x="9179749" y="2974418"/>
                  <a:pt x="9190465" y="2996444"/>
                </a:cubicBezTo>
                <a:cubicBezTo>
                  <a:pt x="9199990" y="3015792"/>
                  <a:pt x="9204752" y="3031419"/>
                  <a:pt x="9204752" y="3043325"/>
                </a:cubicBezTo>
                <a:cubicBezTo>
                  <a:pt x="9204752" y="3067138"/>
                  <a:pt x="9180047" y="3101070"/>
                  <a:pt x="9130636" y="3145124"/>
                </a:cubicBezTo>
                <a:cubicBezTo>
                  <a:pt x="9095215" y="3176675"/>
                  <a:pt x="9067235" y="3198255"/>
                  <a:pt x="9046697" y="3209864"/>
                </a:cubicBezTo>
                <a:cubicBezTo>
                  <a:pt x="9026158" y="3221473"/>
                  <a:pt x="9005620" y="3227277"/>
                  <a:pt x="8985082" y="3227277"/>
                </a:cubicBezTo>
                <a:cubicBezTo>
                  <a:pt x="8966032" y="3227277"/>
                  <a:pt x="8948321" y="3224151"/>
                  <a:pt x="8931950" y="3217901"/>
                </a:cubicBezTo>
                <a:cubicBezTo>
                  <a:pt x="8915579" y="3211650"/>
                  <a:pt x="8893999" y="3199595"/>
                  <a:pt x="8867210" y="3181735"/>
                </a:cubicBezTo>
                <a:lnTo>
                  <a:pt x="8848458" y="3209417"/>
                </a:lnTo>
                <a:cubicBezTo>
                  <a:pt x="8904119" y="3247815"/>
                  <a:pt x="8945047" y="3273413"/>
                  <a:pt x="8971241" y="3286213"/>
                </a:cubicBezTo>
                <a:cubicBezTo>
                  <a:pt x="9001304" y="3301095"/>
                  <a:pt x="9029433" y="3308537"/>
                  <a:pt x="9055626" y="3308537"/>
                </a:cubicBezTo>
                <a:cubicBezTo>
                  <a:pt x="9077653" y="3308537"/>
                  <a:pt x="9104144" y="3296333"/>
                  <a:pt x="9135101" y="3271925"/>
                </a:cubicBezTo>
                <a:cubicBezTo>
                  <a:pt x="9163080" y="3249899"/>
                  <a:pt x="9187488" y="3223928"/>
                  <a:pt x="9208324" y="3194014"/>
                </a:cubicBezTo>
                <a:cubicBezTo>
                  <a:pt x="9229160" y="3164099"/>
                  <a:pt x="9239578" y="3140063"/>
                  <a:pt x="9239578" y="3121906"/>
                </a:cubicBezTo>
                <a:lnTo>
                  <a:pt x="9239578" y="2985282"/>
                </a:lnTo>
                <a:cubicBezTo>
                  <a:pt x="9239578" y="2950754"/>
                  <a:pt x="9234071" y="2919947"/>
                  <a:pt x="9223058" y="2892860"/>
                </a:cubicBezTo>
                <a:cubicBezTo>
                  <a:pt x="9212045" y="2865773"/>
                  <a:pt x="9196418" y="2841812"/>
                  <a:pt x="9176177" y="2820976"/>
                </a:cubicBezTo>
                <a:close/>
                <a:moveTo>
                  <a:pt x="1346628" y="2820976"/>
                </a:moveTo>
                <a:lnTo>
                  <a:pt x="1321625" y="2941527"/>
                </a:lnTo>
                <a:cubicBezTo>
                  <a:pt x="1337103" y="2956112"/>
                  <a:pt x="1350200" y="2974418"/>
                  <a:pt x="1360915" y="2996444"/>
                </a:cubicBezTo>
                <a:cubicBezTo>
                  <a:pt x="1370440" y="3015792"/>
                  <a:pt x="1375203" y="3031419"/>
                  <a:pt x="1375203" y="3043325"/>
                </a:cubicBezTo>
                <a:cubicBezTo>
                  <a:pt x="1375203" y="3067138"/>
                  <a:pt x="1350497" y="3101070"/>
                  <a:pt x="1301087" y="3145124"/>
                </a:cubicBezTo>
                <a:cubicBezTo>
                  <a:pt x="1265665" y="3176675"/>
                  <a:pt x="1237685" y="3198255"/>
                  <a:pt x="1217147" y="3209864"/>
                </a:cubicBezTo>
                <a:cubicBezTo>
                  <a:pt x="1196609" y="3221473"/>
                  <a:pt x="1176071" y="3227277"/>
                  <a:pt x="1155533" y="3227277"/>
                </a:cubicBezTo>
                <a:cubicBezTo>
                  <a:pt x="1136482" y="3227277"/>
                  <a:pt x="1118772" y="3224151"/>
                  <a:pt x="1102401" y="3217901"/>
                </a:cubicBezTo>
                <a:cubicBezTo>
                  <a:pt x="1086030" y="3211650"/>
                  <a:pt x="1064450" y="3199595"/>
                  <a:pt x="1037661" y="3181735"/>
                </a:cubicBezTo>
                <a:lnTo>
                  <a:pt x="1018908" y="3209417"/>
                </a:lnTo>
                <a:cubicBezTo>
                  <a:pt x="1074570" y="3247815"/>
                  <a:pt x="1115498" y="3273413"/>
                  <a:pt x="1141691" y="3286213"/>
                </a:cubicBezTo>
                <a:cubicBezTo>
                  <a:pt x="1171755" y="3301095"/>
                  <a:pt x="1199883" y="3308537"/>
                  <a:pt x="1226077" y="3308537"/>
                </a:cubicBezTo>
                <a:cubicBezTo>
                  <a:pt x="1248104" y="3308537"/>
                  <a:pt x="1274595" y="3296333"/>
                  <a:pt x="1305551" y="3271925"/>
                </a:cubicBezTo>
                <a:cubicBezTo>
                  <a:pt x="1333531" y="3249899"/>
                  <a:pt x="1357939" y="3223928"/>
                  <a:pt x="1378775" y="3194014"/>
                </a:cubicBezTo>
                <a:cubicBezTo>
                  <a:pt x="1399611" y="3164099"/>
                  <a:pt x="1410029" y="3140063"/>
                  <a:pt x="1410029" y="3121906"/>
                </a:cubicBezTo>
                <a:lnTo>
                  <a:pt x="1410029" y="2985282"/>
                </a:lnTo>
                <a:cubicBezTo>
                  <a:pt x="1410029" y="2950754"/>
                  <a:pt x="1404522" y="2919947"/>
                  <a:pt x="1393509" y="2892860"/>
                </a:cubicBezTo>
                <a:cubicBezTo>
                  <a:pt x="1382495" y="2865773"/>
                  <a:pt x="1366868" y="2841812"/>
                  <a:pt x="1346628" y="2820976"/>
                </a:cubicBezTo>
                <a:close/>
                <a:moveTo>
                  <a:pt x="11744309" y="2813574"/>
                </a:moveTo>
                <a:lnTo>
                  <a:pt x="11775707" y="2813574"/>
                </a:lnTo>
                <a:cubicBezTo>
                  <a:pt x="11777640" y="2829535"/>
                  <a:pt x="11779167" y="2848314"/>
                  <a:pt x="11780287" y="2869912"/>
                </a:cubicBezTo>
                <a:cubicBezTo>
                  <a:pt x="11781406" y="2891511"/>
                  <a:pt x="11781967" y="2913162"/>
                  <a:pt x="11781967" y="2934867"/>
                </a:cubicBezTo>
                <a:cubicBezTo>
                  <a:pt x="11781967" y="2955011"/>
                  <a:pt x="11781413" y="2974516"/>
                  <a:pt x="11780307" y="2993382"/>
                </a:cubicBezTo>
                <a:cubicBezTo>
                  <a:pt x="11779200" y="3012249"/>
                  <a:pt x="11777729" y="3027973"/>
                  <a:pt x="11775894" y="3040554"/>
                </a:cubicBezTo>
                <a:lnTo>
                  <a:pt x="11744309" y="3040554"/>
                </a:lnTo>
                <a:cubicBezTo>
                  <a:pt x="11746107" y="3032752"/>
                  <a:pt x="11747696" y="3018266"/>
                  <a:pt x="11749071" y="2997095"/>
                </a:cubicBezTo>
                <a:cubicBezTo>
                  <a:pt x="11750448" y="2975925"/>
                  <a:pt x="11751136" y="2955182"/>
                  <a:pt x="11751136" y="2934867"/>
                </a:cubicBezTo>
                <a:cubicBezTo>
                  <a:pt x="11751136" y="2914909"/>
                  <a:pt x="11750449" y="2893175"/>
                  <a:pt x="11749076" y="2869664"/>
                </a:cubicBezTo>
                <a:cubicBezTo>
                  <a:pt x="11747702" y="2846152"/>
                  <a:pt x="11746113" y="2827456"/>
                  <a:pt x="11744309" y="2813574"/>
                </a:cubicBezTo>
                <a:close/>
                <a:moveTo>
                  <a:pt x="4589295" y="2799545"/>
                </a:moveTo>
                <a:cubicBezTo>
                  <a:pt x="4560720" y="2799545"/>
                  <a:pt x="4535270" y="2822018"/>
                  <a:pt x="4512946" y="2866964"/>
                </a:cubicBezTo>
                <a:cubicBezTo>
                  <a:pt x="4492408" y="2908338"/>
                  <a:pt x="4482139" y="2951350"/>
                  <a:pt x="4482139" y="2995998"/>
                </a:cubicBezTo>
                <a:cubicBezTo>
                  <a:pt x="4482139" y="3029038"/>
                  <a:pt x="4490845" y="3055157"/>
                  <a:pt x="4508258" y="3074356"/>
                </a:cubicBezTo>
                <a:cubicBezTo>
                  <a:pt x="4525671" y="3093555"/>
                  <a:pt x="4549112" y="3103154"/>
                  <a:pt x="4578580" y="3103154"/>
                </a:cubicBezTo>
                <a:cubicBezTo>
                  <a:pt x="4586914" y="3103154"/>
                  <a:pt x="4597332" y="3102261"/>
                  <a:pt x="4609833" y="3100475"/>
                </a:cubicBezTo>
                <a:cubicBezTo>
                  <a:pt x="4574114" y="3142742"/>
                  <a:pt x="4539586" y="3173401"/>
                  <a:pt x="4506249" y="3192451"/>
                </a:cubicBezTo>
                <a:cubicBezTo>
                  <a:pt x="4477971" y="3208524"/>
                  <a:pt x="4449396" y="3216561"/>
                  <a:pt x="4420524" y="3216561"/>
                </a:cubicBezTo>
                <a:cubicBezTo>
                  <a:pt x="4399093" y="3216561"/>
                  <a:pt x="4379894" y="3213585"/>
                  <a:pt x="4362927" y="3207631"/>
                </a:cubicBezTo>
                <a:cubicBezTo>
                  <a:pt x="4342389" y="3200488"/>
                  <a:pt x="4316047" y="3186200"/>
                  <a:pt x="4283900" y="3164769"/>
                </a:cubicBezTo>
                <a:lnTo>
                  <a:pt x="4265148" y="3190665"/>
                </a:lnTo>
                <a:cubicBezTo>
                  <a:pt x="4325869" y="3237099"/>
                  <a:pt x="4370890" y="3268204"/>
                  <a:pt x="4400209" y="3283980"/>
                </a:cubicBezTo>
                <a:cubicBezTo>
                  <a:pt x="4429528" y="3299756"/>
                  <a:pt x="4456540" y="3307644"/>
                  <a:pt x="4481246" y="3307644"/>
                </a:cubicBezTo>
                <a:cubicBezTo>
                  <a:pt x="4523513" y="3307644"/>
                  <a:pt x="4566375" y="3282641"/>
                  <a:pt x="4609833" y="3232635"/>
                </a:cubicBezTo>
                <a:cubicBezTo>
                  <a:pt x="4653291" y="3182628"/>
                  <a:pt x="4675020" y="3132027"/>
                  <a:pt x="4675020" y="3080830"/>
                </a:cubicBezTo>
                <a:lnTo>
                  <a:pt x="4675020" y="2965637"/>
                </a:lnTo>
                <a:cubicBezTo>
                  <a:pt x="4675020" y="2919798"/>
                  <a:pt x="4666686" y="2880656"/>
                  <a:pt x="4650017" y="2848211"/>
                </a:cubicBezTo>
                <a:cubicBezTo>
                  <a:pt x="4633348" y="2815767"/>
                  <a:pt x="4613108" y="2799545"/>
                  <a:pt x="4589295" y="2799545"/>
                </a:cubicBezTo>
                <a:close/>
                <a:moveTo>
                  <a:pt x="2014271" y="2792401"/>
                </a:moveTo>
                <a:lnTo>
                  <a:pt x="1978552" y="2898664"/>
                </a:lnTo>
                <a:cubicBezTo>
                  <a:pt x="1994923" y="2917714"/>
                  <a:pt x="2005341" y="2931109"/>
                  <a:pt x="2009806" y="2938848"/>
                </a:cubicBezTo>
                <a:cubicBezTo>
                  <a:pt x="2018438" y="2952838"/>
                  <a:pt x="2024391" y="2969953"/>
                  <a:pt x="2027665" y="2990194"/>
                </a:cubicBezTo>
                <a:lnTo>
                  <a:pt x="1827045" y="2990194"/>
                </a:lnTo>
                <a:lnTo>
                  <a:pt x="1827045" y="2965637"/>
                </a:lnTo>
                <a:cubicBezTo>
                  <a:pt x="1827045" y="2919798"/>
                  <a:pt x="1818711" y="2880656"/>
                  <a:pt x="1802042" y="2848211"/>
                </a:cubicBezTo>
                <a:cubicBezTo>
                  <a:pt x="1785373" y="2815767"/>
                  <a:pt x="1765133" y="2799545"/>
                  <a:pt x="1741320" y="2799545"/>
                </a:cubicBezTo>
                <a:cubicBezTo>
                  <a:pt x="1712745" y="2799545"/>
                  <a:pt x="1687295" y="2822018"/>
                  <a:pt x="1664971" y="2866964"/>
                </a:cubicBezTo>
                <a:cubicBezTo>
                  <a:pt x="1644433" y="2908338"/>
                  <a:pt x="1634164" y="2951350"/>
                  <a:pt x="1634164" y="2995998"/>
                </a:cubicBezTo>
                <a:cubicBezTo>
                  <a:pt x="1634164" y="3029038"/>
                  <a:pt x="1642870" y="3055157"/>
                  <a:pt x="1660283" y="3074356"/>
                </a:cubicBezTo>
                <a:cubicBezTo>
                  <a:pt x="1677696" y="3093555"/>
                  <a:pt x="1701136" y="3103154"/>
                  <a:pt x="1730604" y="3103154"/>
                </a:cubicBezTo>
                <a:cubicBezTo>
                  <a:pt x="1738939" y="3103154"/>
                  <a:pt x="1749357" y="3102261"/>
                  <a:pt x="1761858" y="3100475"/>
                </a:cubicBezTo>
                <a:cubicBezTo>
                  <a:pt x="1726140" y="3142742"/>
                  <a:pt x="1691611" y="3173401"/>
                  <a:pt x="1658274" y="3192451"/>
                </a:cubicBezTo>
                <a:cubicBezTo>
                  <a:pt x="1629997" y="3208524"/>
                  <a:pt x="1601421" y="3216561"/>
                  <a:pt x="1572549" y="3216561"/>
                </a:cubicBezTo>
                <a:cubicBezTo>
                  <a:pt x="1551118" y="3216561"/>
                  <a:pt x="1531919" y="3213585"/>
                  <a:pt x="1514952" y="3207631"/>
                </a:cubicBezTo>
                <a:cubicBezTo>
                  <a:pt x="1494414" y="3200488"/>
                  <a:pt x="1468071" y="3186200"/>
                  <a:pt x="1435925" y="3164769"/>
                </a:cubicBezTo>
                <a:lnTo>
                  <a:pt x="1417172" y="3190665"/>
                </a:lnTo>
                <a:cubicBezTo>
                  <a:pt x="1477894" y="3237099"/>
                  <a:pt x="1522915" y="3268204"/>
                  <a:pt x="1552234" y="3283980"/>
                </a:cubicBezTo>
                <a:cubicBezTo>
                  <a:pt x="1581553" y="3299756"/>
                  <a:pt x="1608565" y="3307644"/>
                  <a:pt x="1633271" y="3307644"/>
                </a:cubicBezTo>
                <a:cubicBezTo>
                  <a:pt x="1675538" y="3307644"/>
                  <a:pt x="1718401" y="3282641"/>
                  <a:pt x="1761858" y="3232635"/>
                </a:cubicBezTo>
                <a:cubicBezTo>
                  <a:pt x="1794452" y="3195130"/>
                  <a:pt x="1814823" y="3157290"/>
                  <a:pt x="1822971" y="3119116"/>
                </a:cubicBezTo>
                <a:lnTo>
                  <a:pt x="1823767" y="3111637"/>
                </a:lnTo>
                <a:lnTo>
                  <a:pt x="2072314" y="3111637"/>
                </a:lnTo>
                <a:lnTo>
                  <a:pt x="2072314" y="2995105"/>
                </a:lnTo>
                <a:cubicBezTo>
                  <a:pt x="2072314" y="2940634"/>
                  <a:pt x="2068221" y="2899557"/>
                  <a:pt x="2060035" y="2871875"/>
                </a:cubicBezTo>
                <a:cubicBezTo>
                  <a:pt x="2051850" y="2844193"/>
                  <a:pt x="2036595" y="2817702"/>
                  <a:pt x="2014271" y="2792401"/>
                </a:cubicBezTo>
                <a:close/>
                <a:moveTo>
                  <a:pt x="11583515" y="2784780"/>
                </a:moveTo>
                <a:lnTo>
                  <a:pt x="11702694" y="2827197"/>
                </a:lnTo>
                <a:cubicBezTo>
                  <a:pt x="11704197" y="2839736"/>
                  <a:pt x="11705424" y="2852652"/>
                  <a:pt x="11706375" y="2865943"/>
                </a:cubicBezTo>
                <a:cubicBezTo>
                  <a:pt x="11707326" y="2879234"/>
                  <a:pt x="11707802" y="2892450"/>
                  <a:pt x="11707802" y="2905591"/>
                </a:cubicBezTo>
                <a:cubicBezTo>
                  <a:pt x="11707802" y="2923169"/>
                  <a:pt x="11707174" y="2937930"/>
                  <a:pt x="11705917" y="2949874"/>
                </a:cubicBezTo>
                <a:cubicBezTo>
                  <a:pt x="11704660" y="2961817"/>
                  <a:pt x="11703422" y="2969818"/>
                  <a:pt x="11702203" y="2973877"/>
                </a:cubicBezTo>
                <a:cubicBezTo>
                  <a:pt x="11698062" y="2986987"/>
                  <a:pt x="11692563" y="2997327"/>
                  <a:pt x="11685708" y="3004898"/>
                </a:cubicBezTo>
                <a:cubicBezTo>
                  <a:pt x="11678852" y="3012469"/>
                  <a:pt x="11670862" y="3018609"/>
                  <a:pt x="11661739" y="3023319"/>
                </a:cubicBezTo>
                <a:cubicBezTo>
                  <a:pt x="11652616" y="3028028"/>
                  <a:pt x="11642608" y="3031428"/>
                  <a:pt x="11631717" y="3033517"/>
                </a:cubicBezTo>
                <a:cubicBezTo>
                  <a:pt x="11620826" y="3035606"/>
                  <a:pt x="11609170" y="3036650"/>
                  <a:pt x="11596750" y="3036650"/>
                </a:cubicBezTo>
                <a:cubicBezTo>
                  <a:pt x="11585978" y="3036650"/>
                  <a:pt x="11576399" y="3036351"/>
                  <a:pt x="11568015" y="3035752"/>
                </a:cubicBezTo>
                <a:cubicBezTo>
                  <a:pt x="11559630" y="3035153"/>
                  <a:pt x="11550815" y="3034546"/>
                  <a:pt x="11541570" y="3033929"/>
                </a:cubicBezTo>
                <a:cubicBezTo>
                  <a:pt x="11532324" y="3033312"/>
                  <a:pt x="11521712" y="3032635"/>
                  <a:pt x="11509732" y="3031899"/>
                </a:cubicBezTo>
                <a:cubicBezTo>
                  <a:pt x="11497753" y="3031163"/>
                  <a:pt x="11486259" y="3030795"/>
                  <a:pt x="11475254" y="3030795"/>
                </a:cubicBezTo>
                <a:lnTo>
                  <a:pt x="11400320" y="3030795"/>
                </a:lnTo>
                <a:lnTo>
                  <a:pt x="11400320" y="3029528"/>
                </a:lnTo>
                <a:cubicBezTo>
                  <a:pt x="11400320" y="3025090"/>
                  <a:pt x="11401302" y="3020968"/>
                  <a:pt x="11403263" y="3017161"/>
                </a:cubicBezTo>
                <a:cubicBezTo>
                  <a:pt x="11405226" y="3013353"/>
                  <a:pt x="11408699" y="3009852"/>
                  <a:pt x="11413682" y="3006656"/>
                </a:cubicBezTo>
                <a:cubicBezTo>
                  <a:pt x="11418667" y="3003460"/>
                  <a:pt x="11425927" y="3000650"/>
                  <a:pt x="11435462" y="2998227"/>
                </a:cubicBezTo>
                <a:cubicBezTo>
                  <a:pt x="11444998" y="2995803"/>
                  <a:pt x="11456474" y="2994592"/>
                  <a:pt x="11469889" y="2994592"/>
                </a:cubicBezTo>
                <a:cubicBezTo>
                  <a:pt x="11478718" y="2994592"/>
                  <a:pt x="11486949" y="2994917"/>
                  <a:pt x="11494586" y="2995567"/>
                </a:cubicBezTo>
                <a:cubicBezTo>
                  <a:pt x="11502221" y="2996218"/>
                  <a:pt x="11511390" y="2996543"/>
                  <a:pt x="11522096" y="2996543"/>
                </a:cubicBezTo>
                <a:cubicBezTo>
                  <a:pt x="11533168" y="2996543"/>
                  <a:pt x="11543075" y="2994457"/>
                  <a:pt x="11551815" y="2990284"/>
                </a:cubicBezTo>
                <a:cubicBezTo>
                  <a:pt x="11560554" y="2986111"/>
                  <a:pt x="11567844" y="2979503"/>
                  <a:pt x="11573683" y="2970460"/>
                </a:cubicBezTo>
                <a:cubicBezTo>
                  <a:pt x="11579522" y="2961417"/>
                  <a:pt x="11584255" y="2950167"/>
                  <a:pt x="11587878" y="2936710"/>
                </a:cubicBezTo>
                <a:cubicBezTo>
                  <a:pt x="11591502" y="2923252"/>
                  <a:pt x="11594363" y="2903219"/>
                  <a:pt x="11596462" y="2876611"/>
                </a:cubicBezTo>
                <a:lnTo>
                  <a:pt x="11555251" y="2876611"/>
                </a:lnTo>
                <a:cubicBezTo>
                  <a:pt x="11553525" y="2889783"/>
                  <a:pt x="11552050" y="2899122"/>
                  <a:pt x="11550826" y="2904627"/>
                </a:cubicBezTo>
                <a:cubicBezTo>
                  <a:pt x="11549603" y="2910132"/>
                  <a:pt x="11549435" y="2913805"/>
                  <a:pt x="11550322" y="2915645"/>
                </a:cubicBezTo>
                <a:cubicBezTo>
                  <a:pt x="11550752" y="2911814"/>
                  <a:pt x="11547275" y="2908928"/>
                  <a:pt x="11539894" y="2906987"/>
                </a:cubicBezTo>
                <a:cubicBezTo>
                  <a:pt x="11532512" y="2905046"/>
                  <a:pt x="11526279" y="2903689"/>
                  <a:pt x="11521193" y="2902916"/>
                </a:cubicBezTo>
                <a:cubicBezTo>
                  <a:pt x="11516109" y="2902144"/>
                  <a:pt x="11513232" y="2901647"/>
                  <a:pt x="11512566" y="2901427"/>
                </a:cubicBezTo>
                <a:cubicBezTo>
                  <a:pt x="11511900" y="2901207"/>
                  <a:pt x="11511567" y="2901620"/>
                  <a:pt x="11511567" y="2902667"/>
                </a:cubicBezTo>
                <a:cubicBezTo>
                  <a:pt x="11511567" y="2896488"/>
                  <a:pt x="11518127" y="2883962"/>
                  <a:pt x="11531247" y="2865087"/>
                </a:cubicBezTo>
                <a:close/>
                <a:moveTo>
                  <a:pt x="2444086" y="2768291"/>
                </a:moveTo>
                <a:cubicBezTo>
                  <a:pt x="2437240" y="2781685"/>
                  <a:pt x="2429501" y="2798131"/>
                  <a:pt x="2420869" y="2817627"/>
                </a:cubicBezTo>
                <a:cubicBezTo>
                  <a:pt x="2412237" y="2837124"/>
                  <a:pt x="2405391" y="2853718"/>
                  <a:pt x="2400331" y="2867410"/>
                </a:cubicBezTo>
                <a:lnTo>
                  <a:pt x="2416405" y="2878126"/>
                </a:lnTo>
                <a:cubicBezTo>
                  <a:pt x="2398247" y="2913845"/>
                  <a:pt x="2385672" y="2943461"/>
                  <a:pt x="2378677" y="2966977"/>
                </a:cubicBezTo>
                <a:cubicBezTo>
                  <a:pt x="2371682" y="2990491"/>
                  <a:pt x="2368184" y="3014452"/>
                  <a:pt x="2368184" y="3038860"/>
                </a:cubicBezTo>
                <a:cubicBezTo>
                  <a:pt x="2368184" y="3065649"/>
                  <a:pt x="2375030" y="3087081"/>
                  <a:pt x="2388722" y="3103154"/>
                </a:cubicBezTo>
                <a:cubicBezTo>
                  <a:pt x="2402415" y="3119227"/>
                  <a:pt x="2420869" y="3127264"/>
                  <a:pt x="2444086" y="3127264"/>
                </a:cubicBezTo>
                <a:cubicBezTo>
                  <a:pt x="2470876" y="3127264"/>
                  <a:pt x="2499451" y="3119227"/>
                  <a:pt x="2529812" y="3103154"/>
                </a:cubicBezTo>
                <a:cubicBezTo>
                  <a:pt x="2562554" y="3085890"/>
                  <a:pt x="2583092" y="3065947"/>
                  <a:pt x="2591426" y="3043325"/>
                </a:cubicBezTo>
                <a:cubicBezTo>
                  <a:pt x="2595891" y="3031717"/>
                  <a:pt x="2599538" y="3016759"/>
                  <a:pt x="2602365" y="2998453"/>
                </a:cubicBezTo>
                <a:cubicBezTo>
                  <a:pt x="2605193" y="2980148"/>
                  <a:pt x="2606607" y="2962065"/>
                  <a:pt x="2606607" y="2944206"/>
                </a:cubicBezTo>
                <a:cubicBezTo>
                  <a:pt x="2606607" y="2920095"/>
                  <a:pt x="2601993" y="2899929"/>
                  <a:pt x="2592766" y="2883707"/>
                </a:cubicBezTo>
                <a:cubicBezTo>
                  <a:pt x="2583539" y="2867485"/>
                  <a:pt x="2566721" y="2850146"/>
                  <a:pt x="2542313" y="2831692"/>
                </a:cubicBezTo>
                <a:cubicBezTo>
                  <a:pt x="2525049" y="2818297"/>
                  <a:pt x="2506892" y="2805795"/>
                  <a:pt x="2487842" y="2794187"/>
                </a:cubicBezTo>
                <a:close/>
                <a:moveTo>
                  <a:pt x="11515751" y="2767705"/>
                </a:moveTo>
                <a:lnTo>
                  <a:pt x="11518282" y="2767705"/>
                </a:lnTo>
                <a:lnTo>
                  <a:pt x="11411393" y="2918693"/>
                </a:lnTo>
                <a:cubicBezTo>
                  <a:pt x="11401912" y="2937982"/>
                  <a:pt x="11393349" y="2953089"/>
                  <a:pt x="11385702" y="2964014"/>
                </a:cubicBezTo>
                <a:cubicBezTo>
                  <a:pt x="11378056" y="2974938"/>
                  <a:pt x="11371377" y="2983186"/>
                  <a:pt x="11365664" y="2988756"/>
                </a:cubicBezTo>
                <a:cubicBezTo>
                  <a:pt x="11359952" y="2994326"/>
                  <a:pt x="11355195" y="2997846"/>
                  <a:pt x="11351396" y="2999315"/>
                </a:cubicBezTo>
                <a:cubicBezTo>
                  <a:pt x="11347596" y="3000785"/>
                  <a:pt x="11344481" y="3001520"/>
                  <a:pt x="11342050" y="3001520"/>
                </a:cubicBezTo>
                <a:cubicBezTo>
                  <a:pt x="11337348" y="3001520"/>
                  <a:pt x="11333442" y="3000247"/>
                  <a:pt x="11330332" y="2997702"/>
                </a:cubicBezTo>
                <a:cubicBezTo>
                  <a:pt x="11327221" y="2995157"/>
                  <a:pt x="11325666" y="2993244"/>
                  <a:pt x="11325666" y="2991963"/>
                </a:cubicBezTo>
                <a:cubicBezTo>
                  <a:pt x="11334188" y="2981679"/>
                  <a:pt x="11342541" y="2971130"/>
                  <a:pt x="11350727" y="2960316"/>
                </a:cubicBezTo>
                <a:cubicBezTo>
                  <a:pt x="11358913" y="2949503"/>
                  <a:pt x="11367525" y="2937142"/>
                  <a:pt x="11376566" y="2923234"/>
                </a:cubicBezTo>
                <a:lnTo>
                  <a:pt x="11388765" y="2904207"/>
                </a:lnTo>
                <a:cubicBezTo>
                  <a:pt x="11400430" y="2884441"/>
                  <a:pt x="11412782" y="2865043"/>
                  <a:pt x="11425825" y="2846014"/>
                </a:cubicBezTo>
                <a:cubicBezTo>
                  <a:pt x="11438867" y="2826984"/>
                  <a:pt x="11450316" y="2811772"/>
                  <a:pt x="11460174" y="2800378"/>
                </a:cubicBezTo>
                <a:cubicBezTo>
                  <a:pt x="11470030" y="2788984"/>
                  <a:pt x="11479310" y="2780690"/>
                  <a:pt x="11488010" y="2775496"/>
                </a:cubicBezTo>
                <a:cubicBezTo>
                  <a:pt x="11496712" y="2770302"/>
                  <a:pt x="11505958" y="2767705"/>
                  <a:pt x="11515751" y="2767705"/>
                </a:cubicBezTo>
                <a:close/>
                <a:moveTo>
                  <a:pt x="5153949" y="2683012"/>
                </a:moveTo>
                <a:lnTo>
                  <a:pt x="5099924" y="2783918"/>
                </a:lnTo>
                <a:lnTo>
                  <a:pt x="5204402" y="2838389"/>
                </a:lnTo>
                <a:lnTo>
                  <a:pt x="5257980" y="2738376"/>
                </a:lnTo>
                <a:close/>
                <a:moveTo>
                  <a:pt x="8457635" y="2637917"/>
                </a:moveTo>
                <a:lnTo>
                  <a:pt x="8420131" y="2710248"/>
                </a:lnTo>
                <a:lnTo>
                  <a:pt x="8354051" y="2677208"/>
                </a:lnTo>
                <a:lnTo>
                  <a:pt x="8307616" y="2763826"/>
                </a:lnTo>
                <a:lnTo>
                  <a:pt x="8390663" y="2809367"/>
                </a:lnTo>
                <a:lnTo>
                  <a:pt x="8426381" y="2738823"/>
                </a:lnTo>
                <a:lnTo>
                  <a:pt x="8489782" y="2774542"/>
                </a:lnTo>
                <a:lnTo>
                  <a:pt x="8538895" y="2683459"/>
                </a:lnTo>
                <a:close/>
                <a:moveTo>
                  <a:pt x="5875170" y="2611575"/>
                </a:moveTo>
                <a:cubicBezTo>
                  <a:pt x="5811174" y="2637768"/>
                  <a:pt x="5766376" y="2656074"/>
                  <a:pt x="5740778" y="2666492"/>
                </a:cubicBezTo>
                <a:cubicBezTo>
                  <a:pt x="5728574" y="2678101"/>
                  <a:pt x="5722473" y="2690602"/>
                  <a:pt x="5722473" y="2703997"/>
                </a:cubicBezTo>
                <a:cubicBezTo>
                  <a:pt x="5782004" y="2679887"/>
                  <a:pt x="5825461" y="2662325"/>
                  <a:pt x="5852846" y="2651312"/>
                </a:cubicBezTo>
                <a:cubicBezTo>
                  <a:pt x="5867729" y="2638513"/>
                  <a:pt x="5875170" y="2625267"/>
                  <a:pt x="5875170" y="2611575"/>
                </a:cubicBezTo>
                <a:close/>
                <a:moveTo>
                  <a:pt x="2682509" y="2606664"/>
                </a:moveTo>
                <a:cubicBezTo>
                  <a:pt x="2671198" y="2606664"/>
                  <a:pt x="2665543" y="2617379"/>
                  <a:pt x="2665543" y="2638811"/>
                </a:cubicBezTo>
                <a:cubicBezTo>
                  <a:pt x="2665543" y="2652800"/>
                  <a:pt x="2667552" y="2670808"/>
                  <a:pt x="2671570" y="2692835"/>
                </a:cubicBezTo>
                <a:cubicBezTo>
                  <a:pt x="2675589" y="2714861"/>
                  <a:pt x="2681616" y="2731679"/>
                  <a:pt x="2689653" y="2743288"/>
                </a:cubicBezTo>
                <a:cubicBezTo>
                  <a:pt x="2700964" y="2759956"/>
                  <a:pt x="2719419" y="2777369"/>
                  <a:pt x="2745017" y="2795526"/>
                </a:cubicBezTo>
                <a:cubicBezTo>
                  <a:pt x="2768829" y="2812493"/>
                  <a:pt x="2785200" y="2820976"/>
                  <a:pt x="2794130" y="2820976"/>
                </a:cubicBezTo>
                <a:cubicBezTo>
                  <a:pt x="2799488" y="2820976"/>
                  <a:pt x="2803655" y="2818074"/>
                  <a:pt x="2806632" y="2812269"/>
                </a:cubicBezTo>
                <a:cubicBezTo>
                  <a:pt x="2809609" y="2806465"/>
                  <a:pt x="2811096" y="2797164"/>
                  <a:pt x="2811096" y="2784364"/>
                </a:cubicBezTo>
                <a:cubicBezTo>
                  <a:pt x="2839969" y="2799545"/>
                  <a:pt x="2864972" y="2819785"/>
                  <a:pt x="2886106" y="2845086"/>
                </a:cubicBezTo>
                <a:cubicBezTo>
                  <a:pt x="2907240" y="2870387"/>
                  <a:pt x="2926587" y="2902831"/>
                  <a:pt x="2944149" y="2942420"/>
                </a:cubicBezTo>
                <a:cubicBezTo>
                  <a:pt x="2951293" y="2930216"/>
                  <a:pt x="2956204" y="2920319"/>
                  <a:pt x="2958883" y="2912728"/>
                </a:cubicBezTo>
                <a:cubicBezTo>
                  <a:pt x="2961562" y="2905138"/>
                  <a:pt x="2962901" y="2896878"/>
                  <a:pt x="2962901" y="2887949"/>
                </a:cubicBezTo>
                <a:cubicBezTo>
                  <a:pt x="2962901" y="2834370"/>
                  <a:pt x="2928373" y="2775732"/>
                  <a:pt x="2859317" y="2712034"/>
                </a:cubicBezTo>
                <a:cubicBezTo>
                  <a:pt x="2828659" y="2683161"/>
                  <a:pt x="2795916" y="2658381"/>
                  <a:pt x="2761090" y="2637694"/>
                </a:cubicBezTo>
                <a:cubicBezTo>
                  <a:pt x="2726265" y="2617007"/>
                  <a:pt x="2700071" y="2606664"/>
                  <a:pt x="2682509" y="2606664"/>
                </a:cubicBezTo>
                <a:close/>
                <a:moveTo>
                  <a:pt x="4579770" y="2602050"/>
                </a:moveTo>
                <a:cubicBezTo>
                  <a:pt x="4515774" y="2628243"/>
                  <a:pt x="4470977" y="2646549"/>
                  <a:pt x="4445378" y="2656967"/>
                </a:cubicBezTo>
                <a:cubicBezTo>
                  <a:pt x="4433174" y="2668576"/>
                  <a:pt x="4427072" y="2681077"/>
                  <a:pt x="4427072" y="2694472"/>
                </a:cubicBezTo>
                <a:cubicBezTo>
                  <a:pt x="4486603" y="2670362"/>
                  <a:pt x="4530061" y="2652800"/>
                  <a:pt x="4557446" y="2641787"/>
                </a:cubicBezTo>
                <a:cubicBezTo>
                  <a:pt x="4572328" y="2628988"/>
                  <a:pt x="4579770" y="2615742"/>
                  <a:pt x="4579770" y="2602050"/>
                </a:cubicBezTo>
                <a:close/>
                <a:moveTo>
                  <a:pt x="1970962" y="2570052"/>
                </a:moveTo>
                <a:lnTo>
                  <a:pt x="1916937" y="2670957"/>
                </a:lnTo>
                <a:lnTo>
                  <a:pt x="2021415" y="2725428"/>
                </a:lnTo>
                <a:lnTo>
                  <a:pt x="2074993" y="2625416"/>
                </a:lnTo>
                <a:close/>
                <a:moveTo>
                  <a:pt x="10871925" y="2569605"/>
                </a:moveTo>
                <a:cubicBezTo>
                  <a:pt x="10855256" y="2601157"/>
                  <a:pt x="10842308" y="2628020"/>
                  <a:pt x="10833081" y="2650196"/>
                </a:cubicBezTo>
                <a:cubicBezTo>
                  <a:pt x="10823853" y="2672371"/>
                  <a:pt x="10819240" y="2688073"/>
                  <a:pt x="10819240" y="2697300"/>
                </a:cubicBezTo>
                <a:cubicBezTo>
                  <a:pt x="10819240" y="2703551"/>
                  <a:pt x="10821026" y="2715010"/>
                  <a:pt x="10824597" y="2731679"/>
                </a:cubicBezTo>
                <a:cubicBezTo>
                  <a:pt x="10834718" y="2779304"/>
                  <a:pt x="10842010" y="2820306"/>
                  <a:pt x="10846475" y="2854686"/>
                </a:cubicBezTo>
                <a:cubicBezTo>
                  <a:pt x="10850940" y="2889065"/>
                  <a:pt x="10854661" y="2923816"/>
                  <a:pt x="10857637" y="2958940"/>
                </a:cubicBezTo>
                <a:cubicBezTo>
                  <a:pt x="10860614" y="2994063"/>
                  <a:pt x="10862102" y="3020703"/>
                  <a:pt x="10862102" y="3038860"/>
                </a:cubicBezTo>
                <a:cubicBezTo>
                  <a:pt x="10862102" y="3062673"/>
                  <a:pt x="10858530" y="3093629"/>
                  <a:pt x="10851387" y="3131729"/>
                </a:cubicBezTo>
                <a:lnTo>
                  <a:pt x="10878176" y="3142445"/>
                </a:lnTo>
                <a:cubicBezTo>
                  <a:pt x="10896035" y="3105535"/>
                  <a:pt x="10908090" y="3076142"/>
                  <a:pt x="10914341" y="3054264"/>
                </a:cubicBezTo>
                <a:cubicBezTo>
                  <a:pt x="10920592" y="3032386"/>
                  <a:pt x="10923717" y="3008202"/>
                  <a:pt x="10923717" y="2981710"/>
                </a:cubicBezTo>
                <a:cubicBezTo>
                  <a:pt x="10923717" y="2950457"/>
                  <a:pt x="10922229" y="2917863"/>
                  <a:pt x="10919252" y="2883930"/>
                </a:cubicBezTo>
                <a:cubicBezTo>
                  <a:pt x="10915383" y="2839877"/>
                  <a:pt x="10908537" y="2787787"/>
                  <a:pt x="10898714" y="2727661"/>
                </a:cubicBezTo>
                <a:close/>
                <a:moveTo>
                  <a:pt x="6814275" y="2569605"/>
                </a:moveTo>
                <a:cubicBezTo>
                  <a:pt x="6797606" y="2601157"/>
                  <a:pt x="6784658" y="2628020"/>
                  <a:pt x="6775431" y="2650196"/>
                </a:cubicBezTo>
                <a:cubicBezTo>
                  <a:pt x="6766204" y="2672371"/>
                  <a:pt x="6761590" y="2688073"/>
                  <a:pt x="6761590" y="2697300"/>
                </a:cubicBezTo>
                <a:cubicBezTo>
                  <a:pt x="6761590" y="2703551"/>
                  <a:pt x="6763376" y="2715010"/>
                  <a:pt x="6766948" y="2731679"/>
                </a:cubicBezTo>
                <a:cubicBezTo>
                  <a:pt x="6777068" y="2779304"/>
                  <a:pt x="6784361" y="2820306"/>
                  <a:pt x="6788825" y="2854686"/>
                </a:cubicBezTo>
                <a:cubicBezTo>
                  <a:pt x="6793290" y="2889065"/>
                  <a:pt x="6797011" y="2923816"/>
                  <a:pt x="6799988" y="2958940"/>
                </a:cubicBezTo>
                <a:cubicBezTo>
                  <a:pt x="6802964" y="2994063"/>
                  <a:pt x="6804452" y="3020703"/>
                  <a:pt x="6804452" y="3038860"/>
                </a:cubicBezTo>
                <a:cubicBezTo>
                  <a:pt x="6804452" y="3062673"/>
                  <a:pt x="6800881" y="3093629"/>
                  <a:pt x="6793737" y="3131729"/>
                </a:cubicBezTo>
                <a:lnTo>
                  <a:pt x="6820526" y="3142445"/>
                </a:lnTo>
                <a:cubicBezTo>
                  <a:pt x="6838386" y="3105535"/>
                  <a:pt x="6850440" y="3076142"/>
                  <a:pt x="6856691" y="3054264"/>
                </a:cubicBezTo>
                <a:cubicBezTo>
                  <a:pt x="6862942" y="3032386"/>
                  <a:pt x="6866067" y="3008202"/>
                  <a:pt x="6866067" y="2981710"/>
                </a:cubicBezTo>
                <a:cubicBezTo>
                  <a:pt x="6866067" y="2950457"/>
                  <a:pt x="6864579" y="2917863"/>
                  <a:pt x="6861602" y="2883930"/>
                </a:cubicBezTo>
                <a:cubicBezTo>
                  <a:pt x="6857733" y="2839877"/>
                  <a:pt x="6850887" y="2787787"/>
                  <a:pt x="6841064" y="2727661"/>
                </a:cubicBezTo>
                <a:close/>
                <a:moveTo>
                  <a:pt x="5465298" y="2569605"/>
                </a:moveTo>
                <a:lnTo>
                  <a:pt x="5417077" y="2681226"/>
                </a:lnTo>
                <a:cubicBezTo>
                  <a:pt x="5431067" y="2695812"/>
                  <a:pt x="5439997" y="2706974"/>
                  <a:pt x="5443866" y="2714713"/>
                </a:cubicBezTo>
                <a:cubicBezTo>
                  <a:pt x="5451903" y="2730786"/>
                  <a:pt x="5455921" y="2753259"/>
                  <a:pt x="5455921" y="2782132"/>
                </a:cubicBezTo>
                <a:lnTo>
                  <a:pt x="5455921" y="2909380"/>
                </a:lnTo>
                <a:cubicBezTo>
                  <a:pt x="5455921" y="2984092"/>
                  <a:pt x="5464554" y="3037223"/>
                  <a:pt x="5481817" y="3068775"/>
                </a:cubicBezTo>
                <a:cubicBezTo>
                  <a:pt x="5497295" y="3097350"/>
                  <a:pt x="5522448" y="3111637"/>
                  <a:pt x="5557273" y="3111637"/>
                </a:cubicBezTo>
                <a:lnTo>
                  <a:pt x="5593290" y="3111637"/>
                </a:lnTo>
                <a:lnTo>
                  <a:pt x="5619781" y="3111637"/>
                </a:lnTo>
                <a:lnTo>
                  <a:pt x="5681694" y="3111637"/>
                </a:lnTo>
                <a:cubicBezTo>
                  <a:pt x="5702828" y="3111637"/>
                  <a:pt x="5719495" y="3109702"/>
                  <a:pt x="5731699" y="3105833"/>
                </a:cubicBezTo>
                <a:cubicBezTo>
                  <a:pt x="5757001" y="3097796"/>
                  <a:pt x="5778282" y="3080830"/>
                  <a:pt x="5795547" y="3054934"/>
                </a:cubicBezTo>
                <a:cubicBezTo>
                  <a:pt x="5823824" y="3069519"/>
                  <a:pt x="5856567" y="3082169"/>
                  <a:pt x="5893774" y="3092885"/>
                </a:cubicBezTo>
                <a:cubicBezTo>
                  <a:pt x="5914907" y="3098987"/>
                  <a:pt x="5934664" y="3103563"/>
                  <a:pt x="5953044" y="3106614"/>
                </a:cubicBezTo>
                <a:lnTo>
                  <a:pt x="5974290" y="3109362"/>
                </a:lnTo>
                <a:lnTo>
                  <a:pt x="5974290" y="3111637"/>
                </a:lnTo>
                <a:lnTo>
                  <a:pt x="6253789" y="3111637"/>
                </a:lnTo>
                <a:lnTo>
                  <a:pt x="6253789" y="2995105"/>
                </a:lnTo>
                <a:cubicBezTo>
                  <a:pt x="6253789" y="2940634"/>
                  <a:pt x="6249696" y="2899557"/>
                  <a:pt x="6241510" y="2871875"/>
                </a:cubicBezTo>
                <a:cubicBezTo>
                  <a:pt x="6233325" y="2844193"/>
                  <a:pt x="6218070" y="2817702"/>
                  <a:pt x="6195746" y="2792401"/>
                </a:cubicBezTo>
                <a:lnTo>
                  <a:pt x="6160027" y="2898664"/>
                </a:lnTo>
                <a:cubicBezTo>
                  <a:pt x="6176398" y="2917714"/>
                  <a:pt x="6186816" y="2931109"/>
                  <a:pt x="6191281" y="2938848"/>
                </a:cubicBezTo>
                <a:cubicBezTo>
                  <a:pt x="6199913" y="2952838"/>
                  <a:pt x="6205866" y="2969953"/>
                  <a:pt x="6209140" y="2990194"/>
                </a:cubicBezTo>
                <a:lnTo>
                  <a:pt x="6000798" y="2990194"/>
                </a:lnTo>
                <a:lnTo>
                  <a:pt x="5995237" y="2949787"/>
                </a:lnTo>
                <a:cubicBezTo>
                  <a:pt x="5989359" y="2927462"/>
                  <a:pt x="5980541" y="2904171"/>
                  <a:pt x="5968783" y="2879912"/>
                </a:cubicBezTo>
                <a:cubicBezTo>
                  <a:pt x="5946459" y="2834073"/>
                  <a:pt x="5927706" y="2811153"/>
                  <a:pt x="5912525" y="2811153"/>
                </a:cubicBezTo>
                <a:cubicBezTo>
                  <a:pt x="5896154" y="2811153"/>
                  <a:pt x="5876212" y="2822018"/>
                  <a:pt x="5852698" y="2843747"/>
                </a:cubicBezTo>
                <a:cubicBezTo>
                  <a:pt x="5826206" y="2868154"/>
                  <a:pt x="5804477" y="2899260"/>
                  <a:pt x="5787510" y="2937062"/>
                </a:cubicBezTo>
                <a:cubicBezTo>
                  <a:pt x="5779771" y="2957600"/>
                  <a:pt x="5765781" y="2972036"/>
                  <a:pt x="5745541" y="2980371"/>
                </a:cubicBezTo>
                <a:cubicBezTo>
                  <a:pt x="5729766" y="2986919"/>
                  <a:pt x="5708482" y="2990194"/>
                  <a:pt x="5681694" y="2990194"/>
                </a:cubicBezTo>
                <a:lnTo>
                  <a:pt x="5619781" y="2990194"/>
                </a:lnTo>
                <a:lnTo>
                  <a:pt x="5593290" y="2990194"/>
                </a:lnTo>
                <a:lnTo>
                  <a:pt x="5557273" y="2990194"/>
                </a:lnTo>
                <a:cubicBezTo>
                  <a:pt x="5542986" y="2990194"/>
                  <a:pt x="5532567" y="2980520"/>
                  <a:pt x="5526019" y="2961172"/>
                </a:cubicBezTo>
                <a:cubicBezTo>
                  <a:pt x="5517685" y="2937062"/>
                  <a:pt x="5513518" y="2893902"/>
                  <a:pt x="5513518" y="2831692"/>
                </a:cubicBezTo>
                <a:lnTo>
                  <a:pt x="5513518" y="2743734"/>
                </a:lnTo>
                <a:cubicBezTo>
                  <a:pt x="5513518" y="2701765"/>
                  <a:pt x="5509499" y="2667237"/>
                  <a:pt x="5501463" y="2640150"/>
                </a:cubicBezTo>
                <a:cubicBezTo>
                  <a:pt x="5494617" y="2616933"/>
                  <a:pt x="5482562" y="2593418"/>
                  <a:pt x="5465298" y="2569605"/>
                </a:cubicBezTo>
                <a:close/>
                <a:moveTo>
                  <a:pt x="4175850" y="2569605"/>
                </a:moveTo>
                <a:cubicBezTo>
                  <a:pt x="4159182" y="2601157"/>
                  <a:pt x="4146234" y="2628020"/>
                  <a:pt x="4137007" y="2650196"/>
                </a:cubicBezTo>
                <a:cubicBezTo>
                  <a:pt x="4127779" y="2672371"/>
                  <a:pt x="4123166" y="2688073"/>
                  <a:pt x="4123166" y="2697300"/>
                </a:cubicBezTo>
                <a:cubicBezTo>
                  <a:pt x="4123166" y="2703551"/>
                  <a:pt x="4124951" y="2715010"/>
                  <a:pt x="4128523" y="2731679"/>
                </a:cubicBezTo>
                <a:cubicBezTo>
                  <a:pt x="4138643" y="2779304"/>
                  <a:pt x="4145936" y="2820306"/>
                  <a:pt x="4150401" y="2854686"/>
                </a:cubicBezTo>
                <a:cubicBezTo>
                  <a:pt x="4154866" y="2889065"/>
                  <a:pt x="4158587" y="2923816"/>
                  <a:pt x="4161563" y="2958940"/>
                </a:cubicBezTo>
                <a:cubicBezTo>
                  <a:pt x="4164540" y="2994063"/>
                  <a:pt x="4166028" y="3020703"/>
                  <a:pt x="4166028" y="3038860"/>
                </a:cubicBezTo>
                <a:cubicBezTo>
                  <a:pt x="4166028" y="3062673"/>
                  <a:pt x="4162456" y="3093629"/>
                  <a:pt x="4155312" y="3131729"/>
                </a:cubicBezTo>
                <a:lnTo>
                  <a:pt x="4182101" y="3142445"/>
                </a:lnTo>
                <a:cubicBezTo>
                  <a:pt x="4199961" y="3105535"/>
                  <a:pt x="4212016" y="3076142"/>
                  <a:pt x="4218267" y="3054264"/>
                </a:cubicBezTo>
                <a:cubicBezTo>
                  <a:pt x="4224518" y="3032386"/>
                  <a:pt x="4227643" y="3008202"/>
                  <a:pt x="4227643" y="2981710"/>
                </a:cubicBezTo>
                <a:cubicBezTo>
                  <a:pt x="4227643" y="2950457"/>
                  <a:pt x="4226155" y="2917863"/>
                  <a:pt x="4223178" y="2883930"/>
                </a:cubicBezTo>
                <a:cubicBezTo>
                  <a:pt x="4219309" y="2839877"/>
                  <a:pt x="4212462" y="2787787"/>
                  <a:pt x="4202640" y="2727661"/>
                </a:cubicBezTo>
                <a:close/>
                <a:moveTo>
                  <a:pt x="6580020" y="2566480"/>
                </a:moveTo>
                <a:cubicBezTo>
                  <a:pt x="6571090" y="2586721"/>
                  <a:pt x="6564691" y="2606068"/>
                  <a:pt x="6560821" y="2624523"/>
                </a:cubicBezTo>
                <a:cubicBezTo>
                  <a:pt x="6556952" y="2642978"/>
                  <a:pt x="6555017" y="2661135"/>
                  <a:pt x="6555017" y="2678994"/>
                </a:cubicBezTo>
                <a:cubicBezTo>
                  <a:pt x="6555017" y="2687328"/>
                  <a:pt x="6556952" y="2693951"/>
                  <a:pt x="6560821" y="2698862"/>
                </a:cubicBezTo>
                <a:cubicBezTo>
                  <a:pt x="6564691" y="2703774"/>
                  <a:pt x="6571983" y="2708760"/>
                  <a:pt x="6582699" y="2713820"/>
                </a:cubicBezTo>
                <a:cubicBezTo>
                  <a:pt x="6582699" y="2746860"/>
                  <a:pt x="6581210" y="2775286"/>
                  <a:pt x="6578234" y="2799098"/>
                </a:cubicBezTo>
                <a:cubicBezTo>
                  <a:pt x="6573174" y="2838389"/>
                  <a:pt x="6563946" y="2870685"/>
                  <a:pt x="6550552" y="2895985"/>
                </a:cubicBezTo>
                <a:cubicBezTo>
                  <a:pt x="6521382" y="2851635"/>
                  <a:pt x="6499950" y="2820381"/>
                  <a:pt x="6486258" y="2802224"/>
                </a:cubicBezTo>
                <a:cubicBezTo>
                  <a:pt x="6471078" y="2781685"/>
                  <a:pt x="6454112" y="2761147"/>
                  <a:pt x="6435359" y="2740609"/>
                </a:cubicBezTo>
                <a:cubicBezTo>
                  <a:pt x="6411546" y="2712034"/>
                  <a:pt x="6384460" y="2683459"/>
                  <a:pt x="6354099" y="2654884"/>
                </a:cubicBezTo>
                <a:cubicBezTo>
                  <a:pt x="6318678" y="2621546"/>
                  <a:pt x="6295163" y="2604877"/>
                  <a:pt x="6283555" y="2604877"/>
                </a:cubicBezTo>
                <a:cubicBezTo>
                  <a:pt x="6277304" y="2604877"/>
                  <a:pt x="6273211" y="2608003"/>
                  <a:pt x="6271276" y="2614254"/>
                </a:cubicBezTo>
                <a:cubicBezTo>
                  <a:pt x="6269341" y="2620504"/>
                  <a:pt x="6268374" y="2631667"/>
                  <a:pt x="6268374" y="2647740"/>
                </a:cubicBezTo>
                <a:cubicBezTo>
                  <a:pt x="6268374" y="2684352"/>
                  <a:pt x="6270829" y="2714490"/>
                  <a:pt x="6275741" y="2738153"/>
                </a:cubicBezTo>
                <a:cubicBezTo>
                  <a:pt x="6280652" y="2761817"/>
                  <a:pt x="6287870" y="2777965"/>
                  <a:pt x="6297396" y="2786597"/>
                </a:cubicBezTo>
                <a:cubicBezTo>
                  <a:pt x="6306921" y="2795229"/>
                  <a:pt x="6320464" y="2805052"/>
                  <a:pt x="6338026" y="2816065"/>
                </a:cubicBezTo>
                <a:cubicBezTo>
                  <a:pt x="6357671" y="2828269"/>
                  <a:pt x="6371065" y="2834370"/>
                  <a:pt x="6378209" y="2834370"/>
                </a:cubicBezTo>
                <a:cubicBezTo>
                  <a:pt x="6380293" y="2834370"/>
                  <a:pt x="6382450" y="2832808"/>
                  <a:pt x="6384683" y="2829682"/>
                </a:cubicBezTo>
                <a:cubicBezTo>
                  <a:pt x="6386916" y="2826557"/>
                  <a:pt x="6390413" y="2820083"/>
                  <a:pt x="6395176" y="2810260"/>
                </a:cubicBezTo>
                <a:cubicBezTo>
                  <a:pt x="6414821" y="2829013"/>
                  <a:pt x="6430894" y="2845533"/>
                  <a:pt x="6443396" y="2859820"/>
                </a:cubicBezTo>
                <a:cubicBezTo>
                  <a:pt x="6458873" y="2877382"/>
                  <a:pt x="6483580" y="2907594"/>
                  <a:pt x="6517512" y="2950457"/>
                </a:cubicBezTo>
                <a:cubicBezTo>
                  <a:pt x="6496676" y="2976352"/>
                  <a:pt x="6479784" y="2994584"/>
                  <a:pt x="6466836" y="3005151"/>
                </a:cubicBezTo>
                <a:cubicBezTo>
                  <a:pt x="6453888" y="3015718"/>
                  <a:pt x="6432383" y="3028740"/>
                  <a:pt x="6402319" y="3044218"/>
                </a:cubicBezTo>
                <a:lnTo>
                  <a:pt x="6402319" y="3176377"/>
                </a:lnTo>
                <a:cubicBezTo>
                  <a:pt x="6455005" y="3176377"/>
                  <a:pt x="6494667" y="3173996"/>
                  <a:pt x="6521307" y="3169234"/>
                </a:cubicBezTo>
                <a:cubicBezTo>
                  <a:pt x="6547948" y="3164471"/>
                  <a:pt x="6578234" y="3154053"/>
                  <a:pt x="6612167" y="3137980"/>
                </a:cubicBezTo>
                <a:cubicBezTo>
                  <a:pt x="6616929" y="3084700"/>
                  <a:pt x="6619311" y="3054338"/>
                  <a:pt x="6619311" y="3046897"/>
                </a:cubicBezTo>
                <a:lnTo>
                  <a:pt x="6619311" y="3033056"/>
                </a:lnTo>
                <a:cubicBezTo>
                  <a:pt x="6619311" y="3022043"/>
                  <a:pt x="6615739" y="3009690"/>
                  <a:pt x="6608595" y="2995998"/>
                </a:cubicBezTo>
                <a:cubicBezTo>
                  <a:pt x="6605916" y="2990938"/>
                  <a:pt x="6596391" y="2973674"/>
                  <a:pt x="6580020" y="2944206"/>
                </a:cubicBezTo>
                <a:cubicBezTo>
                  <a:pt x="6598474" y="2910273"/>
                  <a:pt x="6611869" y="2875894"/>
                  <a:pt x="6620204" y="2841068"/>
                </a:cubicBezTo>
                <a:cubicBezTo>
                  <a:pt x="6628538" y="2806242"/>
                  <a:pt x="6632705" y="2771267"/>
                  <a:pt x="6632705" y="2736144"/>
                </a:cubicBezTo>
                <a:lnTo>
                  <a:pt x="6664852" y="2748646"/>
                </a:lnTo>
                <a:cubicBezTo>
                  <a:pt x="6671401" y="2725131"/>
                  <a:pt x="6675567" y="2708908"/>
                  <a:pt x="6677354" y="2699979"/>
                </a:cubicBezTo>
                <a:cubicBezTo>
                  <a:pt x="6681520" y="2678845"/>
                  <a:pt x="6683605" y="2657860"/>
                  <a:pt x="6683605" y="2637024"/>
                </a:cubicBezTo>
                <a:cubicBezTo>
                  <a:pt x="6643123" y="2624523"/>
                  <a:pt x="6619311" y="2615742"/>
                  <a:pt x="6612167" y="2610682"/>
                </a:cubicBezTo>
                <a:cubicBezTo>
                  <a:pt x="6603237" y="2604431"/>
                  <a:pt x="6598772" y="2591781"/>
                  <a:pt x="6598772" y="2572731"/>
                </a:cubicBezTo>
                <a:close/>
                <a:moveTo>
                  <a:pt x="9072295" y="2565885"/>
                </a:moveTo>
                <a:cubicBezTo>
                  <a:pt x="9077653" y="2565885"/>
                  <a:pt x="9083160" y="2569308"/>
                  <a:pt x="9088815" y="2576154"/>
                </a:cubicBezTo>
                <a:cubicBezTo>
                  <a:pt x="9094471" y="2583000"/>
                  <a:pt x="9097298" y="2590441"/>
                  <a:pt x="9097298" y="2598478"/>
                </a:cubicBezTo>
                <a:cubicBezTo>
                  <a:pt x="9097298" y="2600859"/>
                  <a:pt x="9096108" y="2605026"/>
                  <a:pt x="9093726" y="2610980"/>
                </a:cubicBezTo>
                <a:lnTo>
                  <a:pt x="9074081" y="2595799"/>
                </a:lnTo>
                <a:cubicBezTo>
                  <a:pt x="9066640" y="2588655"/>
                  <a:pt x="9062919" y="2581809"/>
                  <a:pt x="9062919" y="2575261"/>
                </a:cubicBezTo>
                <a:cubicBezTo>
                  <a:pt x="9062919" y="2573177"/>
                  <a:pt x="9063737" y="2571093"/>
                  <a:pt x="9065375" y="2569010"/>
                </a:cubicBezTo>
                <a:cubicBezTo>
                  <a:pt x="9067012" y="2566926"/>
                  <a:pt x="9069319" y="2565885"/>
                  <a:pt x="9072295" y="2565885"/>
                </a:cubicBezTo>
                <a:close/>
                <a:moveTo>
                  <a:pt x="7386370" y="2565885"/>
                </a:moveTo>
                <a:cubicBezTo>
                  <a:pt x="7391728" y="2565885"/>
                  <a:pt x="7397235" y="2569308"/>
                  <a:pt x="7402890" y="2576154"/>
                </a:cubicBezTo>
                <a:cubicBezTo>
                  <a:pt x="7408546" y="2583000"/>
                  <a:pt x="7411373" y="2590441"/>
                  <a:pt x="7411373" y="2598478"/>
                </a:cubicBezTo>
                <a:cubicBezTo>
                  <a:pt x="7411373" y="2600859"/>
                  <a:pt x="7410183" y="2605026"/>
                  <a:pt x="7407802" y="2610980"/>
                </a:cubicBezTo>
                <a:lnTo>
                  <a:pt x="7388156" y="2595799"/>
                </a:lnTo>
                <a:cubicBezTo>
                  <a:pt x="7380715" y="2588655"/>
                  <a:pt x="7376994" y="2581809"/>
                  <a:pt x="7376994" y="2575261"/>
                </a:cubicBezTo>
                <a:cubicBezTo>
                  <a:pt x="7376994" y="2573177"/>
                  <a:pt x="7377813" y="2571093"/>
                  <a:pt x="7379450" y="2569010"/>
                </a:cubicBezTo>
                <a:cubicBezTo>
                  <a:pt x="7381087" y="2566926"/>
                  <a:pt x="7383394" y="2565885"/>
                  <a:pt x="7386370" y="2565885"/>
                </a:cubicBezTo>
                <a:close/>
                <a:moveTo>
                  <a:pt x="2503023" y="2544602"/>
                </a:moveTo>
                <a:lnTo>
                  <a:pt x="2465518" y="2616933"/>
                </a:lnTo>
                <a:lnTo>
                  <a:pt x="2399438" y="2583893"/>
                </a:lnTo>
                <a:lnTo>
                  <a:pt x="2353004" y="2670511"/>
                </a:lnTo>
                <a:lnTo>
                  <a:pt x="2436050" y="2716052"/>
                </a:lnTo>
                <a:lnTo>
                  <a:pt x="2471768" y="2645508"/>
                </a:lnTo>
                <a:lnTo>
                  <a:pt x="2535169" y="2681226"/>
                </a:lnTo>
                <a:lnTo>
                  <a:pt x="2584283" y="2590144"/>
                </a:lnTo>
                <a:close/>
                <a:moveTo>
                  <a:pt x="8369231" y="2534779"/>
                </a:moveTo>
                <a:lnTo>
                  <a:pt x="8323690" y="2625862"/>
                </a:lnTo>
                <a:lnTo>
                  <a:pt x="8407629" y="2670511"/>
                </a:lnTo>
                <a:lnTo>
                  <a:pt x="8452277" y="2577642"/>
                </a:lnTo>
                <a:close/>
                <a:moveTo>
                  <a:pt x="3964366" y="2534333"/>
                </a:moveTo>
                <a:cubicBezTo>
                  <a:pt x="3947995" y="2565587"/>
                  <a:pt x="3936386" y="2592525"/>
                  <a:pt x="3929540" y="2615147"/>
                </a:cubicBezTo>
                <a:cubicBezTo>
                  <a:pt x="3924182" y="2633006"/>
                  <a:pt x="3921503" y="2650717"/>
                  <a:pt x="3921503" y="2668278"/>
                </a:cubicBezTo>
                <a:lnTo>
                  <a:pt x="3950078" y="2687031"/>
                </a:lnTo>
                <a:lnTo>
                  <a:pt x="4004103" y="2990194"/>
                </a:lnTo>
                <a:lnTo>
                  <a:pt x="3843964" y="2990194"/>
                </a:lnTo>
                <a:lnTo>
                  <a:pt x="3843964" y="2940634"/>
                </a:lnTo>
                <a:cubicBezTo>
                  <a:pt x="3843964" y="2885567"/>
                  <a:pt x="3832355" y="2844342"/>
                  <a:pt x="3809138" y="2816958"/>
                </a:cubicBezTo>
                <a:cubicBezTo>
                  <a:pt x="3789195" y="2793443"/>
                  <a:pt x="3762555" y="2781685"/>
                  <a:pt x="3729217" y="2781685"/>
                </a:cubicBezTo>
                <a:cubicBezTo>
                  <a:pt x="3708977" y="2781685"/>
                  <a:pt x="3687992" y="2788234"/>
                  <a:pt x="3666263" y="2801331"/>
                </a:cubicBezTo>
                <a:cubicBezTo>
                  <a:pt x="3656738" y="2806986"/>
                  <a:pt x="3642599" y="2816511"/>
                  <a:pt x="3623847" y="2829906"/>
                </a:cubicBezTo>
                <a:lnTo>
                  <a:pt x="3464006" y="2944206"/>
                </a:lnTo>
                <a:cubicBezTo>
                  <a:pt x="3437514" y="2962958"/>
                  <a:pt x="3418092" y="2975311"/>
                  <a:pt x="3405740" y="2981264"/>
                </a:cubicBezTo>
                <a:cubicBezTo>
                  <a:pt x="3393387" y="2987217"/>
                  <a:pt x="3379918" y="2990194"/>
                  <a:pt x="3365332" y="2990194"/>
                </a:cubicBezTo>
                <a:cubicBezTo>
                  <a:pt x="3350748" y="2990194"/>
                  <a:pt x="3338990" y="2985580"/>
                  <a:pt x="3330060" y="2976352"/>
                </a:cubicBezTo>
                <a:cubicBezTo>
                  <a:pt x="3321131" y="2967125"/>
                  <a:pt x="3316666" y="2954028"/>
                  <a:pt x="3316666" y="2937062"/>
                </a:cubicBezTo>
                <a:cubicBezTo>
                  <a:pt x="3316666" y="2925156"/>
                  <a:pt x="3317261" y="2909380"/>
                  <a:pt x="3318452" y="2889735"/>
                </a:cubicBezTo>
                <a:cubicBezTo>
                  <a:pt x="3318749" y="2883186"/>
                  <a:pt x="3319345" y="2874554"/>
                  <a:pt x="3320238" y="2863838"/>
                </a:cubicBezTo>
                <a:lnTo>
                  <a:pt x="3289876" y="2859374"/>
                </a:lnTo>
                <a:cubicBezTo>
                  <a:pt x="3283924" y="2908785"/>
                  <a:pt x="3270529" y="2943610"/>
                  <a:pt x="3249693" y="2963851"/>
                </a:cubicBezTo>
                <a:cubicBezTo>
                  <a:pt x="3231834" y="2981115"/>
                  <a:pt x="3205640" y="2989747"/>
                  <a:pt x="3171112" y="2989747"/>
                </a:cubicBezTo>
                <a:lnTo>
                  <a:pt x="3107265" y="2990194"/>
                </a:lnTo>
                <a:lnTo>
                  <a:pt x="3105330" y="2990194"/>
                </a:lnTo>
                <a:cubicBezTo>
                  <a:pt x="3086875" y="2990194"/>
                  <a:pt x="3075266" y="2965488"/>
                  <a:pt x="3070504" y="2916077"/>
                </a:cubicBezTo>
                <a:cubicBezTo>
                  <a:pt x="3067825" y="2858034"/>
                  <a:pt x="3065295" y="2799991"/>
                  <a:pt x="3062914" y="2741948"/>
                </a:cubicBezTo>
                <a:cubicBezTo>
                  <a:pt x="3058747" y="2659795"/>
                  <a:pt x="3048924" y="2593269"/>
                  <a:pt x="3033446" y="2542370"/>
                </a:cubicBezTo>
                <a:cubicBezTo>
                  <a:pt x="2998918" y="2604282"/>
                  <a:pt x="2981654" y="2645359"/>
                  <a:pt x="2981654" y="2665599"/>
                </a:cubicBezTo>
                <a:cubicBezTo>
                  <a:pt x="2986119" y="2691496"/>
                  <a:pt x="2990509" y="2717540"/>
                  <a:pt x="2994825" y="2743734"/>
                </a:cubicBezTo>
                <a:cubicBezTo>
                  <a:pt x="2999141" y="2769928"/>
                  <a:pt x="3001299" y="2796866"/>
                  <a:pt x="3001299" y="2824548"/>
                </a:cubicBezTo>
                <a:cubicBezTo>
                  <a:pt x="3001299" y="2870685"/>
                  <a:pt x="2991328" y="2909678"/>
                  <a:pt x="2971385" y="2941527"/>
                </a:cubicBezTo>
                <a:cubicBezTo>
                  <a:pt x="2954418" y="2968613"/>
                  <a:pt x="2926885" y="2994510"/>
                  <a:pt x="2888785" y="3019215"/>
                </a:cubicBezTo>
                <a:cubicBezTo>
                  <a:pt x="2867354" y="3033205"/>
                  <a:pt x="2826277" y="3055529"/>
                  <a:pt x="2765555" y="3086188"/>
                </a:cubicBezTo>
                <a:cubicBezTo>
                  <a:pt x="2755137" y="3091545"/>
                  <a:pt x="2739436" y="3097871"/>
                  <a:pt x="2718451" y="3105163"/>
                </a:cubicBezTo>
                <a:cubicBezTo>
                  <a:pt x="2697467" y="3112456"/>
                  <a:pt x="2676258" y="3119823"/>
                  <a:pt x="2654827" y="3127264"/>
                </a:cubicBezTo>
                <a:lnTo>
                  <a:pt x="2654827" y="3155839"/>
                </a:lnTo>
                <a:lnTo>
                  <a:pt x="2706619" y="3156732"/>
                </a:lnTo>
                <a:cubicBezTo>
                  <a:pt x="2800381" y="3156732"/>
                  <a:pt x="2870032" y="3142594"/>
                  <a:pt x="2915574" y="3114316"/>
                </a:cubicBezTo>
                <a:cubicBezTo>
                  <a:pt x="2962604" y="3085146"/>
                  <a:pt x="2999216" y="3031419"/>
                  <a:pt x="3025409" y="2953135"/>
                </a:cubicBezTo>
                <a:cubicBezTo>
                  <a:pt x="3025409" y="2995403"/>
                  <a:pt x="3034339" y="3032907"/>
                  <a:pt x="3052198" y="3065649"/>
                </a:cubicBezTo>
                <a:cubicBezTo>
                  <a:pt x="3068867" y="3096308"/>
                  <a:pt x="3086577" y="3111637"/>
                  <a:pt x="3105330" y="3111637"/>
                </a:cubicBezTo>
                <a:lnTo>
                  <a:pt x="3107265" y="3111637"/>
                </a:lnTo>
                <a:lnTo>
                  <a:pt x="3137923" y="3111637"/>
                </a:lnTo>
                <a:lnTo>
                  <a:pt x="3137923" y="3111423"/>
                </a:lnTo>
                <a:lnTo>
                  <a:pt x="3171112" y="3111191"/>
                </a:lnTo>
                <a:cubicBezTo>
                  <a:pt x="3197008" y="3111191"/>
                  <a:pt x="3217844" y="3106875"/>
                  <a:pt x="3233620" y="3098243"/>
                </a:cubicBezTo>
                <a:cubicBezTo>
                  <a:pt x="3250884" y="3088718"/>
                  <a:pt x="3269041" y="3070710"/>
                  <a:pt x="3288091" y="3044218"/>
                </a:cubicBezTo>
                <a:cubicBezTo>
                  <a:pt x="3297020" y="3068031"/>
                  <a:pt x="3307810" y="3085220"/>
                  <a:pt x="3320461" y="3095787"/>
                </a:cubicBezTo>
                <a:cubicBezTo>
                  <a:pt x="3333111" y="3106354"/>
                  <a:pt x="3350003" y="3111637"/>
                  <a:pt x="3371137" y="3111637"/>
                </a:cubicBezTo>
                <a:lnTo>
                  <a:pt x="3812115" y="3111637"/>
                </a:lnTo>
                <a:lnTo>
                  <a:pt x="3843964" y="3111637"/>
                </a:lnTo>
                <a:lnTo>
                  <a:pt x="4057681" y="3111637"/>
                </a:lnTo>
                <a:lnTo>
                  <a:pt x="4057681" y="2990194"/>
                </a:lnTo>
                <a:lnTo>
                  <a:pt x="4009014" y="2713820"/>
                </a:lnTo>
                <a:lnTo>
                  <a:pt x="4025088" y="2720071"/>
                </a:lnTo>
                <a:cubicBezTo>
                  <a:pt x="4031636" y="2705783"/>
                  <a:pt x="4037515" y="2689561"/>
                  <a:pt x="4042724" y="2671404"/>
                </a:cubicBezTo>
                <a:cubicBezTo>
                  <a:pt x="4047933" y="2653247"/>
                  <a:pt x="4051877" y="2634643"/>
                  <a:pt x="4054556" y="2615593"/>
                </a:cubicBezTo>
                <a:cubicBezTo>
                  <a:pt x="4030445" y="2605473"/>
                  <a:pt x="4012884" y="2596245"/>
                  <a:pt x="4001870" y="2587911"/>
                </a:cubicBezTo>
                <a:cubicBezTo>
                  <a:pt x="3989369" y="2578684"/>
                  <a:pt x="3983118" y="2569159"/>
                  <a:pt x="3983118" y="2559336"/>
                </a:cubicBezTo>
                <a:cubicBezTo>
                  <a:pt x="3984309" y="2551597"/>
                  <a:pt x="3984904" y="2546834"/>
                  <a:pt x="3984904" y="2545049"/>
                </a:cubicBezTo>
                <a:close/>
                <a:moveTo>
                  <a:pt x="9094619" y="2528826"/>
                </a:moveTo>
                <a:cubicBezTo>
                  <a:pt x="9081225" y="2528826"/>
                  <a:pt x="9068798" y="2536342"/>
                  <a:pt x="9057338" y="2551374"/>
                </a:cubicBezTo>
                <a:cubicBezTo>
                  <a:pt x="9045878" y="2566405"/>
                  <a:pt x="9040148" y="2583744"/>
                  <a:pt x="9040148" y="2603389"/>
                </a:cubicBezTo>
                <a:cubicBezTo>
                  <a:pt x="9040148" y="2612617"/>
                  <a:pt x="9043125" y="2621100"/>
                  <a:pt x="9049078" y="2628839"/>
                </a:cubicBezTo>
                <a:cubicBezTo>
                  <a:pt x="9053840" y="2635090"/>
                  <a:pt x="9060835" y="2641043"/>
                  <a:pt x="9070063" y="2646698"/>
                </a:cubicBezTo>
                <a:cubicBezTo>
                  <a:pt x="9060240" y="2658307"/>
                  <a:pt x="9045804" y="2671701"/>
                  <a:pt x="9026754" y="2686882"/>
                </a:cubicBezTo>
                <a:cubicBezTo>
                  <a:pt x="9005620" y="2703551"/>
                  <a:pt x="8987165" y="2715606"/>
                  <a:pt x="8971390" y="2723047"/>
                </a:cubicBezTo>
                <a:lnTo>
                  <a:pt x="9003983" y="2723047"/>
                </a:lnTo>
                <a:cubicBezTo>
                  <a:pt x="9018866" y="2723047"/>
                  <a:pt x="9037321" y="2712332"/>
                  <a:pt x="9059347" y="2690900"/>
                </a:cubicBezTo>
                <a:cubicBezTo>
                  <a:pt x="9064705" y="2685542"/>
                  <a:pt x="9074825" y="2674678"/>
                  <a:pt x="9089708" y="2658307"/>
                </a:cubicBezTo>
                <a:lnTo>
                  <a:pt x="9126766" y="2680631"/>
                </a:lnTo>
                <a:cubicBezTo>
                  <a:pt x="9127659" y="2675273"/>
                  <a:pt x="9128552" y="2669915"/>
                  <a:pt x="9129445" y="2664558"/>
                </a:cubicBezTo>
                <a:cubicBezTo>
                  <a:pt x="9130338" y="2659200"/>
                  <a:pt x="9130785" y="2653991"/>
                  <a:pt x="9130785" y="2648931"/>
                </a:cubicBezTo>
                <a:cubicBezTo>
                  <a:pt x="9130785" y="2642978"/>
                  <a:pt x="9129147" y="2638364"/>
                  <a:pt x="9125873" y="2635090"/>
                </a:cubicBezTo>
                <a:cubicBezTo>
                  <a:pt x="9120813" y="2631220"/>
                  <a:pt x="9115902" y="2627202"/>
                  <a:pt x="9111139" y="2623035"/>
                </a:cubicBezTo>
                <a:cubicBezTo>
                  <a:pt x="9117092" y="2606664"/>
                  <a:pt x="9120887" y="2595427"/>
                  <a:pt x="9122525" y="2589325"/>
                </a:cubicBezTo>
                <a:cubicBezTo>
                  <a:pt x="9124162" y="2583223"/>
                  <a:pt x="9124980" y="2577344"/>
                  <a:pt x="9124980" y="2571689"/>
                </a:cubicBezTo>
                <a:cubicBezTo>
                  <a:pt x="9124980" y="2559783"/>
                  <a:pt x="9121855" y="2549662"/>
                  <a:pt x="9115604" y="2541328"/>
                </a:cubicBezTo>
                <a:cubicBezTo>
                  <a:pt x="9109353" y="2532994"/>
                  <a:pt x="9102358" y="2528826"/>
                  <a:pt x="9094619" y="2528826"/>
                </a:cubicBezTo>
                <a:close/>
                <a:moveTo>
                  <a:pt x="7408695" y="2528826"/>
                </a:moveTo>
                <a:cubicBezTo>
                  <a:pt x="7395301" y="2528826"/>
                  <a:pt x="7382873" y="2536342"/>
                  <a:pt x="7371413" y="2551374"/>
                </a:cubicBezTo>
                <a:cubicBezTo>
                  <a:pt x="7359953" y="2566405"/>
                  <a:pt x="7354224" y="2583744"/>
                  <a:pt x="7354224" y="2603389"/>
                </a:cubicBezTo>
                <a:cubicBezTo>
                  <a:pt x="7354224" y="2612617"/>
                  <a:pt x="7357200" y="2621100"/>
                  <a:pt x="7363153" y="2628839"/>
                </a:cubicBezTo>
                <a:cubicBezTo>
                  <a:pt x="7367916" y="2635090"/>
                  <a:pt x="7374911" y="2641043"/>
                  <a:pt x="7384138" y="2646698"/>
                </a:cubicBezTo>
                <a:cubicBezTo>
                  <a:pt x="7374315" y="2658307"/>
                  <a:pt x="7359879" y="2671701"/>
                  <a:pt x="7340829" y="2686882"/>
                </a:cubicBezTo>
                <a:cubicBezTo>
                  <a:pt x="7319695" y="2703551"/>
                  <a:pt x="7301241" y="2715606"/>
                  <a:pt x="7285465" y="2723047"/>
                </a:cubicBezTo>
                <a:lnTo>
                  <a:pt x="7318058" y="2723047"/>
                </a:lnTo>
                <a:cubicBezTo>
                  <a:pt x="7332941" y="2723047"/>
                  <a:pt x="7351396" y="2712332"/>
                  <a:pt x="7373422" y="2690900"/>
                </a:cubicBezTo>
                <a:cubicBezTo>
                  <a:pt x="7378780" y="2685542"/>
                  <a:pt x="7388900" y="2674678"/>
                  <a:pt x="7403783" y="2658307"/>
                </a:cubicBezTo>
                <a:lnTo>
                  <a:pt x="7440841" y="2680631"/>
                </a:lnTo>
                <a:cubicBezTo>
                  <a:pt x="7441734" y="2675273"/>
                  <a:pt x="7442627" y="2669915"/>
                  <a:pt x="7443520" y="2664558"/>
                </a:cubicBezTo>
                <a:cubicBezTo>
                  <a:pt x="7444413" y="2659200"/>
                  <a:pt x="7444860" y="2653991"/>
                  <a:pt x="7444860" y="2648931"/>
                </a:cubicBezTo>
                <a:cubicBezTo>
                  <a:pt x="7444860" y="2642978"/>
                  <a:pt x="7443223" y="2638364"/>
                  <a:pt x="7439948" y="2635090"/>
                </a:cubicBezTo>
                <a:cubicBezTo>
                  <a:pt x="7434888" y="2631220"/>
                  <a:pt x="7429977" y="2627202"/>
                  <a:pt x="7425215" y="2623035"/>
                </a:cubicBezTo>
                <a:cubicBezTo>
                  <a:pt x="7431168" y="2606664"/>
                  <a:pt x="7434963" y="2595427"/>
                  <a:pt x="7436600" y="2589325"/>
                </a:cubicBezTo>
                <a:cubicBezTo>
                  <a:pt x="7438237" y="2583223"/>
                  <a:pt x="7439056" y="2577344"/>
                  <a:pt x="7439056" y="2571689"/>
                </a:cubicBezTo>
                <a:cubicBezTo>
                  <a:pt x="7439056" y="2559783"/>
                  <a:pt x="7435930" y="2549662"/>
                  <a:pt x="7429679" y="2541328"/>
                </a:cubicBezTo>
                <a:cubicBezTo>
                  <a:pt x="7423429" y="2532994"/>
                  <a:pt x="7416434" y="2528826"/>
                  <a:pt x="7408695" y="2528826"/>
                </a:cubicBezTo>
                <a:close/>
                <a:moveTo>
                  <a:pt x="8237370" y="2525850"/>
                </a:moveTo>
                <a:cubicBezTo>
                  <a:pt x="8173373" y="2552043"/>
                  <a:pt x="8128576" y="2570350"/>
                  <a:pt x="8102978" y="2580767"/>
                </a:cubicBezTo>
                <a:cubicBezTo>
                  <a:pt x="8090774" y="2592376"/>
                  <a:pt x="8084672" y="2604877"/>
                  <a:pt x="8084672" y="2618272"/>
                </a:cubicBezTo>
                <a:cubicBezTo>
                  <a:pt x="8144203" y="2594162"/>
                  <a:pt x="8187661" y="2576600"/>
                  <a:pt x="8215045" y="2565587"/>
                </a:cubicBezTo>
                <a:cubicBezTo>
                  <a:pt x="8229928" y="2552788"/>
                  <a:pt x="8237370" y="2539542"/>
                  <a:pt x="8237370" y="2525850"/>
                </a:cubicBezTo>
                <a:close/>
                <a:moveTo>
                  <a:pt x="11677913" y="2522864"/>
                </a:moveTo>
                <a:lnTo>
                  <a:pt x="11539863" y="2727792"/>
                </a:lnTo>
                <a:cubicBezTo>
                  <a:pt x="11539941" y="2726610"/>
                  <a:pt x="11537391" y="2725502"/>
                  <a:pt x="11532216" y="2724468"/>
                </a:cubicBezTo>
                <a:cubicBezTo>
                  <a:pt x="11527039" y="2723434"/>
                  <a:pt x="11521551" y="2722917"/>
                  <a:pt x="11515751" y="2722917"/>
                </a:cubicBezTo>
                <a:cubicBezTo>
                  <a:pt x="11497338" y="2722917"/>
                  <a:pt x="11480857" y="2727175"/>
                  <a:pt x="11466308" y="2735692"/>
                </a:cubicBezTo>
                <a:cubicBezTo>
                  <a:pt x="11451760" y="2744209"/>
                  <a:pt x="11437964" y="2756089"/>
                  <a:pt x="11424919" y="2771332"/>
                </a:cubicBezTo>
                <a:cubicBezTo>
                  <a:pt x="11411873" y="2786575"/>
                  <a:pt x="11399473" y="2803867"/>
                  <a:pt x="11387717" y="2823208"/>
                </a:cubicBezTo>
                <a:cubicBezTo>
                  <a:pt x="11375959" y="2842548"/>
                  <a:pt x="11359499" y="2867166"/>
                  <a:pt x="11338332" y="2897061"/>
                </a:cubicBezTo>
                <a:cubicBezTo>
                  <a:pt x="11330256" y="2909917"/>
                  <a:pt x="11320123" y="2926620"/>
                  <a:pt x="11307933" y="2947172"/>
                </a:cubicBezTo>
                <a:cubicBezTo>
                  <a:pt x="11295744" y="2967723"/>
                  <a:pt x="11284445" y="2980699"/>
                  <a:pt x="11274035" y="2986101"/>
                </a:cubicBezTo>
                <a:cubicBezTo>
                  <a:pt x="11276684" y="3005794"/>
                  <a:pt x="11284385" y="3021158"/>
                  <a:pt x="11297137" y="3032195"/>
                </a:cubicBezTo>
                <a:cubicBezTo>
                  <a:pt x="11309889" y="3043231"/>
                  <a:pt x="11322193" y="3048749"/>
                  <a:pt x="11334048" y="3048749"/>
                </a:cubicBezTo>
                <a:lnTo>
                  <a:pt x="11304290" y="3132766"/>
                </a:lnTo>
                <a:lnTo>
                  <a:pt x="11317984" y="3138527"/>
                </a:lnTo>
                <a:lnTo>
                  <a:pt x="11387203" y="3076563"/>
                </a:lnTo>
                <a:lnTo>
                  <a:pt x="11475254" y="3076563"/>
                </a:lnTo>
                <a:cubicBezTo>
                  <a:pt x="11493289" y="3076563"/>
                  <a:pt x="11512472" y="3077701"/>
                  <a:pt x="11532803" y="3079976"/>
                </a:cubicBezTo>
                <a:cubicBezTo>
                  <a:pt x="11553133" y="3082252"/>
                  <a:pt x="11574449" y="3083390"/>
                  <a:pt x="11596750" y="3083390"/>
                </a:cubicBezTo>
                <a:cubicBezTo>
                  <a:pt x="11624867" y="3083390"/>
                  <a:pt x="11648989" y="3079453"/>
                  <a:pt x="11669118" y="3071579"/>
                </a:cubicBezTo>
                <a:cubicBezTo>
                  <a:pt x="11689247" y="3063704"/>
                  <a:pt x="11700661" y="3053005"/>
                  <a:pt x="11703362" y="3039481"/>
                </a:cubicBezTo>
                <a:lnTo>
                  <a:pt x="11706730" y="3088763"/>
                </a:lnTo>
                <a:lnTo>
                  <a:pt x="11766236" y="3088763"/>
                </a:lnTo>
                <a:lnTo>
                  <a:pt x="11770210" y="3112665"/>
                </a:lnTo>
                <a:lnTo>
                  <a:pt x="11873121" y="3108288"/>
                </a:lnTo>
                <a:lnTo>
                  <a:pt x="11873121" y="2744875"/>
                </a:lnTo>
                <a:lnTo>
                  <a:pt x="11770256" y="2744875"/>
                </a:lnTo>
                <a:lnTo>
                  <a:pt x="11766353" y="2766826"/>
                </a:lnTo>
                <a:lnTo>
                  <a:pt x="11706823" y="2766826"/>
                </a:lnTo>
                <a:lnTo>
                  <a:pt x="11705229" y="2784881"/>
                </a:lnTo>
                <a:lnTo>
                  <a:pt x="11603296" y="2749642"/>
                </a:lnTo>
                <a:lnTo>
                  <a:pt x="11732110" y="2557497"/>
                </a:lnTo>
                <a:close/>
                <a:moveTo>
                  <a:pt x="3374560" y="2522129"/>
                </a:moveTo>
                <a:lnTo>
                  <a:pt x="3365184" y="2524808"/>
                </a:lnTo>
                <a:cubicBezTo>
                  <a:pt x="3365184" y="2537607"/>
                  <a:pt x="3362505" y="2549960"/>
                  <a:pt x="3357147" y="2561866"/>
                </a:cubicBezTo>
                <a:cubicBezTo>
                  <a:pt x="3350599" y="2576749"/>
                  <a:pt x="3341669" y="2584190"/>
                  <a:pt x="3330358" y="2584190"/>
                </a:cubicBezTo>
                <a:cubicBezTo>
                  <a:pt x="3322024" y="2584190"/>
                  <a:pt x="3316071" y="2579577"/>
                  <a:pt x="3312499" y="2570350"/>
                </a:cubicBezTo>
                <a:cubicBezTo>
                  <a:pt x="3311010" y="2567075"/>
                  <a:pt x="3309075" y="2558146"/>
                  <a:pt x="3306694" y="2543560"/>
                </a:cubicBezTo>
                <a:lnTo>
                  <a:pt x="3297318" y="2546239"/>
                </a:lnTo>
                <a:cubicBezTo>
                  <a:pt x="3291960" y="2568563"/>
                  <a:pt x="3287495" y="2583595"/>
                  <a:pt x="3283924" y="2591334"/>
                </a:cubicBezTo>
                <a:cubicBezTo>
                  <a:pt x="3276185" y="2608003"/>
                  <a:pt x="3265916" y="2616337"/>
                  <a:pt x="3253116" y="2616337"/>
                </a:cubicBezTo>
                <a:cubicBezTo>
                  <a:pt x="3247758" y="2616337"/>
                  <a:pt x="3243740" y="2613733"/>
                  <a:pt x="3241061" y="2608524"/>
                </a:cubicBezTo>
                <a:cubicBezTo>
                  <a:pt x="3238382" y="2603315"/>
                  <a:pt x="3237043" y="2597436"/>
                  <a:pt x="3237043" y="2590888"/>
                </a:cubicBezTo>
                <a:cubicBezTo>
                  <a:pt x="3237043" y="2587316"/>
                  <a:pt x="3237341" y="2582851"/>
                  <a:pt x="3237936" y="2577493"/>
                </a:cubicBezTo>
                <a:cubicBezTo>
                  <a:pt x="3238531" y="2572135"/>
                  <a:pt x="3238829" y="2568266"/>
                  <a:pt x="3238829" y="2565885"/>
                </a:cubicBezTo>
                <a:lnTo>
                  <a:pt x="3229452" y="2569903"/>
                </a:lnTo>
                <a:cubicBezTo>
                  <a:pt x="3225583" y="2579428"/>
                  <a:pt x="3222606" y="2587911"/>
                  <a:pt x="3220523" y="2595352"/>
                </a:cubicBezTo>
                <a:cubicBezTo>
                  <a:pt x="3218439" y="2602794"/>
                  <a:pt x="3217397" y="2610384"/>
                  <a:pt x="3217397" y="2618123"/>
                </a:cubicBezTo>
                <a:cubicBezTo>
                  <a:pt x="3217397" y="2633006"/>
                  <a:pt x="3220523" y="2644689"/>
                  <a:pt x="3226774" y="2653172"/>
                </a:cubicBezTo>
                <a:cubicBezTo>
                  <a:pt x="3233024" y="2661656"/>
                  <a:pt x="3242401" y="2665897"/>
                  <a:pt x="3254902" y="2665897"/>
                </a:cubicBezTo>
                <a:cubicBezTo>
                  <a:pt x="3265320" y="2665897"/>
                  <a:pt x="3275291" y="2661134"/>
                  <a:pt x="3284816" y="2651609"/>
                </a:cubicBezTo>
                <a:cubicBezTo>
                  <a:pt x="3290174" y="2646252"/>
                  <a:pt x="3295979" y="2638215"/>
                  <a:pt x="3302229" y="2627500"/>
                </a:cubicBezTo>
                <a:cubicBezTo>
                  <a:pt x="3307885" y="2631369"/>
                  <a:pt x="3312945" y="2634197"/>
                  <a:pt x="3317410" y="2635983"/>
                </a:cubicBezTo>
                <a:cubicBezTo>
                  <a:pt x="3321875" y="2637768"/>
                  <a:pt x="3326786" y="2638662"/>
                  <a:pt x="3332144" y="2638662"/>
                </a:cubicBezTo>
                <a:cubicBezTo>
                  <a:pt x="3347324" y="2638662"/>
                  <a:pt x="3359231" y="2630625"/>
                  <a:pt x="3367863" y="2614551"/>
                </a:cubicBezTo>
                <a:cubicBezTo>
                  <a:pt x="3375601" y="2600264"/>
                  <a:pt x="3379471" y="2581958"/>
                  <a:pt x="3379471" y="2559634"/>
                </a:cubicBezTo>
                <a:cubicBezTo>
                  <a:pt x="3379471" y="2554276"/>
                  <a:pt x="3378950" y="2548100"/>
                  <a:pt x="3377909" y="2541105"/>
                </a:cubicBezTo>
                <a:cubicBezTo>
                  <a:pt x="3376867" y="2534110"/>
                  <a:pt x="3375750" y="2527784"/>
                  <a:pt x="3374560" y="2522129"/>
                </a:cubicBezTo>
                <a:close/>
                <a:moveTo>
                  <a:pt x="9815245" y="2508735"/>
                </a:moveTo>
                <a:cubicBezTo>
                  <a:pt x="9820603" y="2508735"/>
                  <a:pt x="9826110" y="2512158"/>
                  <a:pt x="9831765" y="2519004"/>
                </a:cubicBezTo>
                <a:cubicBezTo>
                  <a:pt x="9837421" y="2525850"/>
                  <a:pt x="9840248" y="2533291"/>
                  <a:pt x="9840248" y="2541328"/>
                </a:cubicBezTo>
                <a:cubicBezTo>
                  <a:pt x="9840248" y="2543709"/>
                  <a:pt x="9839058" y="2547876"/>
                  <a:pt x="9836676" y="2553830"/>
                </a:cubicBezTo>
                <a:lnTo>
                  <a:pt x="9817031" y="2538649"/>
                </a:lnTo>
                <a:cubicBezTo>
                  <a:pt x="9809590" y="2531505"/>
                  <a:pt x="9805869" y="2524659"/>
                  <a:pt x="9805869" y="2518111"/>
                </a:cubicBezTo>
                <a:cubicBezTo>
                  <a:pt x="9805869" y="2516027"/>
                  <a:pt x="9806687" y="2513943"/>
                  <a:pt x="9808325" y="2511860"/>
                </a:cubicBezTo>
                <a:cubicBezTo>
                  <a:pt x="9809962" y="2509776"/>
                  <a:pt x="9812269" y="2508735"/>
                  <a:pt x="9815245" y="2508735"/>
                </a:cubicBezTo>
                <a:close/>
                <a:moveTo>
                  <a:pt x="10175260" y="2499507"/>
                </a:moveTo>
                <a:cubicBezTo>
                  <a:pt x="10162461" y="2528677"/>
                  <a:pt x="10153829" y="2550034"/>
                  <a:pt x="10149364" y="2563578"/>
                </a:cubicBezTo>
                <a:cubicBezTo>
                  <a:pt x="10144899" y="2577121"/>
                  <a:pt x="10139244" y="2599520"/>
                  <a:pt x="10132398" y="2630774"/>
                </a:cubicBezTo>
                <a:lnTo>
                  <a:pt x="10158294" y="2646847"/>
                </a:lnTo>
                <a:cubicBezTo>
                  <a:pt x="10172879" y="2704890"/>
                  <a:pt x="10180916" y="2737186"/>
                  <a:pt x="10182404" y="2743734"/>
                </a:cubicBezTo>
                <a:cubicBezTo>
                  <a:pt x="10188357" y="2771118"/>
                  <a:pt x="10192673" y="2797461"/>
                  <a:pt x="10195352" y="2822762"/>
                </a:cubicBezTo>
                <a:cubicBezTo>
                  <a:pt x="10198031" y="2848063"/>
                  <a:pt x="10199371" y="2879019"/>
                  <a:pt x="10199371" y="2915631"/>
                </a:cubicBezTo>
                <a:cubicBezTo>
                  <a:pt x="10178535" y="2932597"/>
                  <a:pt x="10162610" y="2945099"/>
                  <a:pt x="10151597" y="2953135"/>
                </a:cubicBezTo>
                <a:cubicBezTo>
                  <a:pt x="10118557" y="2977841"/>
                  <a:pt x="10098465" y="2990194"/>
                  <a:pt x="10091321" y="2990194"/>
                </a:cubicBezTo>
                <a:lnTo>
                  <a:pt x="10066169" y="2990194"/>
                </a:lnTo>
                <a:lnTo>
                  <a:pt x="10031939" y="2990194"/>
                </a:lnTo>
                <a:lnTo>
                  <a:pt x="9975087" y="2990194"/>
                </a:lnTo>
                <a:cubicBezTo>
                  <a:pt x="9959906" y="2990194"/>
                  <a:pt x="9943386" y="2990714"/>
                  <a:pt x="9925527" y="2991756"/>
                </a:cubicBezTo>
                <a:cubicBezTo>
                  <a:pt x="9907667" y="2992798"/>
                  <a:pt x="9887873" y="2995105"/>
                  <a:pt x="9866144" y="2998677"/>
                </a:cubicBezTo>
                <a:cubicBezTo>
                  <a:pt x="9895910" y="2986175"/>
                  <a:pt x="9918234" y="2966530"/>
                  <a:pt x="9933117" y="2939741"/>
                </a:cubicBezTo>
                <a:cubicBezTo>
                  <a:pt x="9946809" y="2915333"/>
                  <a:pt x="9953655" y="2885865"/>
                  <a:pt x="9953655" y="2851337"/>
                </a:cubicBezTo>
                <a:cubicBezTo>
                  <a:pt x="9953655" y="2826334"/>
                  <a:pt x="9948893" y="2801033"/>
                  <a:pt x="9939368" y="2775435"/>
                </a:cubicBezTo>
                <a:cubicBezTo>
                  <a:pt x="9928354" y="2745669"/>
                  <a:pt x="9915258" y="2730786"/>
                  <a:pt x="9900077" y="2730786"/>
                </a:cubicBezTo>
                <a:cubicBezTo>
                  <a:pt x="9881325" y="2730786"/>
                  <a:pt x="9860787" y="2748199"/>
                  <a:pt x="9838462" y="2783025"/>
                </a:cubicBezTo>
                <a:cubicBezTo>
                  <a:pt x="9813162" y="2822911"/>
                  <a:pt x="9783991" y="2887651"/>
                  <a:pt x="9750951" y="2977245"/>
                </a:cubicBezTo>
                <a:cubicBezTo>
                  <a:pt x="9743510" y="2978734"/>
                  <a:pt x="9730413" y="2981561"/>
                  <a:pt x="9711661" y="2985729"/>
                </a:cubicBezTo>
                <a:cubicBezTo>
                  <a:pt x="9694992" y="2988705"/>
                  <a:pt x="9678621" y="2990194"/>
                  <a:pt x="9662547" y="2990194"/>
                </a:cubicBezTo>
                <a:lnTo>
                  <a:pt x="9656594" y="2990194"/>
                </a:lnTo>
                <a:lnTo>
                  <a:pt x="9656594" y="2965637"/>
                </a:lnTo>
                <a:cubicBezTo>
                  <a:pt x="9656594" y="2919798"/>
                  <a:pt x="9648260" y="2880656"/>
                  <a:pt x="9631591" y="2848211"/>
                </a:cubicBezTo>
                <a:cubicBezTo>
                  <a:pt x="9614922" y="2815767"/>
                  <a:pt x="9594682" y="2799545"/>
                  <a:pt x="9570869" y="2799545"/>
                </a:cubicBezTo>
                <a:cubicBezTo>
                  <a:pt x="9542294" y="2799545"/>
                  <a:pt x="9516845" y="2822018"/>
                  <a:pt x="9494521" y="2866964"/>
                </a:cubicBezTo>
                <a:cubicBezTo>
                  <a:pt x="9473982" y="2908338"/>
                  <a:pt x="9463713" y="2951350"/>
                  <a:pt x="9463713" y="2995998"/>
                </a:cubicBezTo>
                <a:cubicBezTo>
                  <a:pt x="9463713" y="3029038"/>
                  <a:pt x="9472420" y="3055157"/>
                  <a:pt x="9489832" y="3074356"/>
                </a:cubicBezTo>
                <a:cubicBezTo>
                  <a:pt x="9507245" y="3093555"/>
                  <a:pt x="9530686" y="3103154"/>
                  <a:pt x="9560154" y="3103154"/>
                </a:cubicBezTo>
                <a:cubicBezTo>
                  <a:pt x="9568488" y="3103154"/>
                  <a:pt x="9578906" y="3102261"/>
                  <a:pt x="9591408" y="3100475"/>
                </a:cubicBezTo>
                <a:cubicBezTo>
                  <a:pt x="9555689" y="3142742"/>
                  <a:pt x="9521161" y="3173401"/>
                  <a:pt x="9487823" y="3192451"/>
                </a:cubicBezTo>
                <a:cubicBezTo>
                  <a:pt x="9459546" y="3208524"/>
                  <a:pt x="9430971" y="3216561"/>
                  <a:pt x="9402098" y="3216561"/>
                </a:cubicBezTo>
                <a:cubicBezTo>
                  <a:pt x="9380667" y="3216561"/>
                  <a:pt x="9361468" y="3213585"/>
                  <a:pt x="9344502" y="3207631"/>
                </a:cubicBezTo>
                <a:cubicBezTo>
                  <a:pt x="9323963" y="3200488"/>
                  <a:pt x="9297621" y="3186200"/>
                  <a:pt x="9265474" y="3164769"/>
                </a:cubicBezTo>
                <a:lnTo>
                  <a:pt x="9246722" y="3190665"/>
                </a:lnTo>
                <a:cubicBezTo>
                  <a:pt x="9307444" y="3237099"/>
                  <a:pt x="9352464" y="3268204"/>
                  <a:pt x="9381783" y="3283980"/>
                </a:cubicBezTo>
                <a:cubicBezTo>
                  <a:pt x="9411102" y="3299756"/>
                  <a:pt x="9438115" y="3307644"/>
                  <a:pt x="9462820" y="3307644"/>
                </a:cubicBezTo>
                <a:cubicBezTo>
                  <a:pt x="9505087" y="3307644"/>
                  <a:pt x="9547950" y="3282641"/>
                  <a:pt x="9591408" y="3232635"/>
                </a:cubicBezTo>
                <a:cubicBezTo>
                  <a:pt x="9613137" y="3207631"/>
                  <a:pt x="9629433" y="3182479"/>
                  <a:pt x="9640298" y="3157179"/>
                </a:cubicBezTo>
                <a:lnTo>
                  <a:pt x="9650019" y="3111637"/>
                </a:lnTo>
                <a:lnTo>
                  <a:pt x="9724162" y="3111637"/>
                </a:lnTo>
                <a:cubicBezTo>
                  <a:pt x="9724162" y="3172955"/>
                  <a:pt x="9739120" y="3225416"/>
                  <a:pt x="9769034" y="3269023"/>
                </a:cubicBezTo>
                <a:cubicBezTo>
                  <a:pt x="9798948" y="3312630"/>
                  <a:pt x="9834593" y="3334433"/>
                  <a:pt x="9875967" y="3334433"/>
                </a:cubicBezTo>
                <a:cubicBezTo>
                  <a:pt x="9892636" y="3334433"/>
                  <a:pt x="9906328" y="3327810"/>
                  <a:pt x="9917044" y="3314564"/>
                </a:cubicBezTo>
                <a:cubicBezTo>
                  <a:pt x="9927759" y="3301319"/>
                  <a:pt x="9939368" y="3276092"/>
                  <a:pt x="9951869" y="3238885"/>
                </a:cubicBezTo>
                <a:cubicBezTo>
                  <a:pt x="9958715" y="3219835"/>
                  <a:pt x="9963031" y="3206590"/>
                  <a:pt x="9964817" y="3199148"/>
                </a:cubicBezTo>
                <a:cubicBezTo>
                  <a:pt x="9968092" y="3186052"/>
                  <a:pt x="9969729" y="3173699"/>
                  <a:pt x="9969729" y="3162090"/>
                </a:cubicBezTo>
                <a:cubicBezTo>
                  <a:pt x="9969729" y="3149886"/>
                  <a:pt x="9964669" y="3139915"/>
                  <a:pt x="9954548" y="3132176"/>
                </a:cubicBezTo>
                <a:cubicBezTo>
                  <a:pt x="9943833" y="3126222"/>
                  <a:pt x="9933117" y="3120121"/>
                  <a:pt x="9922401" y="3113870"/>
                </a:cubicBezTo>
                <a:cubicBezTo>
                  <a:pt x="9936391" y="3112679"/>
                  <a:pt x="9946958" y="3112009"/>
                  <a:pt x="9954102" y="3111861"/>
                </a:cubicBezTo>
                <a:cubicBezTo>
                  <a:pt x="9961246" y="3111712"/>
                  <a:pt x="9968240" y="3111637"/>
                  <a:pt x="9975087" y="3111637"/>
                </a:cubicBezTo>
                <a:lnTo>
                  <a:pt x="10031939" y="3111637"/>
                </a:lnTo>
                <a:lnTo>
                  <a:pt x="10066169" y="3111637"/>
                </a:lnTo>
                <a:lnTo>
                  <a:pt x="10508189" y="3111637"/>
                </a:lnTo>
                <a:lnTo>
                  <a:pt x="10541824" y="3111637"/>
                </a:lnTo>
                <a:lnTo>
                  <a:pt x="10753755" y="3111637"/>
                </a:lnTo>
                <a:lnTo>
                  <a:pt x="10753755" y="2990194"/>
                </a:lnTo>
                <a:lnTo>
                  <a:pt x="10705088" y="2713820"/>
                </a:lnTo>
                <a:lnTo>
                  <a:pt x="10721162" y="2720071"/>
                </a:lnTo>
                <a:cubicBezTo>
                  <a:pt x="10727710" y="2705783"/>
                  <a:pt x="10733589" y="2689561"/>
                  <a:pt x="10738798" y="2671404"/>
                </a:cubicBezTo>
                <a:cubicBezTo>
                  <a:pt x="10744007" y="2653247"/>
                  <a:pt x="10747951" y="2634643"/>
                  <a:pt x="10750630" y="2615593"/>
                </a:cubicBezTo>
                <a:cubicBezTo>
                  <a:pt x="10726520" y="2605473"/>
                  <a:pt x="10708958" y="2596245"/>
                  <a:pt x="10697945" y="2587911"/>
                </a:cubicBezTo>
                <a:cubicBezTo>
                  <a:pt x="10685443" y="2578684"/>
                  <a:pt x="10679192" y="2569159"/>
                  <a:pt x="10679192" y="2559336"/>
                </a:cubicBezTo>
                <a:cubicBezTo>
                  <a:pt x="10680383" y="2551597"/>
                  <a:pt x="10680978" y="2546834"/>
                  <a:pt x="10680978" y="2545049"/>
                </a:cubicBezTo>
                <a:lnTo>
                  <a:pt x="10660440" y="2534333"/>
                </a:lnTo>
                <a:cubicBezTo>
                  <a:pt x="10644069" y="2565587"/>
                  <a:pt x="10632460" y="2592525"/>
                  <a:pt x="10625614" y="2615147"/>
                </a:cubicBezTo>
                <a:cubicBezTo>
                  <a:pt x="10620256" y="2633006"/>
                  <a:pt x="10617578" y="2650717"/>
                  <a:pt x="10617578" y="2668278"/>
                </a:cubicBezTo>
                <a:lnTo>
                  <a:pt x="10646153" y="2687031"/>
                </a:lnTo>
                <a:lnTo>
                  <a:pt x="10700177" y="2990194"/>
                </a:lnTo>
                <a:lnTo>
                  <a:pt x="10541824" y="2990194"/>
                </a:lnTo>
                <a:lnTo>
                  <a:pt x="10541824" y="2897771"/>
                </a:lnTo>
                <a:cubicBezTo>
                  <a:pt x="10541824" y="2859076"/>
                  <a:pt x="10529918" y="2829459"/>
                  <a:pt x="10506105" y="2808921"/>
                </a:cubicBezTo>
                <a:cubicBezTo>
                  <a:pt x="10484972" y="2790764"/>
                  <a:pt x="10456843" y="2781685"/>
                  <a:pt x="10421720" y="2781685"/>
                </a:cubicBezTo>
                <a:cubicBezTo>
                  <a:pt x="10408623" y="2781685"/>
                  <a:pt x="10389573" y="2788532"/>
                  <a:pt x="10364570" y="2802224"/>
                </a:cubicBezTo>
                <a:cubicBezTo>
                  <a:pt x="10345520" y="2812642"/>
                  <a:pt x="10323940" y="2826334"/>
                  <a:pt x="10299829" y="2843300"/>
                </a:cubicBezTo>
                <a:cubicBezTo>
                  <a:pt x="10284054" y="2854611"/>
                  <a:pt x="10268427" y="2865922"/>
                  <a:pt x="10252949" y="2877233"/>
                </a:cubicBezTo>
                <a:cubicBezTo>
                  <a:pt x="10255032" y="2866815"/>
                  <a:pt x="10256297" y="2859150"/>
                  <a:pt x="10256744" y="2854239"/>
                </a:cubicBezTo>
                <a:cubicBezTo>
                  <a:pt x="10257190" y="2849328"/>
                  <a:pt x="10257413" y="2842556"/>
                  <a:pt x="10257413" y="2833924"/>
                </a:cubicBezTo>
                <a:lnTo>
                  <a:pt x="10257413" y="2829013"/>
                </a:lnTo>
                <a:cubicBezTo>
                  <a:pt x="10257413" y="2813237"/>
                  <a:pt x="10255851" y="2795303"/>
                  <a:pt x="10252725" y="2775211"/>
                </a:cubicBezTo>
                <a:cubicBezTo>
                  <a:pt x="10249600" y="2755119"/>
                  <a:pt x="10243424" y="2723940"/>
                  <a:pt x="10234196" y="2681673"/>
                </a:cubicBezTo>
                <a:lnTo>
                  <a:pt x="10250270" y="2687031"/>
                </a:lnTo>
                <a:cubicBezTo>
                  <a:pt x="10258902" y="2665599"/>
                  <a:pt x="10264855" y="2649824"/>
                  <a:pt x="10268129" y="2639703"/>
                </a:cubicBezTo>
                <a:cubicBezTo>
                  <a:pt x="10274678" y="2619463"/>
                  <a:pt x="10279440" y="2597734"/>
                  <a:pt x="10282417" y="2574517"/>
                </a:cubicBezTo>
                <a:cubicBezTo>
                  <a:pt x="10262771" y="2567075"/>
                  <a:pt x="10248037" y="2560973"/>
                  <a:pt x="10238215" y="2556211"/>
                </a:cubicBezTo>
                <a:cubicBezTo>
                  <a:pt x="10208747" y="2541923"/>
                  <a:pt x="10194013" y="2529571"/>
                  <a:pt x="10194013" y="2519152"/>
                </a:cubicBezTo>
                <a:cubicBezTo>
                  <a:pt x="10195203" y="2513200"/>
                  <a:pt x="10195799" y="2509330"/>
                  <a:pt x="10195799" y="2507544"/>
                </a:cubicBezTo>
                <a:close/>
                <a:moveTo>
                  <a:pt x="7670186" y="2499507"/>
                </a:moveTo>
                <a:cubicBezTo>
                  <a:pt x="7657386" y="2528677"/>
                  <a:pt x="7648754" y="2550034"/>
                  <a:pt x="7644290" y="2563578"/>
                </a:cubicBezTo>
                <a:cubicBezTo>
                  <a:pt x="7639825" y="2577121"/>
                  <a:pt x="7634169" y="2599520"/>
                  <a:pt x="7627323" y="2630774"/>
                </a:cubicBezTo>
                <a:lnTo>
                  <a:pt x="7653219" y="2646847"/>
                </a:lnTo>
                <a:cubicBezTo>
                  <a:pt x="7667804" y="2704890"/>
                  <a:pt x="7675841" y="2737186"/>
                  <a:pt x="7677329" y="2743734"/>
                </a:cubicBezTo>
                <a:cubicBezTo>
                  <a:pt x="7683282" y="2771118"/>
                  <a:pt x="7687598" y="2797461"/>
                  <a:pt x="7690277" y="2822762"/>
                </a:cubicBezTo>
                <a:cubicBezTo>
                  <a:pt x="7692956" y="2848063"/>
                  <a:pt x="7694296" y="2879019"/>
                  <a:pt x="7694296" y="2915631"/>
                </a:cubicBezTo>
                <a:cubicBezTo>
                  <a:pt x="7673460" y="2932597"/>
                  <a:pt x="7657535" y="2945099"/>
                  <a:pt x="7646522" y="2953135"/>
                </a:cubicBezTo>
                <a:cubicBezTo>
                  <a:pt x="7613482" y="2977841"/>
                  <a:pt x="7593390" y="2990194"/>
                  <a:pt x="7586247" y="2990194"/>
                </a:cubicBezTo>
                <a:lnTo>
                  <a:pt x="7553654" y="2990194"/>
                </a:lnTo>
                <a:lnTo>
                  <a:pt x="7553654" y="2985282"/>
                </a:lnTo>
                <a:cubicBezTo>
                  <a:pt x="7553654" y="2950754"/>
                  <a:pt x="7548147" y="2919947"/>
                  <a:pt x="7537133" y="2892860"/>
                </a:cubicBezTo>
                <a:cubicBezTo>
                  <a:pt x="7526120" y="2865773"/>
                  <a:pt x="7510493" y="2841812"/>
                  <a:pt x="7490252" y="2820976"/>
                </a:cubicBezTo>
                <a:lnTo>
                  <a:pt x="7465249" y="2941527"/>
                </a:lnTo>
                <a:cubicBezTo>
                  <a:pt x="7480727" y="2956112"/>
                  <a:pt x="7493824" y="2974418"/>
                  <a:pt x="7504540" y="2996444"/>
                </a:cubicBezTo>
                <a:cubicBezTo>
                  <a:pt x="7514065" y="3015792"/>
                  <a:pt x="7518827" y="3031419"/>
                  <a:pt x="7518827" y="3043325"/>
                </a:cubicBezTo>
                <a:cubicBezTo>
                  <a:pt x="7518827" y="3067138"/>
                  <a:pt x="7494122" y="3101070"/>
                  <a:pt x="7444711" y="3145124"/>
                </a:cubicBezTo>
                <a:cubicBezTo>
                  <a:pt x="7409290" y="3176675"/>
                  <a:pt x="7381310" y="3198255"/>
                  <a:pt x="7360772" y="3209864"/>
                </a:cubicBezTo>
                <a:cubicBezTo>
                  <a:pt x="7340234" y="3221473"/>
                  <a:pt x="7319695" y="3227277"/>
                  <a:pt x="7299157" y="3227277"/>
                </a:cubicBezTo>
                <a:cubicBezTo>
                  <a:pt x="7280107" y="3227277"/>
                  <a:pt x="7262397" y="3224151"/>
                  <a:pt x="7246025" y="3217901"/>
                </a:cubicBezTo>
                <a:cubicBezTo>
                  <a:pt x="7229654" y="3211650"/>
                  <a:pt x="7208074" y="3199595"/>
                  <a:pt x="7181285" y="3181735"/>
                </a:cubicBezTo>
                <a:lnTo>
                  <a:pt x="7162533" y="3209417"/>
                </a:lnTo>
                <a:cubicBezTo>
                  <a:pt x="7218195" y="3247815"/>
                  <a:pt x="7259122" y="3273413"/>
                  <a:pt x="7285316" y="3286213"/>
                </a:cubicBezTo>
                <a:cubicBezTo>
                  <a:pt x="7315379" y="3301095"/>
                  <a:pt x="7343508" y="3308537"/>
                  <a:pt x="7369702" y="3308537"/>
                </a:cubicBezTo>
                <a:cubicBezTo>
                  <a:pt x="7391728" y="3308537"/>
                  <a:pt x="7418220" y="3296333"/>
                  <a:pt x="7449176" y="3271925"/>
                </a:cubicBezTo>
                <a:cubicBezTo>
                  <a:pt x="7477156" y="3249899"/>
                  <a:pt x="7501563" y="3223928"/>
                  <a:pt x="7522399" y="3194014"/>
                </a:cubicBezTo>
                <a:cubicBezTo>
                  <a:pt x="7543235" y="3164099"/>
                  <a:pt x="7553654" y="3140063"/>
                  <a:pt x="7553654" y="3121906"/>
                </a:cubicBezTo>
                <a:lnTo>
                  <a:pt x="7553654" y="3111637"/>
                </a:lnTo>
                <a:lnTo>
                  <a:pt x="8003114" y="3111637"/>
                </a:lnTo>
                <a:lnTo>
                  <a:pt x="8036749" y="3111637"/>
                </a:lnTo>
                <a:lnTo>
                  <a:pt x="8066961" y="3111637"/>
                </a:lnTo>
                <a:cubicBezTo>
                  <a:pt x="8091072" y="3111637"/>
                  <a:pt x="8111759" y="3107024"/>
                  <a:pt x="8129023" y="3097796"/>
                </a:cubicBezTo>
                <a:cubicBezTo>
                  <a:pt x="8149263" y="3087081"/>
                  <a:pt x="8167569" y="3069221"/>
                  <a:pt x="8183940" y="3044218"/>
                </a:cubicBezTo>
                <a:cubicBezTo>
                  <a:pt x="8193168" y="3068328"/>
                  <a:pt x="8203586" y="3085592"/>
                  <a:pt x="8215194" y="3096010"/>
                </a:cubicBezTo>
                <a:cubicBezTo>
                  <a:pt x="8226803" y="3106428"/>
                  <a:pt x="8242579" y="3111637"/>
                  <a:pt x="8262522" y="3111637"/>
                </a:cubicBezTo>
                <a:lnTo>
                  <a:pt x="8335298" y="3111637"/>
                </a:lnTo>
                <a:cubicBezTo>
                  <a:pt x="8362385" y="3111637"/>
                  <a:pt x="8382700" y="3109702"/>
                  <a:pt x="8396244" y="3105833"/>
                </a:cubicBezTo>
                <a:cubicBezTo>
                  <a:pt x="8409787" y="3101963"/>
                  <a:pt x="8425191" y="3093927"/>
                  <a:pt x="8442455" y="3081723"/>
                </a:cubicBezTo>
                <a:cubicBezTo>
                  <a:pt x="8463886" y="3092141"/>
                  <a:pt x="8485615" y="3099731"/>
                  <a:pt x="8507641" y="3104494"/>
                </a:cubicBezTo>
                <a:cubicBezTo>
                  <a:pt x="8529668" y="3109256"/>
                  <a:pt x="8557350" y="3111637"/>
                  <a:pt x="8590687" y="3111637"/>
                </a:cubicBezTo>
                <a:lnTo>
                  <a:pt x="8590687" y="2942866"/>
                </a:lnTo>
                <a:cubicBezTo>
                  <a:pt x="8590687" y="2919947"/>
                  <a:pt x="8588976" y="2900822"/>
                  <a:pt x="8585553" y="2885493"/>
                </a:cubicBezTo>
                <a:cubicBezTo>
                  <a:pt x="8582130" y="2870164"/>
                  <a:pt x="8576400" y="2853123"/>
                  <a:pt x="8568363" y="2834370"/>
                </a:cubicBezTo>
                <a:lnTo>
                  <a:pt x="8530412" y="2885716"/>
                </a:lnTo>
                <a:cubicBezTo>
                  <a:pt x="8524459" y="2893455"/>
                  <a:pt x="8521185" y="2898069"/>
                  <a:pt x="8520589" y="2899557"/>
                </a:cubicBezTo>
                <a:cubicBezTo>
                  <a:pt x="8518506" y="2903724"/>
                  <a:pt x="8517464" y="2909678"/>
                  <a:pt x="8517464" y="2917417"/>
                </a:cubicBezTo>
                <a:cubicBezTo>
                  <a:pt x="8517464" y="2923072"/>
                  <a:pt x="8521185" y="2933937"/>
                  <a:pt x="8528626" y="2950010"/>
                </a:cubicBezTo>
                <a:cubicBezTo>
                  <a:pt x="8536067" y="2966083"/>
                  <a:pt x="8539788" y="2979180"/>
                  <a:pt x="8539788" y="2989301"/>
                </a:cubicBezTo>
                <a:cubicBezTo>
                  <a:pt x="8524608" y="2987217"/>
                  <a:pt x="8510172" y="2984240"/>
                  <a:pt x="8496479" y="2980371"/>
                </a:cubicBezTo>
                <a:cubicBezTo>
                  <a:pt x="8482787" y="2976501"/>
                  <a:pt x="8470434" y="2971888"/>
                  <a:pt x="8459421" y="2966530"/>
                </a:cubicBezTo>
                <a:cubicBezTo>
                  <a:pt x="8464184" y="2939443"/>
                  <a:pt x="8466565" y="2917714"/>
                  <a:pt x="8466565" y="2901343"/>
                </a:cubicBezTo>
                <a:cubicBezTo>
                  <a:pt x="8466565" y="2898367"/>
                  <a:pt x="8466416" y="2892042"/>
                  <a:pt x="8466118" y="2882368"/>
                </a:cubicBezTo>
                <a:cubicBezTo>
                  <a:pt x="8465821" y="2872694"/>
                  <a:pt x="8465374" y="2865029"/>
                  <a:pt x="8464779" y="2859374"/>
                </a:cubicBezTo>
                <a:lnTo>
                  <a:pt x="8447813" y="2872768"/>
                </a:lnTo>
                <a:cubicBezTo>
                  <a:pt x="8439478" y="2879317"/>
                  <a:pt x="8433972" y="2884228"/>
                  <a:pt x="8431293" y="2887502"/>
                </a:cubicBezTo>
                <a:cubicBezTo>
                  <a:pt x="8426828" y="2893158"/>
                  <a:pt x="8424595" y="2899557"/>
                  <a:pt x="8424595" y="2906701"/>
                </a:cubicBezTo>
                <a:cubicBezTo>
                  <a:pt x="8424595" y="2940038"/>
                  <a:pt x="8415219" y="2962809"/>
                  <a:pt x="8396467" y="2975013"/>
                </a:cubicBezTo>
                <a:cubicBezTo>
                  <a:pt x="8380989" y="2985133"/>
                  <a:pt x="8355093" y="2990194"/>
                  <a:pt x="8318779" y="2990194"/>
                </a:cubicBezTo>
                <a:lnTo>
                  <a:pt x="8263861" y="2990194"/>
                </a:lnTo>
                <a:cubicBezTo>
                  <a:pt x="8250466" y="2990194"/>
                  <a:pt x="8238560" y="2985133"/>
                  <a:pt x="8228142" y="2975013"/>
                </a:cubicBezTo>
                <a:cubicBezTo>
                  <a:pt x="8217724" y="2964893"/>
                  <a:pt x="8212515" y="2952242"/>
                  <a:pt x="8212515" y="2937062"/>
                </a:cubicBezTo>
                <a:cubicBezTo>
                  <a:pt x="8212515" y="2922179"/>
                  <a:pt x="8212813" y="2908636"/>
                  <a:pt x="8213408" y="2896432"/>
                </a:cubicBezTo>
                <a:cubicBezTo>
                  <a:pt x="8214004" y="2884228"/>
                  <a:pt x="8214599" y="2873364"/>
                  <a:pt x="8215194" y="2863838"/>
                </a:cubicBezTo>
                <a:lnTo>
                  <a:pt x="8185726" y="2859374"/>
                </a:lnTo>
                <a:cubicBezTo>
                  <a:pt x="8185726" y="2906106"/>
                  <a:pt x="8172183" y="2940931"/>
                  <a:pt x="8145096" y="2963851"/>
                </a:cubicBezTo>
                <a:cubicBezTo>
                  <a:pt x="8124260" y="2981413"/>
                  <a:pt x="8098215" y="2990194"/>
                  <a:pt x="8066961" y="2990194"/>
                </a:cubicBezTo>
                <a:lnTo>
                  <a:pt x="8036749" y="2990194"/>
                </a:lnTo>
                <a:lnTo>
                  <a:pt x="8036749" y="2897771"/>
                </a:lnTo>
                <a:cubicBezTo>
                  <a:pt x="8036749" y="2859076"/>
                  <a:pt x="8024843" y="2829459"/>
                  <a:pt x="8001031" y="2808921"/>
                </a:cubicBezTo>
                <a:cubicBezTo>
                  <a:pt x="7979897" y="2790764"/>
                  <a:pt x="7951768" y="2781685"/>
                  <a:pt x="7916645" y="2781685"/>
                </a:cubicBezTo>
                <a:cubicBezTo>
                  <a:pt x="7903548" y="2781685"/>
                  <a:pt x="7884498" y="2788532"/>
                  <a:pt x="7859495" y="2802224"/>
                </a:cubicBezTo>
                <a:cubicBezTo>
                  <a:pt x="7840445" y="2812642"/>
                  <a:pt x="7818865" y="2826334"/>
                  <a:pt x="7794755" y="2843300"/>
                </a:cubicBezTo>
                <a:cubicBezTo>
                  <a:pt x="7778979" y="2854611"/>
                  <a:pt x="7763352" y="2865922"/>
                  <a:pt x="7747874" y="2877233"/>
                </a:cubicBezTo>
                <a:cubicBezTo>
                  <a:pt x="7749957" y="2866815"/>
                  <a:pt x="7751223" y="2859150"/>
                  <a:pt x="7751669" y="2854239"/>
                </a:cubicBezTo>
                <a:cubicBezTo>
                  <a:pt x="7752115" y="2849328"/>
                  <a:pt x="7752339" y="2842556"/>
                  <a:pt x="7752339" y="2833924"/>
                </a:cubicBezTo>
                <a:lnTo>
                  <a:pt x="7752339" y="2829013"/>
                </a:lnTo>
                <a:cubicBezTo>
                  <a:pt x="7752339" y="2813237"/>
                  <a:pt x="7750776" y="2795303"/>
                  <a:pt x="7747651" y="2775211"/>
                </a:cubicBezTo>
                <a:cubicBezTo>
                  <a:pt x="7744525" y="2755119"/>
                  <a:pt x="7738349" y="2723940"/>
                  <a:pt x="7729122" y="2681673"/>
                </a:cubicBezTo>
                <a:lnTo>
                  <a:pt x="7745195" y="2687031"/>
                </a:lnTo>
                <a:cubicBezTo>
                  <a:pt x="7753827" y="2665599"/>
                  <a:pt x="7759780" y="2649824"/>
                  <a:pt x="7763054" y="2639703"/>
                </a:cubicBezTo>
                <a:cubicBezTo>
                  <a:pt x="7769603" y="2619463"/>
                  <a:pt x="7774365" y="2597734"/>
                  <a:pt x="7777342" y="2574517"/>
                </a:cubicBezTo>
                <a:cubicBezTo>
                  <a:pt x="7757697" y="2567075"/>
                  <a:pt x="7742963" y="2560973"/>
                  <a:pt x="7733140" y="2556211"/>
                </a:cubicBezTo>
                <a:cubicBezTo>
                  <a:pt x="7703672" y="2541923"/>
                  <a:pt x="7688938" y="2529571"/>
                  <a:pt x="7688938" y="2519152"/>
                </a:cubicBezTo>
                <a:cubicBezTo>
                  <a:pt x="7690129" y="2513200"/>
                  <a:pt x="7690724" y="2509330"/>
                  <a:pt x="7690724" y="2507544"/>
                </a:cubicBezTo>
                <a:close/>
                <a:moveTo>
                  <a:pt x="9837569" y="2471676"/>
                </a:moveTo>
                <a:cubicBezTo>
                  <a:pt x="9824175" y="2471676"/>
                  <a:pt x="9811748" y="2479192"/>
                  <a:pt x="9800288" y="2494224"/>
                </a:cubicBezTo>
                <a:cubicBezTo>
                  <a:pt x="9788828" y="2509255"/>
                  <a:pt x="9783098" y="2526594"/>
                  <a:pt x="9783098" y="2546239"/>
                </a:cubicBezTo>
                <a:cubicBezTo>
                  <a:pt x="9783098" y="2555467"/>
                  <a:pt x="9786075" y="2563950"/>
                  <a:pt x="9792028" y="2571689"/>
                </a:cubicBezTo>
                <a:cubicBezTo>
                  <a:pt x="9796790" y="2577940"/>
                  <a:pt x="9803785" y="2583893"/>
                  <a:pt x="9813013" y="2589548"/>
                </a:cubicBezTo>
                <a:cubicBezTo>
                  <a:pt x="9803190" y="2601157"/>
                  <a:pt x="9788754" y="2614551"/>
                  <a:pt x="9769704" y="2629732"/>
                </a:cubicBezTo>
                <a:cubicBezTo>
                  <a:pt x="9748570" y="2646401"/>
                  <a:pt x="9730115" y="2658456"/>
                  <a:pt x="9714340" y="2665897"/>
                </a:cubicBezTo>
                <a:lnTo>
                  <a:pt x="9746933" y="2665897"/>
                </a:lnTo>
                <a:cubicBezTo>
                  <a:pt x="9761816" y="2665897"/>
                  <a:pt x="9780271" y="2655182"/>
                  <a:pt x="9802297" y="2633750"/>
                </a:cubicBezTo>
                <a:cubicBezTo>
                  <a:pt x="9807655" y="2628392"/>
                  <a:pt x="9817775" y="2617528"/>
                  <a:pt x="9832658" y="2601157"/>
                </a:cubicBezTo>
                <a:lnTo>
                  <a:pt x="9869716" y="2623481"/>
                </a:lnTo>
                <a:cubicBezTo>
                  <a:pt x="9870609" y="2618123"/>
                  <a:pt x="9871502" y="2612765"/>
                  <a:pt x="9872395" y="2607408"/>
                </a:cubicBezTo>
                <a:cubicBezTo>
                  <a:pt x="9873288" y="2602050"/>
                  <a:pt x="9873735" y="2596841"/>
                  <a:pt x="9873735" y="2591781"/>
                </a:cubicBezTo>
                <a:cubicBezTo>
                  <a:pt x="9873735" y="2585828"/>
                  <a:pt x="9872097" y="2581214"/>
                  <a:pt x="9868823" y="2577940"/>
                </a:cubicBezTo>
                <a:cubicBezTo>
                  <a:pt x="9863763" y="2574070"/>
                  <a:pt x="9858852" y="2570052"/>
                  <a:pt x="9854089" y="2565885"/>
                </a:cubicBezTo>
                <a:cubicBezTo>
                  <a:pt x="9860042" y="2549514"/>
                  <a:pt x="9863837" y="2538277"/>
                  <a:pt x="9865475" y="2532175"/>
                </a:cubicBezTo>
                <a:cubicBezTo>
                  <a:pt x="9867112" y="2526073"/>
                  <a:pt x="9867930" y="2520194"/>
                  <a:pt x="9867930" y="2514539"/>
                </a:cubicBezTo>
                <a:cubicBezTo>
                  <a:pt x="9867930" y="2502633"/>
                  <a:pt x="9864805" y="2492512"/>
                  <a:pt x="9858554" y="2484178"/>
                </a:cubicBezTo>
                <a:cubicBezTo>
                  <a:pt x="9852303" y="2475843"/>
                  <a:pt x="9845308" y="2471676"/>
                  <a:pt x="9837569" y="2471676"/>
                </a:cubicBezTo>
                <a:close/>
                <a:moveTo>
                  <a:pt x="3372774" y="2451138"/>
                </a:moveTo>
                <a:cubicBezTo>
                  <a:pt x="3308778" y="2477332"/>
                  <a:pt x="3263981" y="2495638"/>
                  <a:pt x="3238382" y="2506056"/>
                </a:cubicBezTo>
                <a:cubicBezTo>
                  <a:pt x="3226178" y="2517664"/>
                  <a:pt x="3220076" y="2530166"/>
                  <a:pt x="3220076" y="2543560"/>
                </a:cubicBezTo>
                <a:cubicBezTo>
                  <a:pt x="3279607" y="2519450"/>
                  <a:pt x="3323066" y="2501889"/>
                  <a:pt x="3350450" y="2490875"/>
                </a:cubicBezTo>
                <a:cubicBezTo>
                  <a:pt x="3365332" y="2478076"/>
                  <a:pt x="3372774" y="2464830"/>
                  <a:pt x="3372774" y="2451138"/>
                </a:cubicBezTo>
                <a:close/>
                <a:moveTo>
                  <a:pt x="3074820" y="2440125"/>
                </a:moveTo>
                <a:cubicBezTo>
                  <a:pt x="3010824" y="2466318"/>
                  <a:pt x="2966026" y="2484624"/>
                  <a:pt x="2940428" y="2495042"/>
                </a:cubicBezTo>
                <a:cubicBezTo>
                  <a:pt x="2928225" y="2506651"/>
                  <a:pt x="2922123" y="2519152"/>
                  <a:pt x="2922123" y="2532547"/>
                </a:cubicBezTo>
                <a:cubicBezTo>
                  <a:pt x="2981654" y="2508437"/>
                  <a:pt x="3025112" y="2490875"/>
                  <a:pt x="3052496" y="2479862"/>
                </a:cubicBezTo>
                <a:cubicBezTo>
                  <a:pt x="3067379" y="2467063"/>
                  <a:pt x="3074820" y="2453817"/>
                  <a:pt x="3074820" y="2440125"/>
                </a:cubicBezTo>
                <a:close/>
                <a:moveTo>
                  <a:pt x="6558589" y="2411252"/>
                </a:moveTo>
                <a:cubicBezTo>
                  <a:pt x="6566626" y="2411252"/>
                  <a:pt x="6576448" y="2416312"/>
                  <a:pt x="6588057" y="2426433"/>
                </a:cubicBezTo>
                <a:cubicBezTo>
                  <a:pt x="6599665" y="2436553"/>
                  <a:pt x="6605470" y="2445780"/>
                  <a:pt x="6605470" y="2454115"/>
                </a:cubicBezTo>
                <a:cubicBezTo>
                  <a:pt x="6605470" y="2459770"/>
                  <a:pt x="6602940" y="2463640"/>
                  <a:pt x="6597880" y="2465723"/>
                </a:cubicBezTo>
                <a:cubicBezTo>
                  <a:pt x="6592819" y="2467807"/>
                  <a:pt x="6586568" y="2468849"/>
                  <a:pt x="6579127" y="2468849"/>
                </a:cubicBezTo>
                <a:cubicBezTo>
                  <a:pt x="6564542" y="2468849"/>
                  <a:pt x="6553380" y="2467211"/>
                  <a:pt x="6545640" y="2463937"/>
                </a:cubicBezTo>
                <a:cubicBezTo>
                  <a:pt x="6535818" y="2459770"/>
                  <a:pt x="6530907" y="2452478"/>
                  <a:pt x="6530907" y="2442059"/>
                </a:cubicBezTo>
                <a:cubicBezTo>
                  <a:pt x="6530907" y="2434916"/>
                  <a:pt x="6533586" y="2427995"/>
                  <a:pt x="6538944" y="2421298"/>
                </a:cubicBezTo>
                <a:cubicBezTo>
                  <a:pt x="6544301" y="2414601"/>
                  <a:pt x="6550850" y="2411252"/>
                  <a:pt x="6558589" y="2411252"/>
                </a:cubicBezTo>
                <a:close/>
                <a:moveTo>
                  <a:pt x="1938071" y="2375385"/>
                </a:moveTo>
                <a:cubicBezTo>
                  <a:pt x="1943429" y="2375385"/>
                  <a:pt x="1948935" y="2378808"/>
                  <a:pt x="1954591" y="2385654"/>
                </a:cubicBezTo>
                <a:cubicBezTo>
                  <a:pt x="1960246" y="2392500"/>
                  <a:pt x="1963074" y="2399941"/>
                  <a:pt x="1963074" y="2407978"/>
                </a:cubicBezTo>
                <a:cubicBezTo>
                  <a:pt x="1963074" y="2410359"/>
                  <a:pt x="1961883" y="2414526"/>
                  <a:pt x="1959502" y="2420480"/>
                </a:cubicBezTo>
                <a:lnTo>
                  <a:pt x="1939857" y="2405299"/>
                </a:lnTo>
                <a:cubicBezTo>
                  <a:pt x="1932415" y="2398155"/>
                  <a:pt x="1928695" y="2391309"/>
                  <a:pt x="1928695" y="2384761"/>
                </a:cubicBezTo>
                <a:cubicBezTo>
                  <a:pt x="1928695" y="2382677"/>
                  <a:pt x="1929513" y="2380593"/>
                  <a:pt x="1931150" y="2378510"/>
                </a:cubicBezTo>
                <a:cubicBezTo>
                  <a:pt x="1932787" y="2376427"/>
                  <a:pt x="1935094" y="2375385"/>
                  <a:pt x="1938071" y="2375385"/>
                </a:cubicBezTo>
                <a:close/>
                <a:moveTo>
                  <a:pt x="6575108" y="2375087"/>
                </a:moveTo>
                <a:cubicBezTo>
                  <a:pt x="6557547" y="2375087"/>
                  <a:pt x="6542813" y="2383942"/>
                  <a:pt x="6530907" y="2401653"/>
                </a:cubicBezTo>
                <a:cubicBezTo>
                  <a:pt x="6519001" y="2419363"/>
                  <a:pt x="6513048" y="2439678"/>
                  <a:pt x="6513048" y="2462598"/>
                </a:cubicBezTo>
                <a:cubicBezTo>
                  <a:pt x="6513048" y="2478671"/>
                  <a:pt x="6517065" y="2491173"/>
                  <a:pt x="6525103" y="2500102"/>
                </a:cubicBezTo>
                <a:cubicBezTo>
                  <a:pt x="6533139" y="2509032"/>
                  <a:pt x="6545194" y="2513497"/>
                  <a:pt x="6561268" y="2513497"/>
                </a:cubicBezTo>
                <a:cubicBezTo>
                  <a:pt x="6581210" y="2513497"/>
                  <a:pt x="6598028" y="2506204"/>
                  <a:pt x="6611721" y="2491619"/>
                </a:cubicBezTo>
                <a:cubicBezTo>
                  <a:pt x="6625413" y="2477034"/>
                  <a:pt x="6632259" y="2460514"/>
                  <a:pt x="6632259" y="2442059"/>
                </a:cubicBezTo>
                <a:cubicBezTo>
                  <a:pt x="6632259" y="2424200"/>
                  <a:pt x="6626752" y="2408573"/>
                  <a:pt x="6615739" y="2395179"/>
                </a:cubicBezTo>
                <a:cubicBezTo>
                  <a:pt x="6604725" y="2381784"/>
                  <a:pt x="6591182" y="2375087"/>
                  <a:pt x="6575108" y="2375087"/>
                </a:cubicBezTo>
                <a:close/>
                <a:moveTo>
                  <a:pt x="7682538" y="2354102"/>
                </a:moveTo>
                <a:cubicBezTo>
                  <a:pt x="7690575" y="2354102"/>
                  <a:pt x="7700398" y="2359162"/>
                  <a:pt x="7712006" y="2369283"/>
                </a:cubicBezTo>
                <a:cubicBezTo>
                  <a:pt x="7723615" y="2379403"/>
                  <a:pt x="7729419" y="2388630"/>
                  <a:pt x="7729419" y="2396965"/>
                </a:cubicBezTo>
                <a:cubicBezTo>
                  <a:pt x="7729419" y="2402620"/>
                  <a:pt x="7726889" y="2406490"/>
                  <a:pt x="7721829" y="2408573"/>
                </a:cubicBezTo>
                <a:cubicBezTo>
                  <a:pt x="7716769" y="2410657"/>
                  <a:pt x="7710518" y="2411699"/>
                  <a:pt x="7703077" y="2411699"/>
                </a:cubicBezTo>
                <a:cubicBezTo>
                  <a:pt x="7688491" y="2411699"/>
                  <a:pt x="7677329" y="2410061"/>
                  <a:pt x="7669590" y="2406787"/>
                </a:cubicBezTo>
                <a:cubicBezTo>
                  <a:pt x="7659768" y="2402620"/>
                  <a:pt x="7654856" y="2395328"/>
                  <a:pt x="7654856" y="2384909"/>
                </a:cubicBezTo>
                <a:cubicBezTo>
                  <a:pt x="7654856" y="2377766"/>
                  <a:pt x="7657535" y="2370845"/>
                  <a:pt x="7662893" y="2364148"/>
                </a:cubicBezTo>
                <a:cubicBezTo>
                  <a:pt x="7668251" y="2357451"/>
                  <a:pt x="7674799" y="2354102"/>
                  <a:pt x="7682538" y="2354102"/>
                </a:cubicBezTo>
                <a:close/>
                <a:moveTo>
                  <a:pt x="2442896" y="2346810"/>
                </a:moveTo>
                <a:cubicBezTo>
                  <a:pt x="2448254" y="2346810"/>
                  <a:pt x="2453760" y="2350233"/>
                  <a:pt x="2459416" y="2357079"/>
                </a:cubicBezTo>
                <a:cubicBezTo>
                  <a:pt x="2465071" y="2363925"/>
                  <a:pt x="2467899" y="2371366"/>
                  <a:pt x="2467899" y="2379403"/>
                </a:cubicBezTo>
                <a:cubicBezTo>
                  <a:pt x="2467899" y="2381784"/>
                  <a:pt x="2466709" y="2385951"/>
                  <a:pt x="2464327" y="2391905"/>
                </a:cubicBezTo>
                <a:lnTo>
                  <a:pt x="2444682" y="2376724"/>
                </a:lnTo>
                <a:cubicBezTo>
                  <a:pt x="2437240" y="2369580"/>
                  <a:pt x="2433520" y="2362734"/>
                  <a:pt x="2433520" y="2356186"/>
                </a:cubicBezTo>
                <a:cubicBezTo>
                  <a:pt x="2433520" y="2354102"/>
                  <a:pt x="2434338" y="2352018"/>
                  <a:pt x="2435976" y="2349935"/>
                </a:cubicBezTo>
                <a:cubicBezTo>
                  <a:pt x="2437612" y="2347852"/>
                  <a:pt x="2439919" y="2346810"/>
                  <a:pt x="2442896" y="2346810"/>
                </a:cubicBezTo>
                <a:close/>
                <a:moveTo>
                  <a:pt x="10270659" y="2340708"/>
                </a:moveTo>
                <a:lnTo>
                  <a:pt x="10261283" y="2343387"/>
                </a:lnTo>
                <a:cubicBezTo>
                  <a:pt x="10261283" y="2356781"/>
                  <a:pt x="10258604" y="2369580"/>
                  <a:pt x="10253246" y="2381784"/>
                </a:cubicBezTo>
                <a:cubicBezTo>
                  <a:pt x="10246698" y="2396667"/>
                  <a:pt x="10237768" y="2404109"/>
                  <a:pt x="10226457" y="2404109"/>
                </a:cubicBezTo>
                <a:cubicBezTo>
                  <a:pt x="10218123" y="2404109"/>
                  <a:pt x="10212170" y="2399495"/>
                  <a:pt x="10208598" y="2390267"/>
                </a:cubicBezTo>
                <a:cubicBezTo>
                  <a:pt x="10207407" y="2386993"/>
                  <a:pt x="10205472" y="2377915"/>
                  <a:pt x="10202794" y="2363032"/>
                </a:cubicBezTo>
                <a:lnTo>
                  <a:pt x="10193417" y="2366157"/>
                </a:lnTo>
                <a:cubicBezTo>
                  <a:pt x="10188060" y="2388482"/>
                  <a:pt x="10183595" y="2403364"/>
                  <a:pt x="10180023" y="2410806"/>
                </a:cubicBezTo>
                <a:cubicBezTo>
                  <a:pt x="10172284" y="2427474"/>
                  <a:pt x="10162015" y="2435809"/>
                  <a:pt x="10149215" y="2435809"/>
                </a:cubicBezTo>
                <a:cubicBezTo>
                  <a:pt x="10143858" y="2435809"/>
                  <a:pt x="10139839" y="2433204"/>
                  <a:pt x="10137160" y="2427995"/>
                </a:cubicBezTo>
                <a:cubicBezTo>
                  <a:pt x="10134481" y="2422786"/>
                  <a:pt x="10133142" y="2416908"/>
                  <a:pt x="10133142" y="2410359"/>
                </a:cubicBezTo>
                <a:cubicBezTo>
                  <a:pt x="10133142" y="2406787"/>
                  <a:pt x="10133440" y="2402322"/>
                  <a:pt x="10134035" y="2396965"/>
                </a:cubicBezTo>
                <a:cubicBezTo>
                  <a:pt x="10134630" y="2391607"/>
                  <a:pt x="10134928" y="2387737"/>
                  <a:pt x="10134928" y="2385356"/>
                </a:cubicBezTo>
                <a:lnTo>
                  <a:pt x="10125552" y="2388928"/>
                </a:lnTo>
                <a:cubicBezTo>
                  <a:pt x="10121385" y="2399644"/>
                  <a:pt x="10118557" y="2407680"/>
                  <a:pt x="10117069" y="2413038"/>
                </a:cubicBezTo>
                <a:cubicBezTo>
                  <a:pt x="10114687" y="2421670"/>
                  <a:pt x="10113497" y="2429856"/>
                  <a:pt x="10113497" y="2437595"/>
                </a:cubicBezTo>
                <a:cubicBezTo>
                  <a:pt x="10113497" y="2452478"/>
                  <a:pt x="10116622" y="2464086"/>
                  <a:pt x="10122873" y="2472421"/>
                </a:cubicBezTo>
                <a:cubicBezTo>
                  <a:pt x="10129124" y="2480755"/>
                  <a:pt x="10138500" y="2484922"/>
                  <a:pt x="10151001" y="2484922"/>
                </a:cubicBezTo>
                <a:cubicBezTo>
                  <a:pt x="10161419" y="2484922"/>
                  <a:pt x="10171391" y="2480159"/>
                  <a:pt x="10180916" y="2470634"/>
                </a:cubicBezTo>
                <a:cubicBezTo>
                  <a:pt x="10186571" y="2464979"/>
                  <a:pt x="10192376" y="2457091"/>
                  <a:pt x="10198329" y="2446971"/>
                </a:cubicBezTo>
                <a:cubicBezTo>
                  <a:pt x="10203389" y="2450543"/>
                  <a:pt x="10208375" y="2453296"/>
                  <a:pt x="10213286" y="2455231"/>
                </a:cubicBezTo>
                <a:cubicBezTo>
                  <a:pt x="10218197" y="2457166"/>
                  <a:pt x="10223183" y="2458133"/>
                  <a:pt x="10228243" y="2458133"/>
                </a:cubicBezTo>
                <a:cubicBezTo>
                  <a:pt x="10243424" y="2458133"/>
                  <a:pt x="10255330" y="2450096"/>
                  <a:pt x="10263962" y="2434023"/>
                </a:cubicBezTo>
                <a:cubicBezTo>
                  <a:pt x="10271701" y="2419735"/>
                  <a:pt x="10275571" y="2401429"/>
                  <a:pt x="10275571" y="2379105"/>
                </a:cubicBezTo>
                <a:cubicBezTo>
                  <a:pt x="10275571" y="2374045"/>
                  <a:pt x="10275050" y="2367869"/>
                  <a:pt x="10274008" y="2360576"/>
                </a:cubicBezTo>
                <a:cubicBezTo>
                  <a:pt x="10272966" y="2353284"/>
                  <a:pt x="10271850" y="2346661"/>
                  <a:pt x="10270659" y="2340708"/>
                </a:cubicBezTo>
                <a:close/>
                <a:moveTo>
                  <a:pt x="1960395" y="2338326"/>
                </a:moveTo>
                <a:cubicBezTo>
                  <a:pt x="1947001" y="2338326"/>
                  <a:pt x="1934573" y="2345842"/>
                  <a:pt x="1923113" y="2360874"/>
                </a:cubicBezTo>
                <a:cubicBezTo>
                  <a:pt x="1911654" y="2375905"/>
                  <a:pt x="1905924" y="2393244"/>
                  <a:pt x="1905924" y="2412889"/>
                </a:cubicBezTo>
                <a:cubicBezTo>
                  <a:pt x="1905924" y="2422117"/>
                  <a:pt x="1908900" y="2430600"/>
                  <a:pt x="1914854" y="2438339"/>
                </a:cubicBezTo>
                <a:cubicBezTo>
                  <a:pt x="1919616" y="2444590"/>
                  <a:pt x="1926611" y="2450543"/>
                  <a:pt x="1935838" y="2456198"/>
                </a:cubicBezTo>
                <a:cubicBezTo>
                  <a:pt x="1926016" y="2467807"/>
                  <a:pt x="1911579" y="2481201"/>
                  <a:pt x="1892530" y="2496382"/>
                </a:cubicBezTo>
                <a:cubicBezTo>
                  <a:pt x="1871396" y="2513051"/>
                  <a:pt x="1852941" y="2525106"/>
                  <a:pt x="1837165" y="2532547"/>
                </a:cubicBezTo>
                <a:lnTo>
                  <a:pt x="1869759" y="2532547"/>
                </a:lnTo>
                <a:cubicBezTo>
                  <a:pt x="1884642" y="2532547"/>
                  <a:pt x="1903096" y="2521832"/>
                  <a:pt x="1925123" y="2500400"/>
                </a:cubicBezTo>
                <a:cubicBezTo>
                  <a:pt x="1930481" y="2495042"/>
                  <a:pt x="1940601" y="2484178"/>
                  <a:pt x="1955484" y="2467807"/>
                </a:cubicBezTo>
                <a:lnTo>
                  <a:pt x="1992542" y="2490131"/>
                </a:lnTo>
                <a:cubicBezTo>
                  <a:pt x="1993435" y="2484773"/>
                  <a:pt x="1994328" y="2479415"/>
                  <a:pt x="1995221" y="2474058"/>
                </a:cubicBezTo>
                <a:cubicBezTo>
                  <a:pt x="1996114" y="2468700"/>
                  <a:pt x="1996560" y="2463491"/>
                  <a:pt x="1996560" y="2458431"/>
                </a:cubicBezTo>
                <a:cubicBezTo>
                  <a:pt x="1996560" y="2452478"/>
                  <a:pt x="1994923" y="2447864"/>
                  <a:pt x="1991649" y="2444590"/>
                </a:cubicBezTo>
                <a:cubicBezTo>
                  <a:pt x="1986589" y="2440720"/>
                  <a:pt x="1981677" y="2436702"/>
                  <a:pt x="1976915" y="2432535"/>
                </a:cubicBezTo>
                <a:cubicBezTo>
                  <a:pt x="1982868" y="2416164"/>
                  <a:pt x="1986663" y="2404927"/>
                  <a:pt x="1988300" y="2398825"/>
                </a:cubicBezTo>
                <a:cubicBezTo>
                  <a:pt x="1989937" y="2392723"/>
                  <a:pt x="1990756" y="2386844"/>
                  <a:pt x="1990756" y="2381189"/>
                </a:cubicBezTo>
                <a:cubicBezTo>
                  <a:pt x="1990756" y="2369283"/>
                  <a:pt x="1987631" y="2359162"/>
                  <a:pt x="1981380" y="2350828"/>
                </a:cubicBezTo>
                <a:cubicBezTo>
                  <a:pt x="1975129" y="2342493"/>
                  <a:pt x="1968134" y="2338326"/>
                  <a:pt x="1960395" y="2338326"/>
                </a:cubicBezTo>
                <a:close/>
                <a:moveTo>
                  <a:pt x="7699058" y="2317937"/>
                </a:moveTo>
                <a:cubicBezTo>
                  <a:pt x="7681497" y="2317937"/>
                  <a:pt x="7666763" y="2326792"/>
                  <a:pt x="7654856" y="2344503"/>
                </a:cubicBezTo>
                <a:cubicBezTo>
                  <a:pt x="7642950" y="2362213"/>
                  <a:pt x="7636997" y="2382528"/>
                  <a:pt x="7636997" y="2405448"/>
                </a:cubicBezTo>
                <a:cubicBezTo>
                  <a:pt x="7636997" y="2421521"/>
                  <a:pt x="7641015" y="2434023"/>
                  <a:pt x="7649052" y="2442952"/>
                </a:cubicBezTo>
                <a:cubicBezTo>
                  <a:pt x="7657089" y="2451882"/>
                  <a:pt x="7669144" y="2456347"/>
                  <a:pt x="7685217" y="2456347"/>
                </a:cubicBezTo>
                <a:cubicBezTo>
                  <a:pt x="7705160" y="2456347"/>
                  <a:pt x="7721978" y="2449055"/>
                  <a:pt x="7735670" y="2434469"/>
                </a:cubicBezTo>
                <a:cubicBezTo>
                  <a:pt x="7749362" y="2419884"/>
                  <a:pt x="7756208" y="2403364"/>
                  <a:pt x="7756208" y="2384909"/>
                </a:cubicBezTo>
                <a:cubicBezTo>
                  <a:pt x="7756208" y="2367050"/>
                  <a:pt x="7750702" y="2351423"/>
                  <a:pt x="7739688" y="2338029"/>
                </a:cubicBezTo>
                <a:cubicBezTo>
                  <a:pt x="7728675" y="2324634"/>
                  <a:pt x="7715132" y="2317937"/>
                  <a:pt x="7699058" y="2317937"/>
                </a:cubicBezTo>
                <a:close/>
                <a:moveTo>
                  <a:pt x="2465220" y="2309751"/>
                </a:moveTo>
                <a:cubicBezTo>
                  <a:pt x="2451826" y="2309751"/>
                  <a:pt x="2439398" y="2317267"/>
                  <a:pt x="2427939" y="2332299"/>
                </a:cubicBezTo>
                <a:cubicBezTo>
                  <a:pt x="2416479" y="2347330"/>
                  <a:pt x="2410749" y="2364669"/>
                  <a:pt x="2410749" y="2384314"/>
                </a:cubicBezTo>
                <a:cubicBezTo>
                  <a:pt x="2410749" y="2393542"/>
                  <a:pt x="2413726" y="2402025"/>
                  <a:pt x="2419679" y="2409764"/>
                </a:cubicBezTo>
                <a:cubicBezTo>
                  <a:pt x="2424441" y="2416015"/>
                  <a:pt x="2431436" y="2421968"/>
                  <a:pt x="2440664" y="2427623"/>
                </a:cubicBezTo>
                <a:cubicBezTo>
                  <a:pt x="2430840" y="2439232"/>
                  <a:pt x="2416405" y="2452627"/>
                  <a:pt x="2397354" y="2467807"/>
                </a:cubicBezTo>
                <a:cubicBezTo>
                  <a:pt x="2376221" y="2484476"/>
                  <a:pt x="2357766" y="2496531"/>
                  <a:pt x="2341991" y="2503972"/>
                </a:cubicBezTo>
                <a:lnTo>
                  <a:pt x="2374584" y="2503972"/>
                </a:lnTo>
                <a:cubicBezTo>
                  <a:pt x="2389467" y="2503972"/>
                  <a:pt x="2407921" y="2493257"/>
                  <a:pt x="2429948" y="2471825"/>
                </a:cubicBezTo>
                <a:cubicBezTo>
                  <a:pt x="2435306" y="2466467"/>
                  <a:pt x="2445426" y="2455603"/>
                  <a:pt x="2460309" y="2439232"/>
                </a:cubicBezTo>
                <a:lnTo>
                  <a:pt x="2497367" y="2461556"/>
                </a:lnTo>
                <a:cubicBezTo>
                  <a:pt x="2498260" y="2456198"/>
                  <a:pt x="2499153" y="2450840"/>
                  <a:pt x="2500046" y="2445483"/>
                </a:cubicBezTo>
                <a:cubicBezTo>
                  <a:pt x="2500939" y="2440125"/>
                  <a:pt x="2501385" y="2434916"/>
                  <a:pt x="2501385" y="2429856"/>
                </a:cubicBezTo>
                <a:cubicBezTo>
                  <a:pt x="2501385" y="2423903"/>
                  <a:pt x="2499748" y="2419289"/>
                  <a:pt x="2496474" y="2416015"/>
                </a:cubicBezTo>
                <a:cubicBezTo>
                  <a:pt x="2491414" y="2412145"/>
                  <a:pt x="2486503" y="2408127"/>
                  <a:pt x="2481740" y="2403960"/>
                </a:cubicBezTo>
                <a:cubicBezTo>
                  <a:pt x="2487693" y="2387589"/>
                  <a:pt x="2491488" y="2376352"/>
                  <a:pt x="2493125" y="2370250"/>
                </a:cubicBezTo>
                <a:cubicBezTo>
                  <a:pt x="2494762" y="2364148"/>
                  <a:pt x="2495581" y="2358269"/>
                  <a:pt x="2495581" y="2352614"/>
                </a:cubicBezTo>
                <a:cubicBezTo>
                  <a:pt x="2495581" y="2340708"/>
                  <a:pt x="2492456" y="2330587"/>
                  <a:pt x="2486205" y="2322253"/>
                </a:cubicBezTo>
                <a:cubicBezTo>
                  <a:pt x="2479954" y="2313918"/>
                  <a:pt x="2472959" y="2309751"/>
                  <a:pt x="2465220" y="2309751"/>
                </a:cubicBezTo>
                <a:close/>
                <a:moveTo>
                  <a:pt x="10216188" y="2236230"/>
                </a:moveTo>
                <a:cubicBezTo>
                  <a:pt x="10222737" y="2236230"/>
                  <a:pt x="10228243" y="2239207"/>
                  <a:pt x="10232708" y="2245160"/>
                </a:cubicBezTo>
                <a:cubicBezTo>
                  <a:pt x="10237173" y="2251113"/>
                  <a:pt x="10239405" y="2257215"/>
                  <a:pt x="10239405" y="2263466"/>
                </a:cubicBezTo>
                <a:cubicBezTo>
                  <a:pt x="10239405" y="2265252"/>
                  <a:pt x="10238884" y="2267484"/>
                  <a:pt x="10237843" y="2270163"/>
                </a:cubicBezTo>
                <a:cubicBezTo>
                  <a:pt x="10236801" y="2272842"/>
                  <a:pt x="10235833" y="2275223"/>
                  <a:pt x="10234940" y="2277307"/>
                </a:cubicBezTo>
                <a:cubicBezTo>
                  <a:pt x="10224522" y="2271651"/>
                  <a:pt x="10217825" y="2266666"/>
                  <a:pt x="10214849" y="2262350"/>
                </a:cubicBezTo>
                <a:cubicBezTo>
                  <a:pt x="10211872" y="2258033"/>
                  <a:pt x="10210384" y="2252750"/>
                  <a:pt x="10210384" y="2246500"/>
                </a:cubicBezTo>
                <a:cubicBezTo>
                  <a:pt x="10210384" y="2243820"/>
                  <a:pt x="10210830" y="2241439"/>
                  <a:pt x="10211723" y="2239356"/>
                </a:cubicBezTo>
                <a:cubicBezTo>
                  <a:pt x="10212616" y="2237272"/>
                  <a:pt x="10214104" y="2236230"/>
                  <a:pt x="10216188" y="2236230"/>
                </a:cubicBezTo>
                <a:close/>
                <a:moveTo>
                  <a:pt x="10234940" y="2218371"/>
                </a:moveTo>
                <a:cubicBezTo>
                  <a:pt x="10221546" y="2218371"/>
                  <a:pt x="10209565" y="2224696"/>
                  <a:pt x="10198998" y="2237346"/>
                </a:cubicBezTo>
                <a:cubicBezTo>
                  <a:pt x="10188432" y="2249997"/>
                  <a:pt x="10183148" y="2262722"/>
                  <a:pt x="10183148" y="2275521"/>
                </a:cubicBezTo>
                <a:cubicBezTo>
                  <a:pt x="10183148" y="2282367"/>
                  <a:pt x="10185678" y="2289213"/>
                  <a:pt x="10190738" y="2296059"/>
                </a:cubicBezTo>
                <a:cubicBezTo>
                  <a:pt x="10194013" y="2300524"/>
                  <a:pt x="10199073" y="2306031"/>
                  <a:pt x="10205919" y="2312579"/>
                </a:cubicBezTo>
                <a:cubicBezTo>
                  <a:pt x="10188655" y="2322402"/>
                  <a:pt x="10172879" y="2330736"/>
                  <a:pt x="10158592" y="2337582"/>
                </a:cubicBezTo>
                <a:cubicBezTo>
                  <a:pt x="10149364" y="2342047"/>
                  <a:pt x="10133440" y="2349340"/>
                  <a:pt x="10110818" y="2359460"/>
                </a:cubicBezTo>
                <a:cubicBezTo>
                  <a:pt x="10115283" y="2361841"/>
                  <a:pt x="10119524" y="2363701"/>
                  <a:pt x="10123543" y="2365041"/>
                </a:cubicBezTo>
                <a:cubicBezTo>
                  <a:pt x="10127561" y="2366380"/>
                  <a:pt x="10131654" y="2367050"/>
                  <a:pt x="10135821" y="2367050"/>
                </a:cubicBezTo>
                <a:cubicBezTo>
                  <a:pt x="10152490" y="2367050"/>
                  <a:pt x="10169754" y="2361395"/>
                  <a:pt x="10187613" y="2350084"/>
                </a:cubicBezTo>
                <a:cubicBezTo>
                  <a:pt x="10194459" y="2345917"/>
                  <a:pt x="10206365" y="2336540"/>
                  <a:pt x="10223332" y="2321955"/>
                </a:cubicBezTo>
                <a:cubicBezTo>
                  <a:pt x="10233750" y="2324932"/>
                  <a:pt x="10240149" y="2326718"/>
                  <a:pt x="10242531" y="2327313"/>
                </a:cubicBezTo>
                <a:cubicBezTo>
                  <a:pt x="10254139" y="2329992"/>
                  <a:pt x="10265153" y="2331332"/>
                  <a:pt x="10275571" y="2331332"/>
                </a:cubicBezTo>
                <a:cubicBezTo>
                  <a:pt x="10275571" y="2315258"/>
                  <a:pt x="10274082" y="2304691"/>
                  <a:pt x="10271106" y="2299631"/>
                </a:cubicBezTo>
                <a:cubicBezTo>
                  <a:pt x="10269320" y="2296357"/>
                  <a:pt x="10263664" y="2292487"/>
                  <a:pt x="10254139" y="2288022"/>
                </a:cubicBezTo>
                <a:cubicBezTo>
                  <a:pt x="10260092" y="2277604"/>
                  <a:pt x="10263515" y="2271354"/>
                  <a:pt x="10264408" y="2269270"/>
                </a:cubicBezTo>
                <a:cubicBezTo>
                  <a:pt x="10267385" y="2262424"/>
                  <a:pt x="10268873" y="2255875"/>
                  <a:pt x="10268873" y="2249625"/>
                </a:cubicBezTo>
                <a:cubicBezTo>
                  <a:pt x="10268873" y="2240993"/>
                  <a:pt x="10265376" y="2233626"/>
                  <a:pt x="10258381" y="2227524"/>
                </a:cubicBezTo>
                <a:cubicBezTo>
                  <a:pt x="10251386" y="2221422"/>
                  <a:pt x="10243572" y="2218371"/>
                  <a:pt x="10234940" y="2218371"/>
                </a:cubicBezTo>
                <a:close/>
                <a:moveTo>
                  <a:pt x="0" y="0"/>
                </a:moveTo>
                <a:lnTo>
                  <a:pt x="12314903" y="0"/>
                </a:lnTo>
                <a:lnTo>
                  <a:pt x="12314903" y="6867144"/>
                </a:lnTo>
                <a:lnTo>
                  <a:pt x="0" y="686714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E77536-0966-70D8-4AD0-2D4D995B5228}"/>
              </a:ext>
            </a:extLst>
          </p:cNvPr>
          <p:cNvSpPr/>
          <p:nvPr/>
        </p:nvSpPr>
        <p:spPr>
          <a:xfrm>
            <a:off x="2824522" y="152019"/>
            <a:ext cx="5978769" cy="1899138"/>
          </a:xfrm>
          <a:prstGeom prst="roundRect">
            <a:avLst>
              <a:gd name="adj" fmla="val 25392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পাঠ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ঘোষনা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D2D33-1E9B-02A4-7037-AAC70E294BA1}"/>
              </a:ext>
            </a:extLst>
          </p:cNvPr>
          <p:cNvSpPr txBox="1"/>
          <p:nvPr/>
        </p:nvSpPr>
        <p:spPr>
          <a:xfrm>
            <a:off x="0" y="2856905"/>
            <a:ext cx="1219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i="0" dirty="0">
                <a:solidFill>
                  <a:srgbClr val="660033"/>
                </a:solidFill>
                <a:effectLst/>
                <a:latin typeface="alqalam"/>
              </a:rPr>
              <a:t>عَن أَبِي مَالِكٍ الْأَشْعَرِيِّ قَالَ قَالَ رَسُولُ اللَّهِ صَلَّى اللَّهُ عَلَيْهِ وَسَلَّمَ: الطُّهُورُ شَطْرُ الْإِيمَانِ وَالْحَمْدُ لِلَّهِ تَمْلَأُ الْمِيزَانَ وَسُبْحَانَ اللَّهِ وَالْحَمْدُ لِلَّهِ تَمْلَآنِ - أَوْ تَمْلَأُ - مَا بَيْنَ السَّمَاوَاتِ وَالْأَرْضِ وَالصَّلَاةُ نُورٌ وَالصَّدَقَةُ بُرْهَانٌ وَالصَّبْرُ ضِيَاءٌ وَالْقُرْآنُ حُجَّةٌ لَكَ أَوْ عَلَيْكَ كُلُّ النَّاسِ يَغْدُو فَبَائِعٌ نَفْسَهُ فَمُعْتِقُهَا أَوْ مُوبِقُهَا . رَوَاهُ مُسْلِمٌ</a:t>
            </a:r>
            <a:endParaRPr lang="en-US" sz="4000" b="1" dirty="0">
              <a:solidFill>
                <a:srgbClr val="660033"/>
              </a:solidFill>
            </a:endParaRPr>
          </a:p>
          <a:p>
            <a:pPr algn="r"/>
            <a:r>
              <a:rPr lang="bn-BD" sz="5400" b="1" i="0" dirty="0">
                <a:solidFill>
                  <a:srgbClr val="212529"/>
                </a:solidFill>
                <a:effectLst/>
                <a:latin typeface="alqalam"/>
              </a:rPr>
              <a:t>    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205A82-A6CE-B23E-9AB9-EA0723DF100E}"/>
              </a:ext>
            </a:extLst>
          </p:cNvPr>
          <p:cNvSpPr/>
          <p:nvPr/>
        </p:nvSpPr>
        <p:spPr>
          <a:xfrm>
            <a:off x="3275429" y="365759"/>
            <a:ext cx="5641143" cy="1674056"/>
          </a:xfrm>
          <a:custGeom>
            <a:avLst/>
            <a:gdLst/>
            <a:ahLst/>
            <a:cxnLst/>
            <a:rect l="l" t="t" r="r" b="b"/>
            <a:pathLst>
              <a:path w="5641143" h="1674056">
                <a:moveTo>
                  <a:pt x="3356898" y="769162"/>
                </a:moveTo>
                <a:cubicBezTo>
                  <a:pt x="3323908" y="769162"/>
                  <a:pt x="3298173" y="776665"/>
                  <a:pt x="3279693" y="791672"/>
                </a:cubicBezTo>
                <a:cubicBezTo>
                  <a:pt x="3261214" y="806679"/>
                  <a:pt x="3251974" y="823856"/>
                  <a:pt x="3251974" y="843204"/>
                </a:cubicBezTo>
                <a:cubicBezTo>
                  <a:pt x="3251974" y="859575"/>
                  <a:pt x="3257307" y="873093"/>
                  <a:pt x="3267973" y="883759"/>
                </a:cubicBezTo>
                <a:cubicBezTo>
                  <a:pt x="3278639" y="894425"/>
                  <a:pt x="3291910" y="899758"/>
                  <a:pt x="3307785" y="899758"/>
                </a:cubicBezTo>
                <a:cubicBezTo>
                  <a:pt x="3326140" y="899758"/>
                  <a:pt x="3341023" y="893743"/>
                  <a:pt x="3352433" y="881713"/>
                </a:cubicBezTo>
                <a:cubicBezTo>
                  <a:pt x="3363843" y="869683"/>
                  <a:pt x="3369548" y="854614"/>
                  <a:pt x="3369548" y="836507"/>
                </a:cubicBezTo>
                <a:cubicBezTo>
                  <a:pt x="3369548" y="828817"/>
                  <a:pt x="3368184" y="821748"/>
                  <a:pt x="3365455" y="815298"/>
                </a:cubicBezTo>
                <a:cubicBezTo>
                  <a:pt x="3372649" y="812818"/>
                  <a:pt x="3380338" y="811578"/>
                  <a:pt x="3388524" y="811578"/>
                </a:cubicBezTo>
                <a:cubicBezTo>
                  <a:pt x="3403903" y="811578"/>
                  <a:pt x="3417235" y="816229"/>
                  <a:pt x="3428521" y="825530"/>
                </a:cubicBezTo>
                <a:cubicBezTo>
                  <a:pt x="3439808" y="834832"/>
                  <a:pt x="3445451" y="846924"/>
                  <a:pt x="3445451" y="861807"/>
                </a:cubicBezTo>
                <a:cubicBezTo>
                  <a:pt x="3445451" y="884132"/>
                  <a:pt x="3433420" y="903727"/>
                  <a:pt x="3409360" y="920594"/>
                </a:cubicBezTo>
                <a:cubicBezTo>
                  <a:pt x="3385299" y="937462"/>
                  <a:pt x="3354913" y="945895"/>
                  <a:pt x="3318203" y="945895"/>
                </a:cubicBezTo>
                <a:cubicBezTo>
                  <a:pt x="3285460" y="945895"/>
                  <a:pt x="3254206" y="940190"/>
                  <a:pt x="3224441" y="928780"/>
                </a:cubicBezTo>
                <a:lnTo>
                  <a:pt x="3280251" y="1016217"/>
                </a:lnTo>
                <a:cubicBezTo>
                  <a:pt x="3371781" y="1027875"/>
                  <a:pt x="3460581" y="1065330"/>
                  <a:pt x="3546654" y="1128582"/>
                </a:cubicBezTo>
                <a:lnTo>
                  <a:pt x="3546654" y="1082445"/>
                </a:lnTo>
                <a:cubicBezTo>
                  <a:pt x="3496548" y="1046726"/>
                  <a:pt x="3450535" y="1019069"/>
                  <a:pt x="3408616" y="999473"/>
                </a:cubicBezTo>
                <a:cubicBezTo>
                  <a:pt x="3434908" y="989303"/>
                  <a:pt x="3456923" y="974235"/>
                  <a:pt x="3474658" y="954267"/>
                </a:cubicBezTo>
                <a:cubicBezTo>
                  <a:pt x="3492393" y="934299"/>
                  <a:pt x="3501261" y="911045"/>
                  <a:pt x="3501261" y="884504"/>
                </a:cubicBezTo>
                <a:cubicBezTo>
                  <a:pt x="3501261" y="853250"/>
                  <a:pt x="3487805" y="826213"/>
                  <a:pt x="3460891" y="803392"/>
                </a:cubicBezTo>
                <a:cubicBezTo>
                  <a:pt x="3433978" y="780572"/>
                  <a:pt x="3399314" y="769162"/>
                  <a:pt x="3356898" y="769162"/>
                </a:cubicBezTo>
                <a:close/>
                <a:moveTo>
                  <a:pt x="1964983" y="663122"/>
                </a:moveTo>
                <a:cubicBezTo>
                  <a:pt x="1983338" y="685942"/>
                  <a:pt x="1997167" y="708328"/>
                  <a:pt x="2006469" y="730280"/>
                </a:cubicBezTo>
                <a:cubicBezTo>
                  <a:pt x="2015770" y="752233"/>
                  <a:pt x="2020421" y="773999"/>
                  <a:pt x="2020421" y="795579"/>
                </a:cubicBezTo>
                <a:cubicBezTo>
                  <a:pt x="2020421" y="834522"/>
                  <a:pt x="2009817" y="865962"/>
                  <a:pt x="1988609" y="889899"/>
                </a:cubicBezTo>
                <a:cubicBezTo>
                  <a:pt x="1967401" y="913835"/>
                  <a:pt x="1942659" y="925803"/>
                  <a:pt x="1914381" y="925803"/>
                </a:cubicBezTo>
                <a:cubicBezTo>
                  <a:pt x="1896770" y="925803"/>
                  <a:pt x="1883003" y="921463"/>
                  <a:pt x="1873081" y="912781"/>
                </a:cubicBezTo>
                <a:cubicBezTo>
                  <a:pt x="1863160" y="904099"/>
                  <a:pt x="1858199" y="895170"/>
                  <a:pt x="1858199" y="885992"/>
                </a:cubicBezTo>
                <a:cubicBezTo>
                  <a:pt x="1858199" y="879791"/>
                  <a:pt x="1863160" y="874086"/>
                  <a:pt x="1873081" y="868877"/>
                </a:cubicBezTo>
                <a:cubicBezTo>
                  <a:pt x="1903591" y="852754"/>
                  <a:pt x="1927156" y="831670"/>
                  <a:pt x="1943775" y="805625"/>
                </a:cubicBezTo>
                <a:cubicBezTo>
                  <a:pt x="1960394" y="779580"/>
                  <a:pt x="1968704" y="745597"/>
                  <a:pt x="1968704" y="703677"/>
                </a:cubicBezTo>
                <a:cubicBezTo>
                  <a:pt x="1968704" y="693507"/>
                  <a:pt x="1967463" y="679989"/>
                  <a:pt x="1964983" y="663122"/>
                </a:cubicBezTo>
                <a:close/>
                <a:moveTo>
                  <a:pt x="3893423" y="643774"/>
                </a:moveTo>
                <a:cubicBezTo>
                  <a:pt x="3919220" y="643774"/>
                  <a:pt x="3943405" y="654936"/>
                  <a:pt x="3965977" y="677260"/>
                </a:cubicBezTo>
                <a:lnTo>
                  <a:pt x="3893423" y="747582"/>
                </a:lnTo>
                <a:cubicBezTo>
                  <a:pt x="3882509" y="716080"/>
                  <a:pt x="3863782" y="700329"/>
                  <a:pt x="3837241" y="700329"/>
                </a:cubicBezTo>
                <a:cubicBezTo>
                  <a:pt x="3828063" y="700329"/>
                  <a:pt x="3820249" y="701569"/>
                  <a:pt x="3813800" y="704050"/>
                </a:cubicBezTo>
                <a:cubicBezTo>
                  <a:pt x="3819257" y="687430"/>
                  <a:pt x="3828869" y="673230"/>
                  <a:pt x="3842636" y="661447"/>
                </a:cubicBezTo>
                <a:cubicBezTo>
                  <a:pt x="3856402" y="649665"/>
                  <a:pt x="3873331" y="643774"/>
                  <a:pt x="3893423" y="643774"/>
                </a:cubicBezTo>
                <a:close/>
                <a:moveTo>
                  <a:pt x="2902823" y="643774"/>
                </a:moveTo>
                <a:cubicBezTo>
                  <a:pt x="2928620" y="643774"/>
                  <a:pt x="2952805" y="654936"/>
                  <a:pt x="2975377" y="677260"/>
                </a:cubicBezTo>
                <a:lnTo>
                  <a:pt x="2902823" y="747582"/>
                </a:lnTo>
                <a:cubicBezTo>
                  <a:pt x="2891909" y="716080"/>
                  <a:pt x="2873182" y="700329"/>
                  <a:pt x="2846641" y="700329"/>
                </a:cubicBezTo>
                <a:cubicBezTo>
                  <a:pt x="2837463" y="700329"/>
                  <a:pt x="2829649" y="701569"/>
                  <a:pt x="2823200" y="704050"/>
                </a:cubicBezTo>
                <a:cubicBezTo>
                  <a:pt x="2828657" y="687430"/>
                  <a:pt x="2838269" y="673230"/>
                  <a:pt x="2852036" y="661447"/>
                </a:cubicBezTo>
                <a:cubicBezTo>
                  <a:pt x="2865802" y="649665"/>
                  <a:pt x="2882731" y="643774"/>
                  <a:pt x="2902823" y="643774"/>
                </a:cubicBezTo>
                <a:close/>
                <a:moveTo>
                  <a:pt x="1340723" y="643774"/>
                </a:moveTo>
                <a:cubicBezTo>
                  <a:pt x="1366520" y="643774"/>
                  <a:pt x="1390705" y="654936"/>
                  <a:pt x="1413277" y="677260"/>
                </a:cubicBezTo>
                <a:lnTo>
                  <a:pt x="1340723" y="747582"/>
                </a:lnTo>
                <a:cubicBezTo>
                  <a:pt x="1329809" y="716080"/>
                  <a:pt x="1311082" y="700329"/>
                  <a:pt x="1284541" y="700329"/>
                </a:cubicBezTo>
                <a:cubicBezTo>
                  <a:pt x="1275363" y="700329"/>
                  <a:pt x="1267549" y="701569"/>
                  <a:pt x="1261100" y="704050"/>
                </a:cubicBezTo>
                <a:cubicBezTo>
                  <a:pt x="1266557" y="687430"/>
                  <a:pt x="1276169" y="673230"/>
                  <a:pt x="1289936" y="661447"/>
                </a:cubicBezTo>
                <a:cubicBezTo>
                  <a:pt x="1303702" y="649665"/>
                  <a:pt x="1320631" y="643774"/>
                  <a:pt x="1340723" y="643774"/>
                </a:cubicBezTo>
                <a:close/>
                <a:moveTo>
                  <a:pt x="3354665" y="628519"/>
                </a:moveTo>
                <a:lnTo>
                  <a:pt x="3431312" y="628519"/>
                </a:lnTo>
                <a:cubicBezTo>
                  <a:pt x="3440738" y="638937"/>
                  <a:pt x="3445451" y="649355"/>
                  <a:pt x="3445451" y="659773"/>
                </a:cubicBezTo>
                <a:cubicBezTo>
                  <a:pt x="3445451" y="669695"/>
                  <a:pt x="3441854" y="677881"/>
                  <a:pt x="3434661" y="684330"/>
                </a:cubicBezTo>
                <a:cubicBezTo>
                  <a:pt x="3427467" y="690779"/>
                  <a:pt x="3417669" y="694004"/>
                  <a:pt x="3405267" y="694004"/>
                </a:cubicBezTo>
                <a:cubicBezTo>
                  <a:pt x="3389144" y="694004"/>
                  <a:pt x="3374509" y="687864"/>
                  <a:pt x="3361363" y="675586"/>
                </a:cubicBezTo>
                <a:cubicBezTo>
                  <a:pt x="3348216" y="663308"/>
                  <a:pt x="3341643" y="651339"/>
                  <a:pt x="3341643" y="639681"/>
                </a:cubicBezTo>
                <a:cubicBezTo>
                  <a:pt x="3341643" y="636209"/>
                  <a:pt x="3342759" y="633480"/>
                  <a:pt x="3344992" y="631496"/>
                </a:cubicBezTo>
                <a:cubicBezTo>
                  <a:pt x="3347224" y="629511"/>
                  <a:pt x="3350449" y="628519"/>
                  <a:pt x="3354665" y="628519"/>
                </a:cubicBezTo>
                <a:close/>
                <a:moveTo>
                  <a:pt x="4380984" y="513549"/>
                </a:moveTo>
                <a:lnTo>
                  <a:pt x="4380984" y="696236"/>
                </a:lnTo>
                <a:cubicBezTo>
                  <a:pt x="4342041" y="622070"/>
                  <a:pt x="4300245" y="584987"/>
                  <a:pt x="4255596" y="584987"/>
                </a:cubicBezTo>
                <a:cubicBezTo>
                  <a:pt x="4225583" y="584987"/>
                  <a:pt x="4201398" y="597823"/>
                  <a:pt x="4183043" y="623496"/>
                </a:cubicBezTo>
                <a:cubicBezTo>
                  <a:pt x="4164687" y="649169"/>
                  <a:pt x="4155510" y="679865"/>
                  <a:pt x="4155510" y="715584"/>
                </a:cubicBezTo>
                <a:cubicBezTo>
                  <a:pt x="4155510" y="755767"/>
                  <a:pt x="4166424" y="788633"/>
                  <a:pt x="4188252" y="814182"/>
                </a:cubicBezTo>
                <a:cubicBezTo>
                  <a:pt x="4210080" y="839731"/>
                  <a:pt x="4235629" y="852506"/>
                  <a:pt x="4264898" y="852506"/>
                </a:cubicBezTo>
                <a:cubicBezTo>
                  <a:pt x="4284990" y="852506"/>
                  <a:pt x="4301237" y="846676"/>
                  <a:pt x="4313640" y="835018"/>
                </a:cubicBezTo>
                <a:cubicBezTo>
                  <a:pt x="4326042" y="823360"/>
                  <a:pt x="4332243" y="808725"/>
                  <a:pt x="4332243" y="791114"/>
                </a:cubicBezTo>
                <a:cubicBezTo>
                  <a:pt x="4332243" y="774991"/>
                  <a:pt x="4326910" y="760914"/>
                  <a:pt x="4316244" y="748884"/>
                </a:cubicBezTo>
                <a:cubicBezTo>
                  <a:pt x="4305578" y="736854"/>
                  <a:pt x="4291687" y="730839"/>
                  <a:pt x="4274572" y="730839"/>
                </a:cubicBezTo>
                <a:cubicBezTo>
                  <a:pt x="4259441" y="730839"/>
                  <a:pt x="4247101" y="735303"/>
                  <a:pt x="4237551" y="744233"/>
                </a:cubicBezTo>
                <a:cubicBezTo>
                  <a:pt x="4228001" y="753163"/>
                  <a:pt x="4222730" y="764077"/>
                  <a:pt x="4221738" y="776975"/>
                </a:cubicBezTo>
                <a:cubicBezTo>
                  <a:pt x="4204871" y="762589"/>
                  <a:pt x="4196437" y="745101"/>
                  <a:pt x="4196437" y="724513"/>
                </a:cubicBezTo>
                <a:cubicBezTo>
                  <a:pt x="4196437" y="706654"/>
                  <a:pt x="4202142" y="691957"/>
                  <a:pt x="4213553" y="680423"/>
                </a:cubicBezTo>
                <a:cubicBezTo>
                  <a:pt x="4224963" y="668889"/>
                  <a:pt x="4239846" y="663122"/>
                  <a:pt x="4258201" y="663122"/>
                </a:cubicBezTo>
                <a:cubicBezTo>
                  <a:pt x="4281021" y="663122"/>
                  <a:pt x="4303160" y="672672"/>
                  <a:pt x="4324616" y="691771"/>
                </a:cubicBezTo>
                <a:cubicBezTo>
                  <a:pt x="4346072" y="710871"/>
                  <a:pt x="4364861" y="736048"/>
                  <a:pt x="4380984" y="767301"/>
                </a:cubicBezTo>
                <a:lnTo>
                  <a:pt x="4380984" y="966731"/>
                </a:lnTo>
                <a:lnTo>
                  <a:pt x="4446469" y="1009519"/>
                </a:lnTo>
                <a:lnTo>
                  <a:pt x="4446469" y="628519"/>
                </a:lnTo>
                <a:lnTo>
                  <a:pt x="4522743" y="628519"/>
                </a:lnTo>
                <a:lnTo>
                  <a:pt x="4495954" y="586103"/>
                </a:lnTo>
                <a:lnTo>
                  <a:pt x="4443120" y="586103"/>
                </a:lnTo>
                <a:cubicBezTo>
                  <a:pt x="4439399" y="580646"/>
                  <a:pt x="4435741" y="574755"/>
                  <a:pt x="4432144" y="568430"/>
                </a:cubicBezTo>
                <a:cubicBezTo>
                  <a:pt x="4428547" y="562105"/>
                  <a:pt x="4422966" y="551377"/>
                  <a:pt x="4415401" y="536246"/>
                </a:cubicBezTo>
                <a:cubicBezTo>
                  <a:pt x="4407836" y="521115"/>
                  <a:pt x="4396363" y="513549"/>
                  <a:pt x="4380984" y="513549"/>
                </a:cubicBezTo>
                <a:close/>
                <a:moveTo>
                  <a:pt x="4035182" y="513549"/>
                </a:moveTo>
                <a:lnTo>
                  <a:pt x="4035182" y="692887"/>
                </a:lnTo>
                <a:cubicBezTo>
                  <a:pt x="3987309" y="621698"/>
                  <a:pt x="3934599" y="586103"/>
                  <a:pt x="3877052" y="586103"/>
                </a:cubicBezTo>
                <a:cubicBezTo>
                  <a:pt x="3835876" y="586103"/>
                  <a:pt x="3802018" y="600428"/>
                  <a:pt x="3775477" y="629077"/>
                </a:cubicBezTo>
                <a:cubicBezTo>
                  <a:pt x="3748936" y="657727"/>
                  <a:pt x="3735665" y="688795"/>
                  <a:pt x="3735665" y="722281"/>
                </a:cubicBezTo>
                <a:cubicBezTo>
                  <a:pt x="3735665" y="735675"/>
                  <a:pt x="3739200" y="746155"/>
                  <a:pt x="3746269" y="753721"/>
                </a:cubicBezTo>
                <a:cubicBezTo>
                  <a:pt x="3753339" y="761286"/>
                  <a:pt x="3762703" y="765069"/>
                  <a:pt x="3774361" y="765069"/>
                </a:cubicBezTo>
                <a:cubicBezTo>
                  <a:pt x="3784283" y="765069"/>
                  <a:pt x="3795879" y="761844"/>
                  <a:pt x="3809149" y="755395"/>
                </a:cubicBezTo>
                <a:cubicBezTo>
                  <a:pt x="3822420" y="748946"/>
                  <a:pt x="3832900" y="745721"/>
                  <a:pt x="3840589" y="745721"/>
                </a:cubicBezTo>
                <a:cubicBezTo>
                  <a:pt x="3848279" y="745721"/>
                  <a:pt x="3854294" y="748202"/>
                  <a:pt x="3858635" y="753163"/>
                </a:cubicBezTo>
                <a:cubicBezTo>
                  <a:pt x="3862976" y="758124"/>
                  <a:pt x="3865146" y="763457"/>
                  <a:pt x="3865146" y="769162"/>
                </a:cubicBezTo>
                <a:cubicBezTo>
                  <a:pt x="3865146" y="773379"/>
                  <a:pt x="3845798" y="794090"/>
                  <a:pt x="3807103" y="831298"/>
                </a:cubicBezTo>
                <a:lnTo>
                  <a:pt x="3864402" y="869993"/>
                </a:lnTo>
                <a:lnTo>
                  <a:pt x="4008393" y="724141"/>
                </a:lnTo>
                <a:cubicBezTo>
                  <a:pt x="4026252" y="748946"/>
                  <a:pt x="4035182" y="778588"/>
                  <a:pt x="4035182" y="813066"/>
                </a:cubicBezTo>
                <a:lnTo>
                  <a:pt x="4035182" y="966731"/>
                </a:lnTo>
                <a:lnTo>
                  <a:pt x="4100666" y="1009519"/>
                </a:lnTo>
                <a:lnTo>
                  <a:pt x="4100666" y="628519"/>
                </a:lnTo>
                <a:lnTo>
                  <a:pt x="4176941" y="628519"/>
                </a:lnTo>
                <a:lnTo>
                  <a:pt x="4150152" y="586103"/>
                </a:lnTo>
                <a:lnTo>
                  <a:pt x="4097318" y="586103"/>
                </a:lnTo>
                <a:cubicBezTo>
                  <a:pt x="4093597" y="580646"/>
                  <a:pt x="4089938" y="574755"/>
                  <a:pt x="4086342" y="568430"/>
                </a:cubicBezTo>
                <a:cubicBezTo>
                  <a:pt x="4082745" y="562105"/>
                  <a:pt x="4077164" y="551377"/>
                  <a:pt x="4069599" y="536246"/>
                </a:cubicBezTo>
                <a:cubicBezTo>
                  <a:pt x="4062033" y="521115"/>
                  <a:pt x="4050561" y="513549"/>
                  <a:pt x="4035182" y="513549"/>
                </a:cubicBezTo>
                <a:close/>
                <a:moveTo>
                  <a:pt x="3044582" y="513549"/>
                </a:moveTo>
                <a:lnTo>
                  <a:pt x="3044582" y="692887"/>
                </a:lnTo>
                <a:cubicBezTo>
                  <a:pt x="2996709" y="621698"/>
                  <a:pt x="2943999" y="586103"/>
                  <a:pt x="2886452" y="586103"/>
                </a:cubicBezTo>
                <a:cubicBezTo>
                  <a:pt x="2845276" y="586103"/>
                  <a:pt x="2811418" y="600428"/>
                  <a:pt x="2784877" y="629077"/>
                </a:cubicBezTo>
                <a:cubicBezTo>
                  <a:pt x="2758336" y="657727"/>
                  <a:pt x="2745065" y="688795"/>
                  <a:pt x="2745065" y="722281"/>
                </a:cubicBezTo>
                <a:cubicBezTo>
                  <a:pt x="2745065" y="735675"/>
                  <a:pt x="2748600" y="746155"/>
                  <a:pt x="2755669" y="753721"/>
                </a:cubicBezTo>
                <a:cubicBezTo>
                  <a:pt x="2762739" y="761286"/>
                  <a:pt x="2772102" y="765069"/>
                  <a:pt x="2783761" y="765069"/>
                </a:cubicBezTo>
                <a:cubicBezTo>
                  <a:pt x="2793682" y="765069"/>
                  <a:pt x="2805279" y="761844"/>
                  <a:pt x="2818549" y="755395"/>
                </a:cubicBezTo>
                <a:cubicBezTo>
                  <a:pt x="2831820" y="748946"/>
                  <a:pt x="2842300" y="745721"/>
                  <a:pt x="2849989" y="745721"/>
                </a:cubicBezTo>
                <a:cubicBezTo>
                  <a:pt x="2857679" y="745721"/>
                  <a:pt x="2863694" y="748202"/>
                  <a:pt x="2868035" y="753163"/>
                </a:cubicBezTo>
                <a:cubicBezTo>
                  <a:pt x="2872375" y="758124"/>
                  <a:pt x="2874546" y="763457"/>
                  <a:pt x="2874546" y="769162"/>
                </a:cubicBezTo>
                <a:cubicBezTo>
                  <a:pt x="2874546" y="773379"/>
                  <a:pt x="2855198" y="794090"/>
                  <a:pt x="2816503" y="831298"/>
                </a:cubicBezTo>
                <a:lnTo>
                  <a:pt x="2873802" y="869993"/>
                </a:lnTo>
                <a:lnTo>
                  <a:pt x="3017793" y="724141"/>
                </a:lnTo>
                <a:cubicBezTo>
                  <a:pt x="3035652" y="748946"/>
                  <a:pt x="3044582" y="778588"/>
                  <a:pt x="3044582" y="813066"/>
                </a:cubicBezTo>
                <a:lnTo>
                  <a:pt x="3044582" y="966731"/>
                </a:lnTo>
                <a:lnTo>
                  <a:pt x="3110066" y="1009519"/>
                </a:lnTo>
                <a:lnTo>
                  <a:pt x="3110066" y="628519"/>
                </a:lnTo>
                <a:lnTo>
                  <a:pt x="3165654" y="628519"/>
                </a:lnTo>
                <a:lnTo>
                  <a:pt x="3186341" y="628519"/>
                </a:lnTo>
                <a:lnTo>
                  <a:pt x="3280995" y="628519"/>
                </a:lnTo>
                <a:cubicBezTo>
                  <a:pt x="3272810" y="640177"/>
                  <a:pt x="3263694" y="654192"/>
                  <a:pt x="3253648" y="670563"/>
                </a:cubicBezTo>
                <a:cubicBezTo>
                  <a:pt x="3243602" y="686934"/>
                  <a:pt x="3235975" y="697476"/>
                  <a:pt x="3230766" y="702189"/>
                </a:cubicBezTo>
                <a:cubicBezTo>
                  <a:pt x="3225557" y="706902"/>
                  <a:pt x="3221216" y="709258"/>
                  <a:pt x="3217744" y="709258"/>
                </a:cubicBezTo>
                <a:cubicBezTo>
                  <a:pt x="3209310" y="709258"/>
                  <a:pt x="3201372" y="701445"/>
                  <a:pt x="3193931" y="685818"/>
                </a:cubicBezTo>
                <a:lnTo>
                  <a:pt x="3168630" y="702561"/>
                </a:lnTo>
                <a:cubicBezTo>
                  <a:pt x="3180040" y="724637"/>
                  <a:pt x="3191513" y="741443"/>
                  <a:pt x="3203047" y="752977"/>
                </a:cubicBezTo>
                <a:cubicBezTo>
                  <a:pt x="3214581" y="764511"/>
                  <a:pt x="3225433" y="770278"/>
                  <a:pt x="3235603" y="770278"/>
                </a:cubicBezTo>
                <a:cubicBezTo>
                  <a:pt x="3245277" y="770278"/>
                  <a:pt x="3254703" y="765875"/>
                  <a:pt x="3263880" y="757069"/>
                </a:cubicBezTo>
                <a:cubicBezTo>
                  <a:pt x="3273058" y="748264"/>
                  <a:pt x="3282360" y="735986"/>
                  <a:pt x="3291786" y="720235"/>
                </a:cubicBezTo>
                <a:cubicBezTo>
                  <a:pt x="3301211" y="704484"/>
                  <a:pt x="3309397" y="691151"/>
                  <a:pt x="3316342" y="680237"/>
                </a:cubicBezTo>
                <a:cubicBezTo>
                  <a:pt x="3326512" y="703057"/>
                  <a:pt x="3341023" y="721785"/>
                  <a:pt x="3359874" y="736420"/>
                </a:cubicBezTo>
                <a:cubicBezTo>
                  <a:pt x="3378726" y="751054"/>
                  <a:pt x="3400802" y="758372"/>
                  <a:pt x="3426103" y="758372"/>
                </a:cubicBezTo>
                <a:cubicBezTo>
                  <a:pt x="3449667" y="758372"/>
                  <a:pt x="3468085" y="751364"/>
                  <a:pt x="3481355" y="737350"/>
                </a:cubicBezTo>
                <a:cubicBezTo>
                  <a:pt x="3494626" y="723335"/>
                  <a:pt x="3501261" y="706902"/>
                  <a:pt x="3501261" y="688050"/>
                </a:cubicBezTo>
                <a:cubicBezTo>
                  <a:pt x="3501261" y="668207"/>
                  <a:pt x="3492579" y="648363"/>
                  <a:pt x="3475216" y="628519"/>
                </a:cubicBezTo>
                <a:lnTo>
                  <a:pt x="3556179" y="628519"/>
                </a:lnTo>
                <a:lnTo>
                  <a:pt x="3559155" y="628519"/>
                </a:lnTo>
                <a:cubicBezTo>
                  <a:pt x="3573046" y="628519"/>
                  <a:pt x="3586254" y="638875"/>
                  <a:pt x="3598781" y="659587"/>
                </a:cubicBezTo>
                <a:cubicBezTo>
                  <a:pt x="3611307" y="680299"/>
                  <a:pt x="3617570" y="698964"/>
                  <a:pt x="3617570" y="715584"/>
                </a:cubicBezTo>
                <a:lnTo>
                  <a:pt x="3617570" y="966731"/>
                </a:lnTo>
                <a:lnTo>
                  <a:pt x="3683055" y="1009519"/>
                </a:lnTo>
                <a:lnTo>
                  <a:pt x="3683055" y="628519"/>
                </a:lnTo>
                <a:lnTo>
                  <a:pt x="3759329" y="628519"/>
                </a:lnTo>
                <a:lnTo>
                  <a:pt x="3732540" y="586103"/>
                </a:lnTo>
                <a:lnTo>
                  <a:pt x="3679706" y="586103"/>
                </a:lnTo>
                <a:cubicBezTo>
                  <a:pt x="3675985" y="580646"/>
                  <a:pt x="3672327" y="574755"/>
                  <a:pt x="3668730" y="568430"/>
                </a:cubicBezTo>
                <a:cubicBezTo>
                  <a:pt x="3665133" y="562105"/>
                  <a:pt x="3659552" y="551377"/>
                  <a:pt x="3651987" y="536246"/>
                </a:cubicBezTo>
                <a:cubicBezTo>
                  <a:pt x="3644422" y="521115"/>
                  <a:pt x="3632949" y="513549"/>
                  <a:pt x="3617570" y="513549"/>
                </a:cubicBezTo>
                <a:lnTo>
                  <a:pt x="3617570" y="628519"/>
                </a:lnTo>
                <a:cubicBezTo>
                  <a:pt x="3606656" y="611404"/>
                  <a:pt x="3596858" y="600056"/>
                  <a:pt x="3588177" y="594475"/>
                </a:cubicBezTo>
                <a:cubicBezTo>
                  <a:pt x="3583836" y="591684"/>
                  <a:pt x="3578534" y="589591"/>
                  <a:pt x="3572271" y="588196"/>
                </a:cubicBezTo>
                <a:lnTo>
                  <a:pt x="3550756" y="586118"/>
                </a:lnTo>
                <a:lnTo>
                  <a:pt x="3550746" y="586103"/>
                </a:lnTo>
                <a:lnTo>
                  <a:pt x="3550598" y="586103"/>
                </a:lnTo>
                <a:lnTo>
                  <a:pt x="3529390" y="586103"/>
                </a:lnTo>
                <a:lnTo>
                  <a:pt x="3159552" y="586103"/>
                </a:lnTo>
                <a:lnTo>
                  <a:pt x="3138865" y="586103"/>
                </a:lnTo>
                <a:lnTo>
                  <a:pt x="3106718" y="586103"/>
                </a:lnTo>
                <a:cubicBezTo>
                  <a:pt x="3102997" y="580646"/>
                  <a:pt x="3099339" y="574755"/>
                  <a:pt x="3095742" y="568430"/>
                </a:cubicBezTo>
                <a:cubicBezTo>
                  <a:pt x="3092145" y="562105"/>
                  <a:pt x="3086564" y="551377"/>
                  <a:pt x="3078999" y="536246"/>
                </a:cubicBezTo>
                <a:cubicBezTo>
                  <a:pt x="3071433" y="521115"/>
                  <a:pt x="3059961" y="513549"/>
                  <a:pt x="3044582" y="513549"/>
                </a:cubicBezTo>
                <a:close/>
                <a:moveTo>
                  <a:pt x="2338020" y="403789"/>
                </a:moveTo>
                <a:cubicBezTo>
                  <a:pt x="2336036" y="412470"/>
                  <a:pt x="2335044" y="421152"/>
                  <a:pt x="2335044" y="429834"/>
                </a:cubicBezTo>
                <a:cubicBezTo>
                  <a:pt x="2335044" y="461088"/>
                  <a:pt x="2345276" y="486636"/>
                  <a:pt x="2365740" y="506480"/>
                </a:cubicBezTo>
                <a:cubicBezTo>
                  <a:pt x="2386204" y="526324"/>
                  <a:pt x="2415535" y="536246"/>
                  <a:pt x="2453734" y="536246"/>
                </a:cubicBezTo>
                <a:cubicBezTo>
                  <a:pt x="2468617" y="536246"/>
                  <a:pt x="2483624" y="535812"/>
                  <a:pt x="2498755" y="534943"/>
                </a:cubicBezTo>
                <a:cubicBezTo>
                  <a:pt x="2513886" y="534075"/>
                  <a:pt x="2528520" y="533641"/>
                  <a:pt x="2542659" y="533641"/>
                </a:cubicBezTo>
                <a:cubicBezTo>
                  <a:pt x="2561759" y="533641"/>
                  <a:pt x="2575711" y="537052"/>
                  <a:pt x="2584517" y="543873"/>
                </a:cubicBezTo>
                <a:cubicBezTo>
                  <a:pt x="2593323" y="550694"/>
                  <a:pt x="2597726" y="558570"/>
                  <a:pt x="2597726" y="567500"/>
                </a:cubicBezTo>
                <a:cubicBezTo>
                  <a:pt x="2597726" y="574197"/>
                  <a:pt x="2596361" y="580398"/>
                  <a:pt x="2593633" y="586103"/>
                </a:cubicBezTo>
                <a:lnTo>
                  <a:pt x="2291140" y="586103"/>
                </a:lnTo>
                <a:lnTo>
                  <a:pt x="2317929" y="628519"/>
                </a:lnTo>
                <a:lnTo>
                  <a:pt x="2451130" y="628519"/>
                </a:lnTo>
                <a:lnTo>
                  <a:pt x="2451130" y="749070"/>
                </a:lnTo>
                <a:cubicBezTo>
                  <a:pt x="2451130" y="767425"/>
                  <a:pt x="2458943" y="784851"/>
                  <a:pt x="2474570" y="801346"/>
                </a:cubicBezTo>
                <a:cubicBezTo>
                  <a:pt x="2490197" y="817841"/>
                  <a:pt x="2509917" y="826089"/>
                  <a:pt x="2533729" y="826089"/>
                </a:cubicBezTo>
                <a:cubicBezTo>
                  <a:pt x="2550597" y="826089"/>
                  <a:pt x="2567526" y="821810"/>
                  <a:pt x="2584517" y="813252"/>
                </a:cubicBezTo>
                <a:cubicBezTo>
                  <a:pt x="2601508" y="804694"/>
                  <a:pt x="2617817" y="792478"/>
                  <a:pt x="2633444" y="776603"/>
                </a:cubicBezTo>
                <a:cubicBezTo>
                  <a:pt x="2640390" y="785533"/>
                  <a:pt x="2643862" y="796943"/>
                  <a:pt x="2643862" y="810834"/>
                </a:cubicBezTo>
                <a:cubicBezTo>
                  <a:pt x="2643862" y="829685"/>
                  <a:pt x="2634374" y="847297"/>
                  <a:pt x="2615399" y="863668"/>
                </a:cubicBezTo>
                <a:cubicBezTo>
                  <a:pt x="2596423" y="880039"/>
                  <a:pt x="2567464" y="888224"/>
                  <a:pt x="2528520" y="888224"/>
                </a:cubicBezTo>
                <a:cubicBezTo>
                  <a:pt x="2483872" y="888224"/>
                  <a:pt x="2446851" y="869497"/>
                  <a:pt x="2417457" y="832042"/>
                </a:cubicBezTo>
                <a:cubicBezTo>
                  <a:pt x="2388064" y="794587"/>
                  <a:pt x="2367414" y="741381"/>
                  <a:pt x="2355508" y="672423"/>
                </a:cubicBezTo>
                <a:lnTo>
                  <a:pt x="2320905" y="661261"/>
                </a:lnTo>
                <a:cubicBezTo>
                  <a:pt x="2331075" y="764945"/>
                  <a:pt x="2354950" y="841715"/>
                  <a:pt x="2392529" y="891573"/>
                </a:cubicBezTo>
                <a:cubicBezTo>
                  <a:pt x="2430108" y="941430"/>
                  <a:pt x="2478167" y="966359"/>
                  <a:pt x="2536706" y="966359"/>
                </a:cubicBezTo>
                <a:cubicBezTo>
                  <a:pt x="2581851" y="966359"/>
                  <a:pt x="2618128" y="952592"/>
                  <a:pt x="2645537" y="925059"/>
                </a:cubicBezTo>
                <a:cubicBezTo>
                  <a:pt x="2672946" y="897526"/>
                  <a:pt x="2686650" y="861807"/>
                  <a:pt x="2686650" y="817903"/>
                </a:cubicBezTo>
                <a:cubicBezTo>
                  <a:pt x="2686650" y="769286"/>
                  <a:pt x="2663458" y="719924"/>
                  <a:pt x="2617073" y="669819"/>
                </a:cubicBezTo>
                <a:cubicBezTo>
                  <a:pt x="2599462" y="700825"/>
                  <a:pt x="2582471" y="724141"/>
                  <a:pt x="2566100" y="739768"/>
                </a:cubicBezTo>
                <a:cubicBezTo>
                  <a:pt x="2549728" y="755395"/>
                  <a:pt x="2537202" y="763209"/>
                  <a:pt x="2528520" y="763209"/>
                </a:cubicBezTo>
                <a:cubicBezTo>
                  <a:pt x="2524552" y="763209"/>
                  <a:pt x="2521575" y="761844"/>
                  <a:pt x="2519591" y="759116"/>
                </a:cubicBezTo>
                <a:cubicBezTo>
                  <a:pt x="2517606" y="756387"/>
                  <a:pt x="2516614" y="751674"/>
                  <a:pt x="2516614" y="744977"/>
                </a:cubicBezTo>
                <a:lnTo>
                  <a:pt x="2516614" y="628519"/>
                </a:lnTo>
                <a:lnTo>
                  <a:pt x="2762925" y="628519"/>
                </a:lnTo>
                <a:lnTo>
                  <a:pt x="2736136" y="586103"/>
                </a:lnTo>
                <a:lnTo>
                  <a:pt x="2632328" y="586103"/>
                </a:lnTo>
                <a:cubicBezTo>
                  <a:pt x="2634065" y="578662"/>
                  <a:pt x="2634933" y="570972"/>
                  <a:pt x="2634933" y="563035"/>
                </a:cubicBezTo>
                <a:cubicBezTo>
                  <a:pt x="2634933" y="540214"/>
                  <a:pt x="2625507" y="519689"/>
                  <a:pt x="2606655" y="501457"/>
                </a:cubicBezTo>
                <a:cubicBezTo>
                  <a:pt x="2587804" y="483226"/>
                  <a:pt x="2560519" y="474110"/>
                  <a:pt x="2524800" y="474110"/>
                </a:cubicBezTo>
                <a:cubicBezTo>
                  <a:pt x="2506444" y="474110"/>
                  <a:pt x="2490259" y="474544"/>
                  <a:pt x="2476245" y="475412"/>
                </a:cubicBezTo>
                <a:cubicBezTo>
                  <a:pt x="2462230" y="476280"/>
                  <a:pt x="2447657" y="476714"/>
                  <a:pt x="2432526" y="476714"/>
                </a:cubicBezTo>
                <a:cubicBezTo>
                  <a:pt x="2407722" y="476714"/>
                  <a:pt x="2390544" y="472498"/>
                  <a:pt x="2380995" y="464064"/>
                </a:cubicBezTo>
                <a:cubicBezTo>
                  <a:pt x="2371445" y="455631"/>
                  <a:pt x="2366670" y="445461"/>
                  <a:pt x="2366670" y="433554"/>
                </a:cubicBezTo>
                <a:cubicBezTo>
                  <a:pt x="2366670" y="427601"/>
                  <a:pt x="2367414" y="421524"/>
                  <a:pt x="2368902" y="415323"/>
                </a:cubicBezTo>
                <a:close/>
                <a:moveTo>
                  <a:pt x="1858199" y="403789"/>
                </a:moveTo>
                <a:cubicBezTo>
                  <a:pt x="1850013" y="422392"/>
                  <a:pt x="1845920" y="441244"/>
                  <a:pt x="1845920" y="460343"/>
                </a:cubicBezTo>
                <a:cubicBezTo>
                  <a:pt x="1845920" y="496806"/>
                  <a:pt x="1864152" y="538726"/>
                  <a:pt x="1900615" y="586103"/>
                </a:cubicBezTo>
                <a:lnTo>
                  <a:pt x="1779915" y="586103"/>
                </a:lnTo>
                <a:lnTo>
                  <a:pt x="1757740" y="586103"/>
                </a:lnTo>
                <a:lnTo>
                  <a:pt x="1727081" y="586103"/>
                </a:lnTo>
                <a:cubicBezTo>
                  <a:pt x="1723360" y="580646"/>
                  <a:pt x="1719702" y="574755"/>
                  <a:pt x="1716105" y="568430"/>
                </a:cubicBezTo>
                <a:cubicBezTo>
                  <a:pt x="1712508" y="562105"/>
                  <a:pt x="1706927" y="551377"/>
                  <a:pt x="1699362" y="536246"/>
                </a:cubicBezTo>
                <a:cubicBezTo>
                  <a:pt x="1691796" y="521115"/>
                  <a:pt x="1680324" y="513549"/>
                  <a:pt x="1664945" y="513549"/>
                </a:cubicBezTo>
                <a:lnTo>
                  <a:pt x="1664945" y="628519"/>
                </a:lnTo>
                <a:cubicBezTo>
                  <a:pt x="1654031" y="611404"/>
                  <a:pt x="1644234" y="600056"/>
                  <a:pt x="1635552" y="594475"/>
                </a:cubicBezTo>
                <a:cubicBezTo>
                  <a:pt x="1626870" y="588894"/>
                  <a:pt x="1614344" y="586103"/>
                  <a:pt x="1597973" y="586103"/>
                </a:cubicBezTo>
                <a:lnTo>
                  <a:pt x="1597452" y="586103"/>
                </a:lnTo>
                <a:lnTo>
                  <a:pt x="1576765" y="586103"/>
                </a:lnTo>
                <a:lnTo>
                  <a:pt x="1544618" y="586103"/>
                </a:lnTo>
                <a:cubicBezTo>
                  <a:pt x="1540897" y="580646"/>
                  <a:pt x="1537238" y="574755"/>
                  <a:pt x="1533642" y="568430"/>
                </a:cubicBezTo>
                <a:cubicBezTo>
                  <a:pt x="1530045" y="562105"/>
                  <a:pt x="1524464" y="551377"/>
                  <a:pt x="1516899" y="536246"/>
                </a:cubicBezTo>
                <a:cubicBezTo>
                  <a:pt x="1509333" y="521115"/>
                  <a:pt x="1497861" y="513549"/>
                  <a:pt x="1482482" y="513549"/>
                </a:cubicBezTo>
                <a:lnTo>
                  <a:pt x="1482482" y="692887"/>
                </a:lnTo>
                <a:cubicBezTo>
                  <a:pt x="1434609" y="621698"/>
                  <a:pt x="1381899" y="586103"/>
                  <a:pt x="1324352" y="586103"/>
                </a:cubicBezTo>
                <a:cubicBezTo>
                  <a:pt x="1283176" y="586103"/>
                  <a:pt x="1249318" y="600428"/>
                  <a:pt x="1222777" y="629077"/>
                </a:cubicBezTo>
                <a:cubicBezTo>
                  <a:pt x="1196236" y="657727"/>
                  <a:pt x="1182965" y="688795"/>
                  <a:pt x="1182965" y="722281"/>
                </a:cubicBezTo>
                <a:cubicBezTo>
                  <a:pt x="1182965" y="735675"/>
                  <a:pt x="1186500" y="746155"/>
                  <a:pt x="1193569" y="753721"/>
                </a:cubicBezTo>
                <a:cubicBezTo>
                  <a:pt x="1200639" y="761286"/>
                  <a:pt x="1210003" y="765069"/>
                  <a:pt x="1221661" y="765069"/>
                </a:cubicBezTo>
                <a:cubicBezTo>
                  <a:pt x="1231583" y="765069"/>
                  <a:pt x="1243179" y="761844"/>
                  <a:pt x="1256449" y="755395"/>
                </a:cubicBezTo>
                <a:cubicBezTo>
                  <a:pt x="1269720" y="748946"/>
                  <a:pt x="1280200" y="745721"/>
                  <a:pt x="1287889" y="745721"/>
                </a:cubicBezTo>
                <a:cubicBezTo>
                  <a:pt x="1295579" y="745721"/>
                  <a:pt x="1301594" y="748202"/>
                  <a:pt x="1305935" y="753163"/>
                </a:cubicBezTo>
                <a:cubicBezTo>
                  <a:pt x="1310276" y="758124"/>
                  <a:pt x="1312446" y="763457"/>
                  <a:pt x="1312446" y="769162"/>
                </a:cubicBezTo>
                <a:cubicBezTo>
                  <a:pt x="1312446" y="773379"/>
                  <a:pt x="1293098" y="794090"/>
                  <a:pt x="1254403" y="831298"/>
                </a:cubicBezTo>
                <a:lnTo>
                  <a:pt x="1311702" y="869993"/>
                </a:lnTo>
                <a:lnTo>
                  <a:pt x="1455693" y="724141"/>
                </a:lnTo>
                <a:cubicBezTo>
                  <a:pt x="1473552" y="748946"/>
                  <a:pt x="1482482" y="778588"/>
                  <a:pt x="1482482" y="813066"/>
                </a:cubicBezTo>
                <a:lnTo>
                  <a:pt x="1482482" y="966731"/>
                </a:lnTo>
                <a:lnTo>
                  <a:pt x="1547966" y="1009519"/>
                </a:lnTo>
                <a:lnTo>
                  <a:pt x="1547966" y="628519"/>
                </a:lnTo>
                <a:lnTo>
                  <a:pt x="1603554" y="628519"/>
                </a:lnTo>
                <a:lnTo>
                  <a:pt x="1606530" y="628519"/>
                </a:lnTo>
                <a:cubicBezTo>
                  <a:pt x="1620421" y="628519"/>
                  <a:pt x="1633630" y="638875"/>
                  <a:pt x="1646156" y="659587"/>
                </a:cubicBezTo>
                <a:cubicBezTo>
                  <a:pt x="1658682" y="680299"/>
                  <a:pt x="1664945" y="698965"/>
                  <a:pt x="1664945" y="715584"/>
                </a:cubicBezTo>
                <a:lnTo>
                  <a:pt x="1664945" y="966731"/>
                </a:lnTo>
                <a:lnTo>
                  <a:pt x="1730430" y="1009519"/>
                </a:lnTo>
                <a:lnTo>
                  <a:pt x="1730430" y="628519"/>
                </a:lnTo>
                <a:lnTo>
                  <a:pt x="1784529" y="628519"/>
                </a:lnTo>
                <a:lnTo>
                  <a:pt x="1806704" y="628519"/>
                </a:lnTo>
                <a:lnTo>
                  <a:pt x="1923683" y="628519"/>
                </a:lnTo>
                <a:cubicBezTo>
                  <a:pt x="1928148" y="642410"/>
                  <a:pt x="1930380" y="656673"/>
                  <a:pt x="1930380" y="671307"/>
                </a:cubicBezTo>
                <a:cubicBezTo>
                  <a:pt x="1930380" y="705538"/>
                  <a:pt x="1919900" y="735675"/>
                  <a:pt x="1898940" y="761720"/>
                </a:cubicBezTo>
                <a:cubicBezTo>
                  <a:pt x="1877980" y="787765"/>
                  <a:pt x="1843564" y="806245"/>
                  <a:pt x="1795691" y="817159"/>
                </a:cubicBezTo>
                <a:cubicBezTo>
                  <a:pt x="1795195" y="820632"/>
                  <a:pt x="1794947" y="823732"/>
                  <a:pt x="1794947" y="826461"/>
                </a:cubicBezTo>
                <a:cubicBezTo>
                  <a:pt x="1794947" y="868629"/>
                  <a:pt x="1808465" y="904471"/>
                  <a:pt x="1835502" y="933989"/>
                </a:cubicBezTo>
                <a:cubicBezTo>
                  <a:pt x="1862540" y="963507"/>
                  <a:pt x="1895902" y="978265"/>
                  <a:pt x="1935589" y="978265"/>
                </a:cubicBezTo>
                <a:cubicBezTo>
                  <a:pt x="1977757" y="978265"/>
                  <a:pt x="2012980" y="964189"/>
                  <a:pt x="2041257" y="936035"/>
                </a:cubicBezTo>
                <a:cubicBezTo>
                  <a:pt x="2069535" y="907882"/>
                  <a:pt x="2083673" y="870241"/>
                  <a:pt x="2083673" y="823112"/>
                </a:cubicBezTo>
                <a:cubicBezTo>
                  <a:pt x="2083673" y="791858"/>
                  <a:pt x="2075116" y="760232"/>
                  <a:pt x="2058000" y="728234"/>
                </a:cubicBezTo>
                <a:cubicBezTo>
                  <a:pt x="2040885" y="696236"/>
                  <a:pt x="2016825" y="662998"/>
                  <a:pt x="1985819" y="628519"/>
                </a:cubicBezTo>
                <a:lnTo>
                  <a:pt x="2159948" y="628519"/>
                </a:lnTo>
                <a:lnTo>
                  <a:pt x="2133159" y="586103"/>
                </a:lnTo>
                <a:lnTo>
                  <a:pt x="1951588" y="586103"/>
                </a:lnTo>
                <a:cubicBezTo>
                  <a:pt x="1923311" y="552617"/>
                  <a:pt x="1909172" y="517766"/>
                  <a:pt x="1909172" y="481551"/>
                </a:cubicBezTo>
                <a:cubicBezTo>
                  <a:pt x="1909172" y="462204"/>
                  <a:pt x="1912397" y="444344"/>
                  <a:pt x="1918846" y="427973"/>
                </a:cubicBezTo>
                <a:close/>
                <a:moveTo>
                  <a:pt x="279015" y="0"/>
                </a:moveTo>
                <a:lnTo>
                  <a:pt x="5362128" y="0"/>
                </a:lnTo>
                <a:cubicBezTo>
                  <a:pt x="5516224" y="0"/>
                  <a:pt x="5641143" y="124919"/>
                  <a:pt x="5641143" y="279015"/>
                </a:cubicBezTo>
                <a:lnTo>
                  <a:pt x="5641143" y="1395041"/>
                </a:lnTo>
                <a:cubicBezTo>
                  <a:pt x="5641143" y="1549137"/>
                  <a:pt x="5516224" y="1674056"/>
                  <a:pt x="5362128" y="1674056"/>
                </a:cubicBezTo>
                <a:lnTo>
                  <a:pt x="279015" y="1674056"/>
                </a:lnTo>
                <a:cubicBezTo>
                  <a:pt x="124919" y="1674056"/>
                  <a:pt x="0" y="1549137"/>
                  <a:pt x="0" y="1395041"/>
                </a:cubicBezTo>
                <a:lnTo>
                  <a:pt x="0" y="279015"/>
                </a:lnTo>
                <a:cubicBezTo>
                  <a:pt x="0" y="124919"/>
                  <a:pt x="124919" y="0"/>
                  <a:pt x="279015" y="0"/>
                </a:cubicBezTo>
                <a:close/>
              </a:path>
            </a:pathLst>
          </a:custGeom>
          <a:solidFill>
            <a:srgbClr val="33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8177A81-E83C-D84D-BD9B-C1EF5DDBD133}"/>
              </a:ext>
            </a:extLst>
          </p:cNvPr>
          <p:cNvSpPr/>
          <p:nvPr/>
        </p:nvSpPr>
        <p:spPr>
          <a:xfrm>
            <a:off x="9762980" y="991772"/>
            <a:ext cx="2096086" cy="2096086"/>
          </a:xfrm>
          <a:prstGeom prst="wedgeEllipseCallout">
            <a:avLst>
              <a:gd name="adj1" fmla="val 51608"/>
              <a:gd name="adj2" fmla="val 66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660033"/>
                </a:solidFill>
              </a:rPr>
              <a:t>কিতাবুত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ত্বাহারাত</a:t>
            </a:r>
            <a:endParaRPr lang="en-US" sz="2000" b="1" dirty="0">
              <a:solidFill>
                <a:srgbClr val="660033"/>
              </a:solidFill>
            </a:endParaRPr>
          </a:p>
          <a:p>
            <a:pPr algn="ctr"/>
            <a:r>
              <a:rPr lang="en-US" sz="2000" b="1" dirty="0" err="1">
                <a:solidFill>
                  <a:srgbClr val="660033"/>
                </a:solidFill>
              </a:rPr>
              <a:t>পবিত্রতা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পর্ব</a:t>
            </a:r>
            <a:endParaRPr lang="en-US" sz="2000" b="1" dirty="0">
              <a:solidFill>
                <a:srgbClr val="660033"/>
              </a:solidFill>
            </a:endParaRPr>
          </a:p>
          <a:p>
            <a:pPr algn="ctr"/>
            <a:r>
              <a:rPr lang="en-US" sz="2000" b="1" dirty="0" err="1">
                <a:solidFill>
                  <a:srgbClr val="660033"/>
                </a:solidFill>
              </a:rPr>
              <a:t>হাদিস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নং</a:t>
            </a:r>
            <a:r>
              <a:rPr lang="en-US" sz="2000" b="1" dirty="0">
                <a:solidFill>
                  <a:srgbClr val="660033"/>
                </a:solidFill>
              </a:rPr>
              <a:t> ২৬১</a:t>
            </a:r>
          </a:p>
        </p:txBody>
      </p:sp>
    </p:spTree>
    <p:extLst>
      <p:ext uri="{BB962C8B-B14F-4D97-AF65-F5344CB8AC3E}">
        <p14:creationId xmlns:p14="http://schemas.microsoft.com/office/powerpoint/2010/main" val="203210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A4F5A8C-3E01-D1DC-4D09-1C630851518A}"/>
              </a:ext>
            </a:extLst>
          </p:cNvPr>
          <p:cNvGrpSpPr/>
          <p:nvPr/>
        </p:nvGrpSpPr>
        <p:grpSpPr>
          <a:xfrm>
            <a:off x="2808398" y="-797667"/>
            <a:ext cx="10043160" cy="10043160"/>
            <a:chOff x="4080395" y="1413395"/>
            <a:chExt cx="4031210" cy="403121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DE3EEB-78D5-B123-C12A-73E5AD8F83A5}"/>
                </a:ext>
              </a:extLst>
            </p:cNvPr>
            <p:cNvSpPr/>
            <p:nvPr/>
          </p:nvSpPr>
          <p:spPr>
            <a:xfrm>
              <a:off x="5092792" y="1413395"/>
              <a:ext cx="998611" cy="1975474"/>
            </a:xfrm>
            <a:custGeom>
              <a:avLst/>
              <a:gdLst>
                <a:gd name="connsiteX0" fmla="*/ 998611 w 998611"/>
                <a:gd name="connsiteY0" fmla="*/ 0 h 1975474"/>
                <a:gd name="connsiteX1" fmla="*/ 992456 w 998611"/>
                <a:gd name="connsiteY1" fmla="*/ 1975474 h 1975474"/>
                <a:gd name="connsiteX2" fmla="*/ 0 w 998611"/>
                <a:gd name="connsiteY2" fmla="*/ 268792 h 1975474"/>
                <a:gd name="connsiteX3" fmla="*/ 42341 w 998611"/>
                <a:gd name="connsiteY3" fmla="*/ 243069 h 1975474"/>
                <a:gd name="connsiteX4" fmla="*/ 797101 w 998611"/>
                <a:gd name="connsiteY4" fmla="*/ 10176 h 1975474"/>
                <a:gd name="connsiteX5" fmla="*/ 998611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8611" y="0"/>
                  </a:moveTo>
                  <a:lnTo>
                    <a:pt x="992456" y="1975474"/>
                  </a:lnTo>
                  <a:lnTo>
                    <a:pt x="0" y="268792"/>
                  </a:lnTo>
                  <a:lnTo>
                    <a:pt x="42341" y="243069"/>
                  </a:lnTo>
                  <a:cubicBezTo>
                    <a:pt x="270846" y="118938"/>
                    <a:pt x="526035" y="37704"/>
                    <a:pt x="797101" y="10176"/>
                  </a:cubicBezTo>
                  <a:lnTo>
                    <a:pt x="9986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5414D1-8811-153D-B06A-A6F1B181A540}"/>
                </a:ext>
              </a:extLst>
            </p:cNvPr>
            <p:cNvSpPr/>
            <p:nvPr/>
          </p:nvSpPr>
          <p:spPr>
            <a:xfrm>
              <a:off x="6100598" y="1413395"/>
              <a:ext cx="998612" cy="1975474"/>
            </a:xfrm>
            <a:custGeom>
              <a:avLst/>
              <a:gdLst>
                <a:gd name="connsiteX0" fmla="*/ 0 w 998612"/>
                <a:gd name="connsiteY0" fmla="*/ 0 h 1975474"/>
                <a:gd name="connsiteX1" fmla="*/ 201510 w 998612"/>
                <a:gd name="connsiteY1" fmla="*/ 10176 h 1975474"/>
                <a:gd name="connsiteX2" fmla="*/ 956270 w 998612"/>
                <a:gd name="connsiteY2" fmla="*/ 243069 h 1975474"/>
                <a:gd name="connsiteX3" fmla="*/ 998612 w 998612"/>
                <a:gd name="connsiteY3" fmla="*/ 268792 h 1975474"/>
                <a:gd name="connsiteX4" fmla="*/ 6155 w 998612"/>
                <a:gd name="connsiteY4" fmla="*/ 1975474 h 1975474"/>
                <a:gd name="connsiteX5" fmla="*/ 0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0" y="0"/>
                  </a:moveTo>
                  <a:lnTo>
                    <a:pt x="201510" y="10176"/>
                  </a:lnTo>
                  <a:cubicBezTo>
                    <a:pt x="472576" y="37704"/>
                    <a:pt x="727765" y="118938"/>
                    <a:pt x="956270" y="243069"/>
                  </a:cubicBezTo>
                  <a:lnTo>
                    <a:pt x="998612" y="268792"/>
                  </a:lnTo>
                  <a:lnTo>
                    <a:pt x="6155" y="1975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61F5CF-D656-E875-CE3A-8DAC45829865}"/>
                </a:ext>
              </a:extLst>
            </p:cNvPr>
            <p:cNvSpPr/>
            <p:nvPr/>
          </p:nvSpPr>
          <p:spPr>
            <a:xfrm>
              <a:off x="4353968" y="1686968"/>
              <a:ext cx="1712655" cy="1712655"/>
            </a:xfrm>
            <a:custGeom>
              <a:avLst/>
              <a:gdLst>
                <a:gd name="connsiteX0" fmla="*/ 730955 w 1712655"/>
                <a:gd name="connsiteY0" fmla="*/ 0 h 1712655"/>
                <a:gd name="connsiteX1" fmla="*/ 1712655 w 1712655"/>
                <a:gd name="connsiteY1" fmla="*/ 1712655 h 1712655"/>
                <a:gd name="connsiteX2" fmla="*/ 0 w 1712655"/>
                <a:gd name="connsiteY2" fmla="*/ 730955 h 1712655"/>
                <a:gd name="connsiteX3" fmla="*/ 70469 w 1712655"/>
                <a:gd name="connsiteY3" fmla="*/ 614959 h 1712655"/>
                <a:gd name="connsiteX4" fmla="*/ 614959 w 1712655"/>
                <a:gd name="connsiteY4" fmla="*/ 70469 h 1712655"/>
                <a:gd name="connsiteX5" fmla="*/ 7309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730955" y="0"/>
                  </a:moveTo>
                  <a:lnTo>
                    <a:pt x="1712655" y="1712655"/>
                  </a:lnTo>
                  <a:lnTo>
                    <a:pt x="0" y="730955"/>
                  </a:lnTo>
                  <a:lnTo>
                    <a:pt x="70469" y="614959"/>
                  </a:lnTo>
                  <a:cubicBezTo>
                    <a:pt x="215374" y="400473"/>
                    <a:pt x="400473" y="215374"/>
                    <a:pt x="614959" y="70469"/>
                  </a:cubicBezTo>
                  <a:lnTo>
                    <a:pt x="73095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8CF233-414C-2F81-D7C1-127E937589F0}"/>
                </a:ext>
              </a:extLst>
            </p:cNvPr>
            <p:cNvSpPr/>
            <p:nvPr/>
          </p:nvSpPr>
          <p:spPr>
            <a:xfrm>
              <a:off x="6125379" y="1686968"/>
              <a:ext cx="1712655" cy="1712655"/>
            </a:xfrm>
            <a:custGeom>
              <a:avLst/>
              <a:gdLst>
                <a:gd name="connsiteX0" fmla="*/ 981700 w 1712655"/>
                <a:gd name="connsiteY0" fmla="*/ 0 h 1712655"/>
                <a:gd name="connsiteX1" fmla="*/ 1097696 w 1712655"/>
                <a:gd name="connsiteY1" fmla="*/ 70469 h 1712655"/>
                <a:gd name="connsiteX2" fmla="*/ 1642186 w 1712655"/>
                <a:gd name="connsiteY2" fmla="*/ 614959 h 1712655"/>
                <a:gd name="connsiteX3" fmla="*/ 1712655 w 1712655"/>
                <a:gd name="connsiteY3" fmla="*/ 730955 h 1712655"/>
                <a:gd name="connsiteX4" fmla="*/ 0 w 1712655"/>
                <a:gd name="connsiteY4" fmla="*/ 1712655 h 1712655"/>
                <a:gd name="connsiteX5" fmla="*/ 98170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981700" y="0"/>
                  </a:moveTo>
                  <a:lnTo>
                    <a:pt x="1097696" y="70469"/>
                  </a:lnTo>
                  <a:cubicBezTo>
                    <a:pt x="1312182" y="215374"/>
                    <a:pt x="1497282" y="400473"/>
                    <a:pt x="1642186" y="614959"/>
                  </a:cubicBezTo>
                  <a:lnTo>
                    <a:pt x="1712655" y="730955"/>
                  </a:lnTo>
                  <a:lnTo>
                    <a:pt x="0" y="1712655"/>
                  </a:lnTo>
                  <a:lnTo>
                    <a:pt x="9817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11F1F60-AAB4-71BB-DC6C-C5C9D683407A}"/>
                </a:ext>
              </a:extLst>
            </p:cNvPr>
            <p:cNvSpPr/>
            <p:nvPr/>
          </p:nvSpPr>
          <p:spPr>
            <a:xfrm>
              <a:off x="4080395" y="2425792"/>
              <a:ext cx="1975474" cy="998611"/>
            </a:xfrm>
            <a:custGeom>
              <a:avLst/>
              <a:gdLst>
                <a:gd name="connsiteX0" fmla="*/ 268792 w 1975474"/>
                <a:gd name="connsiteY0" fmla="*/ 0 h 998611"/>
                <a:gd name="connsiteX1" fmla="*/ 1975474 w 1975474"/>
                <a:gd name="connsiteY1" fmla="*/ 992456 h 998611"/>
                <a:gd name="connsiteX2" fmla="*/ 0 w 1975474"/>
                <a:gd name="connsiteY2" fmla="*/ 998611 h 998611"/>
                <a:gd name="connsiteX3" fmla="*/ 10176 w 1975474"/>
                <a:gd name="connsiteY3" fmla="*/ 797101 h 998611"/>
                <a:gd name="connsiteX4" fmla="*/ 243069 w 1975474"/>
                <a:gd name="connsiteY4" fmla="*/ 42341 h 998611"/>
                <a:gd name="connsiteX5" fmla="*/ 26879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268792" y="0"/>
                  </a:moveTo>
                  <a:lnTo>
                    <a:pt x="1975474" y="992456"/>
                  </a:lnTo>
                  <a:lnTo>
                    <a:pt x="0" y="998611"/>
                  </a:lnTo>
                  <a:lnTo>
                    <a:pt x="10176" y="797101"/>
                  </a:lnTo>
                  <a:cubicBezTo>
                    <a:pt x="37704" y="526035"/>
                    <a:pt x="118938" y="270846"/>
                    <a:pt x="243069" y="42341"/>
                  </a:cubicBezTo>
                  <a:lnTo>
                    <a:pt x="268792" y="0"/>
                  </a:lnTo>
                  <a:close/>
                </a:path>
              </a:pathLst>
            </a:custGeom>
            <a:solidFill>
              <a:srgbClr val="F3F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A1078C-59B1-4691-B3B6-922B729E9969}"/>
                </a:ext>
              </a:extLst>
            </p:cNvPr>
            <p:cNvSpPr/>
            <p:nvPr/>
          </p:nvSpPr>
          <p:spPr>
            <a:xfrm>
              <a:off x="6136131" y="2425792"/>
              <a:ext cx="1975474" cy="998611"/>
            </a:xfrm>
            <a:custGeom>
              <a:avLst/>
              <a:gdLst>
                <a:gd name="connsiteX0" fmla="*/ 1706682 w 1975474"/>
                <a:gd name="connsiteY0" fmla="*/ 0 h 998611"/>
                <a:gd name="connsiteX1" fmla="*/ 1732405 w 1975474"/>
                <a:gd name="connsiteY1" fmla="*/ 42341 h 998611"/>
                <a:gd name="connsiteX2" fmla="*/ 1965298 w 1975474"/>
                <a:gd name="connsiteY2" fmla="*/ 797101 h 998611"/>
                <a:gd name="connsiteX3" fmla="*/ 1975474 w 1975474"/>
                <a:gd name="connsiteY3" fmla="*/ 998611 h 998611"/>
                <a:gd name="connsiteX4" fmla="*/ 0 w 1975474"/>
                <a:gd name="connsiteY4" fmla="*/ 992456 h 998611"/>
                <a:gd name="connsiteX5" fmla="*/ 170668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1706682" y="0"/>
                  </a:moveTo>
                  <a:lnTo>
                    <a:pt x="1732405" y="42341"/>
                  </a:lnTo>
                  <a:cubicBezTo>
                    <a:pt x="1856537" y="270846"/>
                    <a:pt x="1937770" y="526035"/>
                    <a:pt x="1965298" y="797101"/>
                  </a:cubicBezTo>
                  <a:lnTo>
                    <a:pt x="1975474" y="998611"/>
                  </a:lnTo>
                  <a:lnTo>
                    <a:pt x="0" y="992456"/>
                  </a:lnTo>
                  <a:lnTo>
                    <a:pt x="1706682" y="0"/>
                  </a:lnTo>
                  <a:close/>
                </a:path>
              </a:pathLst>
            </a:custGeom>
            <a:solidFill>
              <a:srgbClr val="0C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1DA6C6-53F7-AAE5-98BC-457EC959FB36}"/>
                </a:ext>
              </a:extLst>
            </p:cNvPr>
            <p:cNvSpPr/>
            <p:nvPr/>
          </p:nvSpPr>
          <p:spPr>
            <a:xfrm>
              <a:off x="4080395" y="3433598"/>
              <a:ext cx="1975474" cy="998612"/>
            </a:xfrm>
            <a:custGeom>
              <a:avLst/>
              <a:gdLst>
                <a:gd name="connsiteX0" fmla="*/ 0 w 1975474"/>
                <a:gd name="connsiteY0" fmla="*/ 0 h 998612"/>
                <a:gd name="connsiteX1" fmla="*/ 1975474 w 1975474"/>
                <a:gd name="connsiteY1" fmla="*/ 6155 h 998612"/>
                <a:gd name="connsiteX2" fmla="*/ 268792 w 1975474"/>
                <a:gd name="connsiteY2" fmla="*/ 998612 h 998612"/>
                <a:gd name="connsiteX3" fmla="*/ 243069 w 1975474"/>
                <a:gd name="connsiteY3" fmla="*/ 956270 h 998612"/>
                <a:gd name="connsiteX4" fmla="*/ 10176 w 1975474"/>
                <a:gd name="connsiteY4" fmla="*/ 201510 h 998612"/>
                <a:gd name="connsiteX5" fmla="*/ 0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0" y="0"/>
                  </a:moveTo>
                  <a:lnTo>
                    <a:pt x="1975474" y="6155"/>
                  </a:lnTo>
                  <a:lnTo>
                    <a:pt x="268792" y="998612"/>
                  </a:lnTo>
                  <a:lnTo>
                    <a:pt x="243069" y="956270"/>
                  </a:lnTo>
                  <a:cubicBezTo>
                    <a:pt x="118938" y="727765"/>
                    <a:pt x="37704" y="472576"/>
                    <a:pt x="10176" y="2015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C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D2E80D3F-23CF-B846-2460-E25E8A15D0C1}"/>
                </a:ext>
              </a:extLst>
            </p:cNvPr>
            <p:cNvSpPr/>
            <p:nvPr/>
          </p:nvSpPr>
          <p:spPr>
            <a:xfrm>
              <a:off x="6136131" y="3433598"/>
              <a:ext cx="1975474" cy="998612"/>
            </a:xfrm>
            <a:custGeom>
              <a:avLst/>
              <a:gdLst>
                <a:gd name="connsiteX0" fmla="*/ 1975474 w 1975474"/>
                <a:gd name="connsiteY0" fmla="*/ 0 h 998612"/>
                <a:gd name="connsiteX1" fmla="*/ 1965298 w 1975474"/>
                <a:gd name="connsiteY1" fmla="*/ 201510 h 998612"/>
                <a:gd name="connsiteX2" fmla="*/ 1732405 w 1975474"/>
                <a:gd name="connsiteY2" fmla="*/ 956270 h 998612"/>
                <a:gd name="connsiteX3" fmla="*/ 1706682 w 1975474"/>
                <a:gd name="connsiteY3" fmla="*/ 998612 h 998612"/>
                <a:gd name="connsiteX4" fmla="*/ 0 w 1975474"/>
                <a:gd name="connsiteY4" fmla="*/ 6155 h 998612"/>
                <a:gd name="connsiteX5" fmla="*/ 1975474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1975474" y="0"/>
                  </a:moveTo>
                  <a:lnTo>
                    <a:pt x="1965298" y="201510"/>
                  </a:lnTo>
                  <a:cubicBezTo>
                    <a:pt x="1937770" y="472576"/>
                    <a:pt x="1856537" y="727765"/>
                    <a:pt x="1732405" y="956270"/>
                  </a:cubicBezTo>
                  <a:lnTo>
                    <a:pt x="1706682" y="998612"/>
                  </a:lnTo>
                  <a:lnTo>
                    <a:pt x="0" y="6155"/>
                  </a:lnTo>
                  <a:lnTo>
                    <a:pt x="1975474" y="0"/>
                  </a:lnTo>
                  <a:close/>
                </a:path>
              </a:pathLst>
            </a:custGeom>
            <a:solidFill>
              <a:srgbClr val="F3F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A4F4BDFE-95F2-31B2-44D4-28CD8B904D1B}"/>
                </a:ext>
              </a:extLst>
            </p:cNvPr>
            <p:cNvSpPr/>
            <p:nvPr/>
          </p:nvSpPr>
          <p:spPr>
            <a:xfrm>
              <a:off x="4353968" y="3458379"/>
              <a:ext cx="1712655" cy="1712655"/>
            </a:xfrm>
            <a:custGeom>
              <a:avLst/>
              <a:gdLst>
                <a:gd name="connsiteX0" fmla="*/ 1712655 w 1712655"/>
                <a:gd name="connsiteY0" fmla="*/ 0 h 1712655"/>
                <a:gd name="connsiteX1" fmla="*/ 730955 w 1712655"/>
                <a:gd name="connsiteY1" fmla="*/ 1712655 h 1712655"/>
                <a:gd name="connsiteX2" fmla="*/ 614959 w 1712655"/>
                <a:gd name="connsiteY2" fmla="*/ 1642186 h 1712655"/>
                <a:gd name="connsiteX3" fmla="*/ 70469 w 1712655"/>
                <a:gd name="connsiteY3" fmla="*/ 1097696 h 1712655"/>
                <a:gd name="connsiteX4" fmla="*/ 0 w 1712655"/>
                <a:gd name="connsiteY4" fmla="*/ 981700 h 1712655"/>
                <a:gd name="connsiteX5" fmla="*/ 17126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1712655" y="0"/>
                  </a:moveTo>
                  <a:lnTo>
                    <a:pt x="730955" y="1712655"/>
                  </a:lnTo>
                  <a:lnTo>
                    <a:pt x="614959" y="1642186"/>
                  </a:lnTo>
                  <a:cubicBezTo>
                    <a:pt x="400473" y="1497282"/>
                    <a:pt x="215374" y="1312182"/>
                    <a:pt x="70469" y="1097696"/>
                  </a:cubicBezTo>
                  <a:lnTo>
                    <a:pt x="0" y="981700"/>
                  </a:lnTo>
                  <a:lnTo>
                    <a:pt x="1712655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ECAF547F-464C-06F6-A4BA-37C94FC647C2}"/>
                </a:ext>
              </a:extLst>
            </p:cNvPr>
            <p:cNvSpPr/>
            <p:nvPr/>
          </p:nvSpPr>
          <p:spPr>
            <a:xfrm>
              <a:off x="6125379" y="3458379"/>
              <a:ext cx="1712655" cy="1712655"/>
            </a:xfrm>
            <a:custGeom>
              <a:avLst/>
              <a:gdLst>
                <a:gd name="connsiteX0" fmla="*/ 0 w 1712655"/>
                <a:gd name="connsiteY0" fmla="*/ 0 h 1712655"/>
                <a:gd name="connsiteX1" fmla="*/ 1712655 w 1712655"/>
                <a:gd name="connsiteY1" fmla="*/ 981700 h 1712655"/>
                <a:gd name="connsiteX2" fmla="*/ 1642186 w 1712655"/>
                <a:gd name="connsiteY2" fmla="*/ 1097696 h 1712655"/>
                <a:gd name="connsiteX3" fmla="*/ 1097696 w 1712655"/>
                <a:gd name="connsiteY3" fmla="*/ 1642186 h 1712655"/>
                <a:gd name="connsiteX4" fmla="*/ 981700 w 1712655"/>
                <a:gd name="connsiteY4" fmla="*/ 1712655 h 1712655"/>
                <a:gd name="connsiteX5" fmla="*/ 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0" y="0"/>
                  </a:moveTo>
                  <a:lnTo>
                    <a:pt x="1712655" y="981700"/>
                  </a:lnTo>
                  <a:lnTo>
                    <a:pt x="1642186" y="1097696"/>
                  </a:lnTo>
                  <a:cubicBezTo>
                    <a:pt x="1497282" y="1312182"/>
                    <a:pt x="1312182" y="1497282"/>
                    <a:pt x="1097696" y="1642186"/>
                  </a:cubicBezTo>
                  <a:lnTo>
                    <a:pt x="981700" y="17126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27402B6B-CD87-4528-D09F-669C023FD5D3}"/>
                </a:ext>
              </a:extLst>
            </p:cNvPr>
            <p:cNvSpPr/>
            <p:nvPr/>
          </p:nvSpPr>
          <p:spPr>
            <a:xfrm>
              <a:off x="5092792" y="3469131"/>
              <a:ext cx="998611" cy="1975474"/>
            </a:xfrm>
            <a:custGeom>
              <a:avLst/>
              <a:gdLst>
                <a:gd name="connsiteX0" fmla="*/ 992456 w 998611"/>
                <a:gd name="connsiteY0" fmla="*/ 0 h 1975474"/>
                <a:gd name="connsiteX1" fmla="*/ 998611 w 998611"/>
                <a:gd name="connsiteY1" fmla="*/ 1975474 h 1975474"/>
                <a:gd name="connsiteX2" fmla="*/ 797101 w 998611"/>
                <a:gd name="connsiteY2" fmla="*/ 1965298 h 1975474"/>
                <a:gd name="connsiteX3" fmla="*/ 42341 w 998611"/>
                <a:gd name="connsiteY3" fmla="*/ 1732405 h 1975474"/>
                <a:gd name="connsiteX4" fmla="*/ 0 w 998611"/>
                <a:gd name="connsiteY4" fmla="*/ 1706682 h 1975474"/>
                <a:gd name="connsiteX5" fmla="*/ 992456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2456" y="0"/>
                  </a:moveTo>
                  <a:lnTo>
                    <a:pt x="998611" y="1975474"/>
                  </a:lnTo>
                  <a:lnTo>
                    <a:pt x="797101" y="1965298"/>
                  </a:lnTo>
                  <a:cubicBezTo>
                    <a:pt x="526035" y="1937770"/>
                    <a:pt x="270846" y="1856537"/>
                    <a:pt x="42341" y="1732405"/>
                  </a:cubicBezTo>
                  <a:lnTo>
                    <a:pt x="0" y="1706682"/>
                  </a:lnTo>
                  <a:lnTo>
                    <a:pt x="992456" y="0"/>
                  </a:lnTo>
                  <a:close/>
                </a:path>
              </a:pathLst>
            </a:custGeom>
            <a:solidFill>
              <a:srgbClr val="12F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1AEBD9C5-A38C-2742-D94E-35092B00EB57}"/>
                </a:ext>
              </a:extLst>
            </p:cNvPr>
            <p:cNvSpPr/>
            <p:nvPr/>
          </p:nvSpPr>
          <p:spPr>
            <a:xfrm>
              <a:off x="6100598" y="3469131"/>
              <a:ext cx="998612" cy="1975474"/>
            </a:xfrm>
            <a:custGeom>
              <a:avLst/>
              <a:gdLst>
                <a:gd name="connsiteX0" fmla="*/ 6155 w 998612"/>
                <a:gd name="connsiteY0" fmla="*/ 0 h 1975474"/>
                <a:gd name="connsiteX1" fmla="*/ 998612 w 998612"/>
                <a:gd name="connsiteY1" fmla="*/ 1706682 h 1975474"/>
                <a:gd name="connsiteX2" fmla="*/ 956270 w 998612"/>
                <a:gd name="connsiteY2" fmla="*/ 1732405 h 1975474"/>
                <a:gd name="connsiteX3" fmla="*/ 201510 w 998612"/>
                <a:gd name="connsiteY3" fmla="*/ 1965298 h 1975474"/>
                <a:gd name="connsiteX4" fmla="*/ 0 w 998612"/>
                <a:gd name="connsiteY4" fmla="*/ 1975474 h 1975474"/>
                <a:gd name="connsiteX5" fmla="*/ 6155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6155" y="0"/>
                  </a:moveTo>
                  <a:lnTo>
                    <a:pt x="998612" y="1706682"/>
                  </a:lnTo>
                  <a:lnTo>
                    <a:pt x="956270" y="1732405"/>
                  </a:lnTo>
                  <a:cubicBezTo>
                    <a:pt x="727765" y="1856537"/>
                    <a:pt x="472576" y="1937770"/>
                    <a:pt x="201510" y="1965298"/>
                  </a:cubicBezTo>
                  <a:lnTo>
                    <a:pt x="0" y="197547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5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DB0659-4BF7-3D69-338E-D7F3754F22B0}"/>
              </a:ext>
            </a:extLst>
          </p:cNvPr>
          <p:cNvGrpSpPr/>
          <p:nvPr/>
        </p:nvGrpSpPr>
        <p:grpSpPr>
          <a:xfrm>
            <a:off x="-615550" y="-672463"/>
            <a:ext cx="10043160" cy="10043160"/>
            <a:chOff x="4080395" y="1413395"/>
            <a:chExt cx="4031210" cy="403121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E7757D-9E7B-EE0D-5B94-A0E01EF7B041}"/>
                </a:ext>
              </a:extLst>
            </p:cNvPr>
            <p:cNvSpPr/>
            <p:nvPr/>
          </p:nvSpPr>
          <p:spPr>
            <a:xfrm>
              <a:off x="5092792" y="1413395"/>
              <a:ext cx="998611" cy="1975474"/>
            </a:xfrm>
            <a:custGeom>
              <a:avLst/>
              <a:gdLst>
                <a:gd name="connsiteX0" fmla="*/ 998611 w 998611"/>
                <a:gd name="connsiteY0" fmla="*/ 0 h 1975474"/>
                <a:gd name="connsiteX1" fmla="*/ 992456 w 998611"/>
                <a:gd name="connsiteY1" fmla="*/ 1975474 h 1975474"/>
                <a:gd name="connsiteX2" fmla="*/ 0 w 998611"/>
                <a:gd name="connsiteY2" fmla="*/ 268792 h 1975474"/>
                <a:gd name="connsiteX3" fmla="*/ 42341 w 998611"/>
                <a:gd name="connsiteY3" fmla="*/ 243069 h 1975474"/>
                <a:gd name="connsiteX4" fmla="*/ 797101 w 998611"/>
                <a:gd name="connsiteY4" fmla="*/ 10176 h 1975474"/>
                <a:gd name="connsiteX5" fmla="*/ 998611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8611" y="0"/>
                  </a:moveTo>
                  <a:lnTo>
                    <a:pt x="992456" y="1975474"/>
                  </a:lnTo>
                  <a:lnTo>
                    <a:pt x="0" y="268792"/>
                  </a:lnTo>
                  <a:lnTo>
                    <a:pt x="42341" y="243069"/>
                  </a:lnTo>
                  <a:cubicBezTo>
                    <a:pt x="270846" y="118938"/>
                    <a:pt x="526035" y="37704"/>
                    <a:pt x="797101" y="10176"/>
                  </a:cubicBezTo>
                  <a:lnTo>
                    <a:pt x="9986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642361D-B0AD-51EF-FEFA-8C067EB82C0B}"/>
                </a:ext>
              </a:extLst>
            </p:cNvPr>
            <p:cNvSpPr/>
            <p:nvPr/>
          </p:nvSpPr>
          <p:spPr>
            <a:xfrm>
              <a:off x="6100598" y="1413395"/>
              <a:ext cx="998612" cy="1975474"/>
            </a:xfrm>
            <a:custGeom>
              <a:avLst/>
              <a:gdLst>
                <a:gd name="connsiteX0" fmla="*/ 0 w 998612"/>
                <a:gd name="connsiteY0" fmla="*/ 0 h 1975474"/>
                <a:gd name="connsiteX1" fmla="*/ 201510 w 998612"/>
                <a:gd name="connsiteY1" fmla="*/ 10176 h 1975474"/>
                <a:gd name="connsiteX2" fmla="*/ 956270 w 998612"/>
                <a:gd name="connsiteY2" fmla="*/ 243069 h 1975474"/>
                <a:gd name="connsiteX3" fmla="*/ 998612 w 998612"/>
                <a:gd name="connsiteY3" fmla="*/ 268792 h 1975474"/>
                <a:gd name="connsiteX4" fmla="*/ 6155 w 998612"/>
                <a:gd name="connsiteY4" fmla="*/ 1975474 h 1975474"/>
                <a:gd name="connsiteX5" fmla="*/ 0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0" y="0"/>
                  </a:moveTo>
                  <a:lnTo>
                    <a:pt x="201510" y="10176"/>
                  </a:lnTo>
                  <a:cubicBezTo>
                    <a:pt x="472576" y="37704"/>
                    <a:pt x="727765" y="118938"/>
                    <a:pt x="956270" y="243069"/>
                  </a:cubicBezTo>
                  <a:lnTo>
                    <a:pt x="998612" y="268792"/>
                  </a:lnTo>
                  <a:lnTo>
                    <a:pt x="6155" y="1975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44C272-CCB2-E096-EC4F-DED56190C1C6}"/>
                </a:ext>
              </a:extLst>
            </p:cNvPr>
            <p:cNvSpPr/>
            <p:nvPr/>
          </p:nvSpPr>
          <p:spPr>
            <a:xfrm>
              <a:off x="4353968" y="1686968"/>
              <a:ext cx="1712655" cy="1712655"/>
            </a:xfrm>
            <a:custGeom>
              <a:avLst/>
              <a:gdLst>
                <a:gd name="connsiteX0" fmla="*/ 730955 w 1712655"/>
                <a:gd name="connsiteY0" fmla="*/ 0 h 1712655"/>
                <a:gd name="connsiteX1" fmla="*/ 1712655 w 1712655"/>
                <a:gd name="connsiteY1" fmla="*/ 1712655 h 1712655"/>
                <a:gd name="connsiteX2" fmla="*/ 0 w 1712655"/>
                <a:gd name="connsiteY2" fmla="*/ 730955 h 1712655"/>
                <a:gd name="connsiteX3" fmla="*/ 70469 w 1712655"/>
                <a:gd name="connsiteY3" fmla="*/ 614959 h 1712655"/>
                <a:gd name="connsiteX4" fmla="*/ 614959 w 1712655"/>
                <a:gd name="connsiteY4" fmla="*/ 70469 h 1712655"/>
                <a:gd name="connsiteX5" fmla="*/ 7309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730955" y="0"/>
                  </a:moveTo>
                  <a:lnTo>
                    <a:pt x="1712655" y="1712655"/>
                  </a:lnTo>
                  <a:lnTo>
                    <a:pt x="0" y="730955"/>
                  </a:lnTo>
                  <a:lnTo>
                    <a:pt x="70469" y="614959"/>
                  </a:lnTo>
                  <a:cubicBezTo>
                    <a:pt x="215374" y="400473"/>
                    <a:pt x="400473" y="215374"/>
                    <a:pt x="614959" y="70469"/>
                  </a:cubicBezTo>
                  <a:lnTo>
                    <a:pt x="73095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E75469-0960-E296-8CEB-75C400821FFD}"/>
                </a:ext>
              </a:extLst>
            </p:cNvPr>
            <p:cNvSpPr/>
            <p:nvPr/>
          </p:nvSpPr>
          <p:spPr>
            <a:xfrm>
              <a:off x="6125379" y="1686968"/>
              <a:ext cx="1712655" cy="1712655"/>
            </a:xfrm>
            <a:custGeom>
              <a:avLst/>
              <a:gdLst>
                <a:gd name="connsiteX0" fmla="*/ 981700 w 1712655"/>
                <a:gd name="connsiteY0" fmla="*/ 0 h 1712655"/>
                <a:gd name="connsiteX1" fmla="*/ 1097696 w 1712655"/>
                <a:gd name="connsiteY1" fmla="*/ 70469 h 1712655"/>
                <a:gd name="connsiteX2" fmla="*/ 1642186 w 1712655"/>
                <a:gd name="connsiteY2" fmla="*/ 614959 h 1712655"/>
                <a:gd name="connsiteX3" fmla="*/ 1712655 w 1712655"/>
                <a:gd name="connsiteY3" fmla="*/ 730955 h 1712655"/>
                <a:gd name="connsiteX4" fmla="*/ 0 w 1712655"/>
                <a:gd name="connsiteY4" fmla="*/ 1712655 h 1712655"/>
                <a:gd name="connsiteX5" fmla="*/ 98170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981700" y="0"/>
                  </a:moveTo>
                  <a:lnTo>
                    <a:pt x="1097696" y="70469"/>
                  </a:lnTo>
                  <a:cubicBezTo>
                    <a:pt x="1312182" y="215374"/>
                    <a:pt x="1497282" y="400473"/>
                    <a:pt x="1642186" y="614959"/>
                  </a:cubicBezTo>
                  <a:lnTo>
                    <a:pt x="1712655" y="730955"/>
                  </a:lnTo>
                  <a:lnTo>
                    <a:pt x="0" y="1712655"/>
                  </a:lnTo>
                  <a:lnTo>
                    <a:pt x="9817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CC24A6-B1CB-98FA-822E-57232BF8E342}"/>
                </a:ext>
              </a:extLst>
            </p:cNvPr>
            <p:cNvSpPr/>
            <p:nvPr/>
          </p:nvSpPr>
          <p:spPr>
            <a:xfrm>
              <a:off x="4080395" y="2425792"/>
              <a:ext cx="1975474" cy="998611"/>
            </a:xfrm>
            <a:custGeom>
              <a:avLst/>
              <a:gdLst>
                <a:gd name="connsiteX0" fmla="*/ 268792 w 1975474"/>
                <a:gd name="connsiteY0" fmla="*/ 0 h 998611"/>
                <a:gd name="connsiteX1" fmla="*/ 1975474 w 1975474"/>
                <a:gd name="connsiteY1" fmla="*/ 992456 h 998611"/>
                <a:gd name="connsiteX2" fmla="*/ 0 w 1975474"/>
                <a:gd name="connsiteY2" fmla="*/ 998611 h 998611"/>
                <a:gd name="connsiteX3" fmla="*/ 10176 w 1975474"/>
                <a:gd name="connsiteY3" fmla="*/ 797101 h 998611"/>
                <a:gd name="connsiteX4" fmla="*/ 243069 w 1975474"/>
                <a:gd name="connsiteY4" fmla="*/ 42341 h 998611"/>
                <a:gd name="connsiteX5" fmla="*/ 26879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268792" y="0"/>
                  </a:moveTo>
                  <a:lnTo>
                    <a:pt x="1975474" y="992456"/>
                  </a:lnTo>
                  <a:lnTo>
                    <a:pt x="0" y="998611"/>
                  </a:lnTo>
                  <a:lnTo>
                    <a:pt x="10176" y="797101"/>
                  </a:lnTo>
                  <a:cubicBezTo>
                    <a:pt x="37704" y="526035"/>
                    <a:pt x="118938" y="270846"/>
                    <a:pt x="243069" y="42341"/>
                  </a:cubicBezTo>
                  <a:lnTo>
                    <a:pt x="268792" y="0"/>
                  </a:lnTo>
                  <a:close/>
                </a:path>
              </a:pathLst>
            </a:custGeom>
            <a:solidFill>
              <a:srgbClr val="F3F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C99461-64DB-9509-3A07-0FA62FB41665}"/>
                </a:ext>
              </a:extLst>
            </p:cNvPr>
            <p:cNvSpPr/>
            <p:nvPr/>
          </p:nvSpPr>
          <p:spPr>
            <a:xfrm>
              <a:off x="6136131" y="2425792"/>
              <a:ext cx="1975474" cy="998611"/>
            </a:xfrm>
            <a:custGeom>
              <a:avLst/>
              <a:gdLst>
                <a:gd name="connsiteX0" fmla="*/ 1706682 w 1975474"/>
                <a:gd name="connsiteY0" fmla="*/ 0 h 998611"/>
                <a:gd name="connsiteX1" fmla="*/ 1732405 w 1975474"/>
                <a:gd name="connsiteY1" fmla="*/ 42341 h 998611"/>
                <a:gd name="connsiteX2" fmla="*/ 1965298 w 1975474"/>
                <a:gd name="connsiteY2" fmla="*/ 797101 h 998611"/>
                <a:gd name="connsiteX3" fmla="*/ 1975474 w 1975474"/>
                <a:gd name="connsiteY3" fmla="*/ 998611 h 998611"/>
                <a:gd name="connsiteX4" fmla="*/ 0 w 1975474"/>
                <a:gd name="connsiteY4" fmla="*/ 992456 h 998611"/>
                <a:gd name="connsiteX5" fmla="*/ 1706682 w 1975474"/>
                <a:gd name="connsiteY5" fmla="*/ 0 h 9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1">
                  <a:moveTo>
                    <a:pt x="1706682" y="0"/>
                  </a:moveTo>
                  <a:lnTo>
                    <a:pt x="1732405" y="42341"/>
                  </a:lnTo>
                  <a:cubicBezTo>
                    <a:pt x="1856537" y="270846"/>
                    <a:pt x="1937770" y="526035"/>
                    <a:pt x="1965298" y="797101"/>
                  </a:cubicBezTo>
                  <a:lnTo>
                    <a:pt x="1975474" y="998611"/>
                  </a:lnTo>
                  <a:lnTo>
                    <a:pt x="0" y="992456"/>
                  </a:lnTo>
                  <a:lnTo>
                    <a:pt x="1706682" y="0"/>
                  </a:lnTo>
                  <a:close/>
                </a:path>
              </a:pathLst>
            </a:custGeom>
            <a:solidFill>
              <a:srgbClr val="0C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2FD5955-FBE0-E4E0-4D9F-A8236CE38644}"/>
                </a:ext>
              </a:extLst>
            </p:cNvPr>
            <p:cNvSpPr/>
            <p:nvPr/>
          </p:nvSpPr>
          <p:spPr>
            <a:xfrm>
              <a:off x="4080395" y="3433598"/>
              <a:ext cx="1975474" cy="998612"/>
            </a:xfrm>
            <a:custGeom>
              <a:avLst/>
              <a:gdLst>
                <a:gd name="connsiteX0" fmla="*/ 0 w 1975474"/>
                <a:gd name="connsiteY0" fmla="*/ 0 h 998612"/>
                <a:gd name="connsiteX1" fmla="*/ 1975474 w 1975474"/>
                <a:gd name="connsiteY1" fmla="*/ 6155 h 998612"/>
                <a:gd name="connsiteX2" fmla="*/ 268792 w 1975474"/>
                <a:gd name="connsiteY2" fmla="*/ 998612 h 998612"/>
                <a:gd name="connsiteX3" fmla="*/ 243069 w 1975474"/>
                <a:gd name="connsiteY3" fmla="*/ 956270 h 998612"/>
                <a:gd name="connsiteX4" fmla="*/ 10176 w 1975474"/>
                <a:gd name="connsiteY4" fmla="*/ 201510 h 998612"/>
                <a:gd name="connsiteX5" fmla="*/ 0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0" y="0"/>
                  </a:moveTo>
                  <a:lnTo>
                    <a:pt x="1975474" y="6155"/>
                  </a:lnTo>
                  <a:lnTo>
                    <a:pt x="268792" y="998612"/>
                  </a:lnTo>
                  <a:lnTo>
                    <a:pt x="243069" y="956270"/>
                  </a:lnTo>
                  <a:cubicBezTo>
                    <a:pt x="118938" y="727765"/>
                    <a:pt x="37704" y="472576"/>
                    <a:pt x="10176" y="2015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C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374A99-B521-F4EB-AF72-269B116060A2}"/>
                </a:ext>
              </a:extLst>
            </p:cNvPr>
            <p:cNvSpPr/>
            <p:nvPr/>
          </p:nvSpPr>
          <p:spPr>
            <a:xfrm>
              <a:off x="6136131" y="3433598"/>
              <a:ext cx="1975474" cy="998612"/>
            </a:xfrm>
            <a:custGeom>
              <a:avLst/>
              <a:gdLst>
                <a:gd name="connsiteX0" fmla="*/ 1975474 w 1975474"/>
                <a:gd name="connsiteY0" fmla="*/ 0 h 998612"/>
                <a:gd name="connsiteX1" fmla="*/ 1965298 w 1975474"/>
                <a:gd name="connsiteY1" fmla="*/ 201510 h 998612"/>
                <a:gd name="connsiteX2" fmla="*/ 1732405 w 1975474"/>
                <a:gd name="connsiteY2" fmla="*/ 956270 h 998612"/>
                <a:gd name="connsiteX3" fmla="*/ 1706682 w 1975474"/>
                <a:gd name="connsiteY3" fmla="*/ 998612 h 998612"/>
                <a:gd name="connsiteX4" fmla="*/ 0 w 1975474"/>
                <a:gd name="connsiteY4" fmla="*/ 6155 h 998612"/>
                <a:gd name="connsiteX5" fmla="*/ 1975474 w 1975474"/>
                <a:gd name="connsiteY5" fmla="*/ 0 h 9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474" h="998612">
                  <a:moveTo>
                    <a:pt x="1975474" y="0"/>
                  </a:moveTo>
                  <a:lnTo>
                    <a:pt x="1965298" y="201510"/>
                  </a:lnTo>
                  <a:cubicBezTo>
                    <a:pt x="1937770" y="472576"/>
                    <a:pt x="1856537" y="727765"/>
                    <a:pt x="1732405" y="956270"/>
                  </a:cubicBezTo>
                  <a:lnTo>
                    <a:pt x="1706682" y="998612"/>
                  </a:lnTo>
                  <a:lnTo>
                    <a:pt x="0" y="6155"/>
                  </a:lnTo>
                  <a:lnTo>
                    <a:pt x="1975474" y="0"/>
                  </a:lnTo>
                  <a:close/>
                </a:path>
              </a:pathLst>
            </a:custGeom>
            <a:solidFill>
              <a:srgbClr val="F3F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88ABFB-FED4-9BC9-96F6-55F8EFAA9105}"/>
                </a:ext>
              </a:extLst>
            </p:cNvPr>
            <p:cNvSpPr/>
            <p:nvPr/>
          </p:nvSpPr>
          <p:spPr>
            <a:xfrm>
              <a:off x="4353968" y="3458379"/>
              <a:ext cx="1712655" cy="1712655"/>
            </a:xfrm>
            <a:custGeom>
              <a:avLst/>
              <a:gdLst>
                <a:gd name="connsiteX0" fmla="*/ 1712655 w 1712655"/>
                <a:gd name="connsiteY0" fmla="*/ 0 h 1712655"/>
                <a:gd name="connsiteX1" fmla="*/ 730955 w 1712655"/>
                <a:gd name="connsiteY1" fmla="*/ 1712655 h 1712655"/>
                <a:gd name="connsiteX2" fmla="*/ 614959 w 1712655"/>
                <a:gd name="connsiteY2" fmla="*/ 1642186 h 1712655"/>
                <a:gd name="connsiteX3" fmla="*/ 70469 w 1712655"/>
                <a:gd name="connsiteY3" fmla="*/ 1097696 h 1712655"/>
                <a:gd name="connsiteX4" fmla="*/ 0 w 1712655"/>
                <a:gd name="connsiteY4" fmla="*/ 981700 h 1712655"/>
                <a:gd name="connsiteX5" fmla="*/ 1712655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1712655" y="0"/>
                  </a:moveTo>
                  <a:lnTo>
                    <a:pt x="730955" y="1712655"/>
                  </a:lnTo>
                  <a:lnTo>
                    <a:pt x="614959" y="1642186"/>
                  </a:lnTo>
                  <a:cubicBezTo>
                    <a:pt x="400473" y="1497282"/>
                    <a:pt x="215374" y="1312182"/>
                    <a:pt x="70469" y="1097696"/>
                  </a:cubicBezTo>
                  <a:lnTo>
                    <a:pt x="0" y="981700"/>
                  </a:lnTo>
                  <a:lnTo>
                    <a:pt x="1712655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703A5-F5F8-8C05-21E0-58592EEB86FD}"/>
                </a:ext>
              </a:extLst>
            </p:cNvPr>
            <p:cNvSpPr/>
            <p:nvPr/>
          </p:nvSpPr>
          <p:spPr>
            <a:xfrm>
              <a:off x="6125379" y="3458379"/>
              <a:ext cx="1712655" cy="1712655"/>
            </a:xfrm>
            <a:custGeom>
              <a:avLst/>
              <a:gdLst>
                <a:gd name="connsiteX0" fmla="*/ 0 w 1712655"/>
                <a:gd name="connsiteY0" fmla="*/ 0 h 1712655"/>
                <a:gd name="connsiteX1" fmla="*/ 1712655 w 1712655"/>
                <a:gd name="connsiteY1" fmla="*/ 981700 h 1712655"/>
                <a:gd name="connsiteX2" fmla="*/ 1642186 w 1712655"/>
                <a:gd name="connsiteY2" fmla="*/ 1097696 h 1712655"/>
                <a:gd name="connsiteX3" fmla="*/ 1097696 w 1712655"/>
                <a:gd name="connsiteY3" fmla="*/ 1642186 h 1712655"/>
                <a:gd name="connsiteX4" fmla="*/ 981700 w 1712655"/>
                <a:gd name="connsiteY4" fmla="*/ 1712655 h 1712655"/>
                <a:gd name="connsiteX5" fmla="*/ 0 w 1712655"/>
                <a:gd name="connsiteY5" fmla="*/ 0 h 17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655" h="1712655">
                  <a:moveTo>
                    <a:pt x="0" y="0"/>
                  </a:moveTo>
                  <a:lnTo>
                    <a:pt x="1712655" y="981700"/>
                  </a:lnTo>
                  <a:lnTo>
                    <a:pt x="1642186" y="1097696"/>
                  </a:lnTo>
                  <a:cubicBezTo>
                    <a:pt x="1497282" y="1312182"/>
                    <a:pt x="1312182" y="1497282"/>
                    <a:pt x="1097696" y="1642186"/>
                  </a:cubicBezTo>
                  <a:lnTo>
                    <a:pt x="981700" y="17126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5E17C8A-E1B3-AB4A-E0FF-5848E4530978}"/>
                </a:ext>
              </a:extLst>
            </p:cNvPr>
            <p:cNvSpPr/>
            <p:nvPr/>
          </p:nvSpPr>
          <p:spPr>
            <a:xfrm>
              <a:off x="5092792" y="3469131"/>
              <a:ext cx="998611" cy="1975474"/>
            </a:xfrm>
            <a:custGeom>
              <a:avLst/>
              <a:gdLst>
                <a:gd name="connsiteX0" fmla="*/ 992456 w 998611"/>
                <a:gd name="connsiteY0" fmla="*/ 0 h 1975474"/>
                <a:gd name="connsiteX1" fmla="*/ 998611 w 998611"/>
                <a:gd name="connsiteY1" fmla="*/ 1975474 h 1975474"/>
                <a:gd name="connsiteX2" fmla="*/ 797101 w 998611"/>
                <a:gd name="connsiteY2" fmla="*/ 1965298 h 1975474"/>
                <a:gd name="connsiteX3" fmla="*/ 42341 w 998611"/>
                <a:gd name="connsiteY3" fmla="*/ 1732405 h 1975474"/>
                <a:gd name="connsiteX4" fmla="*/ 0 w 998611"/>
                <a:gd name="connsiteY4" fmla="*/ 1706682 h 1975474"/>
                <a:gd name="connsiteX5" fmla="*/ 992456 w 998611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1" h="1975474">
                  <a:moveTo>
                    <a:pt x="992456" y="0"/>
                  </a:moveTo>
                  <a:lnTo>
                    <a:pt x="998611" y="1975474"/>
                  </a:lnTo>
                  <a:lnTo>
                    <a:pt x="797101" y="1965298"/>
                  </a:lnTo>
                  <a:cubicBezTo>
                    <a:pt x="526035" y="1937770"/>
                    <a:pt x="270846" y="1856537"/>
                    <a:pt x="42341" y="1732405"/>
                  </a:cubicBezTo>
                  <a:lnTo>
                    <a:pt x="0" y="1706682"/>
                  </a:lnTo>
                  <a:lnTo>
                    <a:pt x="992456" y="0"/>
                  </a:lnTo>
                  <a:close/>
                </a:path>
              </a:pathLst>
            </a:custGeom>
            <a:solidFill>
              <a:srgbClr val="12F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44B9BD-31C2-BB3B-D005-6C4259865C9C}"/>
                </a:ext>
              </a:extLst>
            </p:cNvPr>
            <p:cNvSpPr/>
            <p:nvPr/>
          </p:nvSpPr>
          <p:spPr>
            <a:xfrm>
              <a:off x="6100598" y="3469131"/>
              <a:ext cx="998612" cy="1975474"/>
            </a:xfrm>
            <a:custGeom>
              <a:avLst/>
              <a:gdLst>
                <a:gd name="connsiteX0" fmla="*/ 6155 w 998612"/>
                <a:gd name="connsiteY0" fmla="*/ 0 h 1975474"/>
                <a:gd name="connsiteX1" fmla="*/ 998612 w 998612"/>
                <a:gd name="connsiteY1" fmla="*/ 1706682 h 1975474"/>
                <a:gd name="connsiteX2" fmla="*/ 956270 w 998612"/>
                <a:gd name="connsiteY2" fmla="*/ 1732405 h 1975474"/>
                <a:gd name="connsiteX3" fmla="*/ 201510 w 998612"/>
                <a:gd name="connsiteY3" fmla="*/ 1965298 h 1975474"/>
                <a:gd name="connsiteX4" fmla="*/ 0 w 998612"/>
                <a:gd name="connsiteY4" fmla="*/ 1975474 h 1975474"/>
                <a:gd name="connsiteX5" fmla="*/ 6155 w 998612"/>
                <a:gd name="connsiteY5" fmla="*/ 0 h 1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612" h="1975474">
                  <a:moveTo>
                    <a:pt x="6155" y="0"/>
                  </a:moveTo>
                  <a:lnTo>
                    <a:pt x="998612" y="1706682"/>
                  </a:lnTo>
                  <a:lnTo>
                    <a:pt x="956270" y="1732405"/>
                  </a:lnTo>
                  <a:cubicBezTo>
                    <a:pt x="727765" y="1856537"/>
                    <a:pt x="472576" y="1937770"/>
                    <a:pt x="201510" y="1965298"/>
                  </a:cubicBezTo>
                  <a:lnTo>
                    <a:pt x="0" y="197547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5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2D9119-78D6-C15A-6645-58ABBE17A7C5}"/>
              </a:ext>
            </a:extLst>
          </p:cNvPr>
          <p:cNvSpPr/>
          <p:nvPr/>
        </p:nvSpPr>
        <p:spPr>
          <a:xfrm>
            <a:off x="-22004" y="1888177"/>
            <a:ext cx="12192000" cy="5427023"/>
          </a:xfrm>
          <a:custGeom>
            <a:avLst/>
            <a:gdLst/>
            <a:ahLst/>
            <a:cxnLst/>
            <a:rect l="l" t="t" r="r" b="b"/>
            <a:pathLst>
              <a:path w="12192000" h="4921881">
                <a:moveTo>
                  <a:pt x="6118461" y="3980002"/>
                </a:moveTo>
                <a:cubicBezTo>
                  <a:pt x="6120182" y="3980002"/>
                  <a:pt x="6121588" y="3980088"/>
                  <a:pt x="6122677" y="3980260"/>
                </a:cubicBezTo>
                <a:cubicBezTo>
                  <a:pt x="6123767" y="3980432"/>
                  <a:pt x="6125058" y="3980920"/>
                  <a:pt x="6126549" y="3981723"/>
                </a:cubicBezTo>
                <a:cubicBezTo>
                  <a:pt x="6127008" y="3983444"/>
                  <a:pt x="6127323" y="3985623"/>
                  <a:pt x="6127496" y="3988262"/>
                </a:cubicBezTo>
                <a:cubicBezTo>
                  <a:pt x="6127668" y="3990901"/>
                  <a:pt x="6127754" y="3993310"/>
                  <a:pt x="6127754" y="3995489"/>
                </a:cubicBezTo>
                <a:cubicBezTo>
                  <a:pt x="6127754" y="3999505"/>
                  <a:pt x="6126865" y="4002660"/>
                  <a:pt x="6125086" y="4004954"/>
                </a:cubicBezTo>
                <a:cubicBezTo>
                  <a:pt x="6123309" y="4007249"/>
                  <a:pt x="6120698" y="4008396"/>
                  <a:pt x="6117257" y="4008396"/>
                </a:cubicBezTo>
                <a:cubicBezTo>
                  <a:pt x="6113586" y="4008396"/>
                  <a:pt x="6110661" y="4007048"/>
                  <a:pt x="6108480" y="4004352"/>
                </a:cubicBezTo>
                <a:cubicBezTo>
                  <a:pt x="6106301" y="4001656"/>
                  <a:pt x="6105211" y="3998300"/>
                  <a:pt x="6105211" y="3994285"/>
                </a:cubicBezTo>
                <a:cubicBezTo>
                  <a:pt x="6105211" y="3992564"/>
                  <a:pt x="6105498" y="3990843"/>
                  <a:pt x="6106071" y="3989122"/>
                </a:cubicBezTo>
                <a:cubicBezTo>
                  <a:pt x="6106645" y="3987402"/>
                  <a:pt x="6107477" y="3985853"/>
                  <a:pt x="6108566" y="3984476"/>
                </a:cubicBezTo>
                <a:cubicBezTo>
                  <a:pt x="6109657" y="3983099"/>
                  <a:pt x="6111033" y="3982010"/>
                  <a:pt x="6112696" y="3981207"/>
                </a:cubicBezTo>
                <a:cubicBezTo>
                  <a:pt x="6114360" y="3980404"/>
                  <a:pt x="6116282" y="3980002"/>
                  <a:pt x="6118461" y="3980002"/>
                </a:cubicBezTo>
                <a:close/>
                <a:moveTo>
                  <a:pt x="4683358" y="3936293"/>
                </a:moveTo>
                <a:cubicBezTo>
                  <a:pt x="4679343" y="3936293"/>
                  <a:pt x="4675616" y="3937010"/>
                  <a:pt x="4672174" y="3938444"/>
                </a:cubicBezTo>
                <a:cubicBezTo>
                  <a:pt x="4668732" y="3939878"/>
                  <a:pt x="4665749" y="3941886"/>
                  <a:pt x="4663225" y="3944467"/>
                </a:cubicBezTo>
                <a:cubicBezTo>
                  <a:pt x="4660701" y="3947048"/>
                  <a:pt x="4658694" y="3950060"/>
                  <a:pt x="4657202" y="3953501"/>
                </a:cubicBezTo>
                <a:cubicBezTo>
                  <a:pt x="4655711" y="3956943"/>
                  <a:pt x="4654965" y="3960614"/>
                  <a:pt x="4654965" y="3964515"/>
                </a:cubicBezTo>
                <a:cubicBezTo>
                  <a:pt x="4654965" y="3968300"/>
                  <a:pt x="4655711" y="3971886"/>
                  <a:pt x="4657202" y="3975270"/>
                </a:cubicBezTo>
                <a:cubicBezTo>
                  <a:pt x="4658694" y="3978654"/>
                  <a:pt x="4660701" y="3981637"/>
                  <a:pt x="4663225" y="3984218"/>
                </a:cubicBezTo>
                <a:cubicBezTo>
                  <a:pt x="4665749" y="3986799"/>
                  <a:pt x="4668732" y="3988836"/>
                  <a:pt x="4672174" y="3990327"/>
                </a:cubicBezTo>
                <a:cubicBezTo>
                  <a:pt x="4675616" y="3991818"/>
                  <a:pt x="4679343" y="3992564"/>
                  <a:pt x="4683358" y="3992564"/>
                </a:cubicBezTo>
                <a:cubicBezTo>
                  <a:pt x="4687259" y="3992564"/>
                  <a:pt x="4690902" y="3991818"/>
                  <a:pt x="4694286" y="3990327"/>
                </a:cubicBezTo>
                <a:cubicBezTo>
                  <a:pt x="4697670" y="3988836"/>
                  <a:pt x="4700653" y="3986828"/>
                  <a:pt x="4703234" y="3984304"/>
                </a:cubicBezTo>
                <a:cubicBezTo>
                  <a:pt x="4705816" y="3981780"/>
                  <a:pt x="4707852" y="3978826"/>
                  <a:pt x="4709343" y="3975442"/>
                </a:cubicBezTo>
                <a:cubicBezTo>
                  <a:pt x="4710835" y="3972058"/>
                  <a:pt x="4711580" y="3968415"/>
                  <a:pt x="4711580" y="3964515"/>
                </a:cubicBezTo>
                <a:cubicBezTo>
                  <a:pt x="4711580" y="3960614"/>
                  <a:pt x="4710863" y="3956943"/>
                  <a:pt x="4709429" y="3953501"/>
                </a:cubicBezTo>
                <a:cubicBezTo>
                  <a:pt x="4707995" y="3950060"/>
                  <a:pt x="4705987" y="3947048"/>
                  <a:pt x="4703407" y="3944467"/>
                </a:cubicBezTo>
                <a:cubicBezTo>
                  <a:pt x="4700825" y="3941886"/>
                  <a:pt x="4697814" y="3939878"/>
                  <a:pt x="4694372" y="3938444"/>
                </a:cubicBezTo>
                <a:cubicBezTo>
                  <a:pt x="4690930" y="3937010"/>
                  <a:pt x="4687259" y="3936293"/>
                  <a:pt x="4683358" y="3936293"/>
                </a:cubicBezTo>
                <a:close/>
                <a:moveTo>
                  <a:pt x="5364796" y="3930270"/>
                </a:moveTo>
                <a:cubicBezTo>
                  <a:pt x="5360780" y="3930270"/>
                  <a:pt x="5357052" y="3930987"/>
                  <a:pt x="5353610" y="3932421"/>
                </a:cubicBezTo>
                <a:cubicBezTo>
                  <a:pt x="5350169" y="3933855"/>
                  <a:pt x="5347186" y="3935863"/>
                  <a:pt x="5344662" y="3938444"/>
                </a:cubicBezTo>
                <a:cubicBezTo>
                  <a:pt x="5342139" y="3941025"/>
                  <a:pt x="5340131" y="3944037"/>
                  <a:pt x="5338640" y="3947478"/>
                </a:cubicBezTo>
                <a:cubicBezTo>
                  <a:pt x="5337148" y="3950920"/>
                  <a:pt x="5336402" y="3954591"/>
                  <a:pt x="5336402" y="3958492"/>
                </a:cubicBezTo>
                <a:cubicBezTo>
                  <a:pt x="5336402" y="3962277"/>
                  <a:pt x="5337148" y="3965863"/>
                  <a:pt x="5338640" y="3969247"/>
                </a:cubicBezTo>
                <a:cubicBezTo>
                  <a:pt x="5340131" y="3972631"/>
                  <a:pt x="5342139" y="3975614"/>
                  <a:pt x="5344662" y="3978195"/>
                </a:cubicBezTo>
                <a:cubicBezTo>
                  <a:pt x="5347186" y="3980776"/>
                  <a:pt x="5350169" y="3982813"/>
                  <a:pt x="5353610" y="3984304"/>
                </a:cubicBezTo>
                <a:cubicBezTo>
                  <a:pt x="5357052" y="3985796"/>
                  <a:pt x="5360780" y="3986541"/>
                  <a:pt x="5364796" y="3986541"/>
                </a:cubicBezTo>
                <a:cubicBezTo>
                  <a:pt x="5368696" y="3986541"/>
                  <a:pt x="5372339" y="3985796"/>
                  <a:pt x="5375724" y="3984304"/>
                </a:cubicBezTo>
                <a:cubicBezTo>
                  <a:pt x="5379107" y="3982813"/>
                  <a:pt x="5382090" y="3980805"/>
                  <a:pt x="5384671" y="3978281"/>
                </a:cubicBezTo>
                <a:cubicBezTo>
                  <a:pt x="5387253" y="3975757"/>
                  <a:pt x="5389289" y="3972803"/>
                  <a:pt x="5390781" y="3969419"/>
                </a:cubicBezTo>
                <a:cubicBezTo>
                  <a:pt x="5392271" y="3966035"/>
                  <a:pt x="5393017" y="3962392"/>
                  <a:pt x="5393017" y="3958492"/>
                </a:cubicBezTo>
                <a:cubicBezTo>
                  <a:pt x="5393017" y="3954591"/>
                  <a:pt x="5392301" y="3950920"/>
                  <a:pt x="5390867" y="3947478"/>
                </a:cubicBezTo>
                <a:cubicBezTo>
                  <a:pt x="5389432" y="3944037"/>
                  <a:pt x="5387425" y="3941025"/>
                  <a:pt x="5384843" y="3938444"/>
                </a:cubicBezTo>
                <a:cubicBezTo>
                  <a:pt x="5382262" y="3935863"/>
                  <a:pt x="5379251" y="3933855"/>
                  <a:pt x="5375809" y="3932421"/>
                </a:cubicBezTo>
                <a:cubicBezTo>
                  <a:pt x="5372367" y="3930987"/>
                  <a:pt x="5368696" y="3930270"/>
                  <a:pt x="5364796" y="3930270"/>
                </a:cubicBezTo>
                <a:close/>
                <a:moveTo>
                  <a:pt x="707071" y="3930270"/>
                </a:moveTo>
                <a:cubicBezTo>
                  <a:pt x="703056" y="3930270"/>
                  <a:pt x="699328" y="3930987"/>
                  <a:pt x="695886" y="3932421"/>
                </a:cubicBezTo>
                <a:cubicBezTo>
                  <a:pt x="692444" y="3933855"/>
                  <a:pt x="689462" y="3935863"/>
                  <a:pt x="686938" y="3938444"/>
                </a:cubicBezTo>
                <a:cubicBezTo>
                  <a:pt x="684414" y="3941025"/>
                  <a:pt x="682406" y="3944037"/>
                  <a:pt x="680915" y="3947478"/>
                </a:cubicBezTo>
                <a:cubicBezTo>
                  <a:pt x="679424" y="3950920"/>
                  <a:pt x="678678" y="3954591"/>
                  <a:pt x="678678" y="3958492"/>
                </a:cubicBezTo>
                <a:cubicBezTo>
                  <a:pt x="678678" y="3962277"/>
                  <a:pt x="679424" y="3965863"/>
                  <a:pt x="680915" y="3969247"/>
                </a:cubicBezTo>
                <a:cubicBezTo>
                  <a:pt x="682406" y="3972631"/>
                  <a:pt x="684414" y="3975614"/>
                  <a:pt x="686938" y="3978195"/>
                </a:cubicBezTo>
                <a:cubicBezTo>
                  <a:pt x="689462" y="3980776"/>
                  <a:pt x="692444" y="3982813"/>
                  <a:pt x="695886" y="3984304"/>
                </a:cubicBezTo>
                <a:cubicBezTo>
                  <a:pt x="699328" y="3985796"/>
                  <a:pt x="703056" y="3986541"/>
                  <a:pt x="707071" y="3986541"/>
                </a:cubicBezTo>
                <a:cubicBezTo>
                  <a:pt x="710972" y="3986541"/>
                  <a:pt x="714614" y="3985796"/>
                  <a:pt x="717999" y="3984304"/>
                </a:cubicBezTo>
                <a:cubicBezTo>
                  <a:pt x="721383" y="3982813"/>
                  <a:pt x="724366" y="3980805"/>
                  <a:pt x="726947" y="3978281"/>
                </a:cubicBezTo>
                <a:cubicBezTo>
                  <a:pt x="729528" y="3975757"/>
                  <a:pt x="731565" y="3972803"/>
                  <a:pt x="733056" y="3969419"/>
                </a:cubicBezTo>
                <a:cubicBezTo>
                  <a:pt x="734547" y="3966035"/>
                  <a:pt x="735293" y="3962392"/>
                  <a:pt x="735293" y="3958492"/>
                </a:cubicBezTo>
                <a:cubicBezTo>
                  <a:pt x="735293" y="3954591"/>
                  <a:pt x="734576" y="3950920"/>
                  <a:pt x="733142" y="3947478"/>
                </a:cubicBezTo>
                <a:cubicBezTo>
                  <a:pt x="731708" y="3944037"/>
                  <a:pt x="729700" y="3941025"/>
                  <a:pt x="727119" y="3938444"/>
                </a:cubicBezTo>
                <a:cubicBezTo>
                  <a:pt x="724538" y="3935863"/>
                  <a:pt x="721527" y="3933855"/>
                  <a:pt x="718085" y="3932421"/>
                </a:cubicBezTo>
                <a:cubicBezTo>
                  <a:pt x="714643" y="3930987"/>
                  <a:pt x="710972" y="3930270"/>
                  <a:pt x="707071" y="3930270"/>
                </a:cubicBezTo>
                <a:close/>
                <a:moveTo>
                  <a:pt x="6862448" y="3834936"/>
                </a:moveTo>
                <a:cubicBezTo>
                  <a:pt x="6865431" y="3834936"/>
                  <a:pt x="6868070" y="3835338"/>
                  <a:pt x="6870364" y="3836141"/>
                </a:cubicBezTo>
                <a:lnTo>
                  <a:pt x="6870364" y="3845433"/>
                </a:lnTo>
                <a:cubicBezTo>
                  <a:pt x="6870364" y="3856562"/>
                  <a:pt x="6866693" y="3862125"/>
                  <a:pt x="6859351" y="3862125"/>
                </a:cubicBezTo>
                <a:cubicBezTo>
                  <a:pt x="6857745" y="3862125"/>
                  <a:pt x="6856110" y="3861810"/>
                  <a:pt x="6854447" y="3861179"/>
                </a:cubicBezTo>
                <a:cubicBezTo>
                  <a:pt x="6852783" y="3860548"/>
                  <a:pt x="6851263" y="3859602"/>
                  <a:pt x="6849886" y="3858340"/>
                </a:cubicBezTo>
                <a:cubicBezTo>
                  <a:pt x="6848510" y="3857078"/>
                  <a:pt x="6847363" y="3855472"/>
                  <a:pt x="6846445" y="3853521"/>
                </a:cubicBezTo>
                <a:cubicBezTo>
                  <a:pt x="6845527" y="3851571"/>
                  <a:pt x="6845068" y="3849219"/>
                  <a:pt x="6845068" y="3846466"/>
                </a:cubicBezTo>
                <a:cubicBezTo>
                  <a:pt x="6845068" y="3844516"/>
                  <a:pt x="6845584" y="3842824"/>
                  <a:pt x="6846617" y="3841389"/>
                </a:cubicBezTo>
                <a:cubicBezTo>
                  <a:pt x="6847649" y="3839956"/>
                  <a:pt x="6848969" y="3838751"/>
                  <a:pt x="6850575" y="3837776"/>
                </a:cubicBezTo>
                <a:cubicBezTo>
                  <a:pt x="6852181" y="3836801"/>
                  <a:pt x="6854045" y="3836084"/>
                  <a:pt x="6856167" y="3835625"/>
                </a:cubicBezTo>
                <a:cubicBezTo>
                  <a:pt x="6858290" y="3835166"/>
                  <a:pt x="6860383" y="3834936"/>
                  <a:pt x="6862448" y="3834936"/>
                </a:cubicBezTo>
                <a:close/>
                <a:moveTo>
                  <a:pt x="6033773" y="3834936"/>
                </a:moveTo>
                <a:cubicBezTo>
                  <a:pt x="6036756" y="3834936"/>
                  <a:pt x="6039396" y="3835338"/>
                  <a:pt x="6041689" y="3836141"/>
                </a:cubicBezTo>
                <a:lnTo>
                  <a:pt x="6041689" y="3845433"/>
                </a:lnTo>
                <a:cubicBezTo>
                  <a:pt x="6041689" y="3856562"/>
                  <a:pt x="6038018" y="3862125"/>
                  <a:pt x="6030676" y="3862125"/>
                </a:cubicBezTo>
                <a:cubicBezTo>
                  <a:pt x="6029070" y="3862125"/>
                  <a:pt x="6027435" y="3861810"/>
                  <a:pt x="6025772" y="3861179"/>
                </a:cubicBezTo>
                <a:cubicBezTo>
                  <a:pt x="6024108" y="3860548"/>
                  <a:pt x="6022588" y="3859602"/>
                  <a:pt x="6021212" y="3858340"/>
                </a:cubicBezTo>
                <a:cubicBezTo>
                  <a:pt x="6019835" y="3857078"/>
                  <a:pt x="6018688" y="3855472"/>
                  <a:pt x="6017770" y="3853521"/>
                </a:cubicBezTo>
                <a:cubicBezTo>
                  <a:pt x="6016852" y="3851571"/>
                  <a:pt x="6016393" y="3849219"/>
                  <a:pt x="6016393" y="3846466"/>
                </a:cubicBezTo>
                <a:cubicBezTo>
                  <a:pt x="6016393" y="3844516"/>
                  <a:pt x="6016909" y="3842824"/>
                  <a:pt x="6017942" y="3841389"/>
                </a:cubicBezTo>
                <a:cubicBezTo>
                  <a:pt x="6018974" y="3839956"/>
                  <a:pt x="6020294" y="3838751"/>
                  <a:pt x="6021900" y="3837776"/>
                </a:cubicBezTo>
                <a:cubicBezTo>
                  <a:pt x="6023506" y="3836801"/>
                  <a:pt x="6025370" y="3836084"/>
                  <a:pt x="6027492" y="3835625"/>
                </a:cubicBezTo>
                <a:cubicBezTo>
                  <a:pt x="6029615" y="3835166"/>
                  <a:pt x="6031709" y="3834936"/>
                  <a:pt x="6033773" y="3834936"/>
                </a:cubicBezTo>
                <a:close/>
                <a:moveTo>
                  <a:pt x="3785377" y="3826504"/>
                </a:moveTo>
                <a:lnTo>
                  <a:pt x="3785377" y="3862986"/>
                </a:lnTo>
                <a:cubicBezTo>
                  <a:pt x="3793063" y="3865625"/>
                  <a:pt x="3800492" y="3869439"/>
                  <a:pt x="3807662" y="3874429"/>
                </a:cubicBezTo>
                <a:cubicBezTo>
                  <a:pt x="3814832" y="3879420"/>
                  <a:pt x="3821256" y="3885185"/>
                  <a:pt x="3826935" y="3891724"/>
                </a:cubicBezTo>
                <a:cubicBezTo>
                  <a:pt x="3832613" y="3898263"/>
                  <a:pt x="3837346" y="3905347"/>
                  <a:pt x="3841132" y="3912976"/>
                </a:cubicBezTo>
                <a:cubicBezTo>
                  <a:pt x="3844918" y="3920605"/>
                  <a:pt x="3847327" y="3928377"/>
                  <a:pt x="3848359" y="3936293"/>
                </a:cubicBezTo>
                <a:lnTo>
                  <a:pt x="3884153" y="3936293"/>
                </a:lnTo>
                <a:cubicBezTo>
                  <a:pt x="3881857" y="3923559"/>
                  <a:pt x="3878015" y="3911227"/>
                  <a:pt x="3872623" y="3899295"/>
                </a:cubicBezTo>
                <a:cubicBezTo>
                  <a:pt x="3867231" y="3887364"/>
                  <a:pt x="3860347" y="3876494"/>
                  <a:pt x="3851973" y="3866686"/>
                </a:cubicBezTo>
                <a:cubicBezTo>
                  <a:pt x="3843598" y="3856877"/>
                  <a:pt x="3833847" y="3848474"/>
                  <a:pt x="3822719" y="3841476"/>
                </a:cubicBezTo>
                <a:cubicBezTo>
                  <a:pt x="3811591" y="3834478"/>
                  <a:pt x="3799143" y="3829487"/>
                  <a:pt x="3785377" y="3826504"/>
                </a:cubicBezTo>
                <a:close/>
                <a:moveTo>
                  <a:pt x="3521514" y="3810845"/>
                </a:moveTo>
                <a:cubicBezTo>
                  <a:pt x="3530118" y="3810845"/>
                  <a:pt x="3537088" y="3811304"/>
                  <a:pt x="3542422" y="3812222"/>
                </a:cubicBezTo>
                <a:cubicBezTo>
                  <a:pt x="3547757" y="3813139"/>
                  <a:pt x="3551169" y="3814000"/>
                  <a:pt x="3552661" y="3814803"/>
                </a:cubicBezTo>
                <a:lnTo>
                  <a:pt x="3552661" y="3872450"/>
                </a:lnTo>
                <a:cubicBezTo>
                  <a:pt x="3547269" y="3867632"/>
                  <a:pt x="3540959" y="3863015"/>
                  <a:pt x="3533732" y="3858598"/>
                </a:cubicBezTo>
                <a:cubicBezTo>
                  <a:pt x="3526504" y="3854181"/>
                  <a:pt x="3518904" y="3850194"/>
                  <a:pt x="3510931" y="3846638"/>
                </a:cubicBezTo>
                <a:cubicBezTo>
                  <a:pt x="3502958" y="3843082"/>
                  <a:pt x="3494841" y="3840156"/>
                  <a:pt x="3486581" y="3837862"/>
                </a:cubicBezTo>
                <a:cubicBezTo>
                  <a:pt x="3478321" y="3835567"/>
                  <a:pt x="3470578" y="3834191"/>
                  <a:pt x="3463350" y="3833732"/>
                </a:cubicBezTo>
                <a:cubicBezTo>
                  <a:pt x="3465759" y="3830061"/>
                  <a:pt x="3468943" y="3826820"/>
                  <a:pt x="3472901" y="3824009"/>
                </a:cubicBezTo>
                <a:cubicBezTo>
                  <a:pt x="3476858" y="3821199"/>
                  <a:pt x="3481361" y="3818818"/>
                  <a:pt x="3486409" y="3816868"/>
                </a:cubicBezTo>
                <a:cubicBezTo>
                  <a:pt x="3491457" y="3814918"/>
                  <a:pt x="3496964" y="3813426"/>
                  <a:pt x="3502929" y="3812394"/>
                </a:cubicBezTo>
                <a:cubicBezTo>
                  <a:pt x="3508894" y="3811361"/>
                  <a:pt x="3515089" y="3810845"/>
                  <a:pt x="3521514" y="3810845"/>
                </a:cubicBezTo>
                <a:close/>
                <a:moveTo>
                  <a:pt x="4370787" y="3801552"/>
                </a:moveTo>
                <a:lnTo>
                  <a:pt x="4370787" y="3862125"/>
                </a:lnTo>
                <a:cubicBezTo>
                  <a:pt x="4367460" y="3859143"/>
                  <a:pt x="4363588" y="3855959"/>
                  <a:pt x="4359171" y="3852575"/>
                </a:cubicBezTo>
                <a:cubicBezTo>
                  <a:pt x="4354755" y="3849191"/>
                  <a:pt x="4350051" y="3845950"/>
                  <a:pt x="4345060" y="3842852"/>
                </a:cubicBezTo>
                <a:cubicBezTo>
                  <a:pt x="4340070" y="3839755"/>
                  <a:pt x="4334879" y="3836944"/>
                  <a:pt x="4329488" y="3834420"/>
                </a:cubicBezTo>
                <a:cubicBezTo>
                  <a:pt x="4324095" y="3831896"/>
                  <a:pt x="4318761" y="3829946"/>
                  <a:pt x="4313484" y="3828569"/>
                </a:cubicBezTo>
                <a:cubicBezTo>
                  <a:pt x="4316008" y="3825243"/>
                  <a:pt x="4319335" y="3822088"/>
                  <a:pt x="4323464" y="3819105"/>
                </a:cubicBezTo>
                <a:cubicBezTo>
                  <a:pt x="4327594" y="3816122"/>
                  <a:pt x="4332211" y="3813426"/>
                  <a:pt x="4337317" y="3811017"/>
                </a:cubicBezTo>
                <a:cubicBezTo>
                  <a:pt x="4342422" y="3808608"/>
                  <a:pt x="4347814" y="3806600"/>
                  <a:pt x="4353493" y="3804994"/>
                </a:cubicBezTo>
                <a:cubicBezTo>
                  <a:pt x="4359171" y="3803388"/>
                  <a:pt x="4364936" y="3802241"/>
                  <a:pt x="4370787" y="3801552"/>
                </a:cubicBezTo>
                <a:close/>
                <a:moveTo>
                  <a:pt x="3113488" y="3801552"/>
                </a:moveTo>
                <a:lnTo>
                  <a:pt x="3113488" y="3862125"/>
                </a:lnTo>
                <a:cubicBezTo>
                  <a:pt x="3110160" y="3859143"/>
                  <a:pt x="3106289" y="3855959"/>
                  <a:pt x="3101872" y="3852575"/>
                </a:cubicBezTo>
                <a:cubicBezTo>
                  <a:pt x="3097455" y="3849191"/>
                  <a:pt x="3092752" y="3845950"/>
                  <a:pt x="3087762" y="3842852"/>
                </a:cubicBezTo>
                <a:cubicBezTo>
                  <a:pt x="3082771" y="3839755"/>
                  <a:pt x="3077579" y="3836944"/>
                  <a:pt x="3072188" y="3834420"/>
                </a:cubicBezTo>
                <a:cubicBezTo>
                  <a:pt x="3066796" y="3831896"/>
                  <a:pt x="3061461" y="3829946"/>
                  <a:pt x="3056184" y="3828569"/>
                </a:cubicBezTo>
                <a:cubicBezTo>
                  <a:pt x="3058708" y="3825243"/>
                  <a:pt x="3062035" y="3822088"/>
                  <a:pt x="3066165" y="3819105"/>
                </a:cubicBezTo>
                <a:cubicBezTo>
                  <a:pt x="3070295" y="3816122"/>
                  <a:pt x="3074912" y="3813426"/>
                  <a:pt x="3080018" y="3811017"/>
                </a:cubicBezTo>
                <a:cubicBezTo>
                  <a:pt x="3085123" y="3808608"/>
                  <a:pt x="3090515" y="3806600"/>
                  <a:pt x="3096194" y="3804994"/>
                </a:cubicBezTo>
                <a:cubicBezTo>
                  <a:pt x="3101872" y="3803388"/>
                  <a:pt x="3107637" y="3802241"/>
                  <a:pt x="3113488" y="3801552"/>
                </a:cubicBezTo>
                <a:close/>
                <a:moveTo>
                  <a:pt x="4787813" y="3799832"/>
                </a:moveTo>
                <a:lnTo>
                  <a:pt x="4787813" y="3863674"/>
                </a:lnTo>
                <a:cubicBezTo>
                  <a:pt x="4782192" y="3859200"/>
                  <a:pt x="4775796" y="3854956"/>
                  <a:pt x="4768625" y="3850940"/>
                </a:cubicBezTo>
                <a:cubicBezTo>
                  <a:pt x="4761455" y="3846925"/>
                  <a:pt x="4753970" y="3843254"/>
                  <a:pt x="4746170" y="3839927"/>
                </a:cubicBezTo>
                <a:cubicBezTo>
                  <a:pt x="4738368" y="3836600"/>
                  <a:pt x="4730567" y="3833703"/>
                  <a:pt x="4722765" y="3831237"/>
                </a:cubicBezTo>
                <a:cubicBezTo>
                  <a:pt x="4714964" y="3828770"/>
                  <a:pt x="4707680" y="3826849"/>
                  <a:pt x="4700912" y="3825472"/>
                </a:cubicBezTo>
                <a:cubicBezTo>
                  <a:pt x="4706762" y="3819851"/>
                  <a:pt x="4713215" y="3815377"/>
                  <a:pt x="4720270" y="3812049"/>
                </a:cubicBezTo>
                <a:cubicBezTo>
                  <a:pt x="4727325" y="3808723"/>
                  <a:pt x="4734640" y="3806141"/>
                  <a:pt x="4742211" y="3804306"/>
                </a:cubicBezTo>
                <a:cubicBezTo>
                  <a:pt x="4749783" y="3802470"/>
                  <a:pt x="4757469" y="3801266"/>
                  <a:pt x="4765270" y="3800692"/>
                </a:cubicBezTo>
                <a:cubicBezTo>
                  <a:pt x="4773071" y="3800118"/>
                  <a:pt x="4780585" y="3799832"/>
                  <a:pt x="4787813" y="3799832"/>
                </a:cubicBezTo>
                <a:close/>
                <a:moveTo>
                  <a:pt x="3686025" y="3799832"/>
                </a:moveTo>
                <a:lnTo>
                  <a:pt x="3686025" y="3863674"/>
                </a:lnTo>
                <a:cubicBezTo>
                  <a:pt x="3680403" y="3859200"/>
                  <a:pt x="3674008" y="3854956"/>
                  <a:pt x="3666837" y="3850940"/>
                </a:cubicBezTo>
                <a:cubicBezTo>
                  <a:pt x="3659667" y="3846925"/>
                  <a:pt x="3652182" y="3843254"/>
                  <a:pt x="3644381" y="3839927"/>
                </a:cubicBezTo>
                <a:cubicBezTo>
                  <a:pt x="3636580" y="3836600"/>
                  <a:pt x="3628778" y="3833703"/>
                  <a:pt x="3620977" y="3831237"/>
                </a:cubicBezTo>
                <a:cubicBezTo>
                  <a:pt x="3613176" y="3828770"/>
                  <a:pt x="3605892" y="3826849"/>
                  <a:pt x="3599123" y="3825472"/>
                </a:cubicBezTo>
                <a:cubicBezTo>
                  <a:pt x="3604974" y="3819851"/>
                  <a:pt x="3611427" y="3815377"/>
                  <a:pt x="3618482" y="3812049"/>
                </a:cubicBezTo>
                <a:cubicBezTo>
                  <a:pt x="3625538" y="3808723"/>
                  <a:pt x="3632852" y="3806141"/>
                  <a:pt x="3640422" y="3804306"/>
                </a:cubicBezTo>
                <a:cubicBezTo>
                  <a:pt x="3647994" y="3802470"/>
                  <a:pt x="3655681" y="3801266"/>
                  <a:pt x="3663482" y="3800692"/>
                </a:cubicBezTo>
                <a:cubicBezTo>
                  <a:pt x="3671283" y="3800118"/>
                  <a:pt x="3678797" y="3799832"/>
                  <a:pt x="3686025" y="3799832"/>
                </a:cubicBezTo>
                <a:close/>
                <a:moveTo>
                  <a:pt x="2558963" y="3799832"/>
                </a:moveTo>
                <a:lnTo>
                  <a:pt x="2558963" y="3863674"/>
                </a:lnTo>
                <a:cubicBezTo>
                  <a:pt x="2553342" y="3859200"/>
                  <a:pt x="2546946" y="3854956"/>
                  <a:pt x="2539777" y="3850940"/>
                </a:cubicBezTo>
                <a:cubicBezTo>
                  <a:pt x="2532606" y="3846925"/>
                  <a:pt x="2525120" y="3843254"/>
                  <a:pt x="2517320" y="3839927"/>
                </a:cubicBezTo>
                <a:cubicBezTo>
                  <a:pt x="2509519" y="3836600"/>
                  <a:pt x="2501717" y="3833703"/>
                  <a:pt x="2493916" y="3831237"/>
                </a:cubicBezTo>
                <a:cubicBezTo>
                  <a:pt x="2486116" y="3828770"/>
                  <a:pt x="2478831" y="3826849"/>
                  <a:pt x="2472062" y="3825472"/>
                </a:cubicBezTo>
                <a:cubicBezTo>
                  <a:pt x="2477913" y="3819851"/>
                  <a:pt x="2484366" y="3815377"/>
                  <a:pt x="2491421" y="3812049"/>
                </a:cubicBezTo>
                <a:cubicBezTo>
                  <a:pt x="2498476" y="3808723"/>
                  <a:pt x="2505790" y="3806141"/>
                  <a:pt x="2513361" y="3804306"/>
                </a:cubicBezTo>
                <a:cubicBezTo>
                  <a:pt x="2520933" y="3802470"/>
                  <a:pt x="2528620" y="3801266"/>
                  <a:pt x="2536420" y="3800692"/>
                </a:cubicBezTo>
                <a:cubicBezTo>
                  <a:pt x="2544221" y="3800118"/>
                  <a:pt x="2551736" y="3799832"/>
                  <a:pt x="2558963" y="3799832"/>
                </a:cubicBezTo>
                <a:close/>
                <a:moveTo>
                  <a:pt x="1701713" y="3799832"/>
                </a:moveTo>
                <a:lnTo>
                  <a:pt x="1701713" y="3863674"/>
                </a:lnTo>
                <a:cubicBezTo>
                  <a:pt x="1696092" y="3859200"/>
                  <a:pt x="1689696" y="3854956"/>
                  <a:pt x="1682526" y="3850940"/>
                </a:cubicBezTo>
                <a:cubicBezTo>
                  <a:pt x="1675356" y="3846925"/>
                  <a:pt x="1667870" y="3843254"/>
                  <a:pt x="1660069" y="3839927"/>
                </a:cubicBezTo>
                <a:cubicBezTo>
                  <a:pt x="1652268" y="3836600"/>
                  <a:pt x="1644467" y="3833703"/>
                  <a:pt x="1636666" y="3831237"/>
                </a:cubicBezTo>
                <a:cubicBezTo>
                  <a:pt x="1628865" y="3828770"/>
                  <a:pt x="1621580" y="3826849"/>
                  <a:pt x="1614812" y="3825472"/>
                </a:cubicBezTo>
                <a:cubicBezTo>
                  <a:pt x="1620662" y="3819851"/>
                  <a:pt x="1627116" y="3815377"/>
                  <a:pt x="1634171" y="3812049"/>
                </a:cubicBezTo>
                <a:cubicBezTo>
                  <a:pt x="1641226" y="3808723"/>
                  <a:pt x="1648540" y="3806141"/>
                  <a:pt x="1656111" y="3804306"/>
                </a:cubicBezTo>
                <a:cubicBezTo>
                  <a:pt x="1663683" y="3802470"/>
                  <a:pt x="1671369" y="3801266"/>
                  <a:pt x="1679171" y="3800692"/>
                </a:cubicBezTo>
                <a:cubicBezTo>
                  <a:pt x="1686971" y="3800118"/>
                  <a:pt x="1694486" y="3799832"/>
                  <a:pt x="1701713" y="3799832"/>
                </a:cubicBezTo>
                <a:close/>
                <a:moveTo>
                  <a:pt x="3824095" y="3761113"/>
                </a:moveTo>
                <a:cubicBezTo>
                  <a:pt x="3825931" y="3761113"/>
                  <a:pt x="3827680" y="3761486"/>
                  <a:pt x="3829344" y="3762232"/>
                </a:cubicBezTo>
                <a:cubicBezTo>
                  <a:pt x="3831007" y="3762977"/>
                  <a:pt x="3832470" y="3764010"/>
                  <a:pt x="3833732" y="3765329"/>
                </a:cubicBezTo>
                <a:cubicBezTo>
                  <a:pt x="3834994" y="3766648"/>
                  <a:pt x="3835998" y="3768140"/>
                  <a:pt x="3836744" y="3769803"/>
                </a:cubicBezTo>
                <a:cubicBezTo>
                  <a:pt x="3837489" y="3771467"/>
                  <a:pt x="3837862" y="3773216"/>
                  <a:pt x="3837862" y="3775052"/>
                </a:cubicBezTo>
                <a:cubicBezTo>
                  <a:pt x="3837862" y="3777002"/>
                  <a:pt x="3837489" y="3778809"/>
                  <a:pt x="3836744" y="3780472"/>
                </a:cubicBezTo>
                <a:cubicBezTo>
                  <a:pt x="3835998" y="3782136"/>
                  <a:pt x="3834994" y="3783627"/>
                  <a:pt x="3833732" y="3784946"/>
                </a:cubicBezTo>
                <a:cubicBezTo>
                  <a:pt x="3832470" y="3786266"/>
                  <a:pt x="3831007" y="3787298"/>
                  <a:pt x="3829344" y="3788044"/>
                </a:cubicBezTo>
                <a:cubicBezTo>
                  <a:pt x="3827680" y="3788790"/>
                  <a:pt x="3825931" y="3789162"/>
                  <a:pt x="3824095" y="3789162"/>
                </a:cubicBezTo>
                <a:cubicBezTo>
                  <a:pt x="3822145" y="3789162"/>
                  <a:pt x="3820309" y="3788790"/>
                  <a:pt x="3818589" y="3788044"/>
                </a:cubicBezTo>
                <a:cubicBezTo>
                  <a:pt x="3816868" y="3787298"/>
                  <a:pt x="3815348" y="3786266"/>
                  <a:pt x="3814029" y="3784946"/>
                </a:cubicBezTo>
                <a:cubicBezTo>
                  <a:pt x="3812710" y="3783627"/>
                  <a:pt x="3811677" y="3782136"/>
                  <a:pt x="3810931" y="3780472"/>
                </a:cubicBezTo>
                <a:cubicBezTo>
                  <a:pt x="3810185" y="3778809"/>
                  <a:pt x="3809813" y="3777002"/>
                  <a:pt x="3809813" y="3775052"/>
                </a:cubicBezTo>
                <a:cubicBezTo>
                  <a:pt x="3809813" y="3773216"/>
                  <a:pt x="3810185" y="3771467"/>
                  <a:pt x="3810931" y="3769803"/>
                </a:cubicBezTo>
                <a:cubicBezTo>
                  <a:pt x="3811677" y="3768140"/>
                  <a:pt x="3812710" y="3766648"/>
                  <a:pt x="3814029" y="3765329"/>
                </a:cubicBezTo>
                <a:cubicBezTo>
                  <a:pt x="3815348" y="3764010"/>
                  <a:pt x="3816868" y="3762977"/>
                  <a:pt x="3818589" y="3762232"/>
                </a:cubicBezTo>
                <a:cubicBezTo>
                  <a:pt x="3820309" y="3761486"/>
                  <a:pt x="3822145" y="3761113"/>
                  <a:pt x="3824095" y="3761113"/>
                </a:cubicBezTo>
                <a:close/>
                <a:moveTo>
                  <a:pt x="6875527" y="3745281"/>
                </a:moveTo>
                <a:lnTo>
                  <a:pt x="6951243" y="3745281"/>
                </a:lnTo>
                <a:lnTo>
                  <a:pt x="6951243" y="3844573"/>
                </a:lnTo>
                <a:cubicBezTo>
                  <a:pt x="6948375" y="3840558"/>
                  <a:pt x="6944933" y="3836543"/>
                  <a:pt x="6940918" y="3832527"/>
                </a:cubicBezTo>
                <a:cubicBezTo>
                  <a:pt x="6936903" y="3828512"/>
                  <a:pt x="6932773" y="3824784"/>
                  <a:pt x="6928528" y="3821342"/>
                </a:cubicBezTo>
                <a:cubicBezTo>
                  <a:pt x="6924284" y="3817900"/>
                  <a:pt x="6920182" y="3814975"/>
                  <a:pt x="6916224" y="3812566"/>
                </a:cubicBezTo>
                <a:cubicBezTo>
                  <a:pt x="6912266" y="3810157"/>
                  <a:pt x="6909026" y="3808493"/>
                  <a:pt x="6906501" y="3807575"/>
                </a:cubicBezTo>
                <a:cubicBezTo>
                  <a:pt x="6905469" y="3802413"/>
                  <a:pt x="6904035" y="3797021"/>
                  <a:pt x="6902199" y="3791400"/>
                </a:cubicBezTo>
                <a:cubicBezTo>
                  <a:pt x="6900364" y="3785778"/>
                  <a:pt x="6898155" y="3780243"/>
                  <a:pt x="6895574" y="3774794"/>
                </a:cubicBezTo>
                <a:cubicBezTo>
                  <a:pt x="6892993" y="3769344"/>
                  <a:pt x="6890039" y="3764096"/>
                  <a:pt x="6886712" y="3759048"/>
                </a:cubicBezTo>
                <a:cubicBezTo>
                  <a:pt x="6883385" y="3754000"/>
                  <a:pt x="6879657" y="3749411"/>
                  <a:pt x="6875527" y="3745281"/>
                </a:cubicBezTo>
                <a:close/>
                <a:moveTo>
                  <a:pt x="6267141" y="3745281"/>
                </a:moveTo>
                <a:lnTo>
                  <a:pt x="6355763" y="3745281"/>
                </a:lnTo>
                <a:lnTo>
                  <a:pt x="6355763" y="3813254"/>
                </a:lnTo>
                <a:cubicBezTo>
                  <a:pt x="6353698" y="3810501"/>
                  <a:pt x="6351174" y="3807919"/>
                  <a:pt x="6348192" y="3805510"/>
                </a:cubicBezTo>
                <a:cubicBezTo>
                  <a:pt x="6345209" y="3803101"/>
                  <a:pt x="6341939" y="3800979"/>
                  <a:pt x="6338383" y="3799143"/>
                </a:cubicBezTo>
                <a:cubicBezTo>
                  <a:pt x="6334827" y="3797308"/>
                  <a:pt x="6331098" y="3795845"/>
                  <a:pt x="6327197" y="3794755"/>
                </a:cubicBezTo>
                <a:cubicBezTo>
                  <a:pt x="6323297" y="3793665"/>
                  <a:pt x="6319282" y="3793120"/>
                  <a:pt x="6315152" y="3793120"/>
                </a:cubicBezTo>
                <a:cubicBezTo>
                  <a:pt x="6314005" y="3793120"/>
                  <a:pt x="6312026" y="3793178"/>
                  <a:pt x="6309215" y="3793292"/>
                </a:cubicBezTo>
                <a:cubicBezTo>
                  <a:pt x="6306404" y="3793407"/>
                  <a:pt x="6303737" y="3793694"/>
                  <a:pt x="6301213" y="3794153"/>
                </a:cubicBezTo>
                <a:cubicBezTo>
                  <a:pt x="6298689" y="3794612"/>
                  <a:pt x="6296739" y="3795071"/>
                  <a:pt x="6295362" y="3795530"/>
                </a:cubicBezTo>
                <a:cubicBezTo>
                  <a:pt x="6294215" y="3791859"/>
                  <a:pt x="6292294" y="3787987"/>
                  <a:pt x="6289597" y="3783914"/>
                </a:cubicBezTo>
                <a:cubicBezTo>
                  <a:pt x="6286902" y="3779842"/>
                  <a:pt x="6284091" y="3775683"/>
                  <a:pt x="6281165" y="3771438"/>
                </a:cubicBezTo>
                <a:cubicBezTo>
                  <a:pt x="6278240" y="3767193"/>
                  <a:pt x="6275458" y="3762891"/>
                  <a:pt x="6272819" y="3758532"/>
                </a:cubicBezTo>
                <a:cubicBezTo>
                  <a:pt x="6270181" y="3754172"/>
                  <a:pt x="6268288" y="3749756"/>
                  <a:pt x="6267141" y="3745281"/>
                </a:cubicBezTo>
                <a:close/>
                <a:moveTo>
                  <a:pt x="6046852" y="3745281"/>
                </a:moveTo>
                <a:lnTo>
                  <a:pt x="6122568" y="3745281"/>
                </a:lnTo>
                <a:lnTo>
                  <a:pt x="6122568" y="3844573"/>
                </a:lnTo>
                <a:cubicBezTo>
                  <a:pt x="6119700" y="3840558"/>
                  <a:pt x="6116258" y="3836543"/>
                  <a:pt x="6112243" y="3832527"/>
                </a:cubicBezTo>
                <a:cubicBezTo>
                  <a:pt x="6108229" y="3828512"/>
                  <a:pt x="6104099" y="3824784"/>
                  <a:pt x="6099854" y="3821342"/>
                </a:cubicBezTo>
                <a:cubicBezTo>
                  <a:pt x="6095609" y="3817900"/>
                  <a:pt x="6091507" y="3814975"/>
                  <a:pt x="6087549" y="3812566"/>
                </a:cubicBezTo>
                <a:cubicBezTo>
                  <a:pt x="6083591" y="3810157"/>
                  <a:pt x="6080351" y="3808493"/>
                  <a:pt x="6077827" y="3807575"/>
                </a:cubicBezTo>
                <a:cubicBezTo>
                  <a:pt x="6076794" y="3802413"/>
                  <a:pt x="6075360" y="3797021"/>
                  <a:pt x="6073524" y="3791400"/>
                </a:cubicBezTo>
                <a:cubicBezTo>
                  <a:pt x="6071689" y="3785778"/>
                  <a:pt x="6069480" y="3780243"/>
                  <a:pt x="6066899" y="3774794"/>
                </a:cubicBezTo>
                <a:cubicBezTo>
                  <a:pt x="6064318" y="3769344"/>
                  <a:pt x="6061364" y="3764096"/>
                  <a:pt x="6058038" y="3759048"/>
                </a:cubicBezTo>
                <a:cubicBezTo>
                  <a:pt x="6054710" y="3754000"/>
                  <a:pt x="6050982" y="3749411"/>
                  <a:pt x="6046852" y="3745281"/>
                </a:cubicBezTo>
                <a:close/>
                <a:moveTo>
                  <a:pt x="5406956" y="3745281"/>
                </a:moveTo>
                <a:lnTo>
                  <a:pt x="5472520" y="3745281"/>
                </a:lnTo>
                <a:lnTo>
                  <a:pt x="5472520" y="3862125"/>
                </a:lnTo>
                <a:cubicBezTo>
                  <a:pt x="5470455" y="3859258"/>
                  <a:pt x="5467013" y="3855672"/>
                  <a:pt x="5462194" y="3851370"/>
                </a:cubicBezTo>
                <a:cubicBezTo>
                  <a:pt x="5457376" y="3847068"/>
                  <a:pt x="5451640" y="3842795"/>
                  <a:pt x="5444986" y="3838550"/>
                </a:cubicBezTo>
                <a:cubicBezTo>
                  <a:pt x="5438333" y="3834306"/>
                  <a:pt x="5431048" y="3830491"/>
                  <a:pt x="5423132" y="3827107"/>
                </a:cubicBezTo>
                <a:cubicBezTo>
                  <a:pt x="5415216" y="3823723"/>
                  <a:pt x="5407128" y="3821572"/>
                  <a:pt x="5398868" y="3820654"/>
                </a:cubicBezTo>
                <a:cubicBezTo>
                  <a:pt x="5402654" y="3817671"/>
                  <a:pt x="5405809" y="3814459"/>
                  <a:pt x="5408332" y="3811017"/>
                </a:cubicBezTo>
                <a:cubicBezTo>
                  <a:pt x="5410856" y="3807575"/>
                  <a:pt x="5412864" y="3804076"/>
                  <a:pt x="5414355" y="3800520"/>
                </a:cubicBezTo>
                <a:cubicBezTo>
                  <a:pt x="5415847" y="3796964"/>
                  <a:pt x="5416908" y="3793407"/>
                  <a:pt x="5417539" y="3789851"/>
                </a:cubicBezTo>
                <a:cubicBezTo>
                  <a:pt x="5418170" y="3786295"/>
                  <a:pt x="5418486" y="3782910"/>
                  <a:pt x="5418486" y="3779698"/>
                </a:cubicBezTo>
                <a:cubicBezTo>
                  <a:pt x="5418486" y="3778436"/>
                  <a:pt x="5418400" y="3776486"/>
                  <a:pt x="5418228" y="3773847"/>
                </a:cubicBezTo>
                <a:cubicBezTo>
                  <a:pt x="5418056" y="3771209"/>
                  <a:pt x="5417597" y="3768254"/>
                  <a:pt x="5416851" y="3764985"/>
                </a:cubicBezTo>
                <a:cubicBezTo>
                  <a:pt x="5416105" y="3761715"/>
                  <a:pt x="5414958" y="3758331"/>
                  <a:pt x="5413409" y="3754832"/>
                </a:cubicBezTo>
                <a:cubicBezTo>
                  <a:pt x="5411861" y="3751333"/>
                  <a:pt x="5409709" y="3748150"/>
                  <a:pt x="5406956" y="3745281"/>
                </a:cubicBezTo>
                <a:close/>
                <a:moveTo>
                  <a:pt x="3962092" y="3745281"/>
                </a:moveTo>
                <a:lnTo>
                  <a:pt x="4050714" y="3745281"/>
                </a:lnTo>
                <a:lnTo>
                  <a:pt x="4050714" y="3813254"/>
                </a:lnTo>
                <a:cubicBezTo>
                  <a:pt x="4048649" y="3810501"/>
                  <a:pt x="4046125" y="3807919"/>
                  <a:pt x="4043143" y="3805510"/>
                </a:cubicBezTo>
                <a:cubicBezTo>
                  <a:pt x="4040160" y="3803101"/>
                  <a:pt x="4036890" y="3800979"/>
                  <a:pt x="4033334" y="3799143"/>
                </a:cubicBezTo>
                <a:cubicBezTo>
                  <a:pt x="4029777" y="3797308"/>
                  <a:pt x="4026049" y="3795845"/>
                  <a:pt x="4022149" y="3794755"/>
                </a:cubicBezTo>
                <a:cubicBezTo>
                  <a:pt x="4018248" y="3793665"/>
                  <a:pt x="4014233" y="3793120"/>
                  <a:pt x="4010103" y="3793120"/>
                </a:cubicBezTo>
                <a:cubicBezTo>
                  <a:pt x="4008955" y="3793120"/>
                  <a:pt x="4006977" y="3793178"/>
                  <a:pt x="4004166" y="3793292"/>
                </a:cubicBezTo>
                <a:cubicBezTo>
                  <a:pt x="4001355" y="3793407"/>
                  <a:pt x="3998688" y="3793694"/>
                  <a:pt x="3996164" y="3794153"/>
                </a:cubicBezTo>
                <a:cubicBezTo>
                  <a:pt x="3993640" y="3794612"/>
                  <a:pt x="3991689" y="3795071"/>
                  <a:pt x="3990313" y="3795530"/>
                </a:cubicBezTo>
                <a:cubicBezTo>
                  <a:pt x="3989166" y="3791859"/>
                  <a:pt x="3987245" y="3787987"/>
                  <a:pt x="3984548" y="3783914"/>
                </a:cubicBezTo>
                <a:cubicBezTo>
                  <a:pt x="3981852" y="3779842"/>
                  <a:pt x="3979042" y="3775683"/>
                  <a:pt x="3976116" y="3771438"/>
                </a:cubicBezTo>
                <a:cubicBezTo>
                  <a:pt x="3973191" y="3767193"/>
                  <a:pt x="3970409" y="3762891"/>
                  <a:pt x="3967771" y="3758532"/>
                </a:cubicBezTo>
                <a:cubicBezTo>
                  <a:pt x="3965132" y="3754172"/>
                  <a:pt x="3963239" y="3749756"/>
                  <a:pt x="3962092" y="3745281"/>
                </a:cubicBezTo>
                <a:close/>
                <a:moveTo>
                  <a:pt x="3592584" y="3745281"/>
                </a:moveTo>
                <a:lnTo>
                  <a:pt x="3640767" y="3745281"/>
                </a:lnTo>
                <a:lnTo>
                  <a:pt x="3686025" y="3745281"/>
                </a:lnTo>
                <a:lnTo>
                  <a:pt x="3686025" y="3763694"/>
                </a:lnTo>
                <a:cubicBezTo>
                  <a:pt x="3676847" y="3763924"/>
                  <a:pt x="3667497" y="3764583"/>
                  <a:pt x="3657975" y="3765673"/>
                </a:cubicBezTo>
                <a:cubicBezTo>
                  <a:pt x="3648454" y="3766763"/>
                  <a:pt x="3639132" y="3768570"/>
                  <a:pt x="3630012" y="3771094"/>
                </a:cubicBezTo>
                <a:cubicBezTo>
                  <a:pt x="3620892" y="3773618"/>
                  <a:pt x="3612173" y="3777002"/>
                  <a:pt x="3603855" y="3781247"/>
                </a:cubicBezTo>
                <a:lnTo>
                  <a:pt x="3592584" y="3789133"/>
                </a:lnTo>
                <a:close/>
                <a:moveTo>
                  <a:pt x="749232" y="3745281"/>
                </a:moveTo>
                <a:lnTo>
                  <a:pt x="814795" y="3745281"/>
                </a:lnTo>
                <a:lnTo>
                  <a:pt x="814795" y="3862125"/>
                </a:lnTo>
                <a:cubicBezTo>
                  <a:pt x="812730" y="3859258"/>
                  <a:pt x="809289" y="3855672"/>
                  <a:pt x="804470" y="3851370"/>
                </a:cubicBezTo>
                <a:cubicBezTo>
                  <a:pt x="799652" y="3847068"/>
                  <a:pt x="793916" y="3842795"/>
                  <a:pt x="787262" y="3838550"/>
                </a:cubicBezTo>
                <a:cubicBezTo>
                  <a:pt x="780608" y="3834306"/>
                  <a:pt x="773323" y="3830491"/>
                  <a:pt x="765407" y="3827107"/>
                </a:cubicBezTo>
                <a:cubicBezTo>
                  <a:pt x="757492" y="3823723"/>
                  <a:pt x="749404" y="3821572"/>
                  <a:pt x="741144" y="3820654"/>
                </a:cubicBezTo>
                <a:cubicBezTo>
                  <a:pt x="744930" y="3817671"/>
                  <a:pt x="748084" y="3814459"/>
                  <a:pt x="750608" y="3811017"/>
                </a:cubicBezTo>
                <a:cubicBezTo>
                  <a:pt x="753132" y="3807575"/>
                  <a:pt x="755140" y="3804076"/>
                  <a:pt x="756631" y="3800520"/>
                </a:cubicBezTo>
                <a:cubicBezTo>
                  <a:pt x="758123" y="3796964"/>
                  <a:pt x="759184" y="3793407"/>
                  <a:pt x="759815" y="3789851"/>
                </a:cubicBezTo>
                <a:cubicBezTo>
                  <a:pt x="760446" y="3786295"/>
                  <a:pt x="760761" y="3782910"/>
                  <a:pt x="760761" y="3779698"/>
                </a:cubicBezTo>
                <a:cubicBezTo>
                  <a:pt x="760761" y="3778436"/>
                  <a:pt x="760675" y="3776486"/>
                  <a:pt x="760503" y="3773847"/>
                </a:cubicBezTo>
                <a:cubicBezTo>
                  <a:pt x="760331" y="3771209"/>
                  <a:pt x="759872" y="3768254"/>
                  <a:pt x="759127" y="3764985"/>
                </a:cubicBezTo>
                <a:cubicBezTo>
                  <a:pt x="758381" y="3761715"/>
                  <a:pt x="757234" y="3758331"/>
                  <a:pt x="755685" y="3754832"/>
                </a:cubicBezTo>
                <a:cubicBezTo>
                  <a:pt x="754136" y="3751333"/>
                  <a:pt x="751985" y="3748150"/>
                  <a:pt x="749232" y="3745281"/>
                </a:cubicBezTo>
                <a:close/>
                <a:moveTo>
                  <a:pt x="3824095" y="3734268"/>
                </a:moveTo>
                <a:cubicBezTo>
                  <a:pt x="3818475" y="3734268"/>
                  <a:pt x="3813168" y="3735358"/>
                  <a:pt x="3808178" y="3737538"/>
                </a:cubicBezTo>
                <a:cubicBezTo>
                  <a:pt x="3803187" y="3739718"/>
                  <a:pt x="3798828" y="3742643"/>
                  <a:pt x="3795100" y="3746314"/>
                </a:cubicBezTo>
                <a:cubicBezTo>
                  <a:pt x="3791371" y="3749985"/>
                  <a:pt x="3788417" y="3754316"/>
                  <a:pt x="3786237" y="3759306"/>
                </a:cubicBezTo>
                <a:cubicBezTo>
                  <a:pt x="3784058" y="3764297"/>
                  <a:pt x="3782968" y="3769545"/>
                  <a:pt x="3782968" y="3775052"/>
                </a:cubicBezTo>
                <a:cubicBezTo>
                  <a:pt x="3782968" y="3780673"/>
                  <a:pt x="3784058" y="3785979"/>
                  <a:pt x="3786237" y="3790969"/>
                </a:cubicBezTo>
                <a:cubicBezTo>
                  <a:pt x="3788417" y="3795960"/>
                  <a:pt x="3791371" y="3800319"/>
                  <a:pt x="3795100" y="3804048"/>
                </a:cubicBezTo>
                <a:cubicBezTo>
                  <a:pt x="3798828" y="3807776"/>
                  <a:pt x="3803187" y="3810730"/>
                  <a:pt x="3808178" y="3812910"/>
                </a:cubicBezTo>
                <a:cubicBezTo>
                  <a:pt x="3813168" y="3815090"/>
                  <a:pt x="3818475" y="3816179"/>
                  <a:pt x="3824095" y="3816179"/>
                </a:cubicBezTo>
                <a:cubicBezTo>
                  <a:pt x="3829602" y="3816179"/>
                  <a:pt x="3834822" y="3815061"/>
                  <a:pt x="3839755" y="3812824"/>
                </a:cubicBezTo>
                <a:cubicBezTo>
                  <a:pt x="3844688" y="3810587"/>
                  <a:pt x="3848990" y="3807604"/>
                  <a:pt x="3852661" y="3803876"/>
                </a:cubicBezTo>
                <a:cubicBezTo>
                  <a:pt x="3856332" y="3800147"/>
                  <a:pt x="3859229" y="3795788"/>
                  <a:pt x="3861351" y="3790797"/>
                </a:cubicBezTo>
                <a:cubicBezTo>
                  <a:pt x="3863474" y="3785807"/>
                  <a:pt x="3864535" y="3780558"/>
                  <a:pt x="3864535" y="3775052"/>
                </a:cubicBezTo>
                <a:cubicBezTo>
                  <a:pt x="3864535" y="3769545"/>
                  <a:pt x="3863474" y="3764297"/>
                  <a:pt x="3861351" y="3759306"/>
                </a:cubicBezTo>
                <a:cubicBezTo>
                  <a:pt x="3859229" y="3754316"/>
                  <a:pt x="3856332" y="3749985"/>
                  <a:pt x="3852661" y="3746314"/>
                </a:cubicBezTo>
                <a:cubicBezTo>
                  <a:pt x="3848990" y="3742643"/>
                  <a:pt x="3844688" y="3739718"/>
                  <a:pt x="3839755" y="3737538"/>
                </a:cubicBezTo>
                <a:cubicBezTo>
                  <a:pt x="3834822" y="3735358"/>
                  <a:pt x="3829602" y="3734268"/>
                  <a:pt x="3824095" y="3734268"/>
                </a:cubicBezTo>
                <a:close/>
                <a:moveTo>
                  <a:pt x="5620474" y="3710521"/>
                </a:moveTo>
                <a:lnTo>
                  <a:pt x="5620474" y="3936293"/>
                </a:lnTo>
                <a:lnTo>
                  <a:pt x="5660396" y="3950060"/>
                </a:lnTo>
                <a:lnTo>
                  <a:pt x="5660396" y="3723943"/>
                </a:lnTo>
                <a:close/>
                <a:moveTo>
                  <a:pt x="5087408" y="3709144"/>
                </a:moveTo>
                <a:cubicBezTo>
                  <a:pt x="5074790" y="3709144"/>
                  <a:pt x="5063603" y="3710865"/>
                  <a:pt x="5053852" y="3714307"/>
                </a:cubicBezTo>
                <a:cubicBezTo>
                  <a:pt x="5044101" y="3717748"/>
                  <a:pt x="5035554" y="3722366"/>
                  <a:pt x="5028212" y="3728159"/>
                </a:cubicBezTo>
                <a:cubicBezTo>
                  <a:pt x="5020870" y="3733953"/>
                  <a:pt x="5014646" y="3740750"/>
                  <a:pt x="5009541" y="3748551"/>
                </a:cubicBezTo>
                <a:cubicBezTo>
                  <a:pt x="5004436" y="3756352"/>
                  <a:pt x="5000307" y="3764641"/>
                  <a:pt x="4997151" y="3773417"/>
                </a:cubicBezTo>
                <a:cubicBezTo>
                  <a:pt x="4993996" y="3782193"/>
                  <a:pt x="4991702" y="3791170"/>
                  <a:pt x="4990268" y="3800348"/>
                </a:cubicBezTo>
                <a:cubicBezTo>
                  <a:pt x="4988833" y="3809526"/>
                  <a:pt x="4988117" y="3818474"/>
                  <a:pt x="4988117" y="3827193"/>
                </a:cubicBezTo>
                <a:cubicBezTo>
                  <a:pt x="4988117" y="3837403"/>
                  <a:pt x="4989006" y="3847642"/>
                  <a:pt x="4990784" y="3857909"/>
                </a:cubicBezTo>
                <a:cubicBezTo>
                  <a:pt x="4992562" y="3868177"/>
                  <a:pt x="4995143" y="3878129"/>
                  <a:pt x="4998528" y="3887766"/>
                </a:cubicBezTo>
                <a:cubicBezTo>
                  <a:pt x="5001912" y="3897402"/>
                  <a:pt x="5006099" y="3906465"/>
                  <a:pt x="5011090" y="3914955"/>
                </a:cubicBezTo>
                <a:cubicBezTo>
                  <a:pt x="5016080" y="3923444"/>
                  <a:pt x="5021845" y="3931016"/>
                  <a:pt x="5028384" y="3937670"/>
                </a:cubicBezTo>
                <a:cubicBezTo>
                  <a:pt x="5033203" y="3942488"/>
                  <a:pt x="5038594" y="3946733"/>
                  <a:pt x="5044560" y="3950404"/>
                </a:cubicBezTo>
                <a:cubicBezTo>
                  <a:pt x="5050525" y="3954075"/>
                  <a:pt x="5056777" y="3955910"/>
                  <a:pt x="5063317" y="3955910"/>
                </a:cubicBezTo>
                <a:cubicBezTo>
                  <a:pt x="5067562" y="3955910"/>
                  <a:pt x="5071405" y="3955108"/>
                  <a:pt x="5074846" y="3953501"/>
                </a:cubicBezTo>
                <a:cubicBezTo>
                  <a:pt x="5078288" y="3951895"/>
                  <a:pt x="5081242" y="3949773"/>
                  <a:pt x="5083709" y="3947134"/>
                </a:cubicBezTo>
                <a:cubicBezTo>
                  <a:pt x="5086175" y="3944496"/>
                  <a:pt x="5088097" y="3941398"/>
                  <a:pt x="5089473" y="3937842"/>
                </a:cubicBezTo>
                <a:cubicBezTo>
                  <a:pt x="5090850" y="3934286"/>
                  <a:pt x="5091539" y="3930614"/>
                  <a:pt x="5091539" y="3926828"/>
                </a:cubicBezTo>
                <a:cubicBezTo>
                  <a:pt x="5091539" y="3923502"/>
                  <a:pt x="5090850" y="3920232"/>
                  <a:pt x="5089473" y="3917020"/>
                </a:cubicBezTo>
                <a:cubicBezTo>
                  <a:pt x="5088097" y="3913808"/>
                  <a:pt x="5086175" y="3910911"/>
                  <a:pt x="5083709" y="3908330"/>
                </a:cubicBezTo>
                <a:cubicBezTo>
                  <a:pt x="5081242" y="3905748"/>
                  <a:pt x="5078288" y="3903655"/>
                  <a:pt x="5074846" y="3902049"/>
                </a:cubicBezTo>
                <a:cubicBezTo>
                  <a:pt x="5071405" y="3900443"/>
                  <a:pt x="5067562" y="3899639"/>
                  <a:pt x="5063317" y="3899639"/>
                </a:cubicBezTo>
                <a:cubicBezTo>
                  <a:pt x="5061366" y="3899639"/>
                  <a:pt x="5059445" y="3899840"/>
                  <a:pt x="5057552" y="3900242"/>
                </a:cubicBezTo>
                <a:cubicBezTo>
                  <a:pt x="5055659" y="3900643"/>
                  <a:pt x="5053910" y="3901131"/>
                  <a:pt x="5052303" y="3901704"/>
                </a:cubicBezTo>
                <a:cubicBezTo>
                  <a:pt x="5049207" y="3897919"/>
                  <a:pt x="5046252" y="3893072"/>
                  <a:pt x="5043441" y="3887163"/>
                </a:cubicBezTo>
                <a:cubicBezTo>
                  <a:pt x="5040631" y="3881255"/>
                  <a:pt x="5038165" y="3874888"/>
                  <a:pt x="5036042" y="3868062"/>
                </a:cubicBezTo>
                <a:cubicBezTo>
                  <a:pt x="5033919" y="3861237"/>
                  <a:pt x="5032228" y="3854267"/>
                  <a:pt x="5030966" y="3847154"/>
                </a:cubicBezTo>
                <a:cubicBezTo>
                  <a:pt x="5029703" y="3840042"/>
                  <a:pt x="5029072" y="3833388"/>
                  <a:pt x="5029072" y="3827193"/>
                </a:cubicBezTo>
                <a:cubicBezTo>
                  <a:pt x="5029072" y="3822604"/>
                  <a:pt x="5029302" y="3817356"/>
                  <a:pt x="5029761" y="3811447"/>
                </a:cubicBezTo>
                <a:cubicBezTo>
                  <a:pt x="5030220" y="3805539"/>
                  <a:pt x="5031166" y="3799573"/>
                  <a:pt x="5032600" y="3793551"/>
                </a:cubicBezTo>
                <a:cubicBezTo>
                  <a:pt x="5034034" y="3787528"/>
                  <a:pt x="5036070" y="3781620"/>
                  <a:pt x="5038710" y="3775826"/>
                </a:cubicBezTo>
                <a:cubicBezTo>
                  <a:pt x="5041348" y="3770033"/>
                  <a:pt x="5044847" y="3764870"/>
                  <a:pt x="5049207" y="3760339"/>
                </a:cubicBezTo>
                <a:cubicBezTo>
                  <a:pt x="5053566" y="3755807"/>
                  <a:pt x="5058871" y="3752165"/>
                  <a:pt x="5065123" y="3749411"/>
                </a:cubicBezTo>
                <a:cubicBezTo>
                  <a:pt x="5071376" y="3746658"/>
                  <a:pt x="5078805" y="3745281"/>
                  <a:pt x="5087408" y="3745281"/>
                </a:cubicBezTo>
                <a:lnTo>
                  <a:pt x="5101900" y="3745281"/>
                </a:lnTo>
                <a:lnTo>
                  <a:pt x="5113393" y="3745281"/>
                </a:lnTo>
                <a:lnTo>
                  <a:pt x="5132875" y="3745281"/>
                </a:lnTo>
                <a:lnTo>
                  <a:pt x="5132875" y="3802757"/>
                </a:lnTo>
                <a:cubicBezTo>
                  <a:pt x="5132875" y="3811017"/>
                  <a:pt x="5133535" y="3818445"/>
                  <a:pt x="5134854" y="3825042"/>
                </a:cubicBezTo>
                <a:cubicBezTo>
                  <a:pt x="5136174" y="3831638"/>
                  <a:pt x="5138582" y="3837690"/>
                  <a:pt x="5142082" y="3843196"/>
                </a:cubicBezTo>
                <a:cubicBezTo>
                  <a:pt x="5145581" y="3848703"/>
                  <a:pt x="5150342" y="3853865"/>
                  <a:pt x="5156365" y="3858684"/>
                </a:cubicBezTo>
                <a:cubicBezTo>
                  <a:pt x="5162387" y="3863502"/>
                  <a:pt x="5170045" y="3868320"/>
                  <a:pt x="5179337" y="3873139"/>
                </a:cubicBezTo>
                <a:cubicBezTo>
                  <a:pt x="5182321" y="3865911"/>
                  <a:pt x="5186422" y="3859200"/>
                  <a:pt x="5191641" y="3853005"/>
                </a:cubicBezTo>
                <a:cubicBezTo>
                  <a:pt x="5196862" y="3846810"/>
                  <a:pt x="5202482" y="3841389"/>
                  <a:pt x="5208505" y="3836743"/>
                </a:cubicBezTo>
                <a:cubicBezTo>
                  <a:pt x="5214528" y="3832097"/>
                  <a:pt x="5220579" y="3828340"/>
                  <a:pt x="5226660" y="3825472"/>
                </a:cubicBezTo>
                <a:cubicBezTo>
                  <a:pt x="5232740" y="3822604"/>
                  <a:pt x="5238132" y="3820883"/>
                  <a:pt x="5242836" y="3820309"/>
                </a:cubicBezTo>
                <a:lnTo>
                  <a:pt x="5242836" y="3936293"/>
                </a:lnTo>
                <a:lnTo>
                  <a:pt x="5282759" y="3936293"/>
                </a:lnTo>
                <a:lnTo>
                  <a:pt x="5282759" y="3778493"/>
                </a:lnTo>
                <a:cubicBezTo>
                  <a:pt x="5268763" y="3778493"/>
                  <a:pt x="5256200" y="3779612"/>
                  <a:pt x="5245073" y="3781849"/>
                </a:cubicBezTo>
                <a:cubicBezTo>
                  <a:pt x="5233945" y="3784086"/>
                  <a:pt x="5223965" y="3787069"/>
                  <a:pt x="5215130" y="3790797"/>
                </a:cubicBezTo>
                <a:cubicBezTo>
                  <a:pt x="5206297" y="3794526"/>
                  <a:pt x="5198524" y="3798828"/>
                  <a:pt x="5191814" y="3803703"/>
                </a:cubicBezTo>
                <a:cubicBezTo>
                  <a:pt x="5185102" y="3808579"/>
                  <a:pt x="5179165" y="3813656"/>
                  <a:pt x="5174003" y="3818933"/>
                </a:cubicBezTo>
                <a:cubicBezTo>
                  <a:pt x="5173544" y="3816983"/>
                  <a:pt x="5173229" y="3814430"/>
                  <a:pt x="5173057" y="3811275"/>
                </a:cubicBezTo>
                <a:cubicBezTo>
                  <a:pt x="5172884" y="3808120"/>
                  <a:pt x="5172798" y="3804937"/>
                  <a:pt x="5172798" y="3801724"/>
                </a:cubicBezTo>
                <a:lnTo>
                  <a:pt x="5172798" y="3745281"/>
                </a:lnTo>
                <a:lnTo>
                  <a:pt x="5311450" y="3745281"/>
                </a:lnTo>
                <a:lnTo>
                  <a:pt x="5322338" y="3745281"/>
                </a:lnTo>
                <a:lnTo>
                  <a:pt x="5327454" y="3745281"/>
                </a:lnTo>
                <a:cubicBezTo>
                  <a:pt x="5333191" y="3745281"/>
                  <a:pt x="5339012" y="3745970"/>
                  <a:pt x="5344921" y="3747346"/>
                </a:cubicBezTo>
                <a:cubicBezTo>
                  <a:pt x="5350828" y="3748723"/>
                  <a:pt x="5356192" y="3750903"/>
                  <a:pt x="5361010" y="3753886"/>
                </a:cubicBezTo>
                <a:cubicBezTo>
                  <a:pt x="5365829" y="3756868"/>
                  <a:pt x="5369786" y="3760712"/>
                  <a:pt x="5372884" y="3765415"/>
                </a:cubicBezTo>
                <a:cubicBezTo>
                  <a:pt x="5375981" y="3770119"/>
                  <a:pt x="5377530" y="3775798"/>
                  <a:pt x="5377530" y="3782451"/>
                </a:cubicBezTo>
                <a:cubicBezTo>
                  <a:pt x="5377530" y="3786811"/>
                  <a:pt x="5376440" y="3790941"/>
                  <a:pt x="5374260" y="3794841"/>
                </a:cubicBezTo>
                <a:cubicBezTo>
                  <a:pt x="5372081" y="3798742"/>
                  <a:pt x="5369327" y="3802126"/>
                  <a:pt x="5366001" y="3804994"/>
                </a:cubicBezTo>
                <a:cubicBezTo>
                  <a:pt x="5362673" y="3807862"/>
                  <a:pt x="5359002" y="3810128"/>
                  <a:pt x="5354987" y="3811791"/>
                </a:cubicBezTo>
                <a:cubicBezTo>
                  <a:pt x="5350972" y="3813455"/>
                  <a:pt x="5347072" y="3814287"/>
                  <a:pt x="5343285" y="3814287"/>
                </a:cubicBezTo>
                <a:lnTo>
                  <a:pt x="5332616" y="3814287"/>
                </a:lnTo>
                <a:lnTo>
                  <a:pt x="5332616" y="3850080"/>
                </a:lnTo>
                <a:cubicBezTo>
                  <a:pt x="5349366" y="3850424"/>
                  <a:pt x="5364308" y="3851743"/>
                  <a:pt x="5377444" y="3854038"/>
                </a:cubicBezTo>
                <a:cubicBezTo>
                  <a:pt x="5390579" y="3856332"/>
                  <a:pt x="5402654" y="3860118"/>
                  <a:pt x="5413668" y="3865395"/>
                </a:cubicBezTo>
                <a:cubicBezTo>
                  <a:pt x="5424681" y="3870672"/>
                  <a:pt x="5434919" y="3877670"/>
                  <a:pt x="5444384" y="3886389"/>
                </a:cubicBezTo>
                <a:cubicBezTo>
                  <a:pt x="5453848" y="3895108"/>
                  <a:pt x="5463227" y="3905949"/>
                  <a:pt x="5472520" y="3918913"/>
                </a:cubicBezTo>
                <a:lnTo>
                  <a:pt x="5472520" y="3936293"/>
                </a:lnTo>
                <a:lnTo>
                  <a:pt x="5512442" y="3936293"/>
                </a:lnTo>
                <a:lnTo>
                  <a:pt x="5512442" y="3745281"/>
                </a:lnTo>
                <a:lnTo>
                  <a:pt x="5560626" y="3745281"/>
                </a:lnTo>
                <a:lnTo>
                  <a:pt x="5560626" y="3709144"/>
                </a:lnTo>
                <a:lnTo>
                  <a:pt x="5322338" y="3709144"/>
                </a:lnTo>
                <a:lnTo>
                  <a:pt x="5311450" y="3709144"/>
                </a:lnTo>
                <a:lnTo>
                  <a:pt x="5113393" y="3709144"/>
                </a:lnTo>
                <a:lnTo>
                  <a:pt x="5101900" y="3709144"/>
                </a:lnTo>
                <a:close/>
                <a:moveTo>
                  <a:pt x="4244650" y="3709144"/>
                </a:moveTo>
                <a:lnTo>
                  <a:pt x="4244650" y="3745281"/>
                </a:lnTo>
                <a:lnTo>
                  <a:pt x="4370787" y="3745281"/>
                </a:lnTo>
                <a:lnTo>
                  <a:pt x="4370787" y="3765587"/>
                </a:lnTo>
                <a:cubicBezTo>
                  <a:pt x="4357365" y="3766964"/>
                  <a:pt x="4344802" y="3769832"/>
                  <a:pt x="4333101" y="3774191"/>
                </a:cubicBezTo>
                <a:cubicBezTo>
                  <a:pt x="4321400" y="3778551"/>
                  <a:pt x="4310959" y="3784316"/>
                  <a:pt x="4301782" y="3791486"/>
                </a:cubicBezTo>
                <a:cubicBezTo>
                  <a:pt x="4292604" y="3798656"/>
                  <a:pt x="4284803" y="3807174"/>
                  <a:pt x="4278378" y="3817040"/>
                </a:cubicBezTo>
                <a:cubicBezTo>
                  <a:pt x="4271954" y="3826906"/>
                  <a:pt x="4267250" y="3838034"/>
                  <a:pt x="4264268" y="3850424"/>
                </a:cubicBezTo>
                <a:cubicBezTo>
                  <a:pt x="4268169" y="3851112"/>
                  <a:pt x="4273044" y="3852317"/>
                  <a:pt x="4278895" y="3854038"/>
                </a:cubicBezTo>
                <a:cubicBezTo>
                  <a:pt x="4284745" y="3855758"/>
                  <a:pt x="4291026" y="3858024"/>
                  <a:pt x="4297738" y="3860835"/>
                </a:cubicBezTo>
                <a:cubicBezTo>
                  <a:pt x="4304449" y="3863646"/>
                  <a:pt x="4311361" y="3866944"/>
                  <a:pt x="4318474" y="3870730"/>
                </a:cubicBezTo>
                <a:cubicBezTo>
                  <a:pt x="4325587" y="3874515"/>
                  <a:pt x="4332441" y="3878703"/>
                  <a:pt x="4339038" y="3883292"/>
                </a:cubicBezTo>
                <a:cubicBezTo>
                  <a:pt x="4345634" y="3887881"/>
                  <a:pt x="4351686" y="3892871"/>
                  <a:pt x="4357192" y="3898263"/>
                </a:cubicBezTo>
                <a:cubicBezTo>
                  <a:pt x="4362699" y="3903655"/>
                  <a:pt x="4367231" y="3909391"/>
                  <a:pt x="4370787" y="3915471"/>
                </a:cubicBezTo>
                <a:lnTo>
                  <a:pt x="4370787" y="3936293"/>
                </a:lnTo>
                <a:lnTo>
                  <a:pt x="4410711" y="3936293"/>
                </a:lnTo>
                <a:lnTo>
                  <a:pt x="4410711" y="3801380"/>
                </a:lnTo>
                <a:cubicBezTo>
                  <a:pt x="4415413" y="3801724"/>
                  <a:pt x="4420290" y="3802642"/>
                  <a:pt x="4425337" y="3804134"/>
                </a:cubicBezTo>
                <a:cubicBezTo>
                  <a:pt x="4430385" y="3805625"/>
                  <a:pt x="4435089" y="3807547"/>
                  <a:pt x="4439448" y="3809898"/>
                </a:cubicBezTo>
                <a:cubicBezTo>
                  <a:pt x="4443808" y="3812250"/>
                  <a:pt x="4447622" y="3814946"/>
                  <a:pt x="4450891" y="3817986"/>
                </a:cubicBezTo>
                <a:cubicBezTo>
                  <a:pt x="4454161" y="3821026"/>
                  <a:pt x="4456427" y="3824210"/>
                  <a:pt x="4457689" y="3827537"/>
                </a:cubicBezTo>
                <a:cubicBezTo>
                  <a:pt x="4455165" y="3827652"/>
                  <a:pt x="4452355" y="3828254"/>
                  <a:pt x="4449256" y="3829344"/>
                </a:cubicBezTo>
                <a:cubicBezTo>
                  <a:pt x="4446159" y="3830434"/>
                  <a:pt x="4443234" y="3832097"/>
                  <a:pt x="4440480" y="3834334"/>
                </a:cubicBezTo>
                <a:cubicBezTo>
                  <a:pt x="4437727" y="3836571"/>
                  <a:pt x="4435433" y="3839439"/>
                  <a:pt x="4433597" y="3842938"/>
                </a:cubicBezTo>
                <a:cubicBezTo>
                  <a:pt x="4431761" y="3846437"/>
                  <a:pt x="4430844" y="3850711"/>
                  <a:pt x="4430844" y="3855758"/>
                </a:cubicBezTo>
                <a:cubicBezTo>
                  <a:pt x="4430844" y="3859200"/>
                  <a:pt x="4431504" y="3862584"/>
                  <a:pt x="4432823" y="3865911"/>
                </a:cubicBezTo>
                <a:cubicBezTo>
                  <a:pt x="4434142" y="3869238"/>
                  <a:pt x="4436035" y="3872221"/>
                  <a:pt x="4438502" y="3874860"/>
                </a:cubicBezTo>
                <a:cubicBezTo>
                  <a:pt x="4440968" y="3877498"/>
                  <a:pt x="4443951" y="3879649"/>
                  <a:pt x="4447450" y="3881313"/>
                </a:cubicBezTo>
                <a:cubicBezTo>
                  <a:pt x="4450948" y="3882976"/>
                  <a:pt x="4454878" y="3883808"/>
                  <a:pt x="4459237" y="3883808"/>
                </a:cubicBezTo>
                <a:cubicBezTo>
                  <a:pt x="4463023" y="3883808"/>
                  <a:pt x="4467210" y="3882947"/>
                  <a:pt x="4471799" y="3881227"/>
                </a:cubicBezTo>
                <a:cubicBezTo>
                  <a:pt x="4476388" y="3879506"/>
                  <a:pt x="4480661" y="3876695"/>
                  <a:pt x="4484619" y="3872795"/>
                </a:cubicBezTo>
                <a:cubicBezTo>
                  <a:pt x="4488577" y="3868894"/>
                  <a:pt x="4491905" y="3863818"/>
                  <a:pt x="4494601" y="3857565"/>
                </a:cubicBezTo>
                <a:cubicBezTo>
                  <a:pt x="4497296" y="3851313"/>
                  <a:pt x="4498645" y="3843713"/>
                  <a:pt x="4498645" y="3834764"/>
                </a:cubicBezTo>
                <a:cubicBezTo>
                  <a:pt x="4498645" y="3825128"/>
                  <a:pt x="4496350" y="3816237"/>
                  <a:pt x="4491761" y="3808092"/>
                </a:cubicBezTo>
                <a:cubicBezTo>
                  <a:pt x="4487173" y="3799946"/>
                  <a:pt x="4480891" y="3792834"/>
                  <a:pt x="4472918" y="3786753"/>
                </a:cubicBezTo>
                <a:cubicBezTo>
                  <a:pt x="4464945" y="3780673"/>
                  <a:pt x="4455623" y="3775798"/>
                  <a:pt x="4444955" y="3772126"/>
                </a:cubicBezTo>
                <a:cubicBezTo>
                  <a:pt x="4434285" y="3768455"/>
                  <a:pt x="4422871" y="3766275"/>
                  <a:pt x="4410711" y="3765587"/>
                </a:cubicBezTo>
                <a:lnTo>
                  <a:pt x="4410711" y="3745281"/>
                </a:lnTo>
                <a:lnTo>
                  <a:pt x="4520875" y="3745281"/>
                </a:lnTo>
                <a:lnTo>
                  <a:pt x="4536502" y="3745281"/>
                </a:lnTo>
                <a:lnTo>
                  <a:pt x="4564069" y="3745281"/>
                </a:lnTo>
                <a:cubicBezTo>
                  <a:pt x="4559709" y="3752050"/>
                  <a:pt x="4556124" y="3758847"/>
                  <a:pt x="4553313" y="3765673"/>
                </a:cubicBezTo>
                <a:cubicBezTo>
                  <a:pt x="4550502" y="3772499"/>
                  <a:pt x="4548294" y="3779497"/>
                  <a:pt x="4546688" y="3786667"/>
                </a:cubicBezTo>
                <a:cubicBezTo>
                  <a:pt x="4545082" y="3793837"/>
                  <a:pt x="4543992" y="3801180"/>
                  <a:pt x="4543418" y="3808694"/>
                </a:cubicBezTo>
                <a:cubicBezTo>
                  <a:pt x="4542845" y="3816208"/>
                  <a:pt x="4542558" y="3824095"/>
                  <a:pt x="4542558" y="3832355"/>
                </a:cubicBezTo>
                <a:cubicBezTo>
                  <a:pt x="4542558" y="3842566"/>
                  <a:pt x="4543447" y="3852805"/>
                  <a:pt x="4545225" y="3863072"/>
                </a:cubicBezTo>
                <a:cubicBezTo>
                  <a:pt x="4547003" y="3873340"/>
                  <a:pt x="4549584" y="3883292"/>
                  <a:pt x="4552969" y="3892928"/>
                </a:cubicBezTo>
                <a:cubicBezTo>
                  <a:pt x="4556354" y="3902565"/>
                  <a:pt x="4560540" y="3911628"/>
                  <a:pt x="4565531" y="3920117"/>
                </a:cubicBezTo>
                <a:cubicBezTo>
                  <a:pt x="4570522" y="3928607"/>
                  <a:pt x="4576286" y="3936178"/>
                  <a:pt x="4582826" y="3942832"/>
                </a:cubicBezTo>
                <a:cubicBezTo>
                  <a:pt x="4587643" y="3947650"/>
                  <a:pt x="4593035" y="3951895"/>
                  <a:pt x="4599001" y="3955566"/>
                </a:cubicBezTo>
                <a:cubicBezTo>
                  <a:pt x="4604966" y="3959238"/>
                  <a:pt x="4611219" y="3961073"/>
                  <a:pt x="4617758" y="3961073"/>
                </a:cubicBezTo>
                <a:cubicBezTo>
                  <a:pt x="4622003" y="3961073"/>
                  <a:pt x="4625846" y="3960270"/>
                  <a:pt x="4629288" y="3958664"/>
                </a:cubicBezTo>
                <a:cubicBezTo>
                  <a:pt x="4632729" y="3957058"/>
                  <a:pt x="4635683" y="3954935"/>
                  <a:pt x="4638150" y="3952297"/>
                </a:cubicBezTo>
                <a:cubicBezTo>
                  <a:pt x="4640616" y="3949658"/>
                  <a:pt x="4642538" y="3946561"/>
                  <a:pt x="4643914" y="3943004"/>
                </a:cubicBezTo>
                <a:cubicBezTo>
                  <a:pt x="4645291" y="3939448"/>
                  <a:pt x="4645980" y="3935777"/>
                  <a:pt x="4645980" y="3931991"/>
                </a:cubicBezTo>
                <a:cubicBezTo>
                  <a:pt x="4645980" y="3928664"/>
                  <a:pt x="4645291" y="3925395"/>
                  <a:pt x="4643914" y="3922182"/>
                </a:cubicBezTo>
                <a:cubicBezTo>
                  <a:pt x="4642538" y="3918970"/>
                  <a:pt x="4640616" y="3916073"/>
                  <a:pt x="4638150" y="3913492"/>
                </a:cubicBezTo>
                <a:cubicBezTo>
                  <a:pt x="4635683" y="3910911"/>
                  <a:pt x="4632729" y="3908817"/>
                  <a:pt x="4629288" y="3907211"/>
                </a:cubicBezTo>
                <a:cubicBezTo>
                  <a:pt x="4625846" y="3905605"/>
                  <a:pt x="4622003" y="3904802"/>
                  <a:pt x="4617758" y="3904802"/>
                </a:cubicBezTo>
                <a:cubicBezTo>
                  <a:pt x="4615809" y="3904802"/>
                  <a:pt x="4613886" y="3905003"/>
                  <a:pt x="4611993" y="3905404"/>
                </a:cubicBezTo>
                <a:cubicBezTo>
                  <a:pt x="4610100" y="3905806"/>
                  <a:pt x="4608351" y="3906293"/>
                  <a:pt x="4606745" y="3906867"/>
                </a:cubicBezTo>
                <a:cubicBezTo>
                  <a:pt x="4603648" y="3903081"/>
                  <a:pt x="4600693" y="3898234"/>
                  <a:pt x="4597883" y="3892326"/>
                </a:cubicBezTo>
                <a:cubicBezTo>
                  <a:pt x="4595072" y="3886418"/>
                  <a:pt x="4592605" y="3880051"/>
                  <a:pt x="4590483" y="3873225"/>
                </a:cubicBezTo>
                <a:cubicBezTo>
                  <a:pt x="4588361" y="3866399"/>
                  <a:pt x="4586669" y="3859430"/>
                  <a:pt x="4585407" y="3852317"/>
                </a:cubicBezTo>
                <a:cubicBezTo>
                  <a:pt x="4584145" y="3845204"/>
                  <a:pt x="4583513" y="3838550"/>
                  <a:pt x="4583513" y="3832355"/>
                </a:cubicBezTo>
                <a:cubicBezTo>
                  <a:pt x="4583513" y="3825357"/>
                  <a:pt x="4584087" y="3817642"/>
                  <a:pt x="4585234" y="3809210"/>
                </a:cubicBezTo>
                <a:cubicBezTo>
                  <a:pt x="4586381" y="3800778"/>
                  <a:pt x="4588217" y="3792518"/>
                  <a:pt x="4590741" y="3784430"/>
                </a:cubicBezTo>
                <a:cubicBezTo>
                  <a:pt x="4593265" y="3776342"/>
                  <a:pt x="4596563" y="3768799"/>
                  <a:pt x="4600636" y="3761801"/>
                </a:cubicBezTo>
                <a:cubicBezTo>
                  <a:pt x="4604708" y="3754804"/>
                  <a:pt x="4609670" y="3749297"/>
                  <a:pt x="4615521" y="3745281"/>
                </a:cubicBezTo>
                <a:lnTo>
                  <a:pt x="4635175" y="3745281"/>
                </a:lnTo>
                <a:lnTo>
                  <a:pt x="4648905" y="3745281"/>
                </a:lnTo>
                <a:lnTo>
                  <a:pt x="4787813" y="3745281"/>
                </a:lnTo>
                <a:lnTo>
                  <a:pt x="4787813" y="3763694"/>
                </a:lnTo>
                <a:cubicBezTo>
                  <a:pt x="4778636" y="3763924"/>
                  <a:pt x="4769285" y="3764583"/>
                  <a:pt x="4759763" y="3765673"/>
                </a:cubicBezTo>
                <a:cubicBezTo>
                  <a:pt x="4750241" y="3766763"/>
                  <a:pt x="4740920" y="3768570"/>
                  <a:pt x="4731800" y="3771094"/>
                </a:cubicBezTo>
                <a:cubicBezTo>
                  <a:pt x="4722680" y="3773618"/>
                  <a:pt x="4713961" y="3777002"/>
                  <a:pt x="4705644" y="3781247"/>
                </a:cubicBezTo>
                <a:cubicBezTo>
                  <a:pt x="4697326" y="3785491"/>
                  <a:pt x="4689783" y="3790769"/>
                  <a:pt x="4683015" y="3797078"/>
                </a:cubicBezTo>
                <a:cubicBezTo>
                  <a:pt x="4676246" y="3803388"/>
                  <a:pt x="4670453" y="3810931"/>
                  <a:pt x="4665634" y="3819707"/>
                </a:cubicBezTo>
                <a:cubicBezTo>
                  <a:pt x="4660816" y="3828483"/>
                  <a:pt x="4657374" y="3838722"/>
                  <a:pt x="4655309" y="3850424"/>
                </a:cubicBezTo>
                <a:cubicBezTo>
                  <a:pt x="4662078" y="3850998"/>
                  <a:pt x="4669477" y="3852030"/>
                  <a:pt x="4677508" y="3853521"/>
                </a:cubicBezTo>
                <a:cubicBezTo>
                  <a:pt x="4685538" y="3855013"/>
                  <a:pt x="4693741" y="3856963"/>
                  <a:pt x="4702115" y="3859372"/>
                </a:cubicBezTo>
                <a:cubicBezTo>
                  <a:pt x="4710490" y="3861781"/>
                  <a:pt x="4718865" y="3864649"/>
                  <a:pt x="4727239" y="3867976"/>
                </a:cubicBezTo>
                <a:cubicBezTo>
                  <a:pt x="4735614" y="3871303"/>
                  <a:pt x="4743587" y="3875089"/>
                  <a:pt x="4751159" y="3879334"/>
                </a:cubicBezTo>
                <a:cubicBezTo>
                  <a:pt x="4758731" y="3883578"/>
                  <a:pt x="4765672" y="3888225"/>
                  <a:pt x="4771982" y="3893272"/>
                </a:cubicBezTo>
                <a:cubicBezTo>
                  <a:pt x="4778290" y="3898320"/>
                  <a:pt x="4783569" y="3903769"/>
                  <a:pt x="4787813" y="3909620"/>
                </a:cubicBezTo>
                <a:lnTo>
                  <a:pt x="4787813" y="3936293"/>
                </a:lnTo>
                <a:lnTo>
                  <a:pt x="4827736" y="3936293"/>
                </a:lnTo>
                <a:lnTo>
                  <a:pt x="4827736" y="3745281"/>
                </a:lnTo>
                <a:lnTo>
                  <a:pt x="4875919" y="3745281"/>
                </a:lnTo>
                <a:lnTo>
                  <a:pt x="4875919" y="3709144"/>
                </a:lnTo>
                <a:lnTo>
                  <a:pt x="4648905" y="3709144"/>
                </a:lnTo>
                <a:lnTo>
                  <a:pt x="4635175" y="3709144"/>
                </a:lnTo>
                <a:lnTo>
                  <a:pt x="4536502" y="3709144"/>
                </a:lnTo>
                <a:lnTo>
                  <a:pt x="4520875" y="3709144"/>
                </a:lnTo>
                <a:close/>
                <a:moveTo>
                  <a:pt x="3892226" y="3709144"/>
                </a:moveTo>
                <a:lnTo>
                  <a:pt x="3892226" y="3745281"/>
                </a:lnTo>
                <a:lnTo>
                  <a:pt x="3921824" y="3745281"/>
                </a:lnTo>
                <a:cubicBezTo>
                  <a:pt x="3922513" y="3751935"/>
                  <a:pt x="3923918" y="3757729"/>
                  <a:pt x="3926040" y="3762662"/>
                </a:cubicBezTo>
                <a:cubicBezTo>
                  <a:pt x="3928162" y="3767595"/>
                  <a:pt x="3930658" y="3772069"/>
                  <a:pt x="3933526" y="3776084"/>
                </a:cubicBezTo>
                <a:cubicBezTo>
                  <a:pt x="3936394" y="3780100"/>
                  <a:pt x="3939377" y="3783828"/>
                  <a:pt x="3942475" y="3787270"/>
                </a:cubicBezTo>
                <a:cubicBezTo>
                  <a:pt x="3945572" y="3790711"/>
                  <a:pt x="3948440" y="3794268"/>
                  <a:pt x="3951078" y="3797939"/>
                </a:cubicBezTo>
                <a:cubicBezTo>
                  <a:pt x="3953717" y="3801610"/>
                  <a:pt x="3955897" y="3805539"/>
                  <a:pt x="3957618" y="3809726"/>
                </a:cubicBezTo>
                <a:cubicBezTo>
                  <a:pt x="3959339" y="3813914"/>
                  <a:pt x="3960199" y="3818761"/>
                  <a:pt x="3960199" y="3824267"/>
                </a:cubicBezTo>
                <a:cubicBezTo>
                  <a:pt x="3960199" y="3827365"/>
                  <a:pt x="3959768" y="3830233"/>
                  <a:pt x="3958908" y="3832871"/>
                </a:cubicBezTo>
                <a:cubicBezTo>
                  <a:pt x="3958047" y="3835510"/>
                  <a:pt x="3956843" y="3837805"/>
                  <a:pt x="3955294" y="3839755"/>
                </a:cubicBezTo>
                <a:cubicBezTo>
                  <a:pt x="3953745" y="3841705"/>
                  <a:pt x="3951882" y="3843254"/>
                  <a:pt x="3949702" y="3844401"/>
                </a:cubicBezTo>
                <a:cubicBezTo>
                  <a:pt x="3947522" y="3845548"/>
                  <a:pt x="3945170" y="3846122"/>
                  <a:pt x="3942646" y="3846122"/>
                </a:cubicBezTo>
                <a:cubicBezTo>
                  <a:pt x="3939549" y="3846122"/>
                  <a:pt x="3936078" y="3845950"/>
                  <a:pt x="3932235" y="3845606"/>
                </a:cubicBezTo>
                <a:cubicBezTo>
                  <a:pt x="3928393" y="3845261"/>
                  <a:pt x="3923488" y="3844172"/>
                  <a:pt x="3917522" y="3842336"/>
                </a:cubicBezTo>
                <a:lnTo>
                  <a:pt x="3917522" y="3879506"/>
                </a:lnTo>
                <a:cubicBezTo>
                  <a:pt x="3923258" y="3880882"/>
                  <a:pt x="3927847" y="3881858"/>
                  <a:pt x="3931288" y="3882431"/>
                </a:cubicBezTo>
                <a:cubicBezTo>
                  <a:pt x="3934730" y="3883005"/>
                  <a:pt x="3937713" y="3883292"/>
                  <a:pt x="3940237" y="3883292"/>
                </a:cubicBezTo>
                <a:cubicBezTo>
                  <a:pt x="3949989" y="3883292"/>
                  <a:pt x="3958449" y="3882288"/>
                  <a:pt x="3965619" y="3880280"/>
                </a:cubicBezTo>
                <a:cubicBezTo>
                  <a:pt x="3972790" y="3878273"/>
                  <a:pt x="3978784" y="3875175"/>
                  <a:pt x="3983602" y="3870988"/>
                </a:cubicBezTo>
                <a:cubicBezTo>
                  <a:pt x="3988420" y="3866800"/>
                  <a:pt x="3992091" y="3861437"/>
                  <a:pt x="3994615" y="3854898"/>
                </a:cubicBezTo>
                <a:cubicBezTo>
                  <a:pt x="3997139" y="3848359"/>
                  <a:pt x="3998573" y="3840615"/>
                  <a:pt x="3998917" y="3831667"/>
                </a:cubicBezTo>
                <a:cubicBezTo>
                  <a:pt x="4001786" y="3830979"/>
                  <a:pt x="4004223" y="3830577"/>
                  <a:pt x="4006231" y="3830462"/>
                </a:cubicBezTo>
                <a:cubicBezTo>
                  <a:pt x="4008238" y="3830348"/>
                  <a:pt x="4009988" y="3830290"/>
                  <a:pt x="4011479" y="3830290"/>
                </a:cubicBezTo>
                <a:cubicBezTo>
                  <a:pt x="4014233" y="3830290"/>
                  <a:pt x="4017216" y="3830892"/>
                  <a:pt x="4020427" y="3832097"/>
                </a:cubicBezTo>
                <a:cubicBezTo>
                  <a:pt x="4023640" y="3833302"/>
                  <a:pt x="4026967" y="3835539"/>
                  <a:pt x="4030408" y="3838808"/>
                </a:cubicBezTo>
                <a:cubicBezTo>
                  <a:pt x="4033850" y="3842078"/>
                  <a:pt x="4037320" y="3846610"/>
                  <a:pt x="4040819" y="3852403"/>
                </a:cubicBezTo>
                <a:cubicBezTo>
                  <a:pt x="4044318" y="3858196"/>
                  <a:pt x="4047617" y="3865682"/>
                  <a:pt x="4050714" y="3874860"/>
                </a:cubicBezTo>
                <a:lnTo>
                  <a:pt x="4050714" y="3936293"/>
                </a:lnTo>
                <a:lnTo>
                  <a:pt x="4090638" y="3936293"/>
                </a:lnTo>
                <a:lnTo>
                  <a:pt x="4090638" y="3745281"/>
                </a:lnTo>
                <a:lnTo>
                  <a:pt x="4138820" y="3745281"/>
                </a:lnTo>
                <a:lnTo>
                  <a:pt x="4138820" y="3709144"/>
                </a:lnTo>
                <a:close/>
                <a:moveTo>
                  <a:pt x="1006151" y="3709144"/>
                </a:moveTo>
                <a:lnTo>
                  <a:pt x="1006151" y="3745281"/>
                </a:lnTo>
                <a:lnTo>
                  <a:pt x="1225556" y="3745281"/>
                </a:lnTo>
                <a:lnTo>
                  <a:pt x="1225556" y="3865739"/>
                </a:lnTo>
                <a:cubicBezTo>
                  <a:pt x="1224868" y="3865280"/>
                  <a:pt x="1223204" y="3863990"/>
                  <a:pt x="1220566" y="3861867"/>
                </a:cubicBezTo>
                <a:cubicBezTo>
                  <a:pt x="1217927" y="3859745"/>
                  <a:pt x="1215030" y="3857479"/>
                  <a:pt x="1211876" y="3855070"/>
                </a:cubicBezTo>
                <a:cubicBezTo>
                  <a:pt x="1208721" y="3852661"/>
                  <a:pt x="1205623" y="3850395"/>
                  <a:pt x="1202583" y="3848273"/>
                </a:cubicBezTo>
                <a:cubicBezTo>
                  <a:pt x="1199543" y="3846151"/>
                  <a:pt x="1197335" y="3844745"/>
                  <a:pt x="1195958" y="3844057"/>
                </a:cubicBezTo>
                <a:cubicBezTo>
                  <a:pt x="1196417" y="3841074"/>
                  <a:pt x="1196761" y="3838206"/>
                  <a:pt x="1196991" y="3835453"/>
                </a:cubicBezTo>
                <a:cubicBezTo>
                  <a:pt x="1197220" y="3832699"/>
                  <a:pt x="1197335" y="3830176"/>
                  <a:pt x="1197335" y="3827881"/>
                </a:cubicBezTo>
                <a:cubicBezTo>
                  <a:pt x="1197335" y="3820080"/>
                  <a:pt x="1196216" y="3812164"/>
                  <a:pt x="1193979" y="3804134"/>
                </a:cubicBezTo>
                <a:cubicBezTo>
                  <a:pt x="1191742" y="3796103"/>
                  <a:pt x="1188214" y="3788818"/>
                  <a:pt x="1183396" y="3782279"/>
                </a:cubicBezTo>
                <a:cubicBezTo>
                  <a:pt x="1178578" y="3775740"/>
                  <a:pt x="1172326" y="3770377"/>
                  <a:pt x="1164639" y="3766189"/>
                </a:cubicBezTo>
                <a:cubicBezTo>
                  <a:pt x="1156953" y="3762002"/>
                  <a:pt x="1147660" y="3759908"/>
                  <a:pt x="1136762" y="3759908"/>
                </a:cubicBezTo>
                <a:cubicBezTo>
                  <a:pt x="1129190" y="3759908"/>
                  <a:pt x="1122048" y="3761228"/>
                  <a:pt x="1115337" y="3763866"/>
                </a:cubicBezTo>
                <a:cubicBezTo>
                  <a:pt x="1108626" y="3766505"/>
                  <a:pt x="1102775" y="3770176"/>
                  <a:pt x="1097785" y="3774880"/>
                </a:cubicBezTo>
                <a:cubicBezTo>
                  <a:pt x="1092795" y="3779583"/>
                  <a:pt x="1088865" y="3785119"/>
                  <a:pt x="1085997" y="3791486"/>
                </a:cubicBezTo>
                <a:cubicBezTo>
                  <a:pt x="1083129" y="3797853"/>
                  <a:pt x="1081695" y="3804707"/>
                  <a:pt x="1081695" y="3812049"/>
                </a:cubicBezTo>
                <a:cubicBezTo>
                  <a:pt x="1081695" y="3815835"/>
                  <a:pt x="1082412" y="3819478"/>
                  <a:pt x="1083846" y="3822977"/>
                </a:cubicBezTo>
                <a:cubicBezTo>
                  <a:pt x="1085280" y="3826476"/>
                  <a:pt x="1087259" y="3829573"/>
                  <a:pt x="1089783" y="3832269"/>
                </a:cubicBezTo>
                <a:cubicBezTo>
                  <a:pt x="1092307" y="3834965"/>
                  <a:pt x="1095290" y="3837116"/>
                  <a:pt x="1098731" y="3838722"/>
                </a:cubicBezTo>
                <a:cubicBezTo>
                  <a:pt x="1102173" y="3840329"/>
                  <a:pt x="1105901" y="3841131"/>
                  <a:pt x="1109917" y="3841131"/>
                </a:cubicBezTo>
                <a:cubicBezTo>
                  <a:pt x="1113702" y="3841131"/>
                  <a:pt x="1117316" y="3840443"/>
                  <a:pt x="1120758" y="3839066"/>
                </a:cubicBezTo>
                <a:cubicBezTo>
                  <a:pt x="1124200" y="3837690"/>
                  <a:pt x="1127211" y="3835797"/>
                  <a:pt x="1129792" y="3833388"/>
                </a:cubicBezTo>
                <a:cubicBezTo>
                  <a:pt x="1132374" y="3830979"/>
                  <a:pt x="1134439" y="3828139"/>
                  <a:pt x="1135987" y="3824870"/>
                </a:cubicBezTo>
                <a:cubicBezTo>
                  <a:pt x="1137536" y="3821600"/>
                  <a:pt x="1138310" y="3818072"/>
                  <a:pt x="1138310" y="3814287"/>
                </a:cubicBezTo>
                <a:cubicBezTo>
                  <a:pt x="1138310" y="3810845"/>
                  <a:pt x="1137966" y="3807661"/>
                  <a:pt x="1137278" y="3804736"/>
                </a:cubicBezTo>
                <a:cubicBezTo>
                  <a:pt x="1136590" y="3801811"/>
                  <a:pt x="1135614" y="3799545"/>
                  <a:pt x="1134352" y="3797939"/>
                </a:cubicBezTo>
                <a:cubicBezTo>
                  <a:pt x="1135270" y="3797480"/>
                  <a:pt x="1136045" y="3797222"/>
                  <a:pt x="1136675" y="3797164"/>
                </a:cubicBezTo>
                <a:cubicBezTo>
                  <a:pt x="1137307" y="3797107"/>
                  <a:pt x="1138138" y="3797078"/>
                  <a:pt x="1139171" y="3797078"/>
                </a:cubicBezTo>
                <a:cubicBezTo>
                  <a:pt x="1142268" y="3797078"/>
                  <a:pt x="1144907" y="3798082"/>
                  <a:pt x="1147087" y="3800090"/>
                </a:cubicBezTo>
                <a:cubicBezTo>
                  <a:pt x="1149266" y="3802097"/>
                  <a:pt x="1151044" y="3804593"/>
                  <a:pt x="1152421" y="3807575"/>
                </a:cubicBezTo>
                <a:cubicBezTo>
                  <a:pt x="1153798" y="3810558"/>
                  <a:pt x="1154802" y="3813885"/>
                  <a:pt x="1155432" y="3817556"/>
                </a:cubicBezTo>
                <a:cubicBezTo>
                  <a:pt x="1156064" y="3821227"/>
                  <a:pt x="1156379" y="3824669"/>
                  <a:pt x="1156379" y="3827881"/>
                </a:cubicBezTo>
                <a:cubicBezTo>
                  <a:pt x="1156379" y="3834994"/>
                  <a:pt x="1155662" y="3841648"/>
                  <a:pt x="1154228" y="3847843"/>
                </a:cubicBezTo>
                <a:cubicBezTo>
                  <a:pt x="1152794" y="3854038"/>
                  <a:pt x="1150643" y="3859458"/>
                  <a:pt x="1147775" y="3864104"/>
                </a:cubicBezTo>
                <a:cubicBezTo>
                  <a:pt x="1144907" y="3868751"/>
                  <a:pt x="1141322" y="3872422"/>
                  <a:pt x="1137020" y="3875118"/>
                </a:cubicBezTo>
                <a:cubicBezTo>
                  <a:pt x="1132718" y="3877814"/>
                  <a:pt x="1127641" y="3879162"/>
                  <a:pt x="1121790" y="3879162"/>
                </a:cubicBezTo>
                <a:cubicBezTo>
                  <a:pt x="1114678" y="3879162"/>
                  <a:pt x="1107823" y="3877843"/>
                  <a:pt x="1101227" y="3875204"/>
                </a:cubicBezTo>
                <a:cubicBezTo>
                  <a:pt x="1094630" y="3872565"/>
                  <a:pt x="1088407" y="3869181"/>
                  <a:pt x="1082556" y="3865051"/>
                </a:cubicBezTo>
                <a:cubicBezTo>
                  <a:pt x="1076705" y="3860921"/>
                  <a:pt x="1071255" y="3856332"/>
                  <a:pt x="1066208" y="3851284"/>
                </a:cubicBezTo>
                <a:cubicBezTo>
                  <a:pt x="1061160" y="3846237"/>
                  <a:pt x="1056629" y="3841303"/>
                  <a:pt x="1052613" y="3836485"/>
                </a:cubicBezTo>
                <a:cubicBezTo>
                  <a:pt x="1048598" y="3831667"/>
                  <a:pt x="1045128" y="3827250"/>
                  <a:pt x="1042202" y="3823235"/>
                </a:cubicBezTo>
                <a:cubicBezTo>
                  <a:pt x="1039277" y="3819220"/>
                  <a:pt x="1037011" y="3816179"/>
                  <a:pt x="1035405" y="3814114"/>
                </a:cubicBezTo>
                <a:lnTo>
                  <a:pt x="1007011" y="3835797"/>
                </a:lnTo>
                <a:cubicBezTo>
                  <a:pt x="1013665" y="3846122"/>
                  <a:pt x="1021151" y="3856103"/>
                  <a:pt x="1029468" y="3865739"/>
                </a:cubicBezTo>
                <a:cubicBezTo>
                  <a:pt x="1037785" y="3875376"/>
                  <a:pt x="1046791" y="3883951"/>
                  <a:pt x="1056485" y="3891466"/>
                </a:cubicBezTo>
                <a:cubicBezTo>
                  <a:pt x="1066179" y="3898980"/>
                  <a:pt x="1076475" y="3905003"/>
                  <a:pt x="1087374" y="3909534"/>
                </a:cubicBezTo>
                <a:cubicBezTo>
                  <a:pt x="1098272" y="3914066"/>
                  <a:pt x="1109630" y="3916331"/>
                  <a:pt x="1121446" y="3916331"/>
                </a:cubicBezTo>
                <a:cubicBezTo>
                  <a:pt x="1127756" y="3916331"/>
                  <a:pt x="1134066" y="3915414"/>
                  <a:pt x="1140375" y="3913578"/>
                </a:cubicBezTo>
                <a:cubicBezTo>
                  <a:pt x="1146685" y="3911743"/>
                  <a:pt x="1152622" y="3909162"/>
                  <a:pt x="1158186" y="3905834"/>
                </a:cubicBezTo>
                <a:cubicBezTo>
                  <a:pt x="1163750" y="3902508"/>
                  <a:pt x="1168826" y="3898435"/>
                  <a:pt x="1173415" y="3893617"/>
                </a:cubicBezTo>
                <a:cubicBezTo>
                  <a:pt x="1178004" y="3888798"/>
                  <a:pt x="1181675" y="3883349"/>
                  <a:pt x="1184429" y="3877269"/>
                </a:cubicBezTo>
                <a:cubicBezTo>
                  <a:pt x="1186034" y="3877843"/>
                  <a:pt x="1188071" y="3878875"/>
                  <a:pt x="1190537" y="3880366"/>
                </a:cubicBezTo>
                <a:cubicBezTo>
                  <a:pt x="1193004" y="3881858"/>
                  <a:pt x="1195643" y="3883665"/>
                  <a:pt x="1198453" y="3885787"/>
                </a:cubicBezTo>
                <a:cubicBezTo>
                  <a:pt x="1201264" y="3887909"/>
                  <a:pt x="1204103" y="3890175"/>
                  <a:pt x="1206971" y="3892584"/>
                </a:cubicBezTo>
                <a:cubicBezTo>
                  <a:pt x="1209839" y="3894993"/>
                  <a:pt x="1212507" y="3897402"/>
                  <a:pt x="1214973" y="3899812"/>
                </a:cubicBezTo>
                <a:cubicBezTo>
                  <a:pt x="1217440" y="3902221"/>
                  <a:pt x="1219619" y="3904515"/>
                  <a:pt x="1221512" y="3906695"/>
                </a:cubicBezTo>
                <a:cubicBezTo>
                  <a:pt x="1223405" y="3908875"/>
                  <a:pt x="1224753" y="3910768"/>
                  <a:pt x="1225556" y="3912374"/>
                </a:cubicBezTo>
                <a:lnTo>
                  <a:pt x="1225556" y="3936293"/>
                </a:lnTo>
                <a:lnTo>
                  <a:pt x="1265480" y="3936293"/>
                </a:lnTo>
                <a:lnTo>
                  <a:pt x="1265480" y="3745281"/>
                </a:lnTo>
                <a:lnTo>
                  <a:pt x="1313662" y="3745281"/>
                </a:lnTo>
                <a:lnTo>
                  <a:pt x="1313662" y="3709144"/>
                </a:lnTo>
                <a:close/>
                <a:moveTo>
                  <a:pt x="429684" y="3709144"/>
                </a:moveTo>
                <a:cubicBezTo>
                  <a:pt x="417064" y="3709144"/>
                  <a:pt x="405879" y="3710865"/>
                  <a:pt x="396128" y="3714307"/>
                </a:cubicBezTo>
                <a:cubicBezTo>
                  <a:pt x="386376" y="3717748"/>
                  <a:pt x="377830" y="3722366"/>
                  <a:pt x="370488" y="3728159"/>
                </a:cubicBezTo>
                <a:cubicBezTo>
                  <a:pt x="363145" y="3733953"/>
                  <a:pt x="356922" y="3740750"/>
                  <a:pt x="351817" y="3748551"/>
                </a:cubicBezTo>
                <a:cubicBezTo>
                  <a:pt x="346711" y="3756352"/>
                  <a:pt x="342581" y="3764641"/>
                  <a:pt x="339427" y="3773417"/>
                </a:cubicBezTo>
                <a:cubicBezTo>
                  <a:pt x="336272" y="3782193"/>
                  <a:pt x="333977" y="3791170"/>
                  <a:pt x="332543" y="3800348"/>
                </a:cubicBezTo>
                <a:cubicBezTo>
                  <a:pt x="331109" y="3809526"/>
                  <a:pt x="330392" y="3818474"/>
                  <a:pt x="330392" y="3827193"/>
                </a:cubicBezTo>
                <a:cubicBezTo>
                  <a:pt x="330392" y="3837403"/>
                  <a:pt x="331281" y="3847642"/>
                  <a:pt x="333060" y="3857909"/>
                </a:cubicBezTo>
                <a:cubicBezTo>
                  <a:pt x="334838" y="3868177"/>
                  <a:pt x="337419" y="3878129"/>
                  <a:pt x="340803" y="3887766"/>
                </a:cubicBezTo>
                <a:cubicBezTo>
                  <a:pt x="344187" y="3897402"/>
                  <a:pt x="348375" y="3906465"/>
                  <a:pt x="353365" y="3914955"/>
                </a:cubicBezTo>
                <a:cubicBezTo>
                  <a:pt x="358356" y="3923444"/>
                  <a:pt x="364120" y="3931016"/>
                  <a:pt x="370660" y="3937670"/>
                </a:cubicBezTo>
                <a:cubicBezTo>
                  <a:pt x="375478" y="3942488"/>
                  <a:pt x="380870" y="3946733"/>
                  <a:pt x="386835" y="3950404"/>
                </a:cubicBezTo>
                <a:cubicBezTo>
                  <a:pt x="392801" y="3954075"/>
                  <a:pt x="399053" y="3955910"/>
                  <a:pt x="405592" y="3955910"/>
                </a:cubicBezTo>
                <a:cubicBezTo>
                  <a:pt x="409837" y="3955910"/>
                  <a:pt x="413680" y="3955108"/>
                  <a:pt x="417122" y="3953501"/>
                </a:cubicBezTo>
                <a:cubicBezTo>
                  <a:pt x="420563" y="3951895"/>
                  <a:pt x="423518" y="3949773"/>
                  <a:pt x="425984" y="3947134"/>
                </a:cubicBezTo>
                <a:cubicBezTo>
                  <a:pt x="428450" y="3944496"/>
                  <a:pt x="430372" y="3941398"/>
                  <a:pt x="431749" y="3937842"/>
                </a:cubicBezTo>
                <a:cubicBezTo>
                  <a:pt x="433126" y="3934286"/>
                  <a:pt x="433814" y="3930614"/>
                  <a:pt x="433814" y="3926828"/>
                </a:cubicBezTo>
                <a:cubicBezTo>
                  <a:pt x="433814" y="3923502"/>
                  <a:pt x="433126" y="3920232"/>
                  <a:pt x="431749" y="3917020"/>
                </a:cubicBezTo>
                <a:cubicBezTo>
                  <a:pt x="430372" y="3913808"/>
                  <a:pt x="428450" y="3910911"/>
                  <a:pt x="425984" y="3908330"/>
                </a:cubicBezTo>
                <a:cubicBezTo>
                  <a:pt x="423518" y="3905748"/>
                  <a:pt x="420563" y="3903655"/>
                  <a:pt x="417122" y="3902049"/>
                </a:cubicBezTo>
                <a:cubicBezTo>
                  <a:pt x="413680" y="3900443"/>
                  <a:pt x="409837" y="3899639"/>
                  <a:pt x="405592" y="3899639"/>
                </a:cubicBezTo>
                <a:cubicBezTo>
                  <a:pt x="403642" y="3899639"/>
                  <a:pt x="401720" y="3899840"/>
                  <a:pt x="399828" y="3900242"/>
                </a:cubicBezTo>
                <a:cubicBezTo>
                  <a:pt x="397935" y="3900643"/>
                  <a:pt x="396185" y="3901131"/>
                  <a:pt x="394579" y="3901704"/>
                </a:cubicBezTo>
                <a:cubicBezTo>
                  <a:pt x="391482" y="3897919"/>
                  <a:pt x="388527" y="3893072"/>
                  <a:pt x="385717" y="3887163"/>
                </a:cubicBezTo>
                <a:cubicBezTo>
                  <a:pt x="382906" y="3881255"/>
                  <a:pt x="380439" y="3874888"/>
                  <a:pt x="378317" y="3868062"/>
                </a:cubicBezTo>
                <a:cubicBezTo>
                  <a:pt x="376195" y="3861237"/>
                  <a:pt x="374503" y="3854267"/>
                  <a:pt x="373241" y="3847154"/>
                </a:cubicBezTo>
                <a:cubicBezTo>
                  <a:pt x="371979" y="3840042"/>
                  <a:pt x="371348" y="3833388"/>
                  <a:pt x="371348" y="3827193"/>
                </a:cubicBezTo>
                <a:cubicBezTo>
                  <a:pt x="371348" y="3822604"/>
                  <a:pt x="371577" y="3817356"/>
                  <a:pt x="372036" y="3811447"/>
                </a:cubicBezTo>
                <a:cubicBezTo>
                  <a:pt x="372495" y="3805539"/>
                  <a:pt x="373441" y="3799573"/>
                  <a:pt x="374876" y="3793551"/>
                </a:cubicBezTo>
                <a:cubicBezTo>
                  <a:pt x="376310" y="3787528"/>
                  <a:pt x="378346" y="3781620"/>
                  <a:pt x="380985" y="3775826"/>
                </a:cubicBezTo>
                <a:cubicBezTo>
                  <a:pt x="383623" y="3770033"/>
                  <a:pt x="387122" y="3764870"/>
                  <a:pt x="391482" y="3760339"/>
                </a:cubicBezTo>
                <a:cubicBezTo>
                  <a:pt x="395841" y="3755807"/>
                  <a:pt x="401147" y="3752165"/>
                  <a:pt x="407399" y="3749411"/>
                </a:cubicBezTo>
                <a:cubicBezTo>
                  <a:pt x="413651" y="3746658"/>
                  <a:pt x="421080" y="3745281"/>
                  <a:pt x="429684" y="3745281"/>
                </a:cubicBezTo>
                <a:lnTo>
                  <a:pt x="444176" y="3745281"/>
                </a:lnTo>
                <a:lnTo>
                  <a:pt x="455668" y="3745281"/>
                </a:lnTo>
                <a:lnTo>
                  <a:pt x="475151" y="3745281"/>
                </a:lnTo>
                <a:lnTo>
                  <a:pt x="475151" y="3802757"/>
                </a:lnTo>
                <a:cubicBezTo>
                  <a:pt x="475151" y="3811017"/>
                  <a:pt x="475811" y="3818445"/>
                  <a:pt x="477130" y="3825042"/>
                </a:cubicBezTo>
                <a:cubicBezTo>
                  <a:pt x="478449" y="3831638"/>
                  <a:pt x="480858" y="3837690"/>
                  <a:pt x="484357" y="3843196"/>
                </a:cubicBezTo>
                <a:cubicBezTo>
                  <a:pt x="487856" y="3848703"/>
                  <a:pt x="492617" y="3853865"/>
                  <a:pt x="498640" y="3858684"/>
                </a:cubicBezTo>
                <a:cubicBezTo>
                  <a:pt x="504663" y="3863502"/>
                  <a:pt x="512321" y="3868320"/>
                  <a:pt x="521613" y="3873139"/>
                </a:cubicBezTo>
                <a:cubicBezTo>
                  <a:pt x="524596" y="3865911"/>
                  <a:pt x="528697" y="3859200"/>
                  <a:pt x="533917" y="3853005"/>
                </a:cubicBezTo>
                <a:cubicBezTo>
                  <a:pt x="539137" y="3846810"/>
                  <a:pt x="544758" y="3841389"/>
                  <a:pt x="550781" y="3836743"/>
                </a:cubicBezTo>
                <a:cubicBezTo>
                  <a:pt x="556804" y="3832097"/>
                  <a:pt x="562856" y="3828340"/>
                  <a:pt x="568936" y="3825472"/>
                </a:cubicBezTo>
                <a:cubicBezTo>
                  <a:pt x="575016" y="3822604"/>
                  <a:pt x="580408" y="3820883"/>
                  <a:pt x="585112" y="3820309"/>
                </a:cubicBezTo>
                <a:lnTo>
                  <a:pt x="585112" y="3936293"/>
                </a:lnTo>
                <a:lnTo>
                  <a:pt x="625035" y="3936293"/>
                </a:lnTo>
                <a:lnTo>
                  <a:pt x="625035" y="3778493"/>
                </a:lnTo>
                <a:cubicBezTo>
                  <a:pt x="611039" y="3778493"/>
                  <a:pt x="598477" y="3779612"/>
                  <a:pt x="587349" y="3781849"/>
                </a:cubicBezTo>
                <a:cubicBezTo>
                  <a:pt x="576221" y="3784086"/>
                  <a:pt x="566240" y="3787069"/>
                  <a:pt x="557406" y="3790797"/>
                </a:cubicBezTo>
                <a:cubicBezTo>
                  <a:pt x="548573" y="3794526"/>
                  <a:pt x="540800" y="3798828"/>
                  <a:pt x="534089" y="3803703"/>
                </a:cubicBezTo>
                <a:cubicBezTo>
                  <a:pt x="527378" y="3808579"/>
                  <a:pt x="521441" y="3813656"/>
                  <a:pt x="516279" y="3818933"/>
                </a:cubicBezTo>
                <a:cubicBezTo>
                  <a:pt x="515820" y="3816983"/>
                  <a:pt x="515504" y="3814430"/>
                  <a:pt x="515332" y="3811275"/>
                </a:cubicBezTo>
                <a:cubicBezTo>
                  <a:pt x="515160" y="3808120"/>
                  <a:pt x="515074" y="3804937"/>
                  <a:pt x="515074" y="3801724"/>
                </a:cubicBezTo>
                <a:lnTo>
                  <a:pt x="515074" y="3745281"/>
                </a:lnTo>
                <a:lnTo>
                  <a:pt x="653726" y="3745281"/>
                </a:lnTo>
                <a:lnTo>
                  <a:pt x="664614" y="3745281"/>
                </a:lnTo>
                <a:lnTo>
                  <a:pt x="669730" y="3745281"/>
                </a:lnTo>
                <a:cubicBezTo>
                  <a:pt x="675466" y="3745281"/>
                  <a:pt x="681288" y="3745970"/>
                  <a:pt x="687196" y="3747346"/>
                </a:cubicBezTo>
                <a:cubicBezTo>
                  <a:pt x="693104" y="3748723"/>
                  <a:pt x="698467" y="3750903"/>
                  <a:pt x="703286" y="3753886"/>
                </a:cubicBezTo>
                <a:cubicBezTo>
                  <a:pt x="708104" y="3756868"/>
                  <a:pt x="712062" y="3760712"/>
                  <a:pt x="715159" y="3765415"/>
                </a:cubicBezTo>
                <a:cubicBezTo>
                  <a:pt x="718257" y="3770119"/>
                  <a:pt x="719806" y="3775798"/>
                  <a:pt x="719806" y="3782451"/>
                </a:cubicBezTo>
                <a:cubicBezTo>
                  <a:pt x="719806" y="3786811"/>
                  <a:pt x="718716" y="3790941"/>
                  <a:pt x="716536" y="3794841"/>
                </a:cubicBezTo>
                <a:cubicBezTo>
                  <a:pt x="714356" y="3798742"/>
                  <a:pt x="711603" y="3802126"/>
                  <a:pt x="708276" y="3804994"/>
                </a:cubicBezTo>
                <a:cubicBezTo>
                  <a:pt x="704949" y="3807862"/>
                  <a:pt x="701278" y="3810128"/>
                  <a:pt x="697263" y="3811791"/>
                </a:cubicBezTo>
                <a:cubicBezTo>
                  <a:pt x="693247" y="3813455"/>
                  <a:pt x="689347" y="3814287"/>
                  <a:pt x="685561" y="3814287"/>
                </a:cubicBezTo>
                <a:lnTo>
                  <a:pt x="674892" y="3814287"/>
                </a:lnTo>
                <a:lnTo>
                  <a:pt x="674892" y="3850080"/>
                </a:lnTo>
                <a:cubicBezTo>
                  <a:pt x="691641" y="3850424"/>
                  <a:pt x="706584" y="3851743"/>
                  <a:pt x="719720" y="3854038"/>
                </a:cubicBezTo>
                <a:cubicBezTo>
                  <a:pt x="732855" y="3856332"/>
                  <a:pt x="744930" y="3860118"/>
                  <a:pt x="755943" y="3865395"/>
                </a:cubicBezTo>
                <a:cubicBezTo>
                  <a:pt x="766956" y="3870672"/>
                  <a:pt x="777195" y="3877670"/>
                  <a:pt x="786660" y="3886389"/>
                </a:cubicBezTo>
                <a:cubicBezTo>
                  <a:pt x="796124" y="3895108"/>
                  <a:pt x="805503" y="3905949"/>
                  <a:pt x="814795" y="3918913"/>
                </a:cubicBezTo>
                <a:lnTo>
                  <a:pt x="814795" y="3936293"/>
                </a:lnTo>
                <a:lnTo>
                  <a:pt x="854718" y="3936293"/>
                </a:lnTo>
                <a:lnTo>
                  <a:pt x="854718" y="3745281"/>
                </a:lnTo>
                <a:lnTo>
                  <a:pt x="902901" y="3745281"/>
                </a:lnTo>
                <a:lnTo>
                  <a:pt x="902901" y="3709144"/>
                </a:lnTo>
                <a:lnTo>
                  <a:pt x="664614" y="3709144"/>
                </a:lnTo>
                <a:lnTo>
                  <a:pt x="653726" y="3709144"/>
                </a:lnTo>
                <a:lnTo>
                  <a:pt x="455668" y="3709144"/>
                </a:lnTo>
                <a:lnTo>
                  <a:pt x="444176" y="3709144"/>
                </a:lnTo>
                <a:close/>
                <a:moveTo>
                  <a:pt x="5907832" y="3705358"/>
                </a:moveTo>
                <a:cubicBezTo>
                  <a:pt x="5898884" y="3717060"/>
                  <a:pt x="5891026" y="3729020"/>
                  <a:pt x="5884257" y="3741237"/>
                </a:cubicBezTo>
                <a:cubicBezTo>
                  <a:pt x="5877489" y="3753455"/>
                  <a:pt x="5871838" y="3765759"/>
                  <a:pt x="5867307" y="3778149"/>
                </a:cubicBezTo>
                <a:cubicBezTo>
                  <a:pt x="5862776" y="3790539"/>
                  <a:pt x="5859363" y="3802987"/>
                  <a:pt x="5857068" y="3815491"/>
                </a:cubicBezTo>
                <a:cubicBezTo>
                  <a:pt x="5854774" y="3827996"/>
                  <a:pt x="5853626" y="3840329"/>
                  <a:pt x="5853626" y="3852489"/>
                </a:cubicBezTo>
                <a:cubicBezTo>
                  <a:pt x="5853626" y="3864764"/>
                  <a:pt x="5854745" y="3877297"/>
                  <a:pt x="5856982" y="3890089"/>
                </a:cubicBezTo>
                <a:cubicBezTo>
                  <a:pt x="5859219" y="3902881"/>
                  <a:pt x="5862604" y="3915701"/>
                  <a:pt x="5867135" y="3928549"/>
                </a:cubicBezTo>
                <a:cubicBezTo>
                  <a:pt x="5871667" y="3941398"/>
                  <a:pt x="5877317" y="3954104"/>
                  <a:pt x="5884085" y="3966666"/>
                </a:cubicBezTo>
                <a:cubicBezTo>
                  <a:pt x="5890854" y="3979228"/>
                  <a:pt x="5898770" y="3991359"/>
                  <a:pt x="5907832" y="4003061"/>
                </a:cubicBezTo>
                <a:lnTo>
                  <a:pt x="5941560" y="4003061"/>
                </a:lnTo>
                <a:cubicBezTo>
                  <a:pt x="5933646" y="3990327"/>
                  <a:pt x="5926704" y="3977392"/>
                  <a:pt x="5920738" y="3964256"/>
                </a:cubicBezTo>
                <a:cubicBezTo>
                  <a:pt x="5914773" y="3951121"/>
                  <a:pt x="5909812" y="3938157"/>
                  <a:pt x="5905853" y="3925366"/>
                </a:cubicBezTo>
                <a:cubicBezTo>
                  <a:pt x="5901895" y="3912574"/>
                  <a:pt x="5898913" y="3900041"/>
                  <a:pt x="5896905" y="3887766"/>
                </a:cubicBezTo>
                <a:cubicBezTo>
                  <a:pt x="5894898" y="3875491"/>
                  <a:pt x="5893894" y="3863732"/>
                  <a:pt x="5893894" y="3852489"/>
                </a:cubicBezTo>
                <a:cubicBezTo>
                  <a:pt x="5893894" y="3830118"/>
                  <a:pt x="5897851" y="3806399"/>
                  <a:pt x="5905768" y="3781333"/>
                </a:cubicBezTo>
                <a:cubicBezTo>
                  <a:pt x="5913683" y="3756266"/>
                  <a:pt x="5925615" y="3730941"/>
                  <a:pt x="5941560" y="3705358"/>
                </a:cubicBezTo>
                <a:close/>
                <a:moveTo>
                  <a:pt x="3474019" y="3705358"/>
                </a:moveTo>
                <a:cubicBezTo>
                  <a:pt x="3467250" y="3705358"/>
                  <a:pt x="3460769" y="3706477"/>
                  <a:pt x="3454574" y="3708714"/>
                </a:cubicBezTo>
                <a:cubicBezTo>
                  <a:pt x="3448379" y="3710951"/>
                  <a:pt x="3442900" y="3714192"/>
                  <a:pt x="3438139" y="3718437"/>
                </a:cubicBezTo>
                <a:cubicBezTo>
                  <a:pt x="3433379" y="3722681"/>
                  <a:pt x="3429564" y="3727844"/>
                  <a:pt x="3426696" y="3733924"/>
                </a:cubicBezTo>
                <a:cubicBezTo>
                  <a:pt x="3423829" y="3740004"/>
                  <a:pt x="3422395" y="3746888"/>
                  <a:pt x="3422395" y="3754574"/>
                </a:cubicBezTo>
                <a:cubicBezTo>
                  <a:pt x="3422395" y="3761801"/>
                  <a:pt x="3424144" y="3769373"/>
                  <a:pt x="3427642" y="3777289"/>
                </a:cubicBezTo>
                <a:cubicBezTo>
                  <a:pt x="3431142" y="3785205"/>
                  <a:pt x="3436391" y="3792662"/>
                  <a:pt x="3443388" y="3799659"/>
                </a:cubicBezTo>
                <a:cubicBezTo>
                  <a:pt x="3436046" y="3806887"/>
                  <a:pt x="3430024" y="3816179"/>
                  <a:pt x="3425320" y="3827537"/>
                </a:cubicBezTo>
                <a:cubicBezTo>
                  <a:pt x="3420616" y="3838894"/>
                  <a:pt x="3418035" y="3851170"/>
                  <a:pt x="3417576" y="3864363"/>
                </a:cubicBezTo>
                <a:cubicBezTo>
                  <a:pt x="3434555" y="3864821"/>
                  <a:pt x="3449727" y="3866628"/>
                  <a:pt x="3463092" y="3869783"/>
                </a:cubicBezTo>
                <a:cubicBezTo>
                  <a:pt x="3476457" y="3872938"/>
                  <a:pt x="3488532" y="3877068"/>
                  <a:pt x="3499315" y="3882173"/>
                </a:cubicBezTo>
                <a:cubicBezTo>
                  <a:pt x="3510099" y="3887278"/>
                  <a:pt x="3519821" y="3893129"/>
                  <a:pt x="3528483" y="3899725"/>
                </a:cubicBezTo>
                <a:cubicBezTo>
                  <a:pt x="3537145" y="3906322"/>
                  <a:pt x="3545204" y="3913292"/>
                  <a:pt x="3552661" y="3920633"/>
                </a:cubicBezTo>
                <a:lnTo>
                  <a:pt x="3552661" y="3936293"/>
                </a:lnTo>
                <a:lnTo>
                  <a:pt x="3592584" y="3936293"/>
                </a:lnTo>
                <a:lnTo>
                  <a:pt x="3592584" y="3857531"/>
                </a:lnTo>
                <a:lnTo>
                  <a:pt x="3600328" y="3859372"/>
                </a:lnTo>
                <a:cubicBezTo>
                  <a:pt x="3608703" y="3861781"/>
                  <a:pt x="3617077" y="3864649"/>
                  <a:pt x="3625452" y="3867976"/>
                </a:cubicBezTo>
                <a:cubicBezTo>
                  <a:pt x="3633826" y="3871303"/>
                  <a:pt x="3641800" y="3875089"/>
                  <a:pt x="3649371" y="3879334"/>
                </a:cubicBezTo>
                <a:cubicBezTo>
                  <a:pt x="3656943" y="3883578"/>
                  <a:pt x="3663884" y="3888225"/>
                  <a:pt x="3670193" y="3893272"/>
                </a:cubicBezTo>
                <a:cubicBezTo>
                  <a:pt x="3676503" y="3898320"/>
                  <a:pt x="3681780" y="3903769"/>
                  <a:pt x="3686025" y="3909620"/>
                </a:cubicBezTo>
                <a:lnTo>
                  <a:pt x="3686025" y="3936293"/>
                </a:lnTo>
                <a:lnTo>
                  <a:pt x="3725948" y="3936293"/>
                </a:lnTo>
                <a:lnTo>
                  <a:pt x="3725948" y="3745281"/>
                </a:lnTo>
                <a:lnTo>
                  <a:pt x="3774131" y="3745281"/>
                </a:lnTo>
                <a:lnTo>
                  <a:pt x="3774131" y="3709144"/>
                </a:lnTo>
                <a:lnTo>
                  <a:pt x="3640767" y="3709144"/>
                </a:lnTo>
                <a:lnTo>
                  <a:pt x="3552661" y="3709144"/>
                </a:lnTo>
                <a:lnTo>
                  <a:pt x="3533387" y="3709144"/>
                </a:lnTo>
                <a:lnTo>
                  <a:pt x="3533387" y="3745281"/>
                </a:lnTo>
                <a:lnTo>
                  <a:pt x="3552661" y="3745281"/>
                </a:lnTo>
                <a:lnTo>
                  <a:pt x="3552661" y="3777633"/>
                </a:lnTo>
                <a:cubicBezTo>
                  <a:pt x="3548990" y="3776600"/>
                  <a:pt x="3544716" y="3775683"/>
                  <a:pt x="3539840" y="3774880"/>
                </a:cubicBezTo>
                <a:cubicBezTo>
                  <a:pt x="3534965" y="3774077"/>
                  <a:pt x="3528627" y="3773675"/>
                  <a:pt x="3520826" y="3773675"/>
                </a:cubicBezTo>
                <a:cubicBezTo>
                  <a:pt x="3515778" y="3773675"/>
                  <a:pt x="3511247" y="3773847"/>
                  <a:pt x="3507231" y="3774191"/>
                </a:cubicBezTo>
                <a:cubicBezTo>
                  <a:pt x="3503216" y="3774535"/>
                  <a:pt x="3499487" y="3775052"/>
                  <a:pt x="3496045" y="3775740"/>
                </a:cubicBezTo>
                <a:cubicBezTo>
                  <a:pt x="3492604" y="3776428"/>
                  <a:pt x="3489392" y="3777203"/>
                  <a:pt x="3486409" y="3778063"/>
                </a:cubicBezTo>
                <a:cubicBezTo>
                  <a:pt x="3483426" y="3778924"/>
                  <a:pt x="3480386" y="3779870"/>
                  <a:pt x="3477289" y="3780902"/>
                </a:cubicBezTo>
                <a:cubicBezTo>
                  <a:pt x="3474765" y="3779411"/>
                  <a:pt x="3472327" y="3777404"/>
                  <a:pt x="3469975" y="3774880"/>
                </a:cubicBezTo>
                <a:cubicBezTo>
                  <a:pt x="3467623" y="3772356"/>
                  <a:pt x="3465529" y="3769574"/>
                  <a:pt x="3463694" y="3766534"/>
                </a:cubicBezTo>
                <a:cubicBezTo>
                  <a:pt x="3461859" y="3763494"/>
                  <a:pt x="3460396" y="3760425"/>
                  <a:pt x="3459306" y="3757327"/>
                </a:cubicBezTo>
                <a:cubicBezTo>
                  <a:pt x="3458216" y="3754230"/>
                  <a:pt x="3457671" y="3751419"/>
                  <a:pt x="3457671" y="3748895"/>
                </a:cubicBezTo>
                <a:cubicBezTo>
                  <a:pt x="3458131" y="3749354"/>
                  <a:pt x="3458904" y="3750272"/>
                  <a:pt x="3459994" y="3751648"/>
                </a:cubicBezTo>
                <a:cubicBezTo>
                  <a:pt x="3461084" y="3753025"/>
                  <a:pt x="3462576" y="3754459"/>
                  <a:pt x="3464469" y="3755951"/>
                </a:cubicBezTo>
                <a:cubicBezTo>
                  <a:pt x="3466361" y="3757442"/>
                  <a:pt x="3468713" y="3758761"/>
                  <a:pt x="3471524" y="3759908"/>
                </a:cubicBezTo>
                <a:cubicBezTo>
                  <a:pt x="3474335" y="3761056"/>
                  <a:pt x="3477633" y="3761629"/>
                  <a:pt x="3481418" y="3761629"/>
                </a:cubicBezTo>
                <a:cubicBezTo>
                  <a:pt x="3485893" y="3761629"/>
                  <a:pt x="3489879" y="3760798"/>
                  <a:pt x="3493378" y="3759134"/>
                </a:cubicBezTo>
                <a:cubicBezTo>
                  <a:pt x="3496877" y="3757471"/>
                  <a:pt x="3499832" y="3755320"/>
                  <a:pt x="3502241" y="3752681"/>
                </a:cubicBezTo>
                <a:cubicBezTo>
                  <a:pt x="3504650" y="3750042"/>
                  <a:pt x="3506456" y="3747060"/>
                  <a:pt x="3507661" y="3743733"/>
                </a:cubicBezTo>
                <a:cubicBezTo>
                  <a:pt x="3508866" y="3740406"/>
                  <a:pt x="3509468" y="3737021"/>
                  <a:pt x="3509468" y="3733580"/>
                </a:cubicBezTo>
                <a:cubicBezTo>
                  <a:pt x="3509468" y="3725205"/>
                  <a:pt x="3506543" y="3718408"/>
                  <a:pt x="3500692" y="3713188"/>
                </a:cubicBezTo>
                <a:cubicBezTo>
                  <a:pt x="3494841" y="3707968"/>
                  <a:pt x="3485951" y="3705358"/>
                  <a:pt x="3474019" y="3705358"/>
                </a:cubicBezTo>
                <a:close/>
                <a:moveTo>
                  <a:pt x="1378175" y="3705358"/>
                </a:moveTo>
                <a:cubicBezTo>
                  <a:pt x="1369685" y="3705358"/>
                  <a:pt x="1361971" y="3706821"/>
                  <a:pt x="1355030" y="3709746"/>
                </a:cubicBezTo>
                <a:cubicBezTo>
                  <a:pt x="1348089" y="3712672"/>
                  <a:pt x="1342181" y="3716544"/>
                  <a:pt x="1337305" y="3721362"/>
                </a:cubicBezTo>
                <a:cubicBezTo>
                  <a:pt x="1332429" y="3726180"/>
                  <a:pt x="1328673" y="3731716"/>
                  <a:pt x="1326034" y="3737968"/>
                </a:cubicBezTo>
                <a:cubicBezTo>
                  <a:pt x="1323395" y="3744220"/>
                  <a:pt x="1322076" y="3750731"/>
                  <a:pt x="1322076" y="3757499"/>
                </a:cubicBezTo>
                <a:cubicBezTo>
                  <a:pt x="1322076" y="3763924"/>
                  <a:pt x="1322965" y="3769717"/>
                  <a:pt x="1324743" y="3774880"/>
                </a:cubicBezTo>
                <a:cubicBezTo>
                  <a:pt x="1326521" y="3780042"/>
                  <a:pt x="1328959" y="3784459"/>
                  <a:pt x="1332057" y="3788130"/>
                </a:cubicBezTo>
                <a:cubicBezTo>
                  <a:pt x="1335154" y="3791801"/>
                  <a:pt x="1338825" y="3794612"/>
                  <a:pt x="1343070" y="3796562"/>
                </a:cubicBezTo>
                <a:cubicBezTo>
                  <a:pt x="1347315" y="3798512"/>
                  <a:pt x="1351903" y="3799487"/>
                  <a:pt x="1356836" y="3799487"/>
                </a:cubicBezTo>
                <a:cubicBezTo>
                  <a:pt x="1360508" y="3799487"/>
                  <a:pt x="1364036" y="3798914"/>
                  <a:pt x="1367420" y="3797767"/>
                </a:cubicBezTo>
                <a:cubicBezTo>
                  <a:pt x="1370804" y="3796620"/>
                  <a:pt x="1373815" y="3794927"/>
                  <a:pt x="1376454" y="3792690"/>
                </a:cubicBezTo>
                <a:cubicBezTo>
                  <a:pt x="1379093" y="3790453"/>
                  <a:pt x="1381186" y="3787642"/>
                  <a:pt x="1382735" y="3784258"/>
                </a:cubicBezTo>
                <a:cubicBezTo>
                  <a:pt x="1384284" y="3780874"/>
                  <a:pt x="1385058" y="3776887"/>
                  <a:pt x="1385058" y="3772298"/>
                </a:cubicBezTo>
                <a:cubicBezTo>
                  <a:pt x="1385058" y="3768283"/>
                  <a:pt x="1384284" y="3764669"/>
                  <a:pt x="1382735" y="3761457"/>
                </a:cubicBezTo>
                <a:cubicBezTo>
                  <a:pt x="1381186" y="3758245"/>
                  <a:pt x="1379236" y="3755492"/>
                  <a:pt x="1376884" y="3753197"/>
                </a:cubicBezTo>
                <a:cubicBezTo>
                  <a:pt x="1374533" y="3750903"/>
                  <a:pt x="1371951" y="3749096"/>
                  <a:pt x="1369140" y="3747777"/>
                </a:cubicBezTo>
                <a:cubicBezTo>
                  <a:pt x="1366330" y="3746458"/>
                  <a:pt x="1363662" y="3745626"/>
                  <a:pt x="1361139" y="3745281"/>
                </a:cubicBezTo>
                <a:cubicBezTo>
                  <a:pt x="1361827" y="3744249"/>
                  <a:pt x="1362859" y="3743331"/>
                  <a:pt x="1364236" y="3742528"/>
                </a:cubicBezTo>
                <a:cubicBezTo>
                  <a:pt x="1365613" y="3741725"/>
                  <a:pt x="1367162" y="3741065"/>
                  <a:pt x="1368882" y="3740549"/>
                </a:cubicBezTo>
                <a:cubicBezTo>
                  <a:pt x="1370603" y="3740033"/>
                  <a:pt x="1372353" y="3739660"/>
                  <a:pt x="1374131" y="3739431"/>
                </a:cubicBezTo>
                <a:cubicBezTo>
                  <a:pt x="1375909" y="3739201"/>
                  <a:pt x="1377601" y="3739086"/>
                  <a:pt x="1379207" y="3739086"/>
                </a:cubicBezTo>
                <a:cubicBezTo>
                  <a:pt x="1383911" y="3739086"/>
                  <a:pt x="1387984" y="3739947"/>
                  <a:pt x="1391425" y="3741668"/>
                </a:cubicBezTo>
                <a:cubicBezTo>
                  <a:pt x="1394867" y="3743389"/>
                  <a:pt x="1397706" y="3745769"/>
                  <a:pt x="1399943" y="3748809"/>
                </a:cubicBezTo>
                <a:cubicBezTo>
                  <a:pt x="1402180" y="3751849"/>
                  <a:pt x="1403844" y="3755406"/>
                  <a:pt x="1404934" y="3759478"/>
                </a:cubicBezTo>
                <a:cubicBezTo>
                  <a:pt x="1406023" y="3763551"/>
                  <a:pt x="1406568" y="3767882"/>
                  <a:pt x="1406568" y="3772470"/>
                </a:cubicBezTo>
                <a:cubicBezTo>
                  <a:pt x="1406568" y="3779469"/>
                  <a:pt x="1405450" y="3786094"/>
                  <a:pt x="1403213" y="3792346"/>
                </a:cubicBezTo>
                <a:cubicBezTo>
                  <a:pt x="1400976" y="3798599"/>
                  <a:pt x="1397649" y="3804048"/>
                  <a:pt x="1393232" y="3808694"/>
                </a:cubicBezTo>
                <a:cubicBezTo>
                  <a:pt x="1388815" y="3813340"/>
                  <a:pt x="1383280" y="3817011"/>
                  <a:pt x="1376626" y="3819707"/>
                </a:cubicBezTo>
                <a:cubicBezTo>
                  <a:pt x="1369972" y="3822403"/>
                  <a:pt x="1362229" y="3823751"/>
                  <a:pt x="1353395" y="3823751"/>
                </a:cubicBezTo>
                <a:lnTo>
                  <a:pt x="1323797" y="3823751"/>
                </a:lnTo>
                <a:lnTo>
                  <a:pt x="1323797" y="3859372"/>
                </a:lnTo>
                <a:cubicBezTo>
                  <a:pt x="1334925" y="3859372"/>
                  <a:pt x="1344963" y="3859630"/>
                  <a:pt x="1353911" y="3860146"/>
                </a:cubicBezTo>
                <a:cubicBezTo>
                  <a:pt x="1362859" y="3860663"/>
                  <a:pt x="1370488" y="3861437"/>
                  <a:pt x="1376798" y="3862470"/>
                </a:cubicBezTo>
                <a:cubicBezTo>
                  <a:pt x="1386779" y="3864076"/>
                  <a:pt x="1396129" y="3866428"/>
                  <a:pt x="1404848" y="3869525"/>
                </a:cubicBezTo>
                <a:cubicBezTo>
                  <a:pt x="1413566" y="3872622"/>
                  <a:pt x="1421884" y="3876638"/>
                  <a:pt x="1429799" y="3881571"/>
                </a:cubicBezTo>
                <a:cubicBezTo>
                  <a:pt x="1437715" y="3886504"/>
                  <a:pt x="1445258" y="3892412"/>
                  <a:pt x="1452428" y="3899295"/>
                </a:cubicBezTo>
                <a:cubicBezTo>
                  <a:pt x="1459598" y="3906179"/>
                  <a:pt x="1466568" y="3914266"/>
                  <a:pt x="1473336" y="3923559"/>
                </a:cubicBezTo>
                <a:lnTo>
                  <a:pt x="1473336" y="3936293"/>
                </a:lnTo>
                <a:lnTo>
                  <a:pt x="1513259" y="3936293"/>
                </a:lnTo>
                <a:lnTo>
                  <a:pt x="1513259" y="3745281"/>
                </a:lnTo>
                <a:lnTo>
                  <a:pt x="1549076" y="3745281"/>
                </a:lnTo>
                <a:lnTo>
                  <a:pt x="1561443" y="3745281"/>
                </a:lnTo>
                <a:lnTo>
                  <a:pt x="1701713" y="3745281"/>
                </a:lnTo>
                <a:lnTo>
                  <a:pt x="1701713" y="3763694"/>
                </a:lnTo>
                <a:cubicBezTo>
                  <a:pt x="1692536" y="3763924"/>
                  <a:pt x="1683186" y="3764583"/>
                  <a:pt x="1673664" y="3765673"/>
                </a:cubicBezTo>
                <a:cubicBezTo>
                  <a:pt x="1664142" y="3766763"/>
                  <a:pt x="1654821" y="3768570"/>
                  <a:pt x="1645700" y="3771094"/>
                </a:cubicBezTo>
                <a:cubicBezTo>
                  <a:pt x="1636580" y="3773618"/>
                  <a:pt x="1627861" y="3777002"/>
                  <a:pt x="1619544" y="3781247"/>
                </a:cubicBezTo>
                <a:cubicBezTo>
                  <a:pt x="1611227" y="3785491"/>
                  <a:pt x="1603684" y="3790769"/>
                  <a:pt x="1596915" y="3797078"/>
                </a:cubicBezTo>
                <a:cubicBezTo>
                  <a:pt x="1590146" y="3803388"/>
                  <a:pt x="1584353" y="3810931"/>
                  <a:pt x="1579535" y="3819707"/>
                </a:cubicBezTo>
                <a:cubicBezTo>
                  <a:pt x="1574716" y="3828483"/>
                  <a:pt x="1571275" y="3838722"/>
                  <a:pt x="1569210" y="3850424"/>
                </a:cubicBezTo>
                <a:cubicBezTo>
                  <a:pt x="1575978" y="3850998"/>
                  <a:pt x="1583378" y="3852030"/>
                  <a:pt x="1591408" y="3853521"/>
                </a:cubicBezTo>
                <a:cubicBezTo>
                  <a:pt x="1599439" y="3855013"/>
                  <a:pt x="1607641" y="3856963"/>
                  <a:pt x="1616016" y="3859372"/>
                </a:cubicBezTo>
                <a:cubicBezTo>
                  <a:pt x="1624391" y="3861781"/>
                  <a:pt x="1632765" y="3864649"/>
                  <a:pt x="1641140" y="3867976"/>
                </a:cubicBezTo>
                <a:cubicBezTo>
                  <a:pt x="1649515" y="3871303"/>
                  <a:pt x="1657488" y="3875089"/>
                  <a:pt x="1665059" y="3879334"/>
                </a:cubicBezTo>
                <a:cubicBezTo>
                  <a:pt x="1672631" y="3883578"/>
                  <a:pt x="1679572" y="3888225"/>
                  <a:pt x="1685881" y="3893272"/>
                </a:cubicBezTo>
                <a:cubicBezTo>
                  <a:pt x="1692191" y="3898320"/>
                  <a:pt x="1697469" y="3903769"/>
                  <a:pt x="1701713" y="3909620"/>
                </a:cubicBezTo>
                <a:lnTo>
                  <a:pt x="1701713" y="3936293"/>
                </a:lnTo>
                <a:lnTo>
                  <a:pt x="1741636" y="3936293"/>
                </a:lnTo>
                <a:lnTo>
                  <a:pt x="1741636" y="3745281"/>
                </a:lnTo>
                <a:lnTo>
                  <a:pt x="1777676" y="3745281"/>
                </a:lnTo>
                <a:lnTo>
                  <a:pt x="1789820" y="3745281"/>
                </a:lnTo>
                <a:lnTo>
                  <a:pt x="1797638" y="3745281"/>
                </a:lnTo>
                <a:cubicBezTo>
                  <a:pt x="1801997" y="3745281"/>
                  <a:pt x="1805926" y="3745999"/>
                  <a:pt x="1809425" y="3747432"/>
                </a:cubicBezTo>
                <a:cubicBezTo>
                  <a:pt x="1812924" y="3748867"/>
                  <a:pt x="1815878" y="3750874"/>
                  <a:pt x="1818287" y="3753455"/>
                </a:cubicBezTo>
                <a:cubicBezTo>
                  <a:pt x="1820697" y="3756037"/>
                  <a:pt x="1822561" y="3759077"/>
                  <a:pt x="1823880" y="3762576"/>
                </a:cubicBezTo>
                <a:cubicBezTo>
                  <a:pt x="1825199" y="3766075"/>
                  <a:pt x="1825859" y="3769889"/>
                  <a:pt x="1825859" y="3774019"/>
                </a:cubicBezTo>
                <a:lnTo>
                  <a:pt x="1825859" y="3953501"/>
                </a:lnTo>
                <a:lnTo>
                  <a:pt x="1865782" y="3953501"/>
                </a:lnTo>
                <a:lnTo>
                  <a:pt x="1865782" y="3763350"/>
                </a:lnTo>
                <a:cubicBezTo>
                  <a:pt x="1865782" y="3761629"/>
                  <a:pt x="1865925" y="3759736"/>
                  <a:pt x="1866213" y="3757671"/>
                </a:cubicBezTo>
                <a:cubicBezTo>
                  <a:pt x="1866499" y="3755606"/>
                  <a:pt x="1867159" y="3753656"/>
                  <a:pt x="1868191" y="3751821"/>
                </a:cubicBezTo>
                <a:cubicBezTo>
                  <a:pt x="1869224" y="3749985"/>
                  <a:pt x="1870802" y="3748436"/>
                  <a:pt x="1872924" y="3747174"/>
                </a:cubicBezTo>
                <a:cubicBezTo>
                  <a:pt x="1875046" y="3745912"/>
                  <a:pt x="1877943" y="3745281"/>
                  <a:pt x="1881614" y="3745281"/>
                </a:cubicBezTo>
                <a:lnTo>
                  <a:pt x="1913965" y="3745281"/>
                </a:lnTo>
                <a:lnTo>
                  <a:pt x="1913965" y="3709144"/>
                </a:lnTo>
                <a:lnTo>
                  <a:pt x="1874042" y="3709144"/>
                </a:lnTo>
                <a:cubicBezTo>
                  <a:pt x="1865897" y="3709144"/>
                  <a:pt x="1859243" y="3710291"/>
                  <a:pt x="1854081" y="3712586"/>
                </a:cubicBezTo>
                <a:cubicBezTo>
                  <a:pt x="1848918" y="3714880"/>
                  <a:pt x="1844501" y="3717806"/>
                  <a:pt x="1840830" y="3721362"/>
                </a:cubicBezTo>
                <a:cubicBezTo>
                  <a:pt x="1836930" y="3718150"/>
                  <a:pt x="1832083" y="3715311"/>
                  <a:pt x="1826289" y="3712844"/>
                </a:cubicBezTo>
                <a:cubicBezTo>
                  <a:pt x="1820496" y="3710377"/>
                  <a:pt x="1813986" y="3709144"/>
                  <a:pt x="1806758" y="3709144"/>
                </a:cubicBezTo>
                <a:lnTo>
                  <a:pt x="1789820" y="3709144"/>
                </a:lnTo>
                <a:lnTo>
                  <a:pt x="1777676" y="3709144"/>
                </a:lnTo>
                <a:lnTo>
                  <a:pt x="1561443" y="3709144"/>
                </a:lnTo>
                <a:lnTo>
                  <a:pt x="1549076" y="3709144"/>
                </a:lnTo>
                <a:lnTo>
                  <a:pt x="1473336" y="3709144"/>
                </a:lnTo>
                <a:lnTo>
                  <a:pt x="1473336" y="3872106"/>
                </a:lnTo>
                <a:cubicBezTo>
                  <a:pt x="1470583" y="3869238"/>
                  <a:pt x="1467142" y="3865911"/>
                  <a:pt x="1463011" y="3862125"/>
                </a:cubicBezTo>
                <a:cubicBezTo>
                  <a:pt x="1458882" y="3858340"/>
                  <a:pt x="1454264" y="3854640"/>
                  <a:pt x="1449159" y="3851026"/>
                </a:cubicBezTo>
                <a:cubicBezTo>
                  <a:pt x="1444054" y="3847412"/>
                  <a:pt x="1438576" y="3844086"/>
                  <a:pt x="1432725" y="3841045"/>
                </a:cubicBezTo>
                <a:cubicBezTo>
                  <a:pt x="1426874" y="3838005"/>
                  <a:pt x="1420966" y="3835797"/>
                  <a:pt x="1415000" y="3834420"/>
                </a:cubicBezTo>
                <a:cubicBezTo>
                  <a:pt x="1421998" y="3829831"/>
                  <a:pt x="1427620" y="3824755"/>
                  <a:pt x="1431864" y="3819191"/>
                </a:cubicBezTo>
                <a:cubicBezTo>
                  <a:pt x="1436109" y="3813627"/>
                  <a:pt x="1439379" y="3808063"/>
                  <a:pt x="1441673" y="3802499"/>
                </a:cubicBezTo>
                <a:cubicBezTo>
                  <a:pt x="1443968" y="3796935"/>
                  <a:pt x="1445516" y="3791543"/>
                  <a:pt x="1446320" y="3786323"/>
                </a:cubicBezTo>
                <a:cubicBezTo>
                  <a:pt x="1447122" y="3781103"/>
                  <a:pt x="1447524" y="3776486"/>
                  <a:pt x="1447524" y="3772470"/>
                </a:cubicBezTo>
                <a:cubicBezTo>
                  <a:pt x="1447524" y="3763063"/>
                  <a:pt x="1446119" y="3754258"/>
                  <a:pt x="1443308" y="3746056"/>
                </a:cubicBezTo>
                <a:cubicBezTo>
                  <a:pt x="1440497" y="3737853"/>
                  <a:pt x="1436195" y="3730740"/>
                  <a:pt x="1430402" y="3724718"/>
                </a:cubicBezTo>
                <a:cubicBezTo>
                  <a:pt x="1424608" y="3718695"/>
                  <a:pt x="1417381" y="3713962"/>
                  <a:pt x="1408719" y="3710521"/>
                </a:cubicBezTo>
                <a:cubicBezTo>
                  <a:pt x="1400058" y="3707079"/>
                  <a:pt x="1389876" y="3705358"/>
                  <a:pt x="1378175" y="3705358"/>
                </a:cubicBezTo>
                <a:close/>
                <a:moveTo>
                  <a:pt x="2237192" y="3628954"/>
                </a:moveTo>
                <a:cubicBezTo>
                  <a:pt x="2245452" y="3628954"/>
                  <a:pt x="2253569" y="3629298"/>
                  <a:pt x="2261542" y="3629986"/>
                </a:cubicBezTo>
                <a:cubicBezTo>
                  <a:pt x="2269515" y="3630674"/>
                  <a:pt x="2277030" y="3631994"/>
                  <a:pt x="2284085" y="3633944"/>
                </a:cubicBezTo>
                <a:cubicBezTo>
                  <a:pt x="2291140" y="3635894"/>
                  <a:pt x="2297622" y="3638676"/>
                  <a:pt x="2303530" y="3642290"/>
                </a:cubicBezTo>
                <a:cubicBezTo>
                  <a:pt x="2309439" y="3645904"/>
                  <a:pt x="2314544" y="3650694"/>
                  <a:pt x="2318845" y="3656659"/>
                </a:cubicBezTo>
                <a:cubicBezTo>
                  <a:pt x="2323148" y="3662625"/>
                  <a:pt x="2326503" y="3669909"/>
                  <a:pt x="2328912" y="3678513"/>
                </a:cubicBezTo>
                <a:cubicBezTo>
                  <a:pt x="2331322" y="3687118"/>
                  <a:pt x="2332526" y="3697328"/>
                  <a:pt x="2332526" y="3709144"/>
                </a:cubicBezTo>
                <a:lnTo>
                  <a:pt x="2311955" y="3709144"/>
                </a:lnTo>
                <a:lnTo>
                  <a:pt x="2301551" y="3709144"/>
                </a:lnTo>
                <a:lnTo>
                  <a:pt x="2265414" y="3709144"/>
                </a:lnTo>
                <a:lnTo>
                  <a:pt x="2265414" y="3691420"/>
                </a:lnTo>
                <a:cubicBezTo>
                  <a:pt x="2265414" y="3679489"/>
                  <a:pt x="2262145" y="3670741"/>
                  <a:pt x="2255605" y="3665177"/>
                </a:cubicBezTo>
                <a:cubicBezTo>
                  <a:pt x="2249066" y="3659613"/>
                  <a:pt x="2240233" y="3656831"/>
                  <a:pt x="2229105" y="3656831"/>
                </a:cubicBezTo>
                <a:lnTo>
                  <a:pt x="2186084" y="3656831"/>
                </a:lnTo>
                <a:cubicBezTo>
                  <a:pt x="2179660" y="3656831"/>
                  <a:pt x="2175070" y="3656430"/>
                  <a:pt x="2172317" y="3655626"/>
                </a:cubicBezTo>
                <a:cubicBezTo>
                  <a:pt x="2169564" y="3654824"/>
                  <a:pt x="2168187" y="3652586"/>
                  <a:pt x="2168187" y="3648915"/>
                </a:cubicBezTo>
                <a:cubicBezTo>
                  <a:pt x="2168187" y="3645244"/>
                  <a:pt x="2170052" y="3642118"/>
                  <a:pt x="2173780" y="3639537"/>
                </a:cubicBezTo>
                <a:cubicBezTo>
                  <a:pt x="2177509" y="3636955"/>
                  <a:pt x="2182528" y="3634890"/>
                  <a:pt x="2188837" y="3633342"/>
                </a:cubicBezTo>
                <a:cubicBezTo>
                  <a:pt x="2195147" y="3631793"/>
                  <a:pt x="2202489" y="3630674"/>
                  <a:pt x="2210864" y="3629986"/>
                </a:cubicBezTo>
                <a:cubicBezTo>
                  <a:pt x="2219239" y="3629298"/>
                  <a:pt x="2228015" y="3628954"/>
                  <a:pt x="2237192" y="3628954"/>
                </a:cubicBezTo>
                <a:close/>
                <a:moveTo>
                  <a:pt x="6548630" y="3614499"/>
                </a:moveTo>
                <a:cubicBezTo>
                  <a:pt x="6535667" y="3614499"/>
                  <a:pt x="6523592" y="3615961"/>
                  <a:pt x="6512407" y="3618887"/>
                </a:cubicBezTo>
                <a:cubicBezTo>
                  <a:pt x="6501222" y="3621812"/>
                  <a:pt x="6491499" y="3626086"/>
                  <a:pt x="6483239" y="3631707"/>
                </a:cubicBezTo>
                <a:cubicBezTo>
                  <a:pt x="6474979" y="3637328"/>
                  <a:pt x="6468469" y="3644298"/>
                  <a:pt x="6463708" y="3652615"/>
                </a:cubicBezTo>
                <a:cubicBezTo>
                  <a:pt x="6458947" y="3660932"/>
                  <a:pt x="6456566" y="3670426"/>
                  <a:pt x="6456566" y="3681095"/>
                </a:cubicBezTo>
                <a:cubicBezTo>
                  <a:pt x="6456566" y="3687519"/>
                  <a:pt x="6457140" y="3692882"/>
                  <a:pt x="6458287" y="3697184"/>
                </a:cubicBezTo>
                <a:cubicBezTo>
                  <a:pt x="6459435" y="3701486"/>
                  <a:pt x="6461040" y="3705473"/>
                  <a:pt x="6463105" y="3709144"/>
                </a:cubicBezTo>
                <a:lnTo>
                  <a:pt x="6443869" y="3709144"/>
                </a:lnTo>
                <a:lnTo>
                  <a:pt x="6435400" y="3709144"/>
                </a:lnTo>
                <a:lnTo>
                  <a:pt x="6210675" y="3709144"/>
                </a:lnTo>
                <a:lnTo>
                  <a:pt x="6197275" y="3709144"/>
                </a:lnTo>
                <a:lnTo>
                  <a:pt x="5949625" y="3709144"/>
                </a:lnTo>
                <a:lnTo>
                  <a:pt x="5949625" y="3745281"/>
                </a:lnTo>
                <a:lnTo>
                  <a:pt x="5983697" y="3745281"/>
                </a:lnTo>
                <a:cubicBezTo>
                  <a:pt x="5987942" y="3745281"/>
                  <a:pt x="5992560" y="3746888"/>
                  <a:pt x="5997550" y="3750100"/>
                </a:cubicBezTo>
                <a:cubicBezTo>
                  <a:pt x="6002541" y="3753312"/>
                  <a:pt x="6007416" y="3757442"/>
                  <a:pt x="6012178" y="3762490"/>
                </a:cubicBezTo>
                <a:cubicBezTo>
                  <a:pt x="6016938" y="3767538"/>
                  <a:pt x="6021355" y="3773274"/>
                  <a:pt x="6025427" y="3779698"/>
                </a:cubicBezTo>
                <a:cubicBezTo>
                  <a:pt x="6029501" y="3786123"/>
                  <a:pt x="6032684" y="3792490"/>
                  <a:pt x="6034978" y="3798799"/>
                </a:cubicBezTo>
                <a:cubicBezTo>
                  <a:pt x="6032225" y="3798685"/>
                  <a:pt x="6029874" y="3798627"/>
                  <a:pt x="6027923" y="3798627"/>
                </a:cubicBezTo>
                <a:cubicBezTo>
                  <a:pt x="6020696" y="3798627"/>
                  <a:pt x="6013812" y="3799832"/>
                  <a:pt x="6007273" y="3802241"/>
                </a:cubicBezTo>
                <a:cubicBezTo>
                  <a:pt x="6000734" y="3804650"/>
                  <a:pt x="5995112" y="3808005"/>
                  <a:pt x="5990409" y="3812308"/>
                </a:cubicBezTo>
                <a:cubicBezTo>
                  <a:pt x="5985705" y="3816610"/>
                  <a:pt x="5982034" y="3821686"/>
                  <a:pt x="5979395" y="3827537"/>
                </a:cubicBezTo>
                <a:cubicBezTo>
                  <a:pt x="5976757" y="3833388"/>
                  <a:pt x="5975438" y="3839697"/>
                  <a:pt x="5975438" y="3846466"/>
                </a:cubicBezTo>
                <a:cubicBezTo>
                  <a:pt x="5975438" y="3854611"/>
                  <a:pt x="5976872" y="3861953"/>
                  <a:pt x="5979740" y="3868492"/>
                </a:cubicBezTo>
                <a:cubicBezTo>
                  <a:pt x="5982608" y="3875032"/>
                  <a:pt x="5986537" y="3880596"/>
                  <a:pt x="5991527" y="3885185"/>
                </a:cubicBezTo>
                <a:cubicBezTo>
                  <a:pt x="5996518" y="3889773"/>
                  <a:pt x="6002369" y="3893272"/>
                  <a:pt x="6009080" y="3895682"/>
                </a:cubicBezTo>
                <a:cubicBezTo>
                  <a:pt x="6015791" y="3898091"/>
                  <a:pt x="6022990" y="3899295"/>
                  <a:pt x="6030676" y="3899295"/>
                </a:cubicBezTo>
                <a:cubicBezTo>
                  <a:pt x="6039396" y="3899295"/>
                  <a:pt x="6046881" y="3897804"/>
                  <a:pt x="6053133" y="3894821"/>
                </a:cubicBezTo>
                <a:cubicBezTo>
                  <a:pt x="6059385" y="3891838"/>
                  <a:pt x="6064491" y="3888024"/>
                  <a:pt x="6068448" y="3883378"/>
                </a:cubicBezTo>
                <a:cubicBezTo>
                  <a:pt x="6072406" y="3878731"/>
                  <a:pt x="6075303" y="3873598"/>
                  <a:pt x="6077139" y="3867976"/>
                </a:cubicBezTo>
                <a:cubicBezTo>
                  <a:pt x="6078974" y="3862355"/>
                  <a:pt x="6079892" y="3856963"/>
                  <a:pt x="6079892" y="3851800"/>
                </a:cubicBezTo>
                <a:cubicBezTo>
                  <a:pt x="6084596" y="3854324"/>
                  <a:pt x="6089385" y="3858196"/>
                  <a:pt x="6094260" y="3863416"/>
                </a:cubicBezTo>
                <a:cubicBezTo>
                  <a:pt x="6099136" y="3868636"/>
                  <a:pt x="6103582" y="3874200"/>
                  <a:pt x="6107597" y="3880108"/>
                </a:cubicBezTo>
                <a:cubicBezTo>
                  <a:pt x="6111612" y="3886016"/>
                  <a:pt x="6114968" y="3891724"/>
                  <a:pt x="6117664" y="3897230"/>
                </a:cubicBezTo>
                <a:cubicBezTo>
                  <a:pt x="6120360" y="3902737"/>
                  <a:pt x="6121995" y="3906982"/>
                  <a:pt x="6122568" y="3909964"/>
                </a:cubicBezTo>
                <a:lnTo>
                  <a:pt x="6122568" y="3928549"/>
                </a:lnTo>
                <a:lnTo>
                  <a:pt x="6121215" y="3928549"/>
                </a:lnTo>
                <a:lnTo>
                  <a:pt x="6121215" y="3948167"/>
                </a:lnTo>
                <a:cubicBezTo>
                  <a:pt x="6113070" y="3948741"/>
                  <a:pt x="6106071" y="3950404"/>
                  <a:pt x="6100220" y="3953157"/>
                </a:cubicBezTo>
                <a:cubicBezTo>
                  <a:pt x="6094370" y="3955910"/>
                  <a:pt x="6089494" y="3959352"/>
                  <a:pt x="6085593" y="3963482"/>
                </a:cubicBezTo>
                <a:cubicBezTo>
                  <a:pt x="6081693" y="3967612"/>
                  <a:pt x="6078826" y="3972258"/>
                  <a:pt x="6076989" y="3977421"/>
                </a:cubicBezTo>
                <a:cubicBezTo>
                  <a:pt x="6075154" y="3982583"/>
                  <a:pt x="6074236" y="3987803"/>
                  <a:pt x="6074236" y="3993080"/>
                </a:cubicBezTo>
                <a:cubicBezTo>
                  <a:pt x="6074236" y="3999964"/>
                  <a:pt x="6075412" y="4006302"/>
                  <a:pt x="6077764" y="4012095"/>
                </a:cubicBezTo>
                <a:cubicBezTo>
                  <a:pt x="6080116" y="4017889"/>
                  <a:pt x="6083328" y="4022879"/>
                  <a:pt x="6087400" y="4027067"/>
                </a:cubicBezTo>
                <a:cubicBezTo>
                  <a:pt x="6091474" y="4031254"/>
                  <a:pt x="6096263" y="4034495"/>
                  <a:pt x="6101769" y="4036789"/>
                </a:cubicBezTo>
                <a:cubicBezTo>
                  <a:pt x="6107276" y="4039084"/>
                  <a:pt x="6113127" y="4040231"/>
                  <a:pt x="6119322" y="4040231"/>
                </a:cubicBezTo>
                <a:cubicBezTo>
                  <a:pt x="6125632" y="4040231"/>
                  <a:pt x="6131539" y="4039256"/>
                  <a:pt x="6137046" y="4037305"/>
                </a:cubicBezTo>
                <a:cubicBezTo>
                  <a:pt x="6142553" y="4035355"/>
                  <a:pt x="6147401" y="4032516"/>
                  <a:pt x="6151587" y="4028787"/>
                </a:cubicBezTo>
                <a:cubicBezTo>
                  <a:pt x="6155775" y="4025059"/>
                  <a:pt x="6159245" y="4020499"/>
                  <a:pt x="6161998" y="4015107"/>
                </a:cubicBezTo>
                <a:cubicBezTo>
                  <a:pt x="6164751" y="4009715"/>
                  <a:pt x="6166530" y="4003577"/>
                  <a:pt x="6167333" y="3996694"/>
                </a:cubicBezTo>
                <a:cubicBezTo>
                  <a:pt x="6168824" y="3997382"/>
                  <a:pt x="6170574" y="3998530"/>
                  <a:pt x="6172581" y="4000136"/>
                </a:cubicBezTo>
                <a:cubicBezTo>
                  <a:pt x="6174589" y="4001742"/>
                  <a:pt x="6176769" y="4003606"/>
                  <a:pt x="6179120" y="4005728"/>
                </a:cubicBezTo>
                <a:cubicBezTo>
                  <a:pt x="6181472" y="4007851"/>
                  <a:pt x="6183882" y="4010202"/>
                  <a:pt x="6186348" y="4012784"/>
                </a:cubicBezTo>
                <a:cubicBezTo>
                  <a:pt x="6188815" y="4015365"/>
                  <a:pt x="6191367" y="4017975"/>
                  <a:pt x="6194005" y="4020613"/>
                </a:cubicBezTo>
                <a:cubicBezTo>
                  <a:pt x="6198251" y="4024973"/>
                  <a:pt x="6202839" y="4029017"/>
                  <a:pt x="6207772" y="4032745"/>
                </a:cubicBezTo>
                <a:cubicBezTo>
                  <a:pt x="6212705" y="4036474"/>
                  <a:pt x="6218126" y="4039686"/>
                  <a:pt x="6224034" y="4042382"/>
                </a:cubicBezTo>
                <a:cubicBezTo>
                  <a:pt x="6229943" y="4045078"/>
                  <a:pt x="6236309" y="4047200"/>
                  <a:pt x="6243135" y="4048749"/>
                </a:cubicBezTo>
                <a:cubicBezTo>
                  <a:pt x="6249961" y="4050298"/>
                  <a:pt x="6257390" y="4051072"/>
                  <a:pt x="6265420" y="4051072"/>
                </a:cubicBezTo>
                <a:cubicBezTo>
                  <a:pt x="6266682" y="4051072"/>
                  <a:pt x="6268058" y="4051015"/>
                  <a:pt x="6269550" y="4050900"/>
                </a:cubicBezTo>
                <a:lnTo>
                  <a:pt x="6269550" y="4019237"/>
                </a:lnTo>
                <a:cubicBezTo>
                  <a:pt x="6258652" y="4019237"/>
                  <a:pt x="6249015" y="4017315"/>
                  <a:pt x="6240640" y="4013472"/>
                </a:cubicBezTo>
                <a:cubicBezTo>
                  <a:pt x="6232265" y="4009629"/>
                  <a:pt x="6225440" y="4004897"/>
                  <a:pt x="6220162" y="3999275"/>
                </a:cubicBezTo>
                <a:cubicBezTo>
                  <a:pt x="6216147" y="3995145"/>
                  <a:pt x="6211931" y="3990843"/>
                  <a:pt x="6207514" y="3986369"/>
                </a:cubicBezTo>
                <a:cubicBezTo>
                  <a:pt x="6203098" y="3981895"/>
                  <a:pt x="6198423" y="3977564"/>
                  <a:pt x="6193489" y="3973377"/>
                </a:cubicBezTo>
                <a:cubicBezTo>
                  <a:pt x="6188556" y="3969190"/>
                  <a:pt x="6183394" y="3965318"/>
                  <a:pt x="6178002" y="3961761"/>
                </a:cubicBezTo>
                <a:cubicBezTo>
                  <a:pt x="6172610" y="3958205"/>
                  <a:pt x="6166989" y="3955337"/>
                  <a:pt x="6161138" y="3953157"/>
                </a:cubicBezTo>
                <a:lnTo>
                  <a:pt x="6161138" y="3936293"/>
                </a:lnTo>
                <a:lnTo>
                  <a:pt x="6162491" y="3936293"/>
                </a:lnTo>
                <a:lnTo>
                  <a:pt x="6162491" y="3745281"/>
                </a:lnTo>
                <a:lnTo>
                  <a:pt x="6197275" y="3745281"/>
                </a:lnTo>
                <a:lnTo>
                  <a:pt x="6210675" y="3745281"/>
                </a:lnTo>
                <a:lnTo>
                  <a:pt x="6226873" y="3745281"/>
                </a:lnTo>
                <a:cubicBezTo>
                  <a:pt x="6227562" y="3751935"/>
                  <a:pt x="6228967" y="3757729"/>
                  <a:pt x="6231089" y="3762662"/>
                </a:cubicBezTo>
                <a:cubicBezTo>
                  <a:pt x="6233212" y="3767595"/>
                  <a:pt x="6235707" y="3772069"/>
                  <a:pt x="6238575" y="3776084"/>
                </a:cubicBezTo>
                <a:cubicBezTo>
                  <a:pt x="6241443" y="3780100"/>
                  <a:pt x="6244426" y="3783828"/>
                  <a:pt x="6247524" y="3787270"/>
                </a:cubicBezTo>
                <a:cubicBezTo>
                  <a:pt x="6250621" y="3790711"/>
                  <a:pt x="6253489" y="3794268"/>
                  <a:pt x="6256127" y="3797939"/>
                </a:cubicBezTo>
                <a:cubicBezTo>
                  <a:pt x="6258766" y="3801610"/>
                  <a:pt x="6260946" y="3805539"/>
                  <a:pt x="6262666" y="3809726"/>
                </a:cubicBezTo>
                <a:cubicBezTo>
                  <a:pt x="6264387" y="3813914"/>
                  <a:pt x="6265248" y="3818761"/>
                  <a:pt x="6265248" y="3824267"/>
                </a:cubicBezTo>
                <a:cubicBezTo>
                  <a:pt x="6265248" y="3827365"/>
                  <a:pt x="6264817" y="3830233"/>
                  <a:pt x="6263957" y="3832871"/>
                </a:cubicBezTo>
                <a:cubicBezTo>
                  <a:pt x="6263097" y="3835510"/>
                  <a:pt x="6261892" y="3837805"/>
                  <a:pt x="6260343" y="3839755"/>
                </a:cubicBezTo>
                <a:cubicBezTo>
                  <a:pt x="6258795" y="3841705"/>
                  <a:pt x="6256931" y="3843254"/>
                  <a:pt x="6254751" y="3844401"/>
                </a:cubicBezTo>
                <a:cubicBezTo>
                  <a:pt x="6252572" y="3845548"/>
                  <a:pt x="6250219" y="3846122"/>
                  <a:pt x="6247695" y="3846122"/>
                </a:cubicBezTo>
                <a:cubicBezTo>
                  <a:pt x="6244598" y="3846122"/>
                  <a:pt x="6241128" y="3845950"/>
                  <a:pt x="6237284" y="3845606"/>
                </a:cubicBezTo>
                <a:cubicBezTo>
                  <a:pt x="6233442" y="3845261"/>
                  <a:pt x="6228538" y="3844172"/>
                  <a:pt x="6222571" y="3842336"/>
                </a:cubicBezTo>
                <a:lnTo>
                  <a:pt x="6222571" y="3879506"/>
                </a:lnTo>
                <a:cubicBezTo>
                  <a:pt x="6228307" y="3880882"/>
                  <a:pt x="6232896" y="3881858"/>
                  <a:pt x="6236338" y="3882431"/>
                </a:cubicBezTo>
                <a:cubicBezTo>
                  <a:pt x="6239779" y="3883005"/>
                  <a:pt x="6242762" y="3883292"/>
                  <a:pt x="6245286" y="3883292"/>
                </a:cubicBezTo>
                <a:cubicBezTo>
                  <a:pt x="6255038" y="3883292"/>
                  <a:pt x="6263498" y="3882288"/>
                  <a:pt x="6270668" y="3880280"/>
                </a:cubicBezTo>
                <a:cubicBezTo>
                  <a:pt x="6277839" y="3878273"/>
                  <a:pt x="6283833" y="3875175"/>
                  <a:pt x="6288651" y="3870988"/>
                </a:cubicBezTo>
                <a:cubicBezTo>
                  <a:pt x="6293469" y="3866800"/>
                  <a:pt x="6297140" y="3861437"/>
                  <a:pt x="6299664" y="3854898"/>
                </a:cubicBezTo>
                <a:cubicBezTo>
                  <a:pt x="6302188" y="3848359"/>
                  <a:pt x="6303623" y="3840615"/>
                  <a:pt x="6303966" y="3831667"/>
                </a:cubicBezTo>
                <a:cubicBezTo>
                  <a:pt x="6306835" y="3830979"/>
                  <a:pt x="6309272" y="3830577"/>
                  <a:pt x="6311280" y="3830462"/>
                </a:cubicBezTo>
                <a:cubicBezTo>
                  <a:pt x="6313288" y="3830348"/>
                  <a:pt x="6315037" y="3830290"/>
                  <a:pt x="6316528" y="3830290"/>
                </a:cubicBezTo>
                <a:cubicBezTo>
                  <a:pt x="6319282" y="3830290"/>
                  <a:pt x="6322264" y="3830892"/>
                  <a:pt x="6325477" y="3832097"/>
                </a:cubicBezTo>
                <a:cubicBezTo>
                  <a:pt x="6328689" y="3833302"/>
                  <a:pt x="6332016" y="3835539"/>
                  <a:pt x="6335457" y="3838808"/>
                </a:cubicBezTo>
                <a:cubicBezTo>
                  <a:pt x="6338899" y="3842078"/>
                  <a:pt x="6342370" y="3846610"/>
                  <a:pt x="6345869" y="3852403"/>
                </a:cubicBezTo>
                <a:cubicBezTo>
                  <a:pt x="6349367" y="3858196"/>
                  <a:pt x="6352666" y="3865682"/>
                  <a:pt x="6355763" y="3874860"/>
                </a:cubicBezTo>
                <a:lnTo>
                  <a:pt x="6355763" y="3936293"/>
                </a:lnTo>
                <a:lnTo>
                  <a:pt x="6395686" y="3936293"/>
                </a:lnTo>
                <a:lnTo>
                  <a:pt x="6395686" y="3745281"/>
                </a:lnTo>
                <a:lnTo>
                  <a:pt x="6435400" y="3745281"/>
                </a:lnTo>
                <a:lnTo>
                  <a:pt x="6443869" y="3745281"/>
                </a:lnTo>
                <a:lnTo>
                  <a:pt x="6466375" y="3745281"/>
                </a:lnTo>
                <a:lnTo>
                  <a:pt x="6466375" y="3951780"/>
                </a:lnTo>
                <a:lnTo>
                  <a:pt x="6506642" y="3951780"/>
                </a:lnTo>
                <a:lnTo>
                  <a:pt x="6506642" y="3745281"/>
                </a:lnTo>
                <a:lnTo>
                  <a:pt x="6540175" y="3745281"/>
                </a:lnTo>
                <a:lnTo>
                  <a:pt x="6554825" y="3745281"/>
                </a:lnTo>
                <a:lnTo>
                  <a:pt x="6706751" y="3745281"/>
                </a:lnTo>
                <a:lnTo>
                  <a:pt x="6706751" y="3769717"/>
                </a:lnTo>
                <a:cubicBezTo>
                  <a:pt x="6705489" y="3769488"/>
                  <a:pt x="6703338" y="3769115"/>
                  <a:pt x="6700298" y="3768599"/>
                </a:cubicBezTo>
                <a:cubicBezTo>
                  <a:pt x="6697258" y="3768082"/>
                  <a:pt x="6694189" y="3767824"/>
                  <a:pt x="6691091" y="3767824"/>
                </a:cubicBezTo>
                <a:cubicBezTo>
                  <a:pt x="6685241" y="3767824"/>
                  <a:pt x="6679361" y="3768513"/>
                  <a:pt x="6673453" y="3769889"/>
                </a:cubicBezTo>
                <a:cubicBezTo>
                  <a:pt x="6667545" y="3771266"/>
                  <a:pt x="6662354" y="3773790"/>
                  <a:pt x="6657879" y="3777461"/>
                </a:cubicBezTo>
                <a:cubicBezTo>
                  <a:pt x="6653405" y="3773446"/>
                  <a:pt x="6647813" y="3770262"/>
                  <a:pt x="6641101" y="3767910"/>
                </a:cubicBezTo>
                <a:cubicBezTo>
                  <a:pt x="6634390" y="3765559"/>
                  <a:pt x="6627020" y="3764383"/>
                  <a:pt x="6618989" y="3764383"/>
                </a:cubicBezTo>
                <a:cubicBezTo>
                  <a:pt x="6611532" y="3764383"/>
                  <a:pt x="6604133" y="3765473"/>
                  <a:pt x="6596790" y="3767652"/>
                </a:cubicBezTo>
                <a:cubicBezTo>
                  <a:pt x="6589448" y="3769832"/>
                  <a:pt x="6582881" y="3773302"/>
                  <a:pt x="6577087" y="3778063"/>
                </a:cubicBezTo>
                <a:cubicBezTo>
                  <a:pt x="6571293" y="3782824"/>
                  <a:pt x="6566619" y="3788933"/>
                  <a:pt x="6563062" y="3796390"/>
                </a:cubicBezTo>
                <a:cubicBezTo>
                  <a:pt x="6559506" y="3803847"/>
                  <a:pt x="6557727" y="3812853"/>
                  <a:pt x="6557727" y="3823407"/>
                </a:cubicBezTo>
                <a:cubicBezTo>
                  <a:pt x="6557727" y="3831323"/>
                  <a:pt x="6558731" y="3838579"/>
                  <a:pt x="6560739" y="3845175"/>
                </a:cubicBezTo>
                <a:cubicBezTo>
                  <a:pt x="6562747" y="3851772"/>
                  <a:pt x="6565701" y="3857451"/>
                  <a:pt x="6569601" y="3862211"/>
                </a:cubicBezTo>
                <a:cubicBezTo>
                  <a:pt x="6573502" y="3866973"/>
                  <a:pt x="6578349" y="3870672"/>
                  <a:pt x="6584142" y="3873311"/>
                </a:cubicBezTo>
                <a:cubicBezTo>
                  <a:pt x="6589936" y="3875950"/>
                  <a:pt x="6596618" y="3877269"/>
                  <a:pt x="6604190" y="3877269"/>
                </a:cubicBezTo>
                <a:cubicBezTo>
                  <a:pt x="6608435" y="3877269"/>
                  <a:pt x="6612307" y="3876552"/>
                  <a:pt x="6615805" y="3875118"/>
                </a:cubicBezTo>
                <a:cubicBezTo>
                  <a:pt x="6619304" y="3873684"/>
                  <a:pt x="6622316" y="3871734"/>
                  <a:pt x="6624840" y="3869267"/>
                </a:cubicBezTo>
                <a:cubicBezTo>
                  <a:pt x="6627364" y="3866800"/>
                  <a:pt x="6629343" y="3863846"/>
                  <a:pt x="6630776" y="3860405"/>
                </a:cubicBezTo>
                <a:cubicBezTo>
                  <a:pt x="6632211" y="3856963"/>
                  <a:pt x="6632927" y="3853235"/>
                  <a:pt x="6632927" y="3849219"/>
                </a:cubicBezTo>
                <a:cubicBezTo>
                  <a:pt x="6632927" y="3845663"/>
                  <a:pt x="6632211" y="3842250"/>
                  <a:pt x="6630776" y="3838980"/>
                </a:cubicBezTo>
                <a:cubicBezTo>
                  <a:pt x="6629343" y="3835711"/>
                  <a:pt x="6627392" y="3832814"/>
                  <a:pt x="6624926" y="3830290"/>
                </a:cubicBezTo>
                <a:cubicBezTo>
                  <a:pt x="6622460" y="3827766"/>
                  <a:pt x="6619563" y="3825788"/>
                  <a:pt x="6616235" y="3824353"/>
                </a:cubicBezTo>
                <a:cubicBezTo>
                  <a:pt x="6612909" y="3822919"/>
                  <a:pt x="6609410" y="3822202"/>
                  <a:pt x="6605738" y="3822202"/>
                </a:cubicBezTo>
                <a:cubicBezTo>
                  <a:pt x="6604477" y="3822202"/>
                  <a:pt x="6603301" y="3822231"/>
                  <a:pt x="6602211" y="3822288"/>
                </a:cubicBezTo>
                <a:cubicBezTo>
                  <a:pt x="6601121" y="3822346"/>
                  <a:pt x="6600289" y="3822432"/>
                  <a:pt x="6599716" y="3822546"/>
                </a:cubicBezTo>
                <a:cubicBezTo>
                  <a:pt x="6599027" y="3820596"/>
                  <a:pt x="6598683" y="3818531"/>
                  <a:pt x="6598683" y="3816351"/>
                </a:cubicBezTo>
                <a:cubicBezTo>
                  <a:pt x="6598683" y="3812680"/>
                  <a:pt x="6599343" y="3809755"/>
                  <a:pt x="6600662" y="3807575"/>
                </a:cubicBezTo>
                <a:cubicBezTo>
                  <a:pt x="6601982" y="3805396"/>
                  <a:pt x="6603645" y="3803761"/>
                  <a:pt x="6605652" y="3802671"/>
                </a:cubicBezTo>
                <a:cubicBezTo>
                  <a:pt x="6607660" y="3801581"/>
                  <a:pt x="6609754" y="3800864"/>
                  <a:pt x="6611933" y="3800520"/>
                </a:cubicBezTo>
                <a:cubicBezTo>
                  <a:pt x="6614114" y="3800176"/>
                  <a:pt x="6616063" y="3800004"/>
                  <a:pt x="6617784" y="3800004"/>
                </a:cubicBezTo>
                <a:cubicBezTo>
                  <a:pt x="6620997" y="3800004"/>
                  <a:pt x="6623865" y="3800750"/>
                  <a:pt x="6626388" y="3802241"/>
                </a:cubicBezTo>
                <a:cubicBezTo>
                  <a:pt x="6628913" y="3803732"/>
                  <a:pt x="6631035" y="3805797"/>
                  <a:pt x="6632755" y="3808436"/>
                </a:cubicBezTo>
                <a:cubicBezTo>
                  <a:pt x="6634476" y="3811074"/>
                  <a:pt x="6635767" y="3814172"/>
                  <a:pt x="6636627" y="3817728"/>
                </a:cubicBezTo>
                <a:cubicBezTo>
                  <a:pt x="6637488" y="3821285"/>
                  <a:pt x="6637918" y="3825070"/>
                  <a:pt x="6637918" y="3829086"/>
                </a:cubicBezTo>
                <a:lnTo>
                  <a:pt x="6675260" y="3829086"/>
                </a:lnTo>
                <a:cubicBezTo>
                  <a:pt x="6675260" y="3825300"/>
                  <a:pt x="6675489" y="3821830"/>
                  <a:pt x="6675948" y="3818675"/>
                </a:cubicBezTo>
                <a:cubicBezTo>
                  <a:pt x="6676407" y="3815520"/>
                  <a:pt x="6677268" y="3812824"/>
                  <a:pt x="6678529" y="3810587"/>
                </a:cubicBezTo>
                <a:cubicBezTo>
                  <a:pt x="6679791" y="3808350"/>
                  <a:pt x="6681484" y="3806600"/>
                  <a:pt x="6683606" y="3805338"/>
                </a:cubicBezTo>
                <a:cubicBezTo>
                  <a:pt x="6685728" y="3804076"/>
                  <a:pt x="6688453" y="3803445"/>
                  <a:pt x="6691780" y="3803445"/>
                </a:cubicBezTo>
                <a:cubicBezTo>
                  <a:pt x="6696828" y="3803445"/>
                  <a:pt x="6700585" y="3805396"/>
                  <a:pt x="6703051" y="3809296"/>
                </a:cubicBezTo>
                <a:cubicBezTo>
                  <a:pt x="6705518" y="3813197"/>
                  <a:pt x="6706751" y="3818703"/>
                  <a:pt x="6706751" y="3825816"/>
                </a:cubicBezTo>
                <a:lnTo>
                  <a:pt x="6706751" y="3936293"/>
                </a:lnTo>
                <a:lnTo>
                  <a:pt x="6746674" y="3936293"/>
                </a:lnTo>
                <a:lnTo>
                  <a:pt x="6746674" y="3745281"/>
                </a:lnTo>
                <a:lnTo>
                  <a:pt x="6778300" y="3745281"/>
                </a:lnTo>
                <a:lnTo>
                  <a:pt x="6794857" y="3745281"/>
                </a:lnTo>
                <a:lnTo>
                  <a:pt x="6812372" y="3745281"/>
                </a:lnTo>
                <a:cubicBezTo>
                  <a:pt x="6816617" y="3745281"/>
                  <a:pt x="6821235" y="3746888"/>
                  <a:pt x="6826225" y="3750100"/>
                </a:cubicBezTo>
                <a:cubicBezTo>
                  <a:pt x="6831215" y="3753312"/>
                  <a:pt x="6836091" y="3757442"/>
                  <a:pt x="6840852" y="3762490"/>
                </a:cubicBezTo>
                <a:cubicBezTo>
                  <a:pt x="6845613" y="3767538"/>
                  <a:pt x="6850030" y="3773274"/>
                  <a:pt x="6854102" y="3779698"/>
                </a:cubicBezTo>
                <a:cubicBezTo>
                  <a:pt x="6858175" y="3786123"/>
                  <a:pt x="6861359" y="3792490"/>
                  <a:pt x="6863653" y="3798799"/>
                </a:cubicBezTo>
                <a:cubicBezTo>
                  <a:pt x="6860900" y="3798685"/>
                  <a:pt x="6858548" y="3798627"/>
                  <a:pt x="6856598" y="3798627"/>
                </a:cubicBezTo>
                <a:cubicBezTo>
                  <a:pt x="6849370" y="3798627"/>
                  <a:pt x="6842487" y="3799832"/>
                  <a:pt x="6835948" y="3802241"/>
                </a:cubicBezTo>
                <a:cubicBezTo>
                  <a:pt x="6829409" y="3804650"/>
                  <a:pt x="6823787" y="3808005"/>
                  <a:pt x="6819084" y="3812308"/>
                </a:cubicBezTo>
                <a:cubicBezTo>
                  <a:pt x="6814380" y="3816610"/>
                  <a:pt x="6810709" y="3821686"/>
                  <a:pt x="6808070" y="3827537"/>
                </a:cubicBezTo>
                <a:cubicBezTo>
                  <a:pt x="6805432" y="3833388"/>
                  <a:pt x="6804112" y="3839697"/>
                  <a:pt x="6804112" y="3846466"/>
                </a:cubicBezTo>
                <a:cubicBezTo>
                  <a:pt x="6804112" y="3854611"/>
                  <a:pt x="6805547" y="3861953"/>
                  <a:pt x="6808414" y="3868492"/>
                </a:cubicBezTo>
                <a:cubicBezTo>
                  <a:pt x="6811283" y="3875032"/>
                  <a:pt x="6815212" y="3880596"/>
                  <a:pt x="6820202" y="3885185"/>
                </a:cubicBezTo>
                <a:cubicBezTo>
                  <a:pt x="6825193" y="3889773"/>
                  <a:pt x="6831043" y="3893272"/>
                  <a:pt x="6837755" y="3895682"/>
                </a:cubicBezTo>
                <a:cubicBezTo>
                  <a:pt x="6844466" y="3898091"/>
                  <a:pt x="6851665" y="3899295"/>
                  <a:pt x="6859351" y="3899295"/>
                </a:cubicBezTo>
                <a:cubicBezTo>
                  <a:pt x="6868070" y="3899295"/>
                  <a:pt x="6875556" y="3897804"/>
                  <a:pt x="6881808" y="3894821"/>
                </a:cubicBezTo>
                <a:cubicBezTo>
                  <a:pt x="6888060" y="3891838"/>
                  <a:pt x="6893165" y="3888024"/>
                  <a:pt x="6897123" y="3883378"/>
                </a:cubicBezTo>
                <a:cubicBezTo>
                  <a:pt x="6901081" y="3878731"/>
                  <a:pt x="6903978" y="3873598"/>
                  <a:pt x="6905813" y="3867976"/>
                </a:cubicBezTo>
                <a:cubicBezTo>
                  <a:pt x="6907649" y="3862355"/>
                  <a:pt x="6908566" y="3856963"/>
                  <a:pt x="6908566" y="3851800"/>
                </a:cubicBezTo>
                <a:cubicBezTo>
                  <a:pt x="6913270" y="3854324"/>
                  <a:pt x="6918060" y="3858196"/>
                  <a:pt x="6922935" y="3863416"/>
                </a:cubicBezTo>
                <a:cubicBezTo>
                  <a:pt x="6927811" y="3868636"/>
                  <a:pt x="6932257" y="3874200"/>
                  <a:pt x="6936272" y="3880108"/>
                </a:cubicBezTo>
                <a:cubicBezTo>
                  <a:pt x="6940287" y="3886016"/>
                  <a:pt x="6943643" y="3891724"/>
                  <a:pt x="6946339" y="3897230"/>
                </a:cubicBezTo>
                <a:cubicBezTo>
                  <a:pt x="6949035" y="3902737"/>
                  <a:pt x="6950670" y="3906982"/>
                  <a:pt x="6951243" y="3909964"/>
                </a:cubicBezTo>
                <a:lnTo>
                  <a:pt x="6951243" y="3936293"/>
                </a:lnTo>
                <a:lnTo>
                  <a:pt x="6991166" y="3936293"/>
                </a:lnTo>
                <a:lnTo>
                  <a:pt x="6991166" y="3745281"/>
                </a:lnTo>
                <a:lnTo>
                  <a:pt x="7039349" y="3745281"/>
                </a:lnTo>
                <a:lnTo>
                  <a:pt x="7039349" y="3715171"/>
                </a:lnTo>
                <a:lnTo>
                  <a:pt x="7070519" y="3781333"/>
                </a:lnTo>
                <a:cubicBezTo>
                  <a:pt x="7078435" y="3806399"/>
                  <a:pt x="7082393" y="3830118"/>
                  <a:pt x="7082393" y="3852489"/>
                </a:cubicBezTo>
                <a:cubicBezTo>
                  <a:pt x="7082393" y="3863732"/>
                  <a:pt x="7081390" y="3875491"/>
                  <a:pt x="7079382" y="3887766"/>
                </a:cubicBezTo>
                <a:cubicBezTo>
                  <a:pt x="7077374" y="3900041"/>
                  <a:pt x="7074391" y="3912574"/>
                  <a:pt x="7070433" y="3925366"/>
                </a:cubicBezTo>
                <a:cubicBezTo>
                  <a:pt x="7066475" y="3938157"/>
                  <a:pt x="7061514" y="3951121"/>
                  <a:pt x="7055548" y="3964256"/>
                </a:cubicBezTo>
                <a:cubicBezTo>
                  <a:pt x="7049583" y="3977392"/>
                  <a:pt x="7042642" y="3990327"/>
                  <a:pt x="7034726" y="4003061"/>
                </a:cubicBezTo>
                <a:lnTo>
                  <a:pt x="7068454" y="4003061"/>
                </a:lnTo>
                <a:cubicBezTo>
                  <a:pt x="7077518" y="3991359"/>
                  <a:pt x="7085434" y="3979228"/>
                  <a:pt x="7092202" y="3966666"/>
                </a:cubicBezTo>
                <a:cubicBezTo>
                  <a:pt x="7098971" y="3954104"/>
                  <a:pt x="7104621" y="3941398"/>
                  <a:pt x="7109152" y="3928549"/>
                </a:cubicBezTo>
                <a:cubicBezTo>
                  <a:pt x="7113684" y="3915701"/>
                  <a:pt x="7117068" y="3902881"/>
                  <a:pt x="7119305" y="3890089"/>
                </a:cubicBezTo>
                <a:cubicBezTo>
                  <a:pt x="7121542" y="3877297"/>
                  <a:pt x="7122660" y="3864764"/>
                  <a:pt x="7122660" y="3852489"/>
                </a:cubicBezTo>
                <a:cubicBezTo>
                  <a:pt x="7122660" y="3840329"/>
                  <a:pt x="7121513" y="3827996"/>
                  <a:pt x="7119219" y="3815491"/>
                </a:cubicBezTo>
                <a:cubicBezTo>
                  <a:pt x="7116925" y="3802987"/>
                  <a:pt x="7113512" y="3790539"/>
                  <a:pt x="7108980" y="3778149"/>
                </a:cubicBezTo>
                <a:cubicBezTo>
                  <a:pt x="7104449" y="3765759"/>
                  <a:pt x="7098798" y="3753455"/>
                  <a:pt x="7092030" y="3741237"/>
                </a:cubicBezTo>
                <a:cubicBezTo>
                  <a:pt x="7085262" y="3729020"/>
                  <a:pt x="7077403" y="3717060"/>
                  <a:pt x="7068454" y="3705358"/>
                </a:cubicBezTo>
                <a:lnTo>
                  <a:pt x="7034726" y="3705358"/>
                </a:lnTo>
                <a:lnTo>
                  <a:pt x="7036510" y="3709144"/>
                </a:lnTo>
                <a:lnTo>
                  <a:pt x="6794857" y="3709144"/>
                </a:lnTo>
                <a:lnTo>
                  <a:pt x="6778300" y="3709144"/>
                </a:lnTo>
                <a:lnTo>
                  <a:pt x="6554825" y="3709144"/>
                </a:lnTo>
                <a:lnTo>
                  <a:pt x="6540175" y="3709144"/>
                </a:lnTo>
                <a:lnTo>
                  <a:pt x="6516967" y="3709144"/>
                </a:lnTo>
                <a:cubicBezTo>
                  <a:pt x="6510658" y="3709144"/>
                  <a:pt x="6505839" y="3706735"/>
                  <a:pt x="6502512" y="3701917"/>
                </a:cubicBezTo>
                <a:cubicBezTo>
                  <a:pt x="6499186" y="3697098"/>
                  <a:pt x="6497522" y="3690559"/>
                  <a:pt x="6497522" y="3682299"/>
                </a:cubicBezTo>
                <a:cubicBezTo>
                  <a:pt x="6497522" y="3676793"/>
                  <a:pt x="6498841" y="3672032"/>
                  <a:pt x="6501480" y="3668016"/>
                </a:cubicBezTo>
                <a:cubicBezTo>
                  <a:pt x="6504118" y="3664001"/>
                  <a:pt x="6507761" y="3660703"/>
                  <a:pt x="6512407" y="3658122"/>
                </a:cubicBezTo>
                <a:cubicBezTo>
                  <a:pt x="6517053" y="3655540"/>
                  <a:pt x="6522531" y="3653647"/>
                  <a:pt x="6528841" y="3652443"/>
                </a:cubicBezTo>
                <a:cubicBezTo>
                  <a:pt x="6535151" y="3651238"/>
                  <a:pt x="6541977" y="3650636"/>
                  <a:pt x="6549319" y="3650636"/>
                </a:cubicBezTo>
                <a:cubicBezTo>
                  <a:pt x="6557808" y="3650636"/>
                  <a:pt x="6566441" y="3651410"/>
                  <a:pt x="6575217" y="3652959"/>
                </a:cubicBezTo>
                <a:cubicBezTo>
                  <a:pt x="6583993" y="3654508"/>
                  <a:pt x="6592769" y="3656946"/>
                  <a:pt x="6601546" y="3660273"/>
                </a:cubicBezTo>
                <a:cubicBezTo>
                  <a:pt x="6610322" y="3663600"/>
                  <a:pt x="6619012" y="3667988"/>
                  <a:pt x="6627616" y="3673437"/>
                </a:cubicBezTo>
                <a:cubicBezTo>
                  <a:pt x="6636220" y="3678886"/>
                  <a:pt x="6644652" y="3685454"/>
                  <a:pt x="6652912" y="3693140"/>
                </a:cubicBezTo>
                <a:lnTo>
                  <a:pt x="6678208" y="3665779"/>
                </a:lnTo>
                <a:cubicBezTo>
                  <a:pt x="6667195" y="3656028"/>
                  <a:pt x="6656526" y="3647854"/>
                  <a:pt x="6646201" y="3641258"/>
                </a:cubicBezTo>
                <a:cubicBezTo>
                  <a:pt x="6635876" y="3634661"/>
                  <a:pt x="6625523" y="3629384"/>
                  <a:pt x="6615140" y="3625426"/>
                </a:cubicBezTo>
                <a:cubicBezTo>
                  <a:pt x="6604758" y="3621468"/>
                  <a:pt x="6594118" y="3618657"/>
                  <a:pt x="6583219" y="3616994"/>
                </a:cubicBezTo>
                <a:cubicBezTo>
                  <a:pt x="6572321" y="3615331"/>
                  <a:pt x="6560791" y="3614499"/>
                  <a:pt x="6548630" y="3614499"/>
                </a:cubicBezTo>
                <a:close/>
                <a:moveTo>
                  <a:pt x="2237192" y="3594537"/>
                </a:moveTo>
                <a:cubicBezTo>
                  <a:pt x="2221820" y="3594537"/>
                  <a:pt x="2207508" y="3595828"/>
                  <a:pt x="2194258" y="3598409"/>
                </a:cubicBezTo>
                <a:cubicBezTo>
                  <a:pt x="2181008" y="3600990"/>
                  <a:pt x="2169478" y="3604748"/>
                  <a:pt x="2159669" y="3609680"/>
                </a:cubicBezTo>
                <a:cubicBezTo>
                  <a:pt x="2149860" y="3614614"/>
                  <a:pt x="2142174" y="3620665"/>
                  <a:pt x="2136610" y="3627835"/>
                </a:cubicBezTo>
                <a:cubicBezTo>
                  <a:pt x="2131046" y="3635005"/>
                  <a:pt x="2128264" y="3643122"/>
                  <a:pt x="2128264" y="3652185"/>
                </a:cubicBezTo>
                <a:cubicBezTo>
                  <a:pt x="2128264" y="3658495"/>
                  <a:pt x="2129182" y="3664173"/>
                  <a:pt x="2131017" y="3669221"/>
                </a:cubicBezTo>
                <a:cubicBezTo>
                  <a:pt x="2132853" y="3674269"/>
                  <a:pt x="2135893" y="3678542"/>
                  <a:pt x="2140138" y="3682041"/>
                </a:cubicBezTo>
                <a:cubicBezTo>
                  <a:pt x="2144382" y="3685540"/>
                  <a:pt x="2150004" y="3688236"/>
                  <a:pt x="2157002" y="3690129"/>
                </a:cubicBezTo>
                <a:cubicBezTo>
                  <a:pt x="2164000" y="3692022"/>
                  <a:pt x="2172604" y="3692968"/>
                  <a:pt x="2182814" y="3692968"/>
                </a:cubicBezTo>
                <a:lnTo>
                  <a:pt x="2211208" y="3692968"/>
                </a:lnTo>
                <a:cubicBezTo>
                  <a:pt x="2214649" y="3692968"/>
                  <a:pt x="2217345" y="3693456"/>
                  <a:pt x="2219296" y="3694431"/>
                </a:cubicBezTo>
                <a:cubicBezTo>
                  <a:pt x="2221246" y="3695406"/>
                  <a:pt x="2222680" y="3696697"/>
                  <a:pt x="2223598" y="3698303"/>
                </a:cubicBezTo>
                <a:cubicBezTo>
                  <a:pt x="2224516" y="3699909"/>
                  <a:pt x="2225061" y="3701687"/>
                  <a:pt x="2225233" y="3703637"/>
                </a:cubicBezTo>
                <a:lnTo>
                  <a:pt x="2225483" y="3709144"/>
                </a:lnTo>
                <a:lnTo>
                  <a:pt x="2015801" y="3709144"/>
                </a:lnTo>
                <a:lnTo>
                  <a:pt x="2015801" y="3745281"/>
                </a:lnTo>
                <a:lnTo>
                  <a:pt x="2112167" y="3745281"/>
                </a:lnTo>
                <a:cubicBezTo>
                  <a:pt x="2101498" y="3762375"/>
                  <a:pt x="2095819" y="3786237"/>
                  <a:pt x="2095131" y="3816868"/>
                </a:cubicBezTo>
                <a:lnTo>
                  <a:pt x="2131613" y="3816868"/>
                </a:lnTo>
                <a:cubicBezTo>
                  <a:pt x="2138037" y="3816868"/>
                  <a:pt x="2143315" y="3817757"/>
                  <a:pt x="2147444" y="3819535"/>
                </a:cubicBezTo>
                <a:cubicBezTo>
                  <a:pt x="2151574" y="3821313"/>
                  <a:pt x="2154844" y="3823780"/>
                  <a:pt x="2157253" y="3826935"/>
                </a:cubicBezTo>
                <a:cubicBezTo>
                  <a:pt x="2159663" y="3830090"/>
                  <a:pt x="2161325" y="3833789"/>
                  <a:pt x="2162243" y="3838034"/>
                </a:cubicBezTo>
                <a:cubicBezTo>
                  <a:pt x="2163161" y="3842279"/>
                  <a:pt x="2163620" y="3846868"/>
                  <a:pt x="2163620" y="3851800"/>
                </a:cubicBezTo>
                <a:cubicBezTo>
                  <a:pt x="2163620" y="3858340"/>
                  <a:pt x="2162788" y="3864047"/>
                  <a:pt x="2161125" y="3868923"/>
                </a:cubicBezTo>
                <a:cubicBezTo>
                  <a:pt x="2159462" y="3873799"/>
                  <a:pt x="2157167" y="3877843"/>
                  <a:pt x="2154242" y="3881055"/>
                </a:cubicBezTo>
                <a:cubicBezTo>
                  <a:pt x="2151316" y="3884267"/>
                  <a:pt x="2147903" y="3886647"/>
                  <a:pt x="2144003" y="3888196"/>
                </a:cubicBezTo>
                <a:cubicBezTo>
                  <a:pt x="2140102" y="3889745"/>
                  <a:pt x="2135857" y="3890519"/>
                  <a:pt x="2131269" y="3890519"/>
                </a:cubicBezTo>
                <a:cubicBezTo>
                  <a:pt x="2121976" y="3890519"/>
                  <a:pt x="2113744" y="3888311"/>
                  <a:pt x="2106575" y="3883894"/>
                </a:cubicBezTo>
                <a:cubicBezTo>
                  <a:pt x="2099405" y="3879477"/>
                  <a:pt x="2092779" y="3872393"/>
                  <a:pt x="2086699" y="3862642"/>
                </a:cubicBezTo>
                <a:cubicBezTo>
                  <a:pt x="2081307" y="3854152"/>
                  <a:pt x="2076861" y="3845032"/>
                  <a:pt x="2073363" y="3835281"/>
                </a:cubicBezTo>
                <a:cubicBezTo>
                  <a:pt x="2069863" y="3825529"/>
                  <a:pt x="2067311" y="3815147"/>
                  <a:pt x="2065705" y="3804134"/>
                </a:cubicBezTo>
                <a:lnTo>
                  <a:pt x="2028019" y="3811189"/>
                </a:lnTo>
                <a:cubicBezTo>
                  <a:pt x="2031116" y="3827594"/>
                  <a:pt x="2035246" y="3842250"/>
                  <a:pt x="2040409" y="3855156"/>
                </a:cubicBezTo>
                <a:cubicBezTo>
                  <a:pt x="2045571" y="3868062"/>
                  <a:pt x="2051652" y="3879449"/>
                  <a:pt x="2058650" y="3889314"/>
                </a:cubicBezTo>
                <a:cubicBezTo>
                  <a:pt x="2063124" y="3895739"/>
                  <a:pt x="2068143" y="3901332"/>
                  <a:pt x="2073707" y="3906093"/>
                </a:cubicBezTo>
                <a:cubicBezTo>
                  <a:pt x="2079271" y="3910854"/>
                  <a:pt x="2085179" y="3914840"/>
                  <a:pt x="2091431" y="3918052"/>
                </a:cubicBezTo>
                <a:cubicBezTo>
                  <a:pt x="2097684" y="3921265"/>
                  <a:pt x="2104165" y="3923674"/>
                  <a:pt x="2110877" y="3925280"/>
                </a:cubicBezTo>
                <a:cubicBezTo>
                  <a:pt x="2117588" y="3926886"/>
                  <a:pt x="2124385" y="3927689"/>
                  <a:pt x="2131269" y="3927689"/>
                </a:cubicBezTo>
                <a:cubicBezTo>
                  <a:pt x="2140905" y="3927689"/>
                  <a:pt x="2150169" y="3926054"/>
                  <a:pt x="2159060" y="3922785"/>
                </a:cubicBezTo>
                <a:cubicBezTo>
                  <a:pt x="2167951" y="3919515"/>
                  <a:pt x="2175752" y="3914668"/>
                  <a:pt x="2182463" y="3908244"/>
                </a:cubicBezTo>
                <a:cubicBezTo>
                  <a:pt x="2189175" y="3901819"/>
                  <a:pt x="2194537" y="3893875"/>
                  <a:pt x="2198553" y="3884410"/>
                </a:cubicBezTo>
                <a:cubicBezTo>
                  <a:pt x="2202568" y="3874946"/>
                  <a:pt x="2204576" y="3864076"/>
                  <a:pt x="2204576" y="3851800"/>
                </a:cubicBezTo>
                <a:cubicBezTo>
                  <a:pt x="2204576" y="3841476"/>
                  <a:pt x="2203027" y="3831954"/>
                  <a:pt x="2199930" y="3823235"/>
                </a:cubicBezTo>
                <a:cubicBezTo>
                  <a:pt x="2196832" y="3814516"/>
                  <a:pt x="2192444" y="3807031"/>
                  <a:pt x="2186765" y="3800778"/>
                </a:cubicBezTo>
                <a:cubicBezTo>
                  <a:pt x="2181087" y="3794526"/>
                  <a:pt x="2174232" y="3789621"/>
                  <a:pt x="2166202" y="3786065"/>
                </a:cubicBezTo>
                <a:cubicBezTo>
                  <a:pt x="2158171" y="3782509"/>
                  <a:pt x="2149280" y="3780730"/>
                  <a:pt x="2139529" y="3780730"/>
                </a:cubicBezTo>
                <a:lnTo>
                  <a:pt x="2136775" y="3780730"/>
                </a:lnTo>
                <a:cubicBezTo>
                  <a:pt x="2137349" y="3777174"/>
                  <a:pt x="2138324" y="3773675"/>
                  <a:pt x="2139701" y="3770233"/>
                </a:cubicBezTo>
                <a:cubicBezTo>
                  <a:pt x="2141077" y="3766792"/>
                  <a:pt x="2142683" y="3763551"/>
                  <a:pt x="2144519" y="3760511"/>
                </a:cubicBezTo>
                <a:cubicBezTo>
                  <a:pt x="2146355" y="3757471"/>
                  <a:pt x="2148391" y="3754660"/>
                  <a:pt x="2150628" y="3752079"/>
                </a:cubicBezTo>
                <a:cubicBezTo>
                  <a:pt x="2152865" y="3749497"/>
                  <a:pt x="2155131" y="3747232"/>
                  <a:pt x="2157425" y="3745281"/>
                </a:cubicBezTo>
                <a:lnTo>
                  <a:pt x="2182721" y="3745281"/>
                </a:lnTo>
                <a:cubicBezTo>
                  <a:pt x="2183868" y="3751821"/>
                  <a:pt x="2185962" y="3758790"/>
                  <a:pt x="2189002" y="3766189"/>
                </a:cubicBezTo>
                <a:cubicBezTo>
                  <a:pt x="2192043" y="3773589"/>
                  <a:pt x="2195771" y="3780644"/>
                  <a:pt x="2200187" y="3787356"/>
                </a:cubicBezTo>
                <a:cubicBezTo>
                  <a:pt x="2204604" y="3794067"/>
                  <a:pt x="2209537" y="3800147"/>
                  <a:pt x="2214987" y="3805596"/>
                </a:cubicBezTo>
                <a:cubicBezTo>
                  <a:pt x="2220436" y="3811046"/>
                  <a:pt x="2226258" y="3815147"/>
                  <a:pt x="2232453" y="3817900"/>
                </a:cubicBezTo>
                <a:lnTo>
                  <a:pt x="2232453" y="3936293"/>
                </a:lnTo>
                <a:lnTo>
                  <a:pt x="2272376" y="3936293"/>
                </a:lnTo>
                <a:lnTo>
                  <a:pt x="2272376" y="3787614"/>
                </a:lnTo>
                <a:lnTo>
                  <a:pt x="2256544" y="3787614"/>
                </a:lnTo>
                <a:cubicBezTo>
                  <a:pt x="2252530" y="3787614"/>
                  <a:pt x="2248686" y="3786295"/>
                  <a:pt x="2245015" y="3783656"/>
                </a:cubicBezTo>
                <a:cubicBezTo>
                  <a:pt x="2241344" y="3781017"/>
                  <a:pt x="2238046" y="3777662"/>
                  <a:pt x="2235121" y="3773589"/>
                </a:cubicBezTo>
                <a:cubicBezTo>
                  <a:pt x="2232195" y="3769517"/>
                  <a:pt x="2229671" y="3764985"/>
                  <a:pt x="2227549" y="3759994"/>
                </a:cubicBezTo>
                <a:cubicBezTo>
                  <a:pt x="2225427" y="3755004"/>
                  <a:pt x="2223849" y="3750100"/>
                  <a:pt x="2222816" y="3745281"/>
                </a:cubicBezTo>
                <a:lnTo>
                  <a:pt x="2301551" y="3745281"/>
                </a:lnTo>
                <a:lnTo>
                  <a:pt x="2311955" y="3745281"/>
                </a:lnTo>
                <a:lnTo>
                  <a:pt x="2332526" y="3745281"/>
                </a:lnTo>
                <a:lnTo>
                  <a:pt x="2332526" y="3951780"/>
                </a:lnTo>
                <a:lnTo>
                  <a:pt x="2372449" y="3951780"/>
                </a:lnTo>
                <a:lnTo>
                  <a:pt x="2372449" y="3745281"/>
                </a:lnTo>
                <a:lnTo>
                  <a:pt x="2406326" y="3745281"/>
                </a:lnTo>
                <a:lnTo>
                  <a:pt x="2420632" y="3745281"/>
                </a:lnTo>
                <a:lnTo>
                  <a:pt x="2558963" y="3745281"/>
                </a:lnTo>
                <a:lnTo>
                  <a:pt x="2558963" y="3763694"/>
                </a:lnTo>
                <a:cubicBezTo>
                  <a:pt x="2549786" y="3763924"/>
                  <a:pt x="2540436" y="3764583"/>
                  <a:pt x="2530914" y="3765673"/>
                </a:cubicBezTo>
                <a:cubicBezTo>
                  <a:pt x="2521392" y="3766763"/>
                  <a:pt x="2512071" y="3768570"/>
                  <a:pt x="2502951" y="3771094"/>
                </a:cubicBezTo>
                <a:cubicBezTo>
                  <a:pt x="2493830" y="3773618"/>
                  <a:pt x="2485111" y="3777002"/>
                  <a:pt x="2476794" y="3781247"/>
                </a:cubicBezTo>
                <a:cubicBezTo>
                  <a:pt x="2468477" y="3785491"/>
                  <a:pt x="2460934" y="3790769"/>
                  <a:pt x="2454166" y="3797078"/>
                </a:cubicBezTo>
                <a:cubicBezTo>
                  <a:pt x="2447397" y="3803388"/>
                  <a:pt x="2441603" y="3810931"/>
                  <a:pt x="2436785" y="3819707"/>
                </a:cubicBezTo>
                <a:cubicBezTo>
                  <a:pt x="2431966" y="3828483"/>
                  <a:pt x="2428524" y="3838722"/>
                  <a:pt x="2426460" y="3850424"/>
                </a:cubicBezTo>
                <a:cubicBezTo>
                  <a:pt x="2433228" y="3850998"/>
                  <a:pt x="2440628" y="3852030"/>
                  <a:pt x="2448659" y="3853521"/>
                </a:cubicBezTo>
                <a:cubicBezTo>
                  <a:pt x="2456689" y="3855013"/>
                  <a:pt x="2464892" y="3856963"/>
                  <a:pt x="2473266" y="3859372"/>
                </a:cubicBezTo>
                <a:cubicBezTo>
                  <a:pt x="2481641" y="3861781"/>
                  <a:pt x="2490016" y="3864649"/>
                  <a:pt x="2498390" y="3867976"/>
                </a:cubicBezTo>
                <a:cubicBezTo>
                  <a:pt x="2506765" y="3871303"/>
                  <a:pt x="2514738" y="3875089"/>
                  <a:pt x="2522310" y="3879334"/>
                </a:cubicBezTo>
                <a:cubicBezTo>
                  <a:pt x="2529881" y="3883578"/>
                  <a:pt x="2536822" y="3888225"/>
                  <a:pt x="2543132" y="3893272"/>
                </a:cubicBezTo>
                <a:cubicBezTo>
                  <a:pt x="2549441" y="3898320"/>
                  <a:pt x="2554719" y="3903769"/>
                  <a:pt x="2558963" y="3909620"/>
                </a:cubicBezTo>
                <a:lnTo>
                  <a:pt x="2558963" y="3936293"/>
                </a:lnTo>
                <a:lnTo>
                  <a:pt x="2598887" y="3936293"/>
                </a:lnTo>
                <a:lnTo>
                  <a:pt x="2598887" y="3745281"/>
                </a:lnTo>
                <a:lnTo>
                  <a:pt x="2634926" y="3745281"/>
                </a:lnTo>
                <a:lnTo>
                  <a:pt x="2647070" y="3745281"/>
                </a:lnTo>
                <a:lnTo>
                  <a:pt x="2795135" y="3745281"/>
                </a:lnTo>
                <a:lnTo>
                  <a:pt x="2795135" y="3800348"/>
                </a:lnTo>
                <a:cubicBezTo>
                  <a:pt x="2792038" y="3796103"/>
                  <a:pt x="2788338" y="3791916"/>
                  <a:pt x="2784036" y="3787786"/>
                </a:cubicBezTo>
                <a:cubicBezTo>
                  <a:pt x="2779733" y="3783656"/>
                  <a:pt x="2774858" y="3779985"/>
                  <a:pt x="2769409" y="3776773"/>
                </a:cubicBezTo>
                <a:cubicBezTo>
                  <a:pt x="2763960" y="3773560"/>
                  <a:pt x="2757879" y="3770950"/>
                  <a:pt x="2751168" y="3768943"/>
                </a:cubicBezTo>
                <a:cubicBezTo>
                  <a:pt x="2744457" y="3766935"/>
                  <a:pt x="2737143" y="3765931"/>
                  <a:pt x="2729227" y="3765931"/>
                </a:cubicBezTo>
                <a:cubicBezTo>
                  <a:pt x="2719017" y="3765931"/>
                  <a:pt x="2709466" y="3767394"/>
                  <a:pt x="2700575" y="3770319"/>
                </a:cubicBezTo>
                <a:cubicBezTo>
                  <a:pt x="2691685" y="3773245"/>
                  <a:pt x="2683941" y="3777490"/>
                  <a:pt x="2677344" y="3783054"/>
                </a:cubicBezTo>
                <a:cubicBezTo>
                  <a:pt x="2670748" y="3788618"/>
                  <a:pt x="2665557" y="3795386"/>
                  <a:pt x="2661771" y="3803359"/>
                </a:cubicBezTo>
                <a:cubicBezTo>
                  <a:pt x="2657985" y="3811333"/>
                  <a:pt x="2656093" y="3820367"/>
                  <a:pt x="2656093" y="3830462"/>
                </a:cubicBezTo>
                <a:cubicBezTo>
                  <a:pt x="2656093" y="3837575"/>
                  <a:pt x="2656953" y="3843913"/>
                  <a:pt x="2658673" y="3849477"/>
                </a:cubicBezTo>
                <a:cubicBezTo>
                  <a:pt x="2660394" y="3855042"/>
                  <a:pt x="2662718" y="3859974"/>
                  <a:pt x="2665643" y="3864276"/>
                </a:cubicBezTo>
                <a:cubicBezTo>
                  <a:pt x="2668568" y="3868579"/>
                  <a:pt x="2671953" y="3872250"/>
                  <a:pt x="2675796" y="3875290"/>
                </a:cubicBezTo>
                <a:cubicBezTo>
                  <a:pt x="2679639" y="3878330"/>
                  <a:pt x="2683626" y="3880796"/>
                  <a:pt x="2687755" y="3882689"/>
                </a:cubicBezTo>
                <a:cubicBezTo>
                  <a:pt x="2691885" y="3884582"/>
                  <a:pt x="2696073" y="3885988"/>
                  <a:pt x="2700318" y="3886905"/>
                </a:cubicBezTo>
                <a:cubicBezTo>
                  <a:pt x="2704562" y="3887823"/>
                  <a:pt x="2708520" y="3888282"/>
                  <a:pt x="2712191" y="3888282"/>
                </a:cubicBezTo>
                <a:cubicBezTo>
                  <a:pt x="2719648" y="3888282"/>
                  <a:pt x="2726532" y="3887594"/>
                  <a:pt x="2732841" y="3886217"/>
                </a:cubicBezTo>
                <a:cubicBezTo>
                  <a:pt x="2739151" y="3884840"/>
                  <a:pt x="2744572" y="3882661"/>
                  <a:pt x="2749103" y="3879678"/>
                </a:cubicBezTo>
                <a:cubicBezTo>
                  <a:pt x="2753634" y="3876695"/>
                  <a:pt x="2757191" y="3872766"/>
                  <a:pt x="2759772" y="3867890"/>
                </a:cubicBezTo>
                <a:cubicBezTo>
                  <a:pt x="2762353" y="3863015"/>
                  <a:pt x="2763644" y="3857021"/>
                  <a:pt x="2763644" y="3849908"/>
                </a:cubicBezTo>
                <a:cubicBezTo>
                  <a:pt x="2763644" y="3846351"/>
                  <a:pt x="2762956" y="3842881"/>
                  <a:pt x="2761579" y="3839497"/>
                </a:cubicBezTo>
                <a:cubicBezTo>
                  <a:pt x="2760202" y="3836112"/>
                  <a:pt x="2758280" y="3833101"/>
                  <a:pt x="2755814" y="3830462"/>
                </a:cubicBezTo>
                <a:cubicBezTo>
                  <a:pt x="2753347" y="3827824"/>
                  <a:pt x="2750394" y="3825702"/>
                  <a:pt x="2746952" y="3824095"/>
                </a:cubicBezTo>
                <a:cubicBezTo>
                  <a:pt x="2743510" y="3822489"/>
                  <a:pt x="2739667" y="3821686"/>
                  <a:pt x="2735422" y="3821686"/>
                </a:cubicBezTo>
                <a:cubicBezTo>
                  <a:pt x="2729687" y="3821686"/>
                  <a:pt x="2724983" y="3822805"/>
                  <a:pt x="2721312" y="3825042"/>
                </a:cubicBezTo>
                <a:cubicBezTo>
                  <a:pt x="2717640" y="3827279"/>
                  <a:pt x="2714743" y="3829889"/>
                  <a:pt x="2712621" y="3832871"/>
                </a:cubicBezTo>
                <a:cubicBezTo>
                  <a:pt x="2710499" y="3835854"/>
                  <a:pt x="2709036" y="3838952"/>
                  <a:pt x="2708233" y="3842164"/>
                </a:cubicBezTo>
                <a:cubicBezTo>
                  <a:pt x="2707431" y="3845376"/>
                  <a:pt x="2707029" y="3848244"/>
                  <a:pt x="2707029" y="3850768"/>
                </a:cubicBezTo>
                <a:cubicBezTo>
                  <a:pt x="2704390" y="3850653"/>
                  <a:pt x="2702067" y="3848990"/>
                  <a:pt x="2700059" y="3845778"/>
                </a:cubicBezTo>
                <a:cubicBezTo>
                  <a:pt x="2698052" y="3842566"/>
                  <a:pt x="2697048" y="3838034"/>
                  <a:pt x="2697048" y="3832183"/>
                </a:cubicBezTo>
                <a:cubicBezTo>
                  <a:pt x="2697048" y="3827480"/>
                  <a:pt x="2697708" y="3823493"/>
                  <a:pt x="2699027" y="3820223"/>
                </a:cubicBezTo>
                <a:cubicBezTo>
                  <a:pt x="2700346" y="3816954"/>
                  <a:pt x="2702383" y="3814057"/>
                  <a:pt x="2705136" y="3811533"/>
                </a:cubicBezTo>
                <a:cubicBezTo>
                  <a:pt x="2707889" y="3809009"/>
                  <a:pt x="2711388" y="3806973"/>
                  <a:pt x="2715633" y="3805424"/>
                </a:cubicBezTo>
                <a:cubicBezTo>
                  <a:pt x="2719877" y="3803876"/>
                  <a:pt x="2724868" y="3803101"/>
                  <a:pt x="2730604" y="3803101"/>
                </a:cubicBezTo>
                <a:cubicBezTo>
                  <a:pt x="2736225" y="3803101"/>
                  <a:pt x="2741761" y="3804277"/>
                  <a:pt x="2747210" y="3806629"/>
                </a:cubicBezTo>
                <a:cubicBezTo>
                  <a:pt x="2752660" y="3808981"/>
                  <a:pt x="2757764" y="3812135"/>
                  <a:pt x="2762525" y="3816093"/>
                </a:cubicBezTo>
                <a:cubicBezTo>
                  <a:pt x="2767286" y="3820051"/>
                  <a:pt x="2771674" y="3824611"/>
                  <a:pt x="2775690" y="3829774"/>
                </a:cubicBezTo>
                <a:cubicBezTo>
                  <a:pt x="2779705" y="3834936"/>
                  <a:pt x="2783147" y="3840300"/>
                  <a:pt x="2786015" y="3845864"/>
                </a:cubicBezTo>
                <a:cubicBezTo>
                  <a:pt x="2788883" y="3851428"/>
                  <a:pt x="2791120" y="3856992"/>
                  <a:pt x="2792726" y="3862556"/>
                </a:cubicBezTo>
                <a:cubicBezTo>
                  <a:pt x="2794332" y="3868120"/>
                  <a:pt x="2795135" y="3873311"/>
                  <a:pt x="2795135" y="3878129"/>
                </a:cubicBezTo>
                <a:lnTo>
                  <a:pt x="2795135" y="3936293"/>
                </a:lnTo>
                <a:lnTo>
                  <a:pt x="2835058" y="3936293"/>
                </a:lnTo>
                <a:lnTo>
                  <a:pt x="2835058" y="3745281"/>
                </a:lnTo>
                <a:lnTo>
                  <a:pt x="2873051" y="3745281"/>
                </a:lnTo>
                <a:lnTo>
                  <a:pt x="2883242" y="3745281"/>
                </a:lnTo>
                <a:lnTo>
                  <a:pt x="2916244" y="3745281"/>
                </a:lnTo>
                <a:cubicBezTo>
                  <a:pt x="2911885" y="3752050"/>
                  <a:pt x="2908300" y="3758847"/>
                  <a:pt x="2905488" y="3765673"/>
                </a:cubicBezTo>
                <a:cubicBezTo>
                  <a:pt x="2902678" y="3772499"/>
                  <a:pt x="2900470" y="3779497"/>
                  <a:pt x="2898864" y="3786667"/>
                </a:cubicBezTo>
                <a:cubicBezTo>
                  <a:pt x="2897258" y="3793837"/>
                  <a:pt x="2896168" y="3801180"/>
                  <a:pt x="2895594" y="3808694"/>
                </a:cubicBezTo>
                <a:cubicBezTo>
                  <a:pt x="2895021" y="3816208"/>
                  <a:pt x="2894734" y="3824095"/>
                  <a:pt x="2894734" y="3832355"/>
                </a:cubicBezTo>
                <a:cubicBezTo>
                  <a:pt x="2894734" y="3842566"/>
                  <a:pt x="2895623" y="3852805"/>
                  <a:pt x="2897401" y="3863072"/>
                </a:cubicBezTo>
                <a:cubicBezTo>
                  <a:pt x="2899179" y="3873340"/>
                  <a:pt x="2901760" y="3883292"/>
                  <a:pt x="2905145" y="3892928"/>
                </a:cubicBezTo>
                <a:cubicBezTo>
                  <a:pt x="2908529" y="3902565"/>
                  <a:pt x="2912716" y="3911628"/>
                  <a:pt x="2917706" y="3920117"/>
                </a:cubicBezTo>
                <a:cubicBezTo>
                  <a:pt x="2922697" y="3928607"/>
                  <a:pt x="2928462" y="3936178"/>
                  <a:pt x="2935001" y="3942832"/>
                </a:cubicBezTo>
                <a:cubicBezTo>
                  <a:pt x="2939819" y="3947650"/>
                  <a:pt x="2945212" y="3951895"/>
                  <a:pt x="2951177" y="3955566"/>
                </a:cubicBezTo>
                <a:cubicBezTo>
                  <a:pt x="2957143" y="3959238"/>
                  <a:pt x="2963395" y="3961073"/>
                  <a:pt x="2969933" y="3961073"/>
                </a:cubicBezTo>
                <a:cubicBezTo>
                  <a:pt x="2974178" y="3961073"/>
                  <a:pt x="2978022" y="3960270"/>
                  <a:pt x="2981463" y="3958664"/>
                </a:cubicBezTo>
                <a:cubicBezTo>
                  <a:pt x="2984905" y="3957058"/>
                  <a:pt x="2987859" y="3954935"/>
                  <a:pt x="2990325" y="3952297"/>
                </a:cubicBezTo>
                <a:cubicBezTo>
                  <a:pt x="2992792" y="3949658"/>
                  <a:pt x="2994714" y="3946561"/>
                  <a:pt x="2996090" y="3943004"/>
                </a:cubicBezTo>
                <a:cubicBezTo>
                  <a:pt x="2997467" y="3939448"/>
                  <a:pt x="2998155" y="3935777"/>
                  <a:pt x="2998155" y="3931991"/>
                </a:cubicBezTo>
                <a:cubicBezTo>
                  <a:pt x="2998155" y="3928664"/>
                  <a:pt x="2997467" y="3925395"/>
                  <a:pt x="2996090" y="3922182"/>
                </a:cubicBezTo>
                <a:cubicBezTo>
                  <a:pt x="2994714" y="3918970"/>
                  <a:pt x="2992792" y="3916073"/>
                  <a:pt x="2990325" y="3913492"/>
                </a:cubicBezTo>
                <a:cubicBezTo>
                  <a:pt x="2987859" y="3910911"/>
                  <a:pt x="2984905" y="3908817"/>
                  <a:pt x="2981463" y="3907211"/>
                </a:cubicBezTo>
                <a:cubicBezTo>
                  <a:pt x="2978022" y="3905605"/>
                  <a:pt x="2974178" y="3904802"/>
                  <a:pt x="2969933" y="3904802"/>
                </a:cubicBezTo>
                <a:cubicBezTo>
                  <a:pt x="2967983" y="3904802"/>
                  <a:pt x="2966062" y="3905003"/>
                  <a:pt x="2964169" y="3905404"/>
                </a:cubicBezTo>
                <a:cubicBezTo>
                  <a:pt x="2962276" y="3905806"/>
                  <a:pt x="2960527" y="3906293"/>
                  <a:pt x="2958920" y="3906867"/>
                </a:cubicBezTo>
                <a:cubicBezTo>
                  <a:pt x="2955823" y="3903081"/>
                  <a:pt x="2952869" y="3898234"/>
                  <a:pt x="2950058" y="3892326"/>
                </a:cubicBezTo>
                <a:cubicBezTo>
                  <a:pt x="2947248" y="3886418"/>
                  <a:pt x="2944781" y="3880051"/>
                  <a:pt x="2942659" y="3873225"/>
                </a:cubicBezTo>
                <a:cubicBezTo>
                  <a:pt x="2940537" y="3866399"/>
                  <a:pt x="2938845" y="3859430"/>
                  <a:pt x="2937582" y="3852317"/>
                </a:cubicBezTo>
                <a:cubicBezTo>
                  <a:pt x="2936320" y="3845204"/>
                  <a:pt x="2935689" y="3838550"/>
                  <a:pt x="2935689" y="3832355"/>
                </a:cubicBezTo>
                <a:cubicBezTo>
                  <a:pt x="2935689" y="3825357"/>
                  <a:pt x="2936263" y="3817642"/>
                  <a:pt x="2937410" y="3809210"/>
                </a:cubicBezTo>
                <a:cubicBezTo>
                  <a:pt x="2938557" y="3800778"/>
                  <a:pt x="2940393" y="3792518"/>
                  <a:pt x="2942917" y="3784430"/>
                </a:cubicBezTo>
                <a:cubicBezTo>
                  <a:pt x="2945441" y="3776342"/>
                  <a:pt x="2948739" y="3768799"/>
                  <a:pt x="2952811" y="3761801"/>
                </a:cubicBezTo>
                <a:cubicBezTo>
                  <a:pt x="2956884" y="3754804"/>
                  <a:pt x="2961846" y="3749297"/>
                  <a:pt x="2967696" y="3745281"/>
                </a:cubicBezTo>
                <a:lnTo>
                  <a:pt x="2987351" y="3745281"/>
                </a:lnTo>
                <a:lnTo>
                  <a:pt x="3001081" y="3745281"/>
                </a:lnTo>
                <a:lnTo>
                  <a:pt x="3113488" y="3745281"/>
                </a:lnTo>
                <a:lnTo>
                  <a:pt x="3113488" y="3765587"/>
                </a:lnTo>
                <a:cubicBezTo>
                  <a:pt x="3100065" y="3766964"/>
                  <a:pt x="3087503" y="3769832"/>
                  <a:pt x="3075802" y="3774191"/>
                </a:cubicBezTo>
                <a:cubicBezTo>
                  <a:pt x="3064100" y="3778551"/>
                  <a:pt x="3053660" y="3784316"/>
                  <a:pt x="3044483" y="3791486"/>
                </a:cubicBezTo>
                <a:cubicBezTo>
                  <a:pt x="3035304" y="3798656"/>
                  <a:pt x="3027503" y="3807174"/>
                  <a:pt x="3021079" y="3817040"/>
                </a:cubicBezTo>
                <a:cubicBezTo>
                  <a:pt x="3014654" y="3826906"/>
                  <a:pt x="3009952" y="3838034"/>
                  <a:pt x="3006968" y="3850424"/>
                </a:cubicBezTo>
                <a:cubicBezTo>
                  <a:pt x="3010869" y="3851112"/>
                  <a:pt x="3015745" y="3852317"/>
                  <a:pt x="3021596" y="3854038"/>
                </a:cubicBezTo>
                <a:cubicBezTo>
                  <a:pt x="3027447" y="3855758"/>
                  <a:pt x="3033727" y="3858024"/>
                  <a:pt x="3040439" y="3860835"/>
                </a:cubicBezTo>
                <a:cubicBezTo>
                  <a:pt x="3047149" y="3863646"/>
                  <a:pt x="3054062" y="3866944"/>
                  <a:pt x="3061174" y="3870730"/>
                </a:cubicBezTo>
                <a:cubicBezTo>
                  <a:pt x="3068287" y="3874515"/>
                  <a:pt x="3075142" y="3878703"/>
                  <a:pt x="3081738" y="3883292"/>
                </a:cubicBezTo>
                <a:cubicBezTo>
                  <a:pt x="3088335" y="3887881"/>
                  <a:pt x="3094387" y="3892871"/>
                  <a:pt x="3099893" y="3898263"/>
                </a:cubicBezTo>
                <a:cubicBezTo>
                  <a:pt x="3105400" y="3903655"/>
                  <a:pt x="3109931" y="3909391"/>
                  <a:pt x="3113488" y="3915471"/>
                </a:cubicBezTo>
                <a:lnTo>
                  <a:pt x="3113488" y="3936293"/>
                </a:lnTo>
                <a:lnTo>
                  <a:pt x="3153411" y="3936293"/>
                </a:lnTo>
                <a:lnTo>
                  <a:pt x="3153411" y="3801380"/>
                </a:lnTo>
                <a:cubicBezTo>
                  <a:pt x="3158114" y="3801724"/>
                  <a:pt x="3162990" y="3802642"/>
                  <a:pt x="3168038" y="3804134"/>
                </a:cubicBezTo>
                <a:cubicBezTo>
                  <a:pt x="3173086" y="3805625"/>
                  <a:pt x="3177789" y="3807547"/>
                  <a:pt x="3182148" y="3809898"/>
                </a:cubicBezTo>
                <a:cubicBezTo>
                  <a:pt x="3186508" y="3812250"/>
                  <a:pt x="3190322" y="3814946"/>
                  <a:pt x="3193592" y="3817986"/>
                </a:cubicBezTo>
                <a:cubicBezTo>
                  <a:pt x="3196861" y="3821026"/>
                  <a:pt x="3199127" y="3824210"/>
                  <a:pt x="3200389" y="3827537"/>
                </a:cubicBezTo>
                <a:cubicBezTo>
                  <a:pt x="3197866" y="3827652"/>
                  <a:pt x="3195055" y="3828254"/>
                  <a:pt x="3191957" y="3829344"/>
                </a:cubicBezTo>
                <a:cubicBezTo>
                  <a:pt x="3188860" y="3830434"/>
                  <a:pt x="3185934" y="3832097"/>
                  <a:pt x="3183181" y="3834334"/>
                </a:cubicBezTo>
                <a:cubicBezTo>
                  <a:pt x="3180428" y="3836571"/>
                  <a:pt x="3178133" y="3839439"/>
                  <a:pt x="3176298" y="3842938"/>
                </a:cubicBezTo>
                <a:cubicBezTo>
                  <a:pt x="3174463" y="3846437"/>
                  <a:pt x="3173544" y="3850711"/>
                  <a:pt x="3173544" y="3855758"/>
                </a:cubicBezTo>
                <a:cubicBezTo>
                  <a:pt x="3173544" y="3859200"/>
                  <a:pt x="3174205" y="3862584"/>
                  <a:pt x="3175523" y="3865911"/>
                </a:cubicBezTo>
                <a:cubicBezTo>
                  <a:pt x="3176843" y="3869238"/>
                  <a:pt x="3178735" y="3872221"/>
                  <a:pt x="3181202" y="3874860"/>
                </a:cubicBezTo>
                <a:cubicBezTo>
                  <a:pt x="3183669" y="3877498"/>
                  <a:pt x="3186651" y="3879649"/>
                  <a:pt x="3190151" y="3881313"/>
                </a:cubicBezTo>
                <a:cubicBezTo>
                  <a:pt x="3193650" y="3882976"/>
                  <a:pt x="3197578" y="3883808"/>
                  <a:pt x="3201938" y="3883808"/>
                </a:cubicBezTo>
                <a:cubicBezTo>
                  <a:pt x="3205724" y="3883808"/>
                  <a:pt x="3209912" y="3882947"/>
                  <a:pt x="3214500" y="3881227"/>
                </a:cubicBezTo>
                <a:cubicBezTo>
                  <a:pt x="3219089" y="3879506"/>
                  <a:pt x="3223362" y="3876695"/>
                  <a:pt x="3227321" y="3872795"/>
                </a:cubicBezTo>
                <a:cubicBezTo>
                  <a:pt x="3231278" y="3868894"/>
                  <a:pt x="3234606" y="3863818"/>
                  <a:pt x="3237301" y="3857565"/>
                </a:cubicBezTo>
                <a:cubicBezTo>
                  <a:pt x="3239997" y="3851313"/>
                  <a:pt x="3241345" y="3843713"/>
                  <a:pt x="3241345" y="3834764"/>
                </a:cubicBezTo>
                <a:cubicBezTo>
                  <a:pt x="3241345" y="3825128"/>
                  <a:pt x="3239050" y="3816237"/>
                  <a:pt x="3234462" y="3808092"/>
                </a:cubicBezTo>
                <a:cubicBezTo>
                  <a:pt x="3229873" y="3799946"/>
                  <a:pt x="3223592" y="3792834"/>
                  <a:pt x="3215619" y="3786753"/>
                </a:cubicBezTo>
                <a:cubicBezTo>
                  <a:pt x="3207645" y="3780673"/>
                  <a:pt x="3198325" y="3775798"/>
                  <a:pt x="3187655" y="3772126"/>
                </a:cubicBezTo>
                <a:cubicBezTo>
                  <a:pt x="3176986" y="3768455"/>
                  <a:pt x="3165571" y="3766275"/>
                  <a:pt x="3153411" y="3765587"/>
                </a:cubicBezTo>
                <a:lnTo>
                  <a:pt x="3153411" y="3745281"/>
                </a:lnTo>
                <a:lnTo>
                  <a:pt x="3279203" y="3745281"/>
                </a:lnTo>
                <a:lnTo>
                  <a:pt x="3279203" y="3709144"/>
                </a:lnTo>
                <a:lnTo>
                  <a:pt x="3001081" y="3709144"/>
                </a:lnTo>
                <a:lnTo>
                  <a:pt x="2987351" y="3709144"/>
                </a:lnTo>
                <a:lnTo>
                  <a:pt x="2883242" y="3709144"/>
                </a:lnTo>
                <a:lnTo>
                  <a:pt x="2873051" y="3709144"/>
                </a:lnTo>
                <a:lnTo>
                  <a:pt x="2647070" y="3709144"/>
                </a:lnTo>
                <a:lnTo>
                  <a:pt x="2634926" y="3709144"/>
                </a:lnTo>
                <a:lnTo>
                  <a:pt x="2420632" y="3709144"/>
                </a:lnTo>
                <a:lnTo>
                  <a:pt x="2406326" y="3709144"/>
                </a:lnTo>
                <a:lnTo>
                  <a:pt x="2372621" y="3709144"/>
                </a:lnTo>
                <a:cubicBezTo>
                  <a:pt x="2372621" y="3686659"/>
                  <a:pt x="2369438" y="3668217"/>
                  <a:pt x="2363071" y="3653820"/>
                </a:cubicBezTo>
                <a:cubicBezTo>
                  <a:pt x="2356704" y="3639422"/>
                  <a:pt x="2347641" y="3627835"/>
                  <a:pt x="2335882" y="3619059"/>
                </a:cubicBezTo>
                <a:cubicBezTo>
                  <a:pt x="2324123" y="3610283"/>
                  <a:pt x="2309897" y="3604002"/>
                  <a:pt x="2293205" y="3600216"/>
                </a:cubicBezTo>
                <a:cubicBezTo>
                  <a:pt x="2276513" y="3596430"/>
                  <a:pt x="2257842" y="3594537"/>
                  <a:pt x="2237192" y="3594537"/>
                </a:cubicBezTo>
                <a:close/>
                <a:moveTo>
                  <a:pt x="11588983" y="3507668"/>
                </a:moveTo>
                <a:cubicBezTo>
                  <a:pt x="11584968" y="3507668"/>
                  <a:pt x="11581239" y="3508385"/>
                  <a:pt x="11577798" y="3509819"/>
                </a:cubicBezTo>
                <a:cubicBezTo>
                  <a:pt x="11574356" y="3511253"/>
                  <a:pt x="11571373" y="3513261"/>
                  <a:pt x="11568849" y="3515842"/>
                </a:cubicBezTo>
                <a:cubicBezTo>
                  <a:pt x="11566325" y="3518423"/>
                  <a:pt x="11564318" y="3521435"/>
                  <a:pt x="11562826" y="3524876"/>
                </a:cubicBezTo>
                <a:cubicBezTo>
                  <a:pt x="11561335" y="3528318"/>
                  <a:pt x="11560589" y="3531989"/>
                  <a:pt x="11560589" y="3535890"/>
                </a:cubicBezTo>
                <a:cubicBezTo>
                  <a:pt x="11560589" y="3539675"/>
                  <a:pt x="11561335" y="3543261"/>
                  <a:pt x="11562826" y="3546645"/>
                </a:cubicBezTo>
                <a:cubicBezTo>
                  <a:pt x="11564318" y="3550029"/>
                  <a:pt x="11566325" y="3553012"/>
                  <a:pt x="11568849" y="3555593"/>
                </a:cubicBezTo>
                <a:cubicBezTo>
                  <a:pt x="11571373" y="3558174"/>
                  <a:pt x="11574356" y="3560211"/>
                  <a:pt x="11577798" y="3561702"/>
                </a:cubicBezTo>
                <a:cubicBezTo>
                  <a:pt x="11581239" y="3563193"/>
                  <a:pt x="11584968" y="3563939"/>
                  <a:pt x="11588983" y="3563939"/>
                </a:cubicBezTo>
                <a:cubicBezTo>
                  <a:pt x="11592884" y="3563939"/>
                  <a:pt x="11596525" y="3563193"/>
                  <a:pt x="11599910" y="3561702"/>
                </a:cubicBezTo>
                <a:cubicBezTo>
                  <a:pt x="11603295" y="3560211"/>
                  <a:pt x="11606277" y="3558203"/>
                  <a:pt x="11608858" y="3555679"/>
                </a:cubicBezTo>
                <a:cubicBezTo>
                  <a:pt x="11611440" y="3553155"/>
                  <a:pt x="11613476" y="3550201"/>
                  <a:pt x="11614967" y="3546817"/>
                </a:cubicBezTo>
                <a:cubicBezTo>
                  <a:pt x="11616459" y="3543433"/>
                  <a:pt x="11617204" y="3539790"/>
                  <a:pt x="11617204" y="3535890"/>
                </a:cubicBezTo>
                <a:cubicBezTo>
                  <a:pt x="11617204" y="3531989"/>
                  <a:pt x="11616487" y="3528318"/>
                  <a:pt x="11615053" y="3524876"/>
                </a:cubicBezTo>
                <a:cubicBezTo>
                  <a:pt x="11613620" y="3521435"/>
                  <a:pt x="11611612" y="3518423"/>
                  <a:pt x="11609030" y="3515842"/>
                </a:cubicBezTo>
                <a:cubicBezTo>
                  <a:pt x="11606449" y="3513261"/>
                  <a:pt x="11603438" y="3511253"/>
                  <a:pt x="11599996" y="3509819"/>
                </a:cubicBezTo>
                <a:cubicBezTo>
                  <a:pt x="11596555" y="3508385"/>
                  <a:pt x="11592884" y="3507668"/>
                  <a:pt x="11588983" y="3507668"/>
                </a:cubicBezTo>
                <a:close/>
                <a:moveTo>
                  <a:pt x="7655158" y="3507668"/>
                </a:moveTo>
                <a:cubicBezTo>
                  <a:pt x="7651143" y="3507668"/>
                  <a:pt x="7647414" y="3508385"/>
                  <a:pt x="7643973" y="3509819"/>
                </a:cubicBezTo>
                <a:cubicBezTo>
                  <a:pt x="7640531" y="3511253"/>
                  <a:pt x="7637549" y="3513261"/>
                  <a:pt x="7635024" y="3515842"/>
                </a:cubicBezTo>
                <a:cubicBezTo>
                  <a:pt x="7632501" y="3518423"/>
                  <a:pt x="7630493" y="3521435"/>
                  <a:pt x="7629002" y="3524876"/>
                </a:cubicBezTo>
                <a:cubicBezTo>
                  <a:pt x="7627510" y="3528318"/>
                  <a:pt x="7626765" y="3531989"/>
                  <a:pt x="7626765" y="3535890"/>
                </a:cubicBezTo>
                <a:cubicBezTo>
                  <a:pt x="7626765" y="3539675"/>
                  <a:pt x="7627510" y="3543261"/>
                  <a:pt x="7629002" y="3546645"/>
                </a:cubicBezTo>
                <a:cubicBezTo>
                  <a:pt x="7630493" y="3550029"/>
                  <a:pt x="7632501" y="3553012"/>
                  <a:pt x="7635024" y="3555593"/>
                </a:cubicBezTo>
                <a:cubicBezTo>
                  <a:pt x="7637549" y="3558174"/>
                  <a:pt x="7640531" y="3560211"/>
                  <a:pt x="7643973" y="3561702"/>
                </a:cubicBezTo>
                <a:cubicBezTo>
                  <a:pt x="7647414" y="3563193"/>
                  <a:pt x="7651143" y="3563939"/>
                  <a:pt x="7655158" y="3563939"/>
                </a:cubicBezTo>
                <a:cubicBezTo>
                  <a:pt x="7659059" y="3563939"/>
                  <a:pt x="7662701" y="3563193"/>
                  <a:pt x="7666085" y="3561702"/>
                </a:cubicBezTo>
                <a:cubicBezTo>
                  <a:pt x="7669470" y="3560211"/>
                  <a:pt x="7672452" y="3558203"/>
                  <a:pt x="7675034" y="3555679"/>
                </a:cubicBezTo>
                <a:cubicBezTo>
                  <a:pt x="7677615" y="3553155"/>
                  <a:pt x="7679651" y="3550201"/>
                  <a:pt x="7681143" y="3546817"/>
                </a:cubicBezTo>
                <a:cubicBezTo>
                  <a:pt x="7682634" y="3543433"/>
                  <a:pt x="7683380" y="3539790"/>
                  <a:pt x="7683380" y="3535890"/>
                </a:cubicBezTo>
                <a:cubicBezTo>
                  <a:pt x="7683380" y="3531989"/>
                  <a:pt x="7682663" y="3528318"/>
                  <a:pt x="7681229" y="3524876"/>
                </a:cubicBezTo>
                <a:cubicBezTo>
                  <a:pt x="7679795" y="3521435"/>
                  <a:pt x="7677787" y="3518423"/>
                  <a:pt x="7675206" y="3515842"/>
                </a:cubicBezTo>
                <a:cubicBezTo>
                  <a:pt x="7672624" y="3513261"/>
                  <a:pt x="7669613" y="3511253"/>
                  <a:pt x="7666171" y="3509819"/>
                </a:cubicBezTo>
                <a:cubicBezTo>
                  <a:pt x="7662730" y="3508385"/>
                  <a:pt x="7659059" y="3507668"/>
                  <a:pt x="7655158" y="3507668"/>
                </a:cubicBezTo>
                <a:close/>
                <a:moveTo>
                  <a:pt x="4245209" y="3507668"/>
                </a:moveTo>
                <a:cubicBezTo>
                  <a:pt x="4241194" y="3507668"/>
                  <a:pt x="4237465" y="3508385"/>
                  <a:pt x="4234023" y="3509819"/>
                </a:cubicBezTo>
                <a:cubicBezTo>
                  <a:pt x="4230581" y="3511253"/>
                  <a:pt x="4227598" y="3513261"/>
                  <a:pt x="4225075" y="3515842"/>
                </a:cubicBezTo>
                <a:cubicBezTo>
                  <a:pt x="4222552" y="3518423"/>
                  <a:pt x="4220544" y="3521435"/>
                  <a:pt x="4219052" y="3524876"/>
                </a:cubicBezTo>
                <a:cubicBezTo>
                  <a:pt x="4217561" y="3528318"/>
                  <a:pt x="4216815" y="3531989"/>
                  <a:pt x="4216815" y="3535890"/>
                </a:cubicBezTo>
                <a:cubicBezTo>
                  <a:pt x="4216815" y="3539675"/>
                  <a:pt x="4217561" y="3543261"/>
                  <a:pt x="4219052" y="3546645"/>
                </a:cubicBezTo>
                <a:cubicBezTo>
                  <a:pt x="4220544" y="3550029"/>
                  <a:pt x="4222552" y="3553012"/>
                  <a:pt x="4225075" y="3555593"/>
                </a:cubicBezTo>
                <a:cubicBezTo>
                  <a:pt x="4227598" y="3558174"/>
                  <a:pt x="4230581" y="3560211"/>
                  <a:pt x="4234023" y="3561702"/>
                </a:cubicBezTo>
                <a:cubicBezTo>
                  <a:pt x="4237465" y="3563193"/>
                  <a:pt x="4241194" y="3563939"/>
                  <a:pt x="4245209" y="3563939"/>
                </a:cubicBezTo>
                <a:cubicBezTo>
                  <a:pt x="4249109" y="3563939"/>
                  <a:pt x="4252752" y="3563193"/>
                  <a:pt x="4256136" y="3561702"/>
                </a:cubicBezTo>
                <a:cubicBezTo>
                  <a:pt x="4259520" y="3560211"/>
                  <a:pt x="4262503" y="3558203"/>
                  <a:pt x="4265084" y="3555679"/>
                </a:cubicBezTo>
                <a:cubicBezTo>
                  <a:pt x="4267665" y="3553155"/>
                  <a:pt x="4269702" y="3550201"/>
                  <a:pt x="4271193" y="3546817"/>
                </a:cubicBezTo>
                <a:cubicBezTo>
                  <a:pt x="4272685" y="3543433"/>
                  <a:pt x="4273431" y="3539790"/>
                  <a:pt x="4273431" y="3535890"/>
                </a:cubicBezTo>
                <a:cubicBezTo>
                  <a:pt x="4273431" y="3531989"/>
                  <a:pt x="4272714" y="3528318"/>
                  <a:pt x="4271280" y="3524876"/>
                </a:cubicBezTo>
                <a:cubicBezTo>
                  <a:pt x="4269845" y="3521435"/>
                  <a:pt x="4267838" y="3518423"/>
                  <a:pt x="4265257" y="3515842"/>
                </a:cubicBezTo>
                <a:cubicBezTo>
                  <a:pt x="4262675" y="3513261"/>
                  <a:pt x="4259664" y="3511253"/>
                  <a:pt x="4256222" y="3509819"/>
                </a:cubicBezTo>
                <a:cubicBezTo>
                  <a:pt x="4252781" y="3508385"/>
                  <a:pt x="4249109" y="3507668"/>
                  <a:pt x="4245209" y="3507668"/>
                </a:cubicBezTo>
                <a:close/>
                <a:moveTo>
                  <a:pt x="1863960" y="3507668"/>
                </a:moveTo>
                <a:cubicBezTo>
                  <a:pt x="1859945" y="3507668"/>
                  <a:pt x="1856216" y="3508385"/>
                  <a:pt x="1852775" y="3509819"/>
                </a:cubicBezTo>
                <a:cubicBezTo>
                  <a:pt x="1849333" y="3511253"/>
                  <a:pt x="1846350" y="3513261"/>
                  <a:pt x="1843826" y="3515842"/>
                </a:cubicBezTo>
                <a:cubicBezTo>
                  <a:pt x="1841303" y="3518423"/>
                  <a:pt x="1839295" y="3521435"/>
                  <a:pt x="1837803" y="3524876"/>
                </a:cubicBezTo>
                <a:cubicBezTo>
                  <a:pt x="1836312" y="3528318"/>
                  <a:pt x="1835567" y="3531989"/>
                  <a:pt x="1835567" y="3535890"/>
                </a:cubicBezTo>
                <a:cubicBezTo>
                  <a:pt x="1835567" y="3539675"/>
                  <a:pt x="1836312" y="3543261"/>
                  <a:pt x="1837803" y="3546645"/>
                </a:cubicBezTo>
                <a:cubicBezTo>
                  <a:pt x="1839295" y="3550029"/>
                  <a:pt x="1841303" y="3553012"/>
                  <a:pt x="1843826" y="3555593"/>
                </a:cubicBezTo>
                <a:cubicBezTo>
                  <a:pt x="1846350" y="3558174"/>
                  <a:pt x="1849333" y="3560211"/>
                  <a:pt x="1852775" y="3561702"/>
                </a:cubicBezTo>
                <a:cubicBezTo>
                  <a:pt x="1856216" y="3563193"/>
                  <a:pt x="1859945" y="3563939"/>
                  <a:pt x="1863960" y="3563939"/>
                </a:cubicBezTo>
                <a:cubicBezTo>
                  <a:pt x="1867861" y="3563939"/>
                  <a:pt x="1871503" y="3563193"/>
                  <a:pt x="1874887" y="3561702"/>
                </a:cubicBezTo>
                <a:cubicBezTo>
                  <a:pt x="1878271" y="3560211"/>
                  <a:pt x="1881254" y="3558203"/>
                  <a:pt x="1883836" y="3555679"/>
                </a:cubicBezTo>
                <a:cubicBezTo>
                  <a:pt x="1886417" y="3553155"/>
                  <a:pt x="1888453" y="3550201"/>
                  <a:pt x="1889944" y="3546817"/>
                </a:cubicBezTo>
                <a:cubicBezTo>
                  <a:pt x="1891436" y="3543433"/>
                  <a:pt x="1892182" y="3539790"/>
                  <a:pt x="1892182" y="3535890"/>
                </a:cubicBezTo>
                <a:cubicBezTo>
                  <a:pt x="1892182" y="3531989"/>
                  <a:pt x="1891465" y="3528318"/>
                  <a:pt x="1890031" y="3524876"/>
                </a:cubicBezTo>
                <a:cubicBezTo>
                  <a:pt x="1888597" y="3521435"/>
                  <a:pt x="1886589" y="3518423"/>
                  <a:pt x="1884008" y="3515842"/>
                </a:cubicBezTo>
                <a:cubicBezTo>
                  <a:pt x="1881426" y="3513261"/>
                  <a:pt x="1878415" y="3511253"/>
                  <a:pt x="1874973" y="3509819"/>
                </a:cubicBezTo>
                <a:cubicBezTo>
                  <a:pt x="1871532" y="3508385"/>
                  <a:pt x="1867861" y="3507668"/>
                  <a:pt x="1863960" y="3507668"/>
                </a:cubicBezTo>
                <a:close/>
                <a:moveTo>
                  <a:pt x="8422320" y="3501645"/>
                </a:moveTo>
                <a:cubicBezTo>
                  <a:pt x="8418306" y="3501645"/>
                  <a:pt x="8414576" y="3502362"/>
                  <a:pt x="8411135" y="3503796"/>
                </a:cubicBezTo>
                <a:cubicBezTo>
                  <a:pt x="8407694" y="3505230"/>
                  <a:pt x="8404711" y="3507238"/>
                  <a:pt x="8402186" y="3509819"/>
                </a:cubicBezTo>
                <a:cubicBezTo>
                  <a:pt x="8399663" y="3512400"/>
                  <a:pt x="8397656" y="3515412"/>
                  <a:pt x="8396164" y="3518853"/>
                </a:cubicBezTo>
                <a:cubicBezTo>
                  <a:pt x="8394672" y="3522295"/>
                  <a:pt x="8393926" y="3525966"/>
                  <a:pt x="8393926" y="3529867"/>
                </a:cubicBezTo>
                <a:cubicBezTo>
                  <a:pt x="8393926" y="3533652"/>
                  <a:pt x="8394672" y="3537238"/>
                  <a:pt x="8396164" y="3540622"/>
                </a:cubicBezTo>
                <a:cubicBezTo>
                  <a:pt x="8397656" y="3544006"/>
                  <a:pt x="8399663" y="3546989"/>
                  <a:pt x="8402186" y="3549570"/>
                </a:cubicBezTo>
                <a:cubicBezTo>
                  <a:pt x="8404711" y="3552151"/>
                  <a:pt x="8407694" y="3554188"/>
                  <a:pt x="8411135" y="3555679"/>
                </a:cubicBezTo>
                <a:cubicBezTo>
                  <a:pt x="8414576" y="3557171"/>
                  <a:pt x="8418306" y="3557916"/>
                  <a:pt x="8422320" y="3557916"/>
                </a:cubicBezTo>
                <a:cubicBezTo>
                  <a:pt x="8426222" y="3557916"/>
                  <a:pt x="8429864" y="3557171"/>
                  <a:pt x="8433248" y="3555679"/>
                </a:cubicBezTo>
                <a:cubicBezTo>
                  <a:pt x="8436632" y="3554188"/>
                  <a:pt x="8439614" y="3552180"/>
                  <a:pt x="8442196" y="3549656"/>
                </a:cubicBezTo>
                <a:cubicBezTo>
                  <a:pt x="8444777" y="3547132"/>
                  <a:pt x="8446814" y="3544178"/>
                  <a:pt x="8448305" y="3540794"/>
                </a:cubicBezTo>
                <a:cubicBezTo>
                  <a:pt x="8449796" y="3537410"/>
                  <a:pt x="8450542" y="3533767"/>
                  <a:pt x="8450542" y="3529867"/>
                </a:cubicBezTo>
                <a:cubicBezTo>
                  <a:pt x="8450542" y="3525966"/>
                  <a:pt x="8449825" y="3522295"/>
                  <a:pt x="8448391" y="3518853"/>
                </a:cubicBezTo>
                <a:cubicBezTo>
                  <a:pt x="8446957" y="3515412"/>
                  <a:pt x="8444949" y="3512400"/>
                  <a:pt x="8442368" y="3509819"/>
                </a:cubicBezTo>
                <a:cubicBezTo>
                  <a:pt x="8439786" y="3507238"/>
                  <a:pt x="8436776" y="3505230"/>
                  <a:pt x="8433334" y="3503796"/>
                </a:cubicBezTo>
                <a:cubicBezTo>
                  <a:pt x="8429892" y="3502362"/>
                  <a:pt x="8426222" y="3501645"/>
                  <a:pt x="8422320" y="3501645"/>
                </a:cubicBezTo>
                <a:close/>
                <a:moveTo>
                  <a:pt x="6898321" y="3501645"/>
                </a:moveTo>
                <a:cubicBezTo>
                  <a:pt x="6894306" y="3501645"/>
                  <a:pt x="6890577" y="3502362"/>
                  <a:pt x="6887135" y="3503796"/>
                </a:cubicBezTo>
                <a:cubicBezTo>
                  <a:pt x="6883694" y="3505230"/>
                  <a:pt x="6880711" y="3507238"/>
                  <a:pt x="6878187" y="3509819"/>
                </a:cubicBezTo>
                <a:cubicBezTo>
                  <a:pt x="6875663" y="3512400"/>
                  <a:pt x="6873656" y="3515412"/>
                  <a:pt x="6872164" y="3518853"/>
                </a:cubicBezTo>
                <a:cubicBezTo>
                  <a:pt x="6870673" y="3522295"/>
                  <a:pt x="6869927" y="3525966"/>
                  <a:pt x="6869927" y="3529867"/>
                </a:cubicBezTo>
                <a:cubicBezTo>
                  <a:pt x="6869927" y="3533652"/>
                  <a:pt x="6870673" y="3537238"/>
                  <a:pt x="6872164" y="3540622"/>
                </a:cubicBezTo>
                <a:cubicBezTo>
                  <a:pt x="6873656" y="3544006"/>
                  <a:pt x="6875663" y="3546989"/>
                  <a:pt x="6878187" y="3549570"/>
                </a:cubicBezTo>
                <a:cubicBezTo>
                  <a:pt x="6880711" y="3552151"/>
                  <a:pt x="6883694" y="3554188"/>
                  <a:pt x="6887135" y="3555679"/>
                </a:cubicBezTo>
                <a:cubicBezTo>
                  <a:pt x="6890577" y="3557171"/>
                  <a:pt x="6894306" y="3557916"/>
                  <a:pt x="6898321" y="3557916"/>
                </a:cubicBezTo>
                <a:cubicBezTo>
                  <a:pt x="6902222" y="3557916"/>
                  <a:pt x="6905864" y="3557171"/>
                  <a:pt x="6909248" y="3555679"/>
                </a:cubicBezTo>
                <a:cubicBezTo>
                  <a:pt x="6912633" y="3554188"/>
                  <a:pt x="6915615" y="3552180"/>
                  <a:pt x="6918196" y="3549656"/>
                </a:cubicBezTo>
                <a:cubicBezTo>
                  <a:pt x="6920777" y="3547132"/>
                  <a:pt x="6922814" y="3544178"/>
                  <a:pt x="6924305" y="3540794"/>
                </a:cubicBezTo>
                <a:cubicBezTo>
                  <a:pt x="6925797" y="3537410"/>
                  <a:pt x="6926542" y="3533767"/>
                  <a:pt x="6926542" y="3529867"/>
                </a:cubicBezTo>
                <a:cubicBezTo>
                  <a:pt x="6926542" y="3525966"/>
                  <a:pt x="6925825" y="3522295"/>
                  <a:pt x="6924391" y="3518853"/>
                </a:cubicBezTo>
                <a:cubicBezTo>
                  <a:pt x="6922957" y="3515412"/>
                  <a:pt x="6920949" y="3512400"/>
                  <a:pt x="6918368" y="3509819"/>
                </a:cubicBezTo>
                <a:cubicBezTo>
                  <a:pt x="6915787" y="3507238"/>
                  <a:pt x="6912776" y="3505230"/>
                  <a:pt x="6909334" y="3503796"/>
                </a:cubicBezTo>
                <a:cubicBezTo>
                  <a:pt x="6905892" y="3502362"/>
                  <a:pt x="6902222" y="3501645"/>
                  <a:pt x="6898321" y="3501645"/>
                </a:cubicBezTo>
                <a:close/>
                <a:moveTo>
                  <a:pt x="5812471" y="3501645"/>
                </a:moveTo>
                <a:cubicBezTo>
                  <a:pt x="5808456" y="3501645"/>
                  <a:pt x="5804727" y="3502362"/>
                  <a:pt x="5801285" y="3503796"/>
                </a:cubicBezTo>
                <a:cubicBezTo>
                  <a:pt x="5797844" y="3505230"/>
                  <a:pt x="5794861" y="3507238"/>
                  <a:pt x="5792337" y="3509819"/>
                </a:cubicBezTo>
                <a:cubicBezTo>
                  <a:pt x="5789814" y="3512400"/>
                  <a:pt x="5787806" y="3515412"/>
                  <a:pt x="5786315" y="3518853"/>
                </a:cubicBezTo>
                <a:cubicBezTo>
                  <a:pt x="5784823" y="3522295"/>
                  <a:pt x="5784077" y="3525966"/>
                  <a:pt x="5784077" y="3529867"/>
                </a:cubicBezTo>
                <a:cubicBezTo>
                  <a:pt x="5784077" y="3533652"/>
                  <a:pt x="5784823" y="3537238"/>
                  <a:pt x="5786315" y="3540622"/>
                </a:cubicBezTo>
                <a:cubicBezTo>
                  <a:pt x="5787806" y="3544006"/>
                  <a:pt x="5789814" y="3546989"/>
                  <a:pt x="5792337" y="3549570"/>
                </a:cubicBezTo>
                <a:cubicBezTo>
                  <a:pt x="5794861" y="3552151"/>
                  <a:pt x="5797844" y="3554188"/>
                  <a:pt x="5801285" y="3555679"/>
                </a:cubicBezTo>
                <a:cubicBezTo>
                  <a:pt x="5804727" y="3557171"/>
                  <a:pt x="5808456" y="3557916"/>
                  <a:pt x="5812471" y="3557916"/>
                </a:cubicBezTo>
                <a:cubicBezTo>
                  <a:pt x="5816372" y="3557916"/>
                  <a:pt x="5820014" y="3557171"/>
                  <a:pt x="5823398" y="3555679"/>
                </a:cubicBezTo>
                <a:cubicBezTo>
                  <a:pt x="5826783" y="3554188"/>
                  <a:pt x="5829765" y="3552180"/>
                  <a:pt x="5832346" y="3549656"/>
                </a:cubicBezTo>
                <a:cubicBezTo>
                  <a:pt x="5834927" y="3547132"/>
                  <a:pt x="5836964" y="3544178"/>
                  <a:pt x="5838456" y="3540794"/>
                </a:cubicBezTo>
                <a:cubicBezTo>
                  <a:pt x="5839947" y="3537410"/>
                  <a:pt x="5840692" y="3533767"/>
                  <a:pt x="5840692" y="3529867"/>
                </a:cubicBezTo>
                <a:cubicBezTo>
                  <a:pt x="5840692" y="3525966"/>
                  <a:pt x="5839975" y="3522295"/>
                  <a:pt x="5838542" y="3518853"/>
                </a:cubicBezTo>
                <a:cubicBezTo>
                  <a:pt x="5837108" y="3515412"/>
                  <a:pt x="5835100" y="3512400"/>
                  <a:pt x="5832519" y="3509819"/>
                </a:cubicBezTo>
                <a:cubicBezTo>
                  <a:pt x="5829937" y="3507238"/>
                  <a:pt x="5826926" y="3505230"/>
                  <a:pt x="5823484" y="3503796"/>
                </a:cubicBezTo>
                <a:cubicBezTo>
                  <a:pt x="5820043" y="3502362"/>
                  <a:pt x="5816372" y="3501645"/>
                  <a:pt x="5812471" y="3501645"/>
                </a:cubicBezTo>
                <a:close/>
                <a:moveTo>
                  <a:pt x="2638797" y="3474628"/>
                </a:moveTo>
                <a:lnTo>
                  <a:pt x="2649982" y="3474628"/>
                </a:lnTo>
                <a:lnTo>
                  <a:pt x="2649982" y="3485986"/>
                </a:lnTo>
                <a:cubicBezTo>
                  <a:pt x="2649982" y="3489313"/>
                  <a:pt x="2649179" y="3491779"/>
                  <a:pt x="2647574" y="3493385"/>
                </a:cubicBezTo>
                <a:cubicBezTo>
                  <a:pt x="2645967" y="3494991"/>
                  <a:pt x="2643959" y="3495794"/>
                  <a:pt x="2641550" y="3495794"/>
                </a:cubicBezTo>
                <a:cubicBezTo>
                  <a:pt x="2640058" y="3495794"/>
                  <a:pt x="2638568" y="3495594"/>
                  <a:pt x="2637076" y="3495192"/>
                </a:cubicBezTo>
                <a:cubicBezTo>
                  <a:pt x="2635585" y="3494791"/>
                  <a:pt x="2634265" y="3494131"/>
                  <a:pt x="2633118" y="3493213"/>
                </a:cubicBezTo>
                <a:cubicBezTo>
                  <a:pt x="2631971" y="3492295"/>
                  <a:pt x="2631053" y="3491062"/>
                  <a:pt x="2630365" y="3489513"/>
                </a:cubicBezTo>
                <a:cubicBezTo>
                  <a:pt x="2629677" y="3487965"/>
                  <a:pt x="2629332" y="3486043"/>
                  <a:pt x="2629332" y="3483749"/>
                </a:cubicBezTo>
                <a:cubicBezTo>
                  <a:pt x="2629332" y="3480766"/>
                  <a:pt x="2630250" y="3478500"/>
                  <a:pt x="2632085" y="3476951"/>
                </a:cubicBezTo>
                <a:cubicBezTo>
                  <a:pt x="2633921" y="3475403"/>
                  <a:pt x="2636158" y="3474628"/>
                  <a:pt x="2638797" y="3474628"/>
                </a:cubicBezTo>
                <a:close/>
                <a:moveTo>
                  <a:pt x="7866894" y="3385317"/>
                </a:moveTo>
                <a:lnTo>
                  <a:pt x="7866894" y="3419562"/>
                </a:lnTo>
                <a:lnTo>
                  <a:pt x="8010583" y="3419562"/>
                </a:lnTo>
                <a:lnTo>
                  <a:pt x="8010583" y="3385317"/>
                </a:lnTo>
                <a:close/>
                <a:moveTo>
                  <a:pt x="6028569" y="3385317"/>
                </a:moveTo>
                <a:lnTo>
                  <a:pt x="6028569" y="3419562"/>
                </a:lnTo>
                <a:lnTo>
                  <a:pt x="6172258" y="3419562"/>
                </a:lnTo>
                <a:lnTo>
                  <a:pt x="6172258" y="3385317"/>
                </a:lnTo>
                <a:close/>
                <a:moveTo>
                  <a:pt x="11276411" y="3372927"/>
                </a:moveTo>
                <a:lnTo>
                  <a:pt x="11276411" y="3433500"/>
                </a:lnTo>
                <a:cubicBezTo>
                  <a:pt x="11273085" y="3430518"/>
                  <a:pt x="11269213" y="3427334"/>
                  <a:pt x="11264796" y="3423950"/>
                </a:cubicBezTo>
                <a:cubicBezTo>
                  <a:pt x="11260379" y="3420566"/>
                  <a:pt x="11255675" y="3417325"/>
                  <a:pt x="11250685" y="3414227"/>
                </a:cubicBezTo>
                <a:cubicBezTo>
                  <a:pt x="11245695" y="3411130"/>
                  <a:pt x="11240503" y="3408319"/>
                  <a:pt x="11235111" y="3405795"/>
                </a:cubicBezTo>
                <a:cubicBezTo>
                  <a:pt x="11229720" y="3403271"/>
                  <a:pt x="11224385" y="3401321"/>
                  <a:pt x="11219108" y="3399944"/>
                </a:cubicBezTo>
                <a:cubicBezTo>
                  <a:pt x="11221632" y="3396618"/>
                  <a:pt x="11224959" y="3393463"/>
                  <a:pt x="11229089" y="3390480"/>
                </a:cubicBezTo>
                <a:cubicBezTo>
                  <a:pt x="11233219" y="3387497"/>
                  <a:pt x="11237836" y="3384801"/>
                  <a:pt x="11242941" y="3382392"/>
                </a:cubicBezTo>
                <a:cubicBezTo>
                  <a:pt x="11248047" y="3379983"/>
                  <a:pt x="11253438" y="3377975"/>
                  <a:pt x="11259117" y="3376369"/>
                </a:cubicBezTo>
                <a:cubicBezTo>
                  <a:pt x="11264796" y="3374763"/>
                  <a:pt x="11270560" y="3373616"/>
                  <a:pt x="11276411" y="3372927"/>
                </a:cubicBezTo>
                <a:close/>
                <a:moveTo>
                  <a:pt x="9361886" y="3372927"/>
                </a:moveTo>
                <a:lnTo>
                  <a:pt x="9361886" y="3433500"/>
                </a:lnTo>
                <a:cubicBezTo>
                  <a:pt x="9358560" y="3430518"/>
                  <a:pt x="9354688" y="3427334"/>
                  <a:pt x="9350271" y="3423950"/>
                </a:cubicBezTo>
                <a:cubicBezTo>
                  <a:pt x="9345854" y="3420566"/>
                  <a:pt x="9341150" y="3417325"/>
                  <a:pt x="9336160" y="3414227"/>
                </a:cubicBezTo>
                <a:cubicBezTo>
                  <a:pt x="9331170" y="3411130"/>
                  <a:pt x="9325979" y="3408319"/>
                  <a:pt x="9320586" y="3405795"/>
                </a:cubicBezTo>
                <a:cubicBezTo>
                  <a:pt x="9315195" y="3403271"/>
                  <a:pt x="9309860" y="3401321"/>
                  <a:pt x="9304583" y="3399944"/>
                </a:cubicBezTo>
                <a:cubicBezTo>
                  <a:pt x="9307107" y="3396618"/>
                  <a:pt x="9310434" y="3393463"/>
                  <a:pt x="9314564" y="3390480"/>
                </a:cubicBezTo>
                <a:cubicBezTo>
                  <a:pt x="9318694" y="3387497"/>
                  <a:pt x="9323311" y="3384801"/>
                  <a:pt x="9328416" y="3382392"/>
                </a:cubicBezTo>
                <a:cubicBezTo>
                  <a:pt x="9333522" y="3379983"/>
                  <a:pt x="9338913" y="3377975"/>
                  <a:pt x="9344592" y="3376369"/>
                </a:cubicBezTo>
                <a:cubicBezTo>
                  <a:pt x="9350271" y="3374763"/>
                  <a:pt x="9356035" y="3373616"/>
                  <a:pt x="9361886" y="3372927"/>
                </a:cubicBezTo>
                <a:close/>
                <a:moveTo>
                  <a:pt x="7342587" y="3372927"/>
                </a:moveTo>
                <a:lnTo>
                  <a:pt x="7342587" y="3433500"/>
                </a:lnTo>
                <a:cubicBezTo>
                  <a:pt x="7339260" y="3430518"/>
                  <a:pt x="7335388" y="3427334"/>
                  <a:pt x="7330971" y="3423950"/>
                </a:cubicBezTo>
                <a:cubicBezTo>
                  <a:pt x="7326554" y="3420566"/>
                  <a:pt x="7321851" y="3417325"/>
                  <a:pt x="7316860" y="3414227"/>
                </a:cubicBezTo>
                <a:cubicBezTo>
                  <a:pt x="7311870" y="3411130"/>
                  <a:pt x="7306679" y="3408319"/>
                  <a:pt x="7301287" y="3405795"/>
                </a:cubicBezTo>
                <a:cubicBezTo>
                  <a:pt x="7295895" y="3403271"/>
                  <a:pt x="7290561" y="3401321"/>
                  <a:pt x="7285283" y="3399944"/>
                </a:cubicBezTo>
                <a:cubicBezTo>
                  <a:pt x="7287807" y="3396618"/>
                  <a:pt x="7291134" y="3393463"/>
                  <a:pt x="7295264" y="3390480"/>
                </a:cubicBezTo>
                <a:cubicBezTo>
                  <a:pt x="7299394" y="3387497"/>
                  <a:pt x="7304012" y="3384801"/>
                  <a:pt x="7309116" y="3382392"/>
                </a:cubicBezTo>
                <a:cubicBezTo>
                  <a:pt x="7314222" y="3379983"/>
                  <a:pt x="7319613" y="3377975"/>
                  <a:pt x="7325292" y="3376369"/>
                </a:cubicBezTo>
                <a:cubicBezTo>
                  <a:pt x="7330971" y="3374763"/>
                  <a:pt x="7336736" y="3373616"/>
                  <a:pt x="7342587" y="3372927"/>
                </a:cubicBezTo>
                <a:close/>
                <a:moveTo>
                  <a:pt x="4666062" y="3372927"/>
                </a:moveTo>
                <a:lnTo>
                  <a:pt x="4666062" y="3433500"/>
                </a:lnTo>
                <a:cubicBezTo>
                  <a:pt x="4662736" y="3430518"/>
                  <a:pt x="4658864" y="3427334"/>
                  <a:pt x="4654447" y="3423950"/>
                </a:cubicBezTo>
                <a:cubicBezTo>
                  <a:pt x="4650030" y="3420566"/>
                  <a:pt x="4645327" y="3417325"/>
                  <a:pt x="4640337" y="3414227"/>
                </a:cubicBezTo>
                <a:cubicBezTo>
                  <a:pt x="4635346" y="3411130"/>
                  <a:pt x="4630154" y="3408319"/>
                  <a:pt x="4624762" y="3405795"/>
                </a:cubicBezTo>
                <a:cubicBezTo>
                  <a:pt x="4619371" y="3403271"/>
                  <a:pt x="4614036" y="3401321"/>
                  <a:pt x="4608758" y="3399944"/>
                </a:cubicBezTo>
                <a:cubicBezTo>
                  <a:pt x="4611284" y="3396618"/>
                  <a:pt x="4614609" y="3393463"/>
                  <a:pt x="4618740" y="3390480"/>
                </a:cubicBezTo>
                <a:cubicBezTo>
                  <a:pt x="4622870" y="3387497"/>
                  <a:pt x="4627487" y="3384801"/>
                  <a:pt x="4632592" y="3382392"/>
                </a:cubicBezTo>
                <a:cubicBezTo>
                  <a:pt x="4637698" y="3379983"/>
                  <a:pt x="4643089" y="3377975"/>
                  <a:pt x="4648769" y="3376369"/>
                </a:cubicBezTo>
                <a:cubicBezTo>
                  <a:pt x="4654447" y="3374763"/>
                  <a:pt x="4660212" y="3373616"/>
                  <a:pt x="4666062" y="3372927"/>
                </a:cubicBezTo>
                <a:close/>
                <a:moveTo>
                  <a:pt x="3199214" y="3372927"/>
                </a:moveTo>
                <a:lnTo>
                  <a:pt x="3199214" y="3433500"/>
                </a:lnTo>
                <a:cubicBezTo>
                  <a:pt x="3195887" y="3430518"/>
                  <a:pt x="3192015" y="3427334"/>
                  <a:pt x="3187598" y="3423950"/>
                </a:cubicBezTo>
                <a:cubicBezTo>
                  <a:pt x="3183182" y="3420566"/>
                  <a:pt x="3178478" y="3417325"/>
                  <a:pt x="3173487" y="3414227"/>
                </a:cubicBezTo>
                <a:cubicBezTo>
                  <a:pt x="3168497" y="3411130"/>
                  <a:pt x="3163306" y="3408319"/>
                  <a:pt x="3157914" y="3405795"/>
                </a:cubicBezTo>
                <a:cubicBezTo>
                  <a:pt x="3152522" y="3403271"/>
                  <a:pt x="3147188" y="3401321"/>
                  <a:pt x="3141910" y="3399944"/>
                </a:cubicBezTo>
                <a:cubicBezTo>
                  <a:pt x="3144434" y="3396618"/>
                  <a:pt x="3147761" y="3393463"/>
                  <a:pt x="3151892" y="3390480"/>
                </a:cubicBezTo>
                <a:cubicBezTo>
                  <a:pt x="3156021" y="3387497"/>
                  <a:pt x="3160639" y="3384801"/>
                  <a:pt x="3165744" y="3382392"/>
                </a:cubicBezTo>
                <a:cubicBezTo>
                  <a:pt x="3170849" y="3379983"/>
                  <a:pt x="3176241" y="3377975"/>
                  <a:pt x="3181920" y="3376369"/>
                </a:cubicBezTo>
                <a:cubicBezTo>
                  <a:pt x="3187598" y="3374763"/>
                  <a:pt x="3193363" y="3373616"/>
                  <a:pt x="3199214" y="3372927"/>
                </a:cubicBezTo>
                <a:close/>
                <a:moveTo>
                  <a:pt x="11693437" y="3371207"/>
                </a:moveTo>
                <a:lnTo>
                  <a:pt x="11693437" y="3435049"/>
                </a:lnTo>
                <a:cubicBezTo>
                  <a:pt x="11687815" y="3430575"/>
                  <a:pt x="11681420" y="3426331"/>
                  <a:pt x="11674250" y="3422315"/>
                </a:cubicBezTo>
                <a:cubicBezTo>
                  <a:pt x="11667079" y="3418300"/>
                  <a:pt x="11659594" y="3414629"/>
                  <a:pt x="11651793" y="3411302"/>
                </a:cubicBezTo>
                <a:cubicBezTo>
                  <a:pt x="11643992" y="3407975"/>
                  <a:pt x="11636190" y="3405078"/>
                  <a:pt x="11628390" y="3402612"/>
                </a:cubicBezTo>
                <a:cubicBezTo>
                  <a:pt x="11620589" y="3400145"/>
                  <a:pt x="11613303" y="3398224"/>
                  <a:pt x="11606535" y="3396847"/>
                </a:cubicBezTo>
                <a:cubicBezTo>
                  <a:pt x="11612386" y="3391226"/>
                  <a:pt x="11618839" y="3386752"/>
                  <a:pt x="11625895" y="3383424"/>
                </a:cubicBezTo>
                <a:cubicBezTo>
                  <a:pt x="11632950" y="3380098"/>
                  <a:pt x="11640263" y="3377516"/>
                  <a:pt x="11647835" y="3375681"/>
                </a:cubicBezTo>
                <a:cubicBezTo>
                  <a:pt x="11655407" y="3373845"/>
                  <a:pt x="11663093" y="3372641"/>
                  <a:pt x="11670894" y="3372067"/>
                </a:cubicBezTo>
                <a:cubicBezTo>
                  <a:pt x="11678695" y="3371493"/>
                  <a:pt x="11686209" y="3371207"/>
                  <a:pt x="11693437" y="3371207"/>
                </a:cubicBezTo>
                <a:close/>
                <a:moveTo>
                  <a:pt x="7759612" y="3371207"/>
                </a:moveTo>
                <a:lnTo>
                  <a:pt x="7759612" y="3435049"/>
                </a:lnTo>
                <a:cubicBezTo>
                  <a:pt x="7753991" y="3430575"/>
                  <a:pt x="7747596" y="3426331"/>
                  <a:pt x="7740425" y="3422315"/>
                </a:cubicBezTo>
                <a:cubicBezTo>
                  <a:pt x="7733255" y="3418300"/>
                  <a:pt x="7725770" y="3414629"/>
                  <a:pt x="7717968" y="3411302"/>
                </a:cubicBezTo>
                <a:cubicBezTo>
                  <a:pt x="7710168" y="3407975"/>
                  <a:pt x="7702366" y="3405078"/>
                  <a:pt x="7694565" y="3402612"/>
                </a:cubicBezTo>
                <a:cubicBezTo>
                  <a:pt x="7686764" y="3400145"/>
                  <a:pt x="7679479" y="3398224"/>
                  <a:pt x="7672711" y="3396847"/>
                </a:cubicBezTo>
                <a:cubicBezTo>
                  <a:pt x="7678561" y="3391226"/>
                  <a:pt x="7685014" y="3386752"/>
                  <a:pt x="7692070" y="3383424"/>
                </a:cubicBezTo>
                <a:cubicBezTo>
                  <a:pt x="7699125" y="3380098"/>
                  <a:pt x="7706439" y="3377516"/>
                  <a:pt x="7714010" y="3375681"/>
                </a:cubicBezTo>
                <a:cubicBezTo>
                  <a:pt x="7721582" y="3373845"/>
                  <a:pt x="7729269" y="3372641"/>
                  <a:pt x="7737069" y="3372067"/>
                </a:cubicBezTo>
                <a:cubicBezTo>
                  <a:pt x="7744871" y="3371493"/>
                  <a:pt x="7752385" y="3371207"/>
                  <a:pt x="7759612" y="3371207"/>
                </a:cubicBezTo>
                <a:close/>
                <a:moveTo>
                  <a:pt x="6473737" y="3371207"/>
                </a:moveTo>
                <a:lnTo>
                  <a:pt x="6473737" y="3435049"/>
                </a:lnTo>
                <a:cubicBezTo>
                  <a:pt x="6468116" y="3430575"/>
                  <a:pt x="6461721" y="3426331"/>
                  <a:pt x="6454550" y="3422315"/>
                </a:cubicBezTo>
                <a:cubicBezTo>
                  <a:pt x="6447380" y="3418300"/>
                  <a:pt x="6439895" y="3414629"/>
                  <a:pt x="6432093" y="3411302"/>
                </a:cubicBezTo>
                <a:cubicBezTo>
                  <a:pt x="6424293" y="3407975"/>
                  <a:pt x="6416491" y="3405078"/>
                  <a:pt x="6408690" y="3402612"/>
                </a:cubicBezTo>
                <a:cubicBezTo>
                  <a:pt x="6400889" y="3400145"/>
                  <a:pt x="6393604" y="3398224"/>
                  <a:pt x="6386836" y="3396847"/>
                </a:cubicBezTo>
                <a:cubicBezTo>
                  <a:pt x="6392686" y="3391226"/>
                  <a:pt x="6399139" y="3386752"/>
                  <a:pt x="6406195" y="3383424"/>
                </a:cubicBezTo>
                <a:cubicBezTo>
                  <a:pt x="6413250" y="3380098"/>
                  <a:pt x="6420564" y="3377516"/>
                  <a:pt x="6428135" y="3375681"/>
                </a:cubicBezTo>
                <a:cubicBezTo>
                  <a:pt x="6435707" y="3373845"/>
                  <a:pt x="6443394" y="3372641"/>
                  <a:pt x="6451194" y="3372067"/>
                </a:cubicBezTo>
                <a:cubicBezTo>
                  <a:pt x="6458996" y="3371493"/>
                  <a:pt x="6466510" y="3371207"/>
                  <a:pt x="6473737" y="3371207"/>
                </a:cubicBezTo>
                <a:close/>
                <a:moveTo>
                  <a:pt x="4349663" y="3371207"/>
                </a:moveTo>
                <a:lnTo>
                  <a:pt x="4349663" y="3435049"/>
                </a:lnTo>
                <a:cubicBezTo>
                  <a:pt x="4344041" y="3430575"/>
                  <a:pt x="4337646" y="3426331"/>
                  <a:pt x="4330476" y="3422315"/>
                </a:cubicBezTo>
                <a:cubicBezTo>
                  <a:pt x="4323306" y="3418300"/>
                  <a:pt x="4315820" y="3414629"/>
                  <a:pt x="4308019" y="3411302"/>
                </a:cubicBezTo>
                <a:cubicBezTo>
                  <a:pt x="4300217" y="3407975"/>
                  <a:pt x="4292417" y="3405078"/>
                  <a:pt x="4284616" y="3402612"/>
                </a:cubicBezTo>
                <a:cubicBezTo>
                  <a:pt x="4276815" y="3400145"/>
                  <a:pt x="4269530" y="3398224"/>
                  <a:pt x="4262761" y="3396847"/>
                </a:cubicBezTo>
                <a:cubicBezTo>
                  <a:pt x="4268612" y="3391226"/>
                  <a:pt x="4275065" y="3386752"/>
                  <a:pt x="4282121" y="3383424"/>
                </a:cubicBezTo>
                <a:cubicBezTo>
                  <a:pt x="4289175" y="3380098"/>
                  <a:pt x="4296490" y="3377516"/>
                  <a:pt x="4304061" y="3375681"/>
                </a:cubicBezTo>
                <a:cubicBezTo>
                  <a:pt x="4311633" y="3373845"/>
                  <a:pt x="4319319" y="3372641"/>
                  <a:pt x="4327120" y="3372067"/>
                </a:cubicBezTo>
                <a:cubicBezTo>
                  <a:pt x="4334922" y="3371493"/>
                  <a:pt x="4342436" y="3371207"/>
                  <a:pt x="4349663" y="3371207"/>
                </a:cubicBezTo>
                <a:close/>
                <a:moveTo>
                  <a:pt x="1968414" y="3371207"/>
                </a:moveTo>
                <a:lnTo>
                  <a:pt x="1968414" y="3435049"/>
                </a:lnTo>
                <a:cubicBezTo>
                  <a:pt x="1962793" y="3430575"/>
                  <a:pt x="1956397" y="3426331"/>
                  <a:pt x="1949227" y="3422315"/>
                </a:cubicBezTo>
                <a:cubicBezTo>
                  <a:pt x="1942057" y="3418300"/>
                  <a:pt x="1934571" y="3414629"/>
                  <a:pt x="1926770" y="3411302"/>
                </a:cubicBezTo>
                <a:cubicBezTo>
                  <a:pt x="1918969" y="3407975"/>
                  <a:pt x="1911168" y="3405078"/>
                  <a:pt x="1903367" y="3402612"/>
                </a:cubicBezTo>
                <a:cubicBezTo>
                  <a:pt x="1895566" y="3400145"/>
                  <a:pt x="1888281" y="3398224"/>
                  <a:pt x="1881513" y="3396847"/>
                </a:cubicBezTo>
                <a:cubicBezTo>
                  <a:pt x="1887363" y="3391226"/>
                  <a:pt x="1893816" y="3386752"/>
                  <a:pt x="1900872" y="3383424"/>
                </a:cubicBezTo>
                <a:cubicBezTo>
                  <a:pt x="1907927" y="3380098"/>
                  <a:pt x="1915241" y="3377516"/>
                  <a:pt x="1922812" y="3375681"/>
                </a:cubicBezTo>
                <a:cubicBezTo>
                  <a:pt x="1930384" y="3373845"/>
                  <a:pt x="1938070" y="3372641"/>
                  <a:pt x="1945871" y="3372067"/>
                </a:cubicBezTo>
                <a:cubicBezTo>
                  <a:pt x="1953672" y="3371493"/>
                  <a:pt x="1961187" y="3371207"/>
                  <a:pt x="1968414" y="3371207"/>
                </a:cubicBezTo>
                <a:close/>
                <a:moveTo>
                  <a:pt x="864607" y="3364323"/>
                </a:moveTo>
                <a:cubicBezTo>
                  <a:pt x="867131" y="3368339"/>
                  <a:pt x="869483" y="3372841"/>
                  <a:pt x="871662" y="3377832"/>
                </a:cubicBezTo>
                <a:cubicBezTo>
                  <a:pt x="873842" y="3382822"/>
                  <a:pt x="875764" y="3388013"/>
                  <a:pt x="877427" y="3393405"/>
                </a:cubicBezTo>
                <a:cubicBezTo>
                  <a:pt x="879091" y="3398797"/>
                  <a:pt x="880410" y="3404246"/>
                  <a:pt x="881385" y="3409753"/>
                </a:cubicBezTo>
                <a:cubicBezTo>
                  <a:pt x="882360" y="3415260"/>
                  <a:pt x="882848" y="3420480"/>
                  <a:pt x="882848" y="3425413"/>
                </a:cubicBezTo>
                <a:cubicBezTo>
                  <a:pt x="882848" y="3433443"/>
                  <a:pt x="881815" y="3440642"/>
                  <a:pt x="879750" y="3447009"/>
                </a:cubicBezTo>
                <a:cubicBezTo>
                  <a:pt x="877685" y="3453376"/>
                  <a:pt x="874703" y="3458797"/>
                  <a:pt x="870802" y="3463271"/>
                </a:cubicBezTo>
                <a:cubicBezTo>
                  <a:pt x="866902" y="3467745"/>
                  <a:pt x="862140" y="3471158"/>
                  <a:pt x="856519" y="3473510"/>
                </a:cubicBezTo>
                <a:cubicBezTo>
                  <a:pt x="850898" y="3475862"/>
                  <a:pt x="844473" y="3477037"/>
                  <a:pt x="837246" y="3477037"/>
                </a:cubicBezTo>
                <a:cubicBezTo>
                  <a:pt x="830477" y="3477037"/>
                  <a:pt x="824311" y="3476005"/>
                  <a:pt x="818747" y="3473940"/>
                </a:cubicBezTo>
                <a:cubicBezTo>
                  <a:pt x="813183" y="3471875"/>
                  <a:pt x="808365" y="3468921"/>
                  <a:pt x="804292" y="3465078"/>
                </a:cubicBezTo>
                <a:cubicBezTo>
                  <a:pt x="800219" y="3461235"/>
                  <a:pt x="797065" y="3456531"/>
                  <a:pt x="794828" y="3450967"/>
                </a:cubicBezTo>
                <a:cubicBezTo>
                  <a:pt x="792591" y="3445403"/>
                  <a:pt x="791472" y="3439122"/>
                  <a:pt x="791472" y="3432124"/>
                </a:cubicBezTo>
                <a:lnTo>
                  <a:pt x="791472" y="3424896"/>
                </a:lnTo>
                <a:cubicBezTo>
                  <a:pt x="799847" y="3423290"/>
                  <a:pt x="807877" y="3421340"/>
                  <a:pt x="815564" y="3419046"/>
                </a:cubicBezTo>
                <a:cubicBezTo>
                  <a:pt x="823250" y="3416751"/>
                  <a:pt x="830277" y="3413396"/>
                  <a:pt x="836644" y="3408979"/>
                </a:cubicBezTo>
                <a:cubicBezTo>
                  <a:pt x="843011" y="3404562"/>
                  <a:pt x="848603" y="3398826"/>
                  <a:pt x="853422" y="3391770"/>
                </a:cubicBezTo>
                <a:cubicBezTo>
                  <a:pt x="858240" y="3384715"/>
                  <a:pt x="861968" y="3375566"/>
                  <a:pt x="864607" y="3364323"/>
                </a:cubicBezTo>
                <a:close/>
                <a:moveTo>
                  <a:pt x="6686678" y="3335585"/>
                </a:moveTo>
                <a:cubicBezTo>
                  <a:pt x="6677845" y="3335585"/>
                  <a:pt x="6670158" y="3336704"/>
                  <a:pt x="6663619" y="3338941"/>
                </a:cubicBezTo>
                <a:cubicBezTo>
                  <a:pt x="6657080" y="3341178"/>
                  <a:pt x="6651487" y="3344104"/>
                  <a:pt x="6646841" y="3347717"/>
                </a:cubicBezTo>
                <a:cubicBezTo>
                  <a:pt x="6642194" y="3351331"/>
                  <a:pt x="6638380" y="3355433"/>
                  <a:pt x="6635397" y="3360021"/>
                </a:cubicBezTo>
                <a:cubicBezTo>
                  <a:pt x="6632415" y="3364610"/>
                  <a:pt x="6630063" y="3369228"/>
                  <a:pt x="6628342" y="3373874"/>
                </a:cubicBezTo>
                <a:cubicBezTo>
                  <a:pt x="6626621" y="3378520"/>
                  <a:pt x="6625445" y="3382966"/>
                  <a:pt x="6624814" y="3387210"/>
                </a:cubicBezTo>
                <a:cubicBezTo>
                  <a:pt x="6624183" y="3391455"/>
                  <a:pt x="6623868" y="3395126"/>
                  <a:pt x="6623868" y="3398224"/>
                </a:cubicBezTo>
                <a:cubicBezTo>
                  <a:pt x="6623868" y="3401780"/>
                  <a:pt x="6624441" y="3405222"/>
                  <a:pt x="6625588" y="3408548"/>
                </a:cubicBezTo>
                <a:cubicBezTo>
                  <a:pt x="6626736" y="3411876"/>
                  <a:pt x="6628371" y="3414858"/>
                  <a:pt x="6630493" y="3417497"/>
                </a:cubicBezTo>
                <a:cubicBezTo>
                  <a:pt x="6632615" y="3420136"/>
                  <a:pt x="6635168" y="3422258"/>
                  <a:pt x="6638150" y="3423864"/>
                </a:cubicBezTo>
                <a:cubicBezTo>
                  <a:pt x="6641133" y="3425470"/>
                  <a:pt x="6644461" y="3426273"/>
                  <a:pt x="6648131" y="3426273"/>
                </a:cubicBezTo>
                <a:cubicBezTo>
                  <a:pt x="6651229" y="3426273"/>
                  <a:pt x="6654126" y="3425671"/>
                  <a:pt x="6656821" y="3424466"/>
                </a:cubicBezTo>
                <a:cubicBezTo>
                  <a:pt x="6659518" y="3423262"/>
                  <a:pt x="6661869" y="3421656"/>
                  <a:pt x="6663877" y="3419648"/>
                </a:cubicBezTo>
                <a:cubicBezTo>
                  <a:pt x="6665885" y="3417640"/>
                  <a:pt x="6667462" y="3415260"/>
                  <a:pt x="6668609" y="3412506"/>
                </a:cubicBezTo>
                <a:cubicBezTo>
                  <a:pt x="6669757" y="3409753"/>
                  <a:pt x="6670330" y="3406828"/>
                  <a:pt x="6670330" y="3403730"/>
                </a:cubicBezTo>
                <a:cubicBezTo>
                  <a:pt x="6670330" y="3399486"/>
                  <a:pt x="6669183" y="3395413"/>
                  <a:pt x="6666888" y="3391512"/>
                </a:cubicBezTo>
                <a:cubicBezTo>
                  <a:pt x="6664594" y="3387612"/>
                  <a:pt x="6661439" y="3384859"/>
                  <a:pt x="6657424" y="3383252"/>
                </a:cubicBezTo>
                <a:cubicBezTo>
                  <a:pt x="6659489" y="3380040"/>
                  <a:pt x="6662156" y="3377316"/>
                  <a:pt x="6665426" y="3375078"/>
                </a:cubicBezTo>
                <a:cubicBezTo>
                  <a:pt x="6668695" y="3372841"/>
                  <a:pt x="6672911" y="3371723"/>
                  <a:pt x="6678074" y="3371723"/>
                </a:cubicBezTo>
                <a:cubicBezTo>
                  <a:pt x="6685645" y="3371723"/>
                  <a:pt x="6691353" y="3373903"/>
                  <a:pt x="6695196" y="3378262"/>
                </a:cubicBezTo>
                <a:cubicBezTo>
                  <a:pt x="6699039" y="3382622"/>
                  <a:pt x="6700961" y="3388243"/>
                  <a:pt x="6700961" y="3395126"/>
                </a:cubicBezTo>
                <a:lnTo>
                  <a:pt x="6700961" y="3462582"/>
                </a:lnTo>
                <a:cubicBezTo>
                  <a:pt x="6699011" y="3462009"/>
                  <a:pt x="6696630" y="3461579"/>
                  <a:pt x="6693819" y="3461292"/>
                </a:cubicBezTo>
                <a:cubicBezTo>
                  <a:pt x="6691009" y="3461005"/>
                  <a:pt x="6688628" y="3460862"/>
                  <a:pt x="6686678" y="3460862"/>
                </a:cubicBezTo>
                <a:cubicBezTo>
                  <a:pt x="6681515" y="3460862"/>
                  <a:pt x="6676324" y="3461808"/>
                  <a:pt x="6671104" y="3463701"/>
                </a:cubicBezTo>
                <a:cubicBezTo>
                  <a:pt x="6665885" y="3465594"/>
                  <a:pt x="6660722" y="3467688"/>
                  <a:pt x="6655617" y="3469982"/>
                </a:cubicBezTo>
                <a:cubicBezTo>
                  <a:pt x="6650512" y="3472277"/>
                  <a:pt x="6645435" y="3474370"/>
                  <a:pt x="6640388" y="3476263"/>
                </a:cubicBezTo>
                <a:cubicBezTo>
                  <a:pt x="6635340" y="3478156"/>
                  <a:pt x="6630407" y="3479102"/>
                  <a:pt x="6625588" y="3479102"/>
                </a:cubicBezTo>
                <a:cubicBezTo>
                  <a:pt x="6623294" y="3479102"/>
                  <a:pt x="6621000" y="3478730"/>
                  <a:pt x="6618705" y="3477984"/>
                </a:cubicBezTo>
                <a:cubicBezTo>
                  <a:pt x="6616411" y="3477238"/>
                  <a:pt x="6614289" y="3476005"/>
                  <a:pt x="6612338" y="3474284"/>
                </a:cubicBezTo>
                <a:cubicBezTo>
                  <a:pt x="6610388" y="3472563"/>
                  <a:pt x="6608610" y="3470298"/>
                  <a:pt x="6607003" y="3467487"/>
                </a:cubicBezTo>
                <a:cubicBezTo>
                  <a:pt x="6605398" y="3464676"/>
                  <a:pt x="6604078" y="3461206"/>
                  <a:pt x="6603046" y="3457076"/>
                </a:cubicBezTo>
                <a:lnTo>
                  <a:pt x="6563467" y="3462410"/>
                </a:lnTo>
                <a:cubicBezTo>
                  <a:pt x="6564155" y="3470326"/>
                  <a:pt x="6566105" y="3477468"/>
                  <a:pt x="6569317" y="3483835"/>
                </a:cubicBezTo>
                <a:cubicBezTo>
                  <a:pt x="6572530" y="3490202"/>
                  <a:pt x="6576775" y="3495622"/>
                  <a:pt x="6582052" y="3500096"/>
                </a:cubicBezTo>
                <a:cubicBezTo>
                  <a:pt x="6587329" y="3504571"/>
                  <a:pt x="6593467" y="3508012"/>
                  <a:pt x="6600464" y="3510421"/>
                </a:cubicBezTo>
                <a:cubicBezTo>
                  <a:pt x="6607463" y="3512830"/>
                  <a:pt x="6615091" y="3514035"/>
                  <a:pt x="6623351" y="3514035"/>
                </a:cubicBezTo>
                <a:cubicBezTo>
                  <a:pt x="6631038" y="3514035"/>
                  <a:pt x="6638093" y="3513060"/>
                  <a:pt x="6644517" y="3511110"/>
                </a:cubicBezTo>
                <a:cubicBezTo>
                  <a:pt x="6650942" y="3509159"/>
                  <a:pt x="6656793" y="3507008"/>
                  <a:pt x="6662070" y="3504657"/>
                </a:cubicBezTo>
                <a:cubicBezTo>
                  <a:pt x="6667347" y="3502305"/>
                  <a:pt x="6672022" y="3500154"/>
                  <a:pt x="6676095" y="3498203"/>
                </a:cubicBezTo>
                <a:cubicBezTo>
                  <a:pt x="6680168" y="3496253"/>
                  <a:pt x="6683695" y="3495278"/>
                  <a:pt x="6686678" y="3495278"/>
                </a:cubicBezTo>
                <a:cubicBezTo>
                  <a:pt x="6690234" y="3495278"/>
                  <a:pt x="6693045" y="3495737"/>
                  <a:pt x="6695110" y="3496655"/>
                </a:cubicBezTo>
                <a:cubicBezTo>
                  <a:pt x="6697175" y="3497573"/>
                  <a:pt x="6699125" y="3498662"/>
                  <a:pt x="6700961" y="3499924"/>
                </a:cubicBezTo>
                <a:lnTo>
                  <a:pt x="6700961" y="3514207"/>
                </a:lnTo>
                <a:lnTo>
                  <a:pt x="6740884" y="3514207"/>
                </a:lnTo>
                <a:lnTo>
                  <a:pt x="6740884" y="3411818"/>
                </a:lnTo>
                <a:cubicBezTo>
                  <a:pt x="6747767" y="3405853"/>
                  <a:pt x="6754306" y="3401579"/>
                  <a:pt x="6760501" y="3398998"/>
                </a:cubicBezTo>
                <a:cubicBezTo>
                  <a:pt x="6766696" y="3396417"/>
                  <a:pt x="6772547" y="3395126"/>
                  <a:pt x="6778054" y="3395126"/>
                </a:cubicBezTo>
                <a:cubicBezTo>
                  <a:pt x="6779774" y="3395126"/>
                  <a:pt x="6781897" y="3395327"/>
                  <a:pt x="6784421" y="3395728"/>
                </a:cubicBezTo>
                <a:cubicBezTo>
                  <a:pt x="6786945" y="3396130"/>
                  <a:pt x="6789497" y="3396847"/>
                  <a:pt x="6792078" y="3397879"/>
                </a:cubicBezTo>
                <a:cubicBezTo>
                  <a:pt x="6794659" y="3398912"/>
                  <a:pt x="6797098" y="3400346"/>
                  <a:pt x="6799392" y="3402181"/>
                </a:cubicBezTo>
                <a:cubicBezTo>
                  <a:pt x="6801686" y="3404017"/>
                  <a:pt x="6803350" y="3406426"/>
                  <a:pt x="6804382" y="3409409"/>
                </a:cubicBezTo>
                <a:cubicBezTo>
                  <a:pt x="6800367" y="3409409"/>
                  <a:pt x="6796926" y="3410155"/>
                  <a:pt x="6794057" y="3411646"/>
                </a:cubicBezTo>
                <a:cubicBezTo>
                  <a:pt x="6791189" y="3413137"/>
                  <a:pt x="6788838" y="3415002"/>
                  <a:pt x="6787002" y="3417239"/>
                </a:cubicBezTo>
                <a:cubicBezTo>
                  <a:pt x="6785166" y="3419476"/>
                  <a:pt x="6783790" y="3421971"/>
                  <a:pt x="6782872" y="3424724"/>
                </a:cubicBezTo>
                <a:cubicBezTo>
                  <a:pt x="6781954" y="3427478"/>
                  <a:pt x="6781495" y="3430116"/>
                  <a:pt x="6781495" y="3432640"/>
                </a:cubicBezTo>
                <a:cubicBezTo>
                  <a:pt x="6781495" y="3434590"/>
                  <a:pt x="6781925" y="3436828"/>
                  <a:pt x="6782786" y="3439351"/>
                </a:cubicBezTo>
                <a:cubicBezTo>
                  <a:pt x="6783646" y="3441875"/>
                  <a:pt x="6784966" y="3444256"/>
                  <a:pt x="6786744" y="3446493"/>
                </a:cubicBezTo>
                <a:cubicBezTo>
                  <a:pt x="6788522" y="3448730"/>
                  <a:pt x="6790817" y="3450651"/>
                  <a:pt x="6793627" y="3452257"/>
                </a:cubicBezTo>
                <a:cubicBezTo>
                  <a:pt x="6796438" y="3453864"/>
                  <a:pt x="6799851" y="3454667"/>
                  <a:pt x="6803866" y="3454667"/>
                </a:cubicBezTo>
                <a:cubicBezTo>
                  <a:pt x="6813847" y="3454667"/>
                  <a:pt x="6821762" y="3450967"/>
                  <a:pt x="6827613" y="3443567"/>
                </a:cubicBezTo>
                <a:cubicBezTo>
                  <a:pt x="6833464" y="3436168"/>
                  <a:pt x="6836389" y="3425872"/>
                  <a:pt x="6836389" y="3412678"/>
                </a:cubicBezTo>
                <a:cubicBezTo>
                  <a:pt x="6836389" y="3404074"/>
                  <a:pt x="6834726" y="3396359"/>
                  <a:pt x="6831399" y="3389533"/>
                </a:cubicBezTo>
                <a:cubicBezTo>
                  <a:pt x="6828073" y="3382708"/>
                  <a:pt x="6823655" y="3376971"/>
                  <a:pt x="6818149" y="3372325"/>
                </a:cubicBezTo>
                <a:cubicBezTo>
                  <a:pt x="6812642" y="3367679"/>
                  <a:pt x="6806419" y="3364123"/>
                  <a:pt x="6799478" y="3361656"/>
                </a:cubicBezTo>
                <a:cubicBezTo>
                  <a:pt x="6792538" y="3359190"/>
                  <a:pt x="6785453" y="3357956"/>
                  <a:pt x="6778226" y="3357956"/>
                </a:cubicBezTo>
                <a:cubicBezTo>
                  <a:pt x="6770998" y="3357956"/>
                  <a:pt x="6763800" y="3359075"/>
                  <a:pt x="6756629" y="3361312"/>
                </a:cubicBezTo>
                <a:cubicBezTo>
                  <a:pt x="6749459" y="3363549"/>
                  <a:pt x="6742834" y="3366388"/>
                  <a:pt x="6736754" y="3369830"/>
                </a:cubicBezTo>
                <a:cubicBezTo>
                  <a:pt x="6732739" y="3358931"/>
                  <a:pt x="6726400" y="3350499"/>
                  <a:pt x="6717739" y="3344534"/>
                </a:cubicBezTo>
                <a:cubicBezTo>
                  <a:pt x="6709077" y="3338568"/>
                  <a:pt x="6698723" y="3335585"/>
                  <a:pt x="6686678" y="3335585"/>
                </a:cubicBezTo>
                <a:close/>
                <a:moveTo>
                  <a:pt x="5600828" y="3335585"/>
                </a:moveTo>
                <a:cubicBezTo>
                  <a:pt x="5591994" y="3335585"/>
                  <a:pt x="5584308" y="3336704"/>
                  <a:pt x="5577769" y="3338941"/>
                </a:cubicBezTo>
                <a:cubicBezTo>
                  <a:pt x="5571230" y="3341178"/>
                  <a:pt x="5565638" y="3344104"/>
                  <a:pt x="5560991" y="3347717"/>
                </a:cubicBezTo>
                <a:cubicBezTo>
                  <a:pt x="5556345" y="3351331"/>
                  <a:pt x="5552531" y="3355433"/>
                  <a:pt x="5549548" y="3360021"/>
                </a:cubicBezTo>
                <a:cubicBezTo>
                  <a:pt x="5546565" y="3364610"/>
                  <a:pt x="5544214" y="3369228"/>
                  <a:pt x="5542493" y="3373874"/>
                </a:cubicBezTo>
                <a:cubicBezTo>
                  <a:pt x="5540772" y="3378520"/>
                  <a:pt x="5539596" y="3382966"/>
                  <a:pt x="5538965" y="3387210"/>
                </a:cubicBezTo>
                <a:cubicBezTo>
                  <a:pt x="5538333" y="3391455"/>
                  <a:pt x="5538019" y="3395126"/>
                  <a:pt x="5538019" y="3398224"/>
                </a:cubicBezTo>
                <a:cubicBezTo>
                  <a:pt x="5538019" y="3401780"/>
                  <a:pt x="5538592" y="3405222"/>
                  <a:pt x="5539739" y="3408548"/>
                </a:cubicBezTo>
                <a:cubicBezTo>
                  <a:pt x="5540886" y="3411876"/>
                  <a:pt x="5542521" y="3414858"/>
                  <a:pt x="5544643" y="3417497"/>
                </a:cubicBezTo>
                <a:cubicBezTo>
                  <a:pt x="5546765" y="3420136"/>
                  <a:pt x="5549318" y="3422258"/>
                  <a:pt x="5552301" y="3423864"/>
                </a:cubicBezTo>
                <a:cubicBezTo>
                  <a:pt x="5555283" y="3425470"/>
                  <a:pt x="5558610" y="3426273"/>
                  <a:pt x="5562282" y="3426273"/>
                </a:cubicBezTo>
                <a:cubicBezTo>
                  <a:pt x="5565379" y="3426273"/>
                  <a:pt x="5568275" y="3425671"/>
                  <a:pt x="5570971" y="3424466"/>
                </a:cubicBezTo>
                <a:cubicBezTo>
                  <a:pt x="5573668" y="3423262"/>
                  <a:pt x="5576020" y="3421656"/>
                  <a:pt x="5578027" y="3419648"/>
                </a:cubicBezTo>
                <a:cubicBezTo>
                  <a:pt x="5580035" y="3417640"/>
                  <a:pt x="5581611" y="3415260"/>
                  <a:pt x="5582760" y="3412506"/>
                </a:cubicBezTo>
                <a:cubicBezTo>
                  <a:pt x="5583907" y="3409753"/>
                  <a:pt x="5584480" y="3406828"/>
                  <a:pt x="5584480" y="3403730"/>
                </a:cubicBezTo>
                <a:cubicBezTo>
                  <a:pt x="5584480" y="3399486"/>
                  <a:pt x="5583333" y="3395413"/>
                  <a:pt x="5581038" y="3391512"/>
                </a:cubicBezTo>
                <a:cubicBezTo>
                  <a:pt x="5578744" y="3387612"/>
                  <a:pt x="5575590" y="3384859"/>
                  <a:pt x="5571574" y="3383252"/>
                </a:cubicBezTo>
                <a:cubicBezTo>
                  <a:pt x="5573639" y="3380040"/>
                  <a:pt x="5576306" y="3377316"/>
                  <a:pt x="5579576" y="3375078"/>
                </a:cubicBezTo>
                <a:cubicBezTo>
                  <a:pt x="5582846" y="3372841"/>
                  <a:pt x="5587062" y="3371723"/>
                  <a:pt x="5592224" y="3371723"/>
                </a:cubicBezTo>
                <a:cubicBezTo>
                  <a:pt x="5599796" y="3371723"/>
                  <a:pt x="5605502" y="3373903"/>
                  <a:pt x="5609347" y="3378262"/>
                </a:cubicBezTo>
                <a:cubicBezTo>
                  <a:pt x="5613189" y="3382622"/>
                  <a:pt x="5615112" y="3388243"/>
                  <a:pt x="5615112" y="3395126"/>
                </a:cubicBezTo>
                <a:lnTo>
                  <a:pt x="5615112" y="3462582"/>
                </a:lnTo>
                <a:cubicBezTo>
                  <a:pt x="5613161" y="3462009"/>
                  <a:pt x="5610780" y="3461579"/>
                  <a:pt x="5607970" y="3461292"/>
                </a:cubicBezTo>
                <a:cubicBezTo>
                  <a:pt x="5605159" y="3461005"/>
                  <a:pt x="5602778" y="3460862"/>
                  <a:pt x="5600828" y="3460862"/>
                </a:cubicBezTo>
                <a:cubicBezTo>
                  <a:pt x="5595665" y="3460862"/>
                  <a:pt x="5590474" y="3461808"/>
                  <a:pt x="5585255" y="3463701"/>
                </a:cubicBezTo>
                <a:cubicBezTo>
                  <a:pt x="5580035" y="3465594"/>
                  <a:pt x="5574872" y="3467688"/>
                  <a:pt x="5569767" y="3469982"/>
                </a:cubicBezTo>
                <a:cubicBezTo>
                  <a:pt x="5564662" y="3472277"/>
                  <a:pt x="5559586" y="3474370"/>
                  <a:pt x="5554538" y="3476263"/>
                </a:cubicBezTo>
                <a:cubicBezTo>
                  <a:pt x="5549491" y="3478156"/>
                  <a:pt x="5544558" y="3479102"/>
                  <a:pt x="5539739" y="3479102"/>
                </a:cubicBezTo>
                <a:cubicBezTo>
                  <a:pt x="5537444" y="3479102"/>
                  <a:pt x="5535150" y="3478730"/>
                  <a:pt x="5532856" y="3477984"/>
                </a:cubicBezTo>
                <a:cubicBezTo>
                  <a:pt x="5530561" y="3477238"/>
                  <a:pt x="5528438" y="3476005"/>
                  <a:pt x="5526489" y="3474284"/>
                </a:cubicBezTo>
                <a:cubicBezTo>
                  <a:pt x="5524538" y="3472563"/>
                  <a:pt x="5522759" y="3470298"/>
                  <a:pt x="5521154" y="3467487"/>
                </a:cubicBezTo>
                <a:cubicBezTo>
                  <a:pt x="5519547" y="3464676"/>
                  <a:pt x="5518229" y="3461206"/>
                  <a:pt x="5517196" y="3457076"/>
                </a:cubicBezTo>
                <a:lnTo>
                  <a:pt x="5477617" y="3462410"/>
                </a:lnTo>
                <a:cubicBezTo>
                  <a:pt x="5478306" y="3470326"/>
                  <a:pt x="5480255" y="3477468"/>
                  <a:pt x="5483468" y="3483835"/>
                </a:cubicBezTo>
                <a:cubicBezTo>
                  <a:pt x="5486680" y="3490202"/>
                  <a:pt x="5490924" y="3495622"/>
                  <a:pt x="5496202" y="3500096"/>
                </a:cubicBezTo>
                <a:cubicBezTo>
                  <a:pt x="5501479" y="3504571"/>
                  <a:pt x="5507617" y="3508012"/>
                  <a:pt x="5514614" y="3510421"/>
                </a:cubicBezTo>
                <a:cubicBezTo>
                  <a:pt x="5521612" y="3512830"/>
                  <a:pt x="5529242" y="3514035"/>
                  <a:pt x="5537502" y="3514035"/>
                </a:cubicBezTo>
                <a:cubicBezTo>
                  <a:pt x="5545188" y="3514035"/>
                  <a:pt x="5552243" y="3513060"/>
                  <a:pt x="5558668" y="3511110"/>
                </a:cubicBezTo>
                <a:cubicBezTo>
                  <a:pt x="5565093" y="3509159"/>
                  <a:pt x="5570942" y="3507008"/>
                  <a:pt x="5576221" y="3504657"/>
                </a:cubicBezTo>
                <a:cubicBezTo>
                  <a:pt x="5581497" y="3502305"/>
                  <a:pt x="5586172" y="3500154"/>
                  <a:pt x="5590246" y="3498203"/>
                </a:cubicBezTo>
                <a:cubicBezTo>
                  <a:pt x="5594318" y="3496253"/>
                  <a:pt x="5597845" y="3495278"/>
                  <a:pt x="5600828" y="3495278"/>
                </a:cubicBezTo>
                <a:cubicBezTo>
                  <a:pt x="5604385" y="3495278"/>
                  <a:pt x="5607195" y="3495737"/>
                  <a:pt x="5609260" y="3496655"/>
                </a:cubicBezTo>
                <a:cubicBezTo>
                  <a:pt x="5611325" y="3497573"/>
                  <a:pt x="5613276" y="3498662"/>
                  <a:pt x="5615112" y="3499924"/>
                </a:cubicBezTo>
                <a:lnTo>
                  <a:pt x="5615112" y="3514207"/>
                </a:lnTo>
                <a:lnTo>
                  <a:pt x="5655034" y="3514207"/>
                </a:lnTo>
                <a:lnTo>
                  <a:pt x="5655034" y="3411818"/>
                </a:lnTo>
                <a:cubicBezTo>
                  <a:pt x="5661917" y="3405853"/>
                  <a:pt x="5668456" y="3401579"/>
                  <a:pt x="5674652" y="3398998"/>
                </a:cubicBezTo>
                <a:cubicBezTo>
                  <a:pt x="5680847" y="3396417"/>
                  <a:pt x="5686698" y="3395126"/>
                  <a:pt x="5692204" y="3395126"/>
                </a:cubicBezTo>
                <a:cubicBezTo>
                  <a:pt x="5693924" y="3395126"/>
                  <a:pt x="5696047" y="3395327"/>
                  <a:pt x="5698571" y="3395728"/>
                </a:cubicBezTo>
                <a:cubicBezTo>
                  <a:pt x="5701095" y="3396130"/>
                  <a:pt x="5703648" y="3396847"/>
                  <a:pt x="5706229" y="3397879"/>
                </a:cubicBezTo>
                <a:cubicBezTo>
                  <a:pt x="5708810" y="3398912"/>
                  <a:pt x="5711248" y="3400346"/>
                  <a:pt x="5713542" y="3402181"/>
                </a:cubicBezTo>
                <a:cubicBezTo>
                  <a:pt x="5715837" y="3404017"/>
                  <a:pt x="5717500" y="3406426"/>
                  <a:pt x="5718533" y="3409409"/>
                </a:cubicBezTo>
                <a:cubicBezTo>
                  <a:pt x="5714517" y="3409409"/>
                  <a:pt x="5711076" y="3410155"/>
                  <a:pt x="5708208" y="3411646"/>
                </a:cubicBezTo>
                <a:cubicBezTo>
                  <a:pt x="5705340" y="3413137"/>
                  <a:pt x="5702988" y="3415002"/>
                  <a:pt x="5701152" y="3417239"/>
                </a:cubicBezTo>
                <a:cubicBezTo>
                  <a:pt x="5699316" y="3419476"/>
                  <a:pt x="5697940" y="3421971"/>
                  <a:pt x="5697022" y="3424724"/>
                </a:cubicBezTo>
                <a:cubicBezTo>
                  <a:pt x="5696105" y="3427478"/>
                  <a:pt x="5695646" y="3430116"/>
                  <a:pt x="5695646" y="3432640"/>
                </a:cubicBezTo>
                <a:cubicBezTo>
                  <a:pt x="5695646" y="3434590"/>
                  <a:pt x="5696076" y="3436828"/>
                  <a:pt x="5696937" y="3439351"/>
                </a:cubicBezTo>
                <a:cubicBezTo>
                  <a:pt x="5697797" y="3441875"/>
                  <a:pt x="5699116" y="3444256"/>
                  <a:pt x="5700894" y="3446493"/>
                </a:cubicBezTo>
                <a:cubicBezTo>
                  <a:pt x="5702672" y="3448730"/>
                  <a:pt x="5704967" y="3450651"/>
                  <a:pt x="5707777" y="3452257"/>
                </a:cubicBezTo>
                <a:cubicBezTo>
                  <a:pt x="5710587" y="3453864"/>
                  <a:pt x="5714001" y="3454667"/>
                  <a:pt x="5718016" y="3454667"/>
                </a:cubicBezTo>
                <a:cubicBezTo>
                  <a:pt x="5727998" y="3454667"/>
                  <a:pt x="5735913" y="3450967"/>
                  <a:pt x="5741763" y="3443567"/>
                </a:cubicBezTo>
                <a:cubicBezTo>
                  <a:pt x="5747614" y="3436168"/>
                  <a:pt x="5750540" y="3425872"/>
                  <a:pt x="5750540" y="3412678"/>
                </a:cubicBezTo>
                <a:cubicBezTo>
                  <a:pt x="5750540" y="3404074"/>
                  <a:pt x="5748876" y="3396359"/>
                  <a:pt x="5745549" y="3389533"/>
                </a:cubicBezTo>
                <a:cubicBezTo>
                  <a:pt x="5742222" y="3382708"/>
                  <a:pt x="5737806" y="3376971"/>
                  <a:pt x="5732299" y="3372325"/>
                </a:cubicBezTo>
                <a:cubicBezTo>
                  <a:pt x="5726793" y="3367679"/>
                  <a:pt x="5720568" y="3364123"/>
                  <a:pt x="5713628" y="3361656"/>
                </a:cubicBezTo>
                <a:cubicBezTo>
                  <a:pt x="5706687" y="3359190"/>
                  <a:pt x="5699604" y="3357956"/>
                  <a:pt x="5692376" y="3357956"/>
                </a:cubicBezTo>
                <a:cubicBezTo>
                  <a:pt x="5685149" y="3357956"/>
                  <a:pt x="5677950" y="3359075"/>
                  <a:pt x="5670780" y="3361312"/>
                </a:cubicBezTo>
                <a:cubicBezTo>
                  <a:pt x="5663610" y="3363549"/>
                  <a:pt x="5656984" y="3366388"/>
                  <a:pt x="5650904" y="3369830"/>
                </a:cubicBezTo>
                <a:cubicBezTo>
                  <a:pt x="5646889" y="3358931"/>
                  <a:pt x="5640550" y="3350499"/>
                  <a:pt x="5631889" y="3344534"/>
                </a:cubicBezTo>
                <a:cubicBezTo>
                  <a:pt x="5623227" y="3338568"/>
                  <a:pt x="5612874" y="3335585"/>
                  <a:pt x="5600828" y="3335585"/>
                </a:cubicBezTo>
                <a:close/>
                <a:moveTo>
                  <a:pt x="8884190" y="3332144"/>
                </a:moveTo>
                <a:cubicBezTo>
                  <a:pt x="8873292" y="3332144"/>
                  <a:pt x="8863741" y="3333750"/>
                  <a:pt x="8855538" y="3336962"/>
                </a:cubicBezTo>
                <a:cubicBezTo>
                  <a:pt x="8847336" y="3340174"/>
                  <a:pt x="8840510" y="3344419"/>
                  <a:pt x="8835060" y="3349696"/>
                </a:cubicBezTo>
                <a:cubicBezTo>
                  <a:pt x="8829611" y="3354974"/>
                  <a:pt x="8825510" y="3361025"/>
                  <a:pt x="8822756" y="3367851"/>
                </a:cubicBezTo>
                <a:cubicBezTo>
                  <a:pt x="8820003" y="3374677"/>
                  <a:pt x="8818626" y="3381646"/>
                  <a:pt x="8818626" y="3388759"/>
                </a:cubicBezTo>
                <a:cubicBezTo>
                  <a:pt x="8818626" y="3395872"/>
                  <a:pt x="8819975" y="3402468"/>
                  <a:pt x="8822670" y="3408548"/>
                </a:cubicBezTo>
                <a:cubicBezTo>
                  <a:pt x="8825367" y="3414629"/>
                  <a:pt x="8829095" y="3419906"/>
                  <a:pt x="8833856" y="3424380"/>
                </a:cubicBezTo>
                <a:cubicBezTo>
                  <a:pt x="8838617" y="3428854"/>
                  <a:pt x="8844296" y="3432353"/>
                  <a:pt x="8850892" y="3434877"/>
                </a:cubicBezTo>
                <a:cubicBezTo>
                  <a:pt x="8857489" y="3437401"/>
                  <a:pt x="8864688" y="3438663"/>
                  <a:pt x="8872488" y="3438663"/>
                </a:cubicBezTo>
                <a:cubicBezTo>
                  <a:pt x="8877192" y="3438663"/>
                  <a:pt x="8881494" y="3438032"/>
                  <a:pt x="8885394" y="3436770"/>
                </a:cubicBezTo>
                <a:cubicBezTo>
                  <a:pt x="8889295" y="3435508"/>
                  <a:pt x="8892679" y="3433615"/>
                  <a:pt x="8895547" y="3431091"/>
                </a:cubicBezTo>
                <a:cubicBezTo>
                  <a:pt x="8898416" y="3428568"/>
                  <a:pt x="8900624" y="3425527"/>
                  <a:pt x="8902172" y="3421971"/>
                </a:cubicBezTo>
                <a:cubicBezTo>
                  <a:pt x="8903721" y="3418415"/>
                  <a:pt x="8904496" y="3414285"/>
                  <a:pt x="8904496" y="3409581"/>
                </a:cubicBezTo>
                <a:cubicBezTo>
                  <a:pt x="8904496" y="3406369"/>
                  <a:pt x="8903836" y="3403128"/>
                  <a:pt x="8902517" y="3399858"/>
                </a:cubicBezTo>
                <a:cubicBezTo>
                  <a:pt x="8901198" y="3396589"/>
                  <a:pt x="8899305" y="3393663"/>
                  <a:pt x="8896838" y="3391082"/>
                </a:cubicBezTo>
                <a:cubicBezTo>
                  <a:pt x="8894372" y="3388501"/>
                  <a:pt x="8891389" y="3386407"/>
                  <a:pt x="8887890" y="3384801"/>
                </a:cubicBezTo>
                <a:cubicBezTo>
                  <a:pt x="8884391" y="3383195"/>
                  <a:pt x="8880519" y="3382392"/>
                  <a:pt x="8876274" y="3382392"/>
                </a:cubicBezTo>
                <a:cubicBezTo>
                  <a:pt x="8873292" y="3382392"/>
                  <a:pt x="8870595" y="3382765"/>
                  <a:pt x="8868186" y="3383510"/>
                </a:cubicBezTo>
                <a:cubicBezTo>
                  <a:pt x="8865777" y="3384256"/>
                  <a:pt x="8863684" y="3385117"/>
                  <a:pt x="8861905" y="3386092"/>
                </a:cubicBezTo>
                <a:cubicBezTo>
                  <a:pt x="8860127" y="3387067"/>
                  <a:pt x="8858693" y="3388042"/>
                  <a:pt x="8857603" y="3389017"/>
                </a:cubicBezTo>
                <a:cubicBezTo>
                  <a:pt x="8856514" y="3389992"/>
                  <a:pt x="8855796" y="3390709"/>
                  <a:pt x="8855452" y="3391168"/>
                </a:cubicBezTo>
                <a:cubicBezTo>
                  <a:pt x="8855452" y="3388071"/>
                  <a:pt x="8856026" y="3385174"/>
                  <a:pt x="8857173" y="3382478"/>
                </a:cubicBezTo>
                <a:cubicBezTo>
                  <a:pt x="8858320" y="3379782"/>
                  <a:pt x="8859984" y="3377430"/>
                  <a:pt x="8862163" y="3375423"/>
                </a:cubicBezTo>
                <a:cubicBezTo>
                  <a:pt x="8864343" y="3373415"/>
                  <a:pt x="8867068" y="3371838"/>
                  <a:pt x="8870337" y="3370690"/>
                </a:cubicBezTo>
                <a:cubicBezTo>
                  <a:pt x="8873607" y="3369543"/>
                  <a:pt x="8877307" y="3368969"/>
                  <a:pt x="8881437" y="3368969"/>
                </a:cubicBezTo>
                <a:cubicBezTo>
                  <a:pt x="8889582" y="3368969"/>
                  <a:pt x="8896494" y="3370490"/>
                  <a:pt x="8902172" y="3373530"/>
                </a:cubicBezTo>
                <a:cubicBezTo>
                  <a:pt x="8907851" y="3376570"/>
                  <a:pt x="8912469" y="3380614"/>
                  <a:pt x="8916025" y="3385662"/>
                </a:cubicBezTo>
                <a:cubicBezTo>
                  <a:pt x="8919582" y="3390709"/>
                  <a:pt x="8922163" y="3396474"/>
                  <a:pt x="8923769" y="3402956"/>
                </a:cubicBezTo>
                <a:cubicBezTo>
                  <a:pt x="8925375" y="3409438"/>
                  <a:pt x="8926178" y="3416120"/>
                  <a:pt x="8926178" y="3423003"/>
                </a:cubicBezTo>
                <a:cubicBezTo>
                  <a:pt x="8926178" y="3432984"/>
                  <a:pt x="8924314" y="3441416"/>
                  <a:pt x="8920585" y="3448300"/>
                </a:cubicBezTo>
                <a:cubicBezTo>
                  <a:pt x="8916857" y="3455183"/>
                  <a:pt x="8911953" y="3460747"/>
                  <a:pt x="8905872" y="3464992"/>
                </a:cubicBezTo>
                <a:cubicBezTo>
                  <a:pt x="8899792" y="3469236"/>
                  <a:pt x="8892852" y="3472305"/>
                  <a:pt x="8885050" y="3474198"/>
                </a:cubicBezTo>
                <a:cubicBezTo>
                  <a:pt x="8877250" y="3476091"/>
                  <a:pt x="8869334" y="3477037"/>
                  <a:pt x="8861303" y="3477037"/>
                </a:cubicBezTo>
                <a:cubicBezTo>
                  <a:pt x="8852928" y="3477037"/>
                  <a:pt x="8845328" y="3475948"/>
                  <a:pt x="8838502" y="3473768"/>
                </a:cubicBezTo>
                <a:cubicBezTo>
                  <a:pt x="8831676" y="3471588"/>
                  <a:pt x="8825481" y="3468433"/>
                  <a:pt x="8819917" y="3464303"/>
                </a:cubicBezTo>
                <a:cubicBezTo>
                  <a:pt x="8814353" y="3460173"/>
                  <a:pt x="8809334" y="3455126"/>
                  <a:pt x="8804860" y="3449160"/>
                </a:cubicBezTo>
                <a:cubicBezTo>
                  <a:pt x="8800386" y="3443195"/>
                  <a:pt x="8796371" y="3436369"/>
                  <a:pt x="8792814" y="3428682"/>
                </a:cubicBezTo>
                <a:cubicBezTo>
                  <a:pt x="8791208" y="3425470"/>
                  <a:pt x="8789487" y="3421742"/>
                  <a:pt x="8787652" y="3417497"/>
                </a:cubicBezTo>
                <a:cubicBezTo>
                  <a:pt x="8785816" y="3413252"/>
                  <a:pt x="8783809" y="3408176"/>
                  <a:pt x="8781629" y="3402267"/>
                </a:cubicBezTo>
                <a:cubicBezTo>
                  <a:pt x="8779449" y="3396359"/>
                  <a:pt x="8777155" y="3389476"/>
                  <a:pt x="8774745" y="3381618"/>
                </a:cubicBezTo>
                <a:cubicBezTo>
                  <a:pt x="8772336" y="3373759"/>
                  <a:pt x="8769813" y="3364495"/>
                  <a:pt x="8767174" y="3353826"/>
                </a:cubicBezTo>
                <a:lnTo>
                  <a:pt x="8728627" y="3362258"/>
                </a:lnTo>
                <a:cubicBezTo>
                  <a:pt x="8731381" y="3374075"/>
                  <a:pt x="8734163" y="3384601"/>
                  <a:pt x="8736973" y="3393835"/>
                </a:cubicBezTo>
                <a:cubicBezTo>
                  <a:pt x="8739784" y="3403071"/>
                  <a:pt x="8742566" y="3411302"/>
                  <a:pt x="8745319" y="3418529"/>
                </a:cubicBezTo>
                <a:cubicBezTo>
                  <a:pt x="8748073" y="3425757"/>
                  <a:pt x="8750797" y="3432210"/>
                  <a:pt x="8753493" y="3437889"/>
                </a:cubicBezTo>
                <a:cubicBezTo>
                  <a:pt x="8756190" y="3443567"/>
                  <a:pt x="8758857" y="3448816"/>
                  <a:pt x="8761495" y="3453634"/>
                </a:cubicBezTo>
                <a:cubicBezTo>
                  <a:pt x="8767690" y="3464762"/>
                  <a:pt x="8774545" y="3474169"/>
                  <a:pt x="8782059" y="3481856"/>
                </a:cubicBezTo>
                <a:cubicBezTo>
                  <a:pt x="8789574" y="3489542"/>
                  <a:pt x="8797546" y="3495794"/>
                  <a:pt x="8805978" y="3500613"/>
                </a:cubicBezTo>
                <a:cubicBezTo>
                  <a:pt x="8814410" y="3505431"/>
                  <a:pt x="8823273" y="3508901"/>
                  <a:pt x="8832565" y="3511024"/>
                </a:cubicBezTo>
                <a:cubicBezTo>
                  <a:pt x="8841858" y="3513146"/>
                  <a:pt x="8851437" y="3514207"/>
                  <a:pt x="8861303" y="3514207"/>
                </a:cubicBezTo>
                <a:cubicBezTo>
                  <a:pt x="8879085" y="3514207"/>
                  <a:pt x="8894601" y="3511741"/>
                  <a:pt x="8907851" y="3506808"/>
                </a:cubicBezTo>
                <a:cubicBezTo>
                  <a:pt x="8921102" y="3501875"/>
                  <a:pt x="8932115" y="3495221"/>
                  <a:pt x="8940891" y="3486846"/>
                </a:cubicBezTo>
                <a:cubicBezTo>
                  <a:pt x="8949667" y="3478472"/>
                  <a:pt x="8956235" y="3468777"/>
                  <a:pt x="8960594" y="3457764"/>
                </a:cubicBezTo>
                <a:cubicBezTo>
                  <a:pt x="8964954" y="3446751"/>
                  <a:pt x="8967134" y="3435164"/>
                  <a:pt x="8967134" y="3423003"/>
                </a:cubicBezTo>
                <a:cubicBezTo>
                  <a:pt x="8967134" y="3410843"/>
                  <a:pt x="8965413" y="3399256"/>
                  <a:pt x="8961971" y="3388243"/>
                </a:cubicBezTo>
                <a:cubicBezTo>
                  <a:pt x="8958529" y="3377229"/>
                  <a:pt x="8953367" y="3367564"/>
                  <a:pt x="8946484" y="3359247"/>
                </a:cubicBezTo>
                <a:cubicBezTo>
                  <a:pt x="8939600" y="3350930"/>
                  <a:pt x="8930968" y="3344333"/>
                  <a:pt x="8920585" y="3339457"/>
                </a:cubicBezTo>
                <a:cubicBezTo>
                  <a:pt x="8910203" y="3334582"/>
                  <a:pt x="8898072" y="3332144"/>
                  <a:pt x="8884190" y="3332144"/>
                </a:cubicBezTo>
                <a:close/>
                <a:moveTo>
                  <a:pt x="3635917" y="3332144"/>
                </a:moveTo>
                <a:cubicBezTo>
                  <a:pt x="3625018" y="3332144"/>
                  <a:pt x="3615468" y="3333750"/>
                  <a:pt x="3607266" y="3336962"/>
                </a:cubicBezTo>
                <a:cubicBezTo>
                  <a:pt x="3599063" y="3340174"/>
                  <a:pt x="3592237" y="3344419"/>
                  <a:pt x="3586787" y="3349696"/>
                </a:cubicBezTo>
                <a:cubicBezTo>
                  <a:pt x="3581338" y="3354974"/>
                  <a:pt x="3577237" y="3361025"/>
                  <a:pt x="3574484" y="3367851"/>
                </a:cubicBezTo>
                <a:cubicBezTo>
                  <a:pt x="3571730" y="3374677"/>
                  <a:pt x="3570354" y="3381646"/>
                  <a:pt x="3570354" y="3388759"/>
                </a:cubicBezTo>
                <a:cubicBezTo>
                  <a:pt x="3570354" y="3395872"/>
                  <a:pt x="3571701" y="3402468"/>
                  <a:pt x="3574397" y="3408548"/>
                </a:cubicBezTo>
                <a:cubicBezTo>
                  <a:pt x="3577094" y="3414629"/>
                  <a:pt x="3580822" y="3419906"/>
                  <a:pt x="3585583" y="3424380"/>
                </a:cubicBezTo>
                <a:cubicBezTo>
                  <a:pt x="3590344" y="3428854"/>
                  <a:pt x="3596023" y="3432353"/>
                  <a:pt x="3602620" y="3434877"/>
                </a:cubicBezTo>
                <a:cubicBezTo>
                  <a:pt x="3609215" y="3437401"/>
                  <a:pt x="3616414" y="3438663"/>
                  <a:pt x="3624215" y="3438663"/>
                </a:cubicBezTo>
                <a:cubicBezTo>
                  <a:pt x="3628919" y="3438663"/>
                  <a:pt x="3633221" y="3438032"/>
                  <a:pt x="3637121" y="3436770"/>
                </a:cubicBezTo>
                <a:cubicBezTo>
                  <a:pt x="3641022" y="3435508"/>
                  <a:pt x="3644407" y="3433615"/>
                  <a:pt x="3647274" y="3431091"/>
                </a:cubicBezTo>
                <a:cubicBezTo>
                  <a:pt x="3650143" y="3428568"/>
                  <a:pt x="3652351" y="3425527"/>
                  <a:pt x="3653900" y="3421971"/>
                </a:cubicBezTo>
                <a:cubicBezTo>
                  <a:pt x="3655448" y="3418415"/>
                  <a:pt x="3656223" y="3414285"/>
                  <a:pt x="3656223" y="3409581"/>
                </a:cubicBezTo>
                <a:cubicBezTo>
                  <a:pt x="3656223" y="3406369"/>
                  <a:pt x="3655563" y="3403128"/>
                  <a:pt x="3654244" y="3399858"/>
                </a:cubicBezTo>
                <a:cubicBezTo>
                  <a:pt x="3652924" y="3396589"/>
                  <a:pt x="3651032" y="3393663"/>
                  <a:pt x="3648565" y="3391082"/>
                </a:cubicBezTo>
                <a:cubicBezTo>
                  <a:pt x="3646099" y="3388501"/>
                  <a:pt x="3643116" y="3386407"/>
                  <a:pt x="3639617" y="3384801"/>
                </a:cubicBezTo>
                <a:cubicBezTo>
                  <a:pt x="3636118" y="3383195"/>
                  <a:pt x="3632246" y="3382392"/>
                  <a:pt x="3628001" y="3382392"/>
                </a:cubicBezTo>
                <a:cubicBezTo>
                  <a:pt x="3625018" y="3382392"/>
                  <a:pt x="3622322" y="3382765"/>
                  <a:pt x="3619913" y="3383510"/>
                </a:cubicBezTo>
                <a:cubicBezTo>
                  <a:pt x="3617504" y="3384256"/>
                  <a:pt x="3615411" y="3385117"/>
                  <a:pt x="3613633" y="3386092"/>
                </a:cubicBezTo>
                <a:cubicBezTo>
                  <a:pt x="3611854" y="3387067"/>
                  <a:pt x="3610420" y="3388042"/>
                  <a:pt x="3609330" y="3389017"/>
                </a:cubicBezTo>
                <a:cubicBezTo>
                  <a:pt x="3608240" y="3389992"/>
                  <a:pt x="3607523" y="3390709"/>
                  <a:pt x="3607179" y="3391168"/>
                </a:cubicBezTo>
                <a:cubicBezTo>
                  <a:pt x="3607179" y="3388071"/>
                  <a:pt x="3607753" y="3385174"/>
                  <a:pt x="3608900" y="3382478"/>
                </a:cubicBezTo>
                <a:cubicBezTo>
                  <a:pt x="3610047" y="3379782"/>
                  <a:pt x="3611710" y="3377430"/>
                  <a:pt x="3613890" y="3375423"/>
                </a:cubicBezTo>
                <a:cubicBezTo>
                  <a:pt x="3616070" y="3373415"/>
                  <a:pt x="3618795" y="3371838"/>
                  <a:pt x="3622065" y="3370690"/>
                </a:cubicBezTo>
                <a:cubicBezTo>
                  <a:pt x="3625334" y="3369543"/>
                  <a:pt x="3629034" y="3368969"/>
                  <a:pt x="3633163" y="3368969"/>
                </a:cubicBezTo>
                <a:cubicBezTo>
                  <a:pt x="3641309" y="3368969"/>
                  <a:pt x="3648220" y="3370490"/>
                  <a:pt x="3653900" y="3373530"/>
                </a:cubicBezTo>
                <a:cubicBezTo>
                  <a:pt x="3659579" y="3376570"/>
                  <a:pt x="3664196" y="3380614"/>
                  <a:pt x="3667752" y="3385662"/>
                </a:cubicBezTo>
                <a:cubicBezTo>
                  <a:pt x="3671309" y="3390709"/>
                  <a:pt x="3673890" y="3396474"/>
                  <a:pt x="3675496" y="3402956"/>
                </a:cubicBezTo>
                <a:cubicBezTo>
                  <a:pt x="3677102" y="3409438"/>
                  <a:pt x="3677905" y="3416120"/>
                  <a:pt x="3677905" y="3423003"/>
                </a:cubicBezTo>
                <a:cubicBezTo>
                  <a:pt x="3677905" y="3432984"/>
                  <a:pt x="3676042" y="3441416"/>
                  <a:pt x="3672313" y="3448300"/>
                </a:cubicBezTo>
                <a:cubicBezTo>
                  <a:pt x="3668584" y="3455183"/>
                  <a:pt x="3663680" y="3460747"/>
                  <a:pt x="3657599" y="3464992"/>
                </a:cubicBezTo>
                <a:cubicBezTo>
                  <a:pt x="3651519" y="3469236"/>
                  <a:pt x="3644578" y="3472305"/>
                  <a:pt x="3636777" y="3474198"/>
                </a:cubicBezTo>
                <a:cubicBezTo>
                  <a:pt x="3628976" y="3476091"/>
                  <a:pt x="3621060" y="3477037"/>
                  <a:pt x="3613030" y="3477037"/>
                </a:cubicBezTo>
                <a:cubicBezTo>
                  <a:pt x="3604656" y="3477037"/>
                  <a:pt x="3597055" y="3475948"/>
                  <a:pt x="3590229" y="3473768"/>
                </a:cubicBezTo>
                <a:cubicBezTo>
                  <a:pt x="3583403" y="3471588"/>
                  <a:pt x="3577208" y="3468433"/>
                  <a:pt x="3571644" y="3464303"/>
                </a:cubicBezTo>
                <a:cubicBezTo>
                  <a:pt x="3566080" y="3460173"/>
                  <a:pt x="3561061" y="3455126"/>
                  <a:pt x="3556587" y="3449160"/>
                </a:cubicBezTo>
                <a:cubicBezTo>
                  <a:pt x="3552113" y="3443195"/>
                  <a:pt x="3548098" y="3436369"/>
                  <a:pt x="3544541" y="3428682"/>
                </a:cubicBezTo>
                <a:cubicBezTo>
                  <a:pt x="3542935" y="3425470"/>
                  <a:pt x="3541214" y="3421742"/>
                  <a:pt x="3539378" y="3417497"/>
                </a:cubicBezTo>
                <a:cubicBezTo>
                  <a:pt x="3537543" y="3413252"/>
                  <a:pt x="3535536" y="3408176"/>
                  <a:pt x="3533356" y="3402267"/>
                </a:cubicBezTo>
                <a:cubicBezTo>
                  <a:pt x="3531176" y="3396359"/>
                  <a:pt x="3528882" y="3389476"/>
                  <a:pt x="3526473" y="3381618"/>
                </a:cubicBezTo>
                <a:cubicBezTo>
                  <a:pt x="3524063" y="3373759"/>
                  <a:pt x="3521539" y="3364495"/>
                  <a:pt x="3518901" y="3353826"/>
                </a:cubicBezTo>
                <a:lnTo>
                  <a:pt x="3480355" y="3362258"/>
                </a:lnTo>
                <a:cubicBezTo>
                  <a:pt x="3483108" y="3374075"/>
                  <a:pt x="3485890" y="3384601"/>
                  <a:pt x="3488700" y="3393835"/>
                </a:cubicBezTo>
                <a:cubicBezTo>
                  <a:pt x="3491511" y="3403071"/>
                  <a:pt x="3494293" y="3411302"/>
                  <a:pt x="3497046" y="3418529"/>
                </a:cubicBezTo>
                <a:cubicBezTo>
                  <a:pt x="3499800" y="3425757"/>
                  <a:pt x="3502525" y="3432210"/>
                  <a:pt x="3505220" y="3437889"/>
                </a:cubicBezTo>
                <a:cubicBezTo>
                  <a:pt x="3507917" y="3443567"/>
                  <a:pt x="3510584" y="3448816"/>
                  <a:pt x="3513222" y="3453634"/>
                </a:cubicBezTo>
                <a:cubicBezTo>
                  <a:pt x="3519417" y="3464762"/>
                  <a:pt x="3526272" y="3474169"/>
                  <a:pt x="3533786" y="3481856"/>
                </a:cubicBezTo>
                <a:cubicBezTo>
                  <a:pt x="3541300" y="3489542"/>
                  <a:pt x="3549273" y="3495794"/>
                  <a:pt x="3557705" y="3500613"/>
                </a:cubicBezTo>
                <a:cubicBezTo>
                  <a:pt x="3566137" y="3505431"/>
                  <a:pt x="3575000" y="3508901"/>
                  <a:pt x="3584292" y="3511024"/>
                </a:cubicBezTo>
                <a:cubicBezTo>
                  <a:pt x="3593585" y="3513146"/>
                  <a:pt x="3603164" y="3514207"/>
                  <a:pt x="3613030" y="3514207"/>
                </a:cubicBezTo>
                <a:cubicBezTo>
                  <a:pt x="3630811" y="3514207"/>
                  <a:pt x="3646328" y="3511741"/>
                  <a:pt x="3659579" y="3506808"/>
                </a:cubicBezTo>
                <a:cubicBezTo>
                  <a:pt x="3672829" y="3501875"/>
                  <a:pt x="3683841" y="3495221"/>
                  <a:pt x="3692618" y="3486846"/>
                </a:cubicBezTo>
                <a:cubicBezTo>
                  <a:pt x="3701394" y="3478472"/>
                  <a:pt x="3707963" y="3468777"/>
                  <a:pt x="3712322" y="3457764"/>
                </a:cubicBezTo>
                <a:cubicBezTo>
                  <a:pt x="3716681" y="3446751"/>
                  <a:pt x="3718861" y="3435164"/>
                  <a:pt x="3718861" y="3423003"/>
                </a:cubicBezTo>
                <a:cubicBezTo>
                  <a:pt x="3718861" y="3410843"/>
                  <a:pt x="3717140" y="3399256"/>
                  <a:pt x="3713698" y="3388243"/>
                </a:cubicBezTo>
                <a:cubicBezTo>
                  <a:pt x="3710257" y="3377229"/>
                  <a:pt x="3705094" y="3367564"/>
                  <a:pt x="3698211" y="3359247"/>
                </a:cubicBezTo>
                <a:cubicBezTo>
                  <a:pt x="3691328" y="3350930"/>
                  <a:pt x="3682695" y="3344333"/>
                  <a:pt x="3672313" y="3339457"/>
                </a:cubicBezTo>
                <a:cubicBezTo>
                  <a:pt x="3661930" y="3334582"/>
                  <a:pt x="3649798" y="3332144"/>
                  <a:pt x="3635917" y="3332144"/>
                </a:cubicBezTo>
                <a:close/>
                <a:moveTo>
                  <a:pt x="10559981" y="3316656"/>
                </a:moveTo>
                <a:lnTo>
                  <a:pt x="10625544" y="3316656"/>
                </a:lnTo>
                <a:lnTo>
                  <a:pt x="10625544" y="3433500"/>
                </a:lnTo>
                <a:cubicBezTo>
                  <a:pt x="10623479" y="3430633"/>
                  <a:pt x="10620037" y="3427047"/>
                  <a:pt x="10615219" y="3422745"/>
                </a:cubicBezTo>
                <a:cubicBezTo>
                  <a:pt x="10610401" y="3418443"/>
                  <a:pt x="10604665" y="3414170"/>
                  <a:pt x="10598011" y="3409925"/>
                </a:cubicBezTo>
                <a:cubicBezTo>
                  <a:pt x="10591358" y="3405681"/>
                  <a:pt x="10584072" y="3401866"/>
                  <a:pt x="10576156" y="3398482"/>
                </a:cubicBezTo>
                <a:cubicBezTo>
                  <a:pt x="10568241" y="3395098"/>
                  <a:pt x="10560153" y="3392947"/>
                  <a:pt x="10551893" y="3392029"/>
                </a:cubicBezTo>
                <a:cubicBezTo>
                  <a:pt x="10555679" y="3389046"/>
                  <a:pt x="10558834" y="3385834"/>
                  <a:pt x="10561357" y="3382392"/>
                </a:cubicBezTo>
                <a:cubicBezTo>
                  <a:pt x="10563881" y="3378950"/>
                  <a:pt x="10565890" y="3375451"/>
                  <a:pt x="10567380" y="3371895"/>
                </a:cubicBezTo>
                <a:cubicBezTo>
                  <a:pt x="10568872" y="3368339"/>
                  <a:pt x="10569933" y="3364782"/>
                  <a:pt x="10570564" y="3361226"/>
                </a:cubicBezTo>
                <a:cubicBezTo>
                  <a:pt x="10571195" y="3357670"/>
                  <a:pt x="10571510" y="3354285"/>
                  <a:pt x="10571510" y="3351073"/>
                </a:cubicBezTo>
                <a:cubicBezTo>
                  <a:pt x="10571510" y="3349811"/>
                  <a:pt x="10571424" y="3347861"/>
                  <a:pt x="10571252" y="3345222"/>
                </a:cubicBezTo>
                <a:cubicBezTo>
                  <a:pt x="10571080" y="3342584"/>
                  <a:pt x="10570622" y="3339629"/>
                  <a:pt x="10569875" y="3336360"/>
                </a:cubicBezTo>
                <a:cubicBezTo>
                  <a:pt x="10569130" y="3333090"/>
                  <a:pt x="10567982" y="3329706"/>
                  <a:pt x="10566434" y="3326207"/>
                </a:cubicBezTo>
                <a:cubicBezTo>
                  <a:pt x="10564885" y="3322708"/>
                  <a:pt x="10562734" y="3319525"/>
                  <a:pt x="10559981" y="3316656"/>
                </a:cubicBezTo>
                <a:close/>
                <a:moveTo>
                  <a:pt x="9819965" y="3316656"/>
                </a:moveTo>
                <a:lnTo>
                  <a:pt x="9908588" y="3316656"/>
                </a:lnTo>
                <a:lnTo>
                  <a:pt x="9908588" y="3384629"/>
                </a:lnTo>
                <a:cubicBezTo>
                  <a:pt x="9906523" y="3381876"/>
                  <a:pt x="9903999" y="3379294"/>
                  <a:pt x="9901016" y="3376885"/>
                </a:cubicBezTo>
                <a:cubicBezTo>
                  <a:pt x="9898034" y="3374476"/>
                  <a:pt x="9894764" y="3372354"/>
                  <a:pt x="9891207" y="3370518"/>
                </a:cubicBezTo>
                <a:cubicBezTo>
                  <a:pt x="9887651" y="3368683"/>
                  <a:pt x="9883923" y="3367220"/>
                  <a:pt x="9880022" y="3366130"/>
                </a:cubicBezTo>
                <a:cubicBezTo>
                  <a:pt x="9876122" y="3365040"/>
                  <a:pt x="9872106" y="3364495"/>
                  <a:pt x="9867976" y="3364495"/>
                </a:cubicBezTo>
                <a:cubicBezTo>
                  <a:pt x="9866829" y="3364495"/>
                  <a:pt x="9864850" y="3364553"/>
                  <a:pt x="9862039" y="3364667"/>
                </a:cubicBezTo>
                <a:cubicBezTo>
                  <a:pt x="9859229" y="3364782"/>
                  <a:pt x="9856562" y="3365069"/>
                  <a:pt x="9854038" y="3365528"/>
                </a:cubicBezTo>
                <a:cubicBezTo>
                  <a:pt x="9851514" y="3365987"/>
                  <a:pt x="9849563" y="3366446"/>
                  <a:pt x="9848187" y="3366905"/>
                </a:cubicBezTo>
                <a:cubicBezTo>
                  <a:pt x="9847040" y="3363234"/>
                  <a:pt x="9845118" y="3359362"/>
                  <a:pt x="9842422" y="3355289"/>
                </a:cubicBezTo>
                <a:cubicBezTo>
                  <a:pt x="9839726" y="3351217"/>
                  <a:pt x="9836915" y="3347058"/>
                  <a:pt x="9833990" y="3342813"/>
                </a:cubicBezTo>
                <a:cubicBezTo>
                  <a:pt x="9831065" y="3338568"/>
                  <a:pt x="9828283" y="3334266"/>
                  <a:pt x="9825644" y="3329907"/>
                </a:cubicBezTo>
                <a:cubicBezTo>
                  <a:pt x="9823006" y="3325547"/>
                  <a:pt x="9821113" y="3321131"/>
                  <a:pt x="9819965" y="3316656"/>
                </a:cubicBezTo>
                <a:close/>
                <a:moveTo>
                  <a:pt x="8464480" y="3316656"/>
                </a:moveTo>
                <a:lnTo>
                  <a:pt x="8530044" y="3316656"/>
                </a:lnTo>
                <a:lnTo>
                  <a:pt x="8530044" y="3433500"/>
                </a:lnTo>
                <a:cubicBezTo>
                  <a:pt x="8527979" y="3430633"/>
                  <a:pt x="8524538" y="3427047"/>
                  <a:pt x="8519719" y="3422745"/>
                </a:cubicBezTo>
                <a:cubicBezTo>
                  <a:pt x="8514900" y="3418443"/>
                  <a:pt x="8509165" y="3414170"/>
                  <a:pt x="8502511" y="3409925"/>
                </a:cubicBezTo>
                <a:cubicBezTo>
                  <a:pt x="8495857" y="3405681"/>
                  <a:pt x="8488572" y="3401866"/>
                  <a:pt x="8480656" y="3398482"/>
                </a:cubicBezTo>
                <a:cubicBezTo>
                  <a:pt x="8472740" y="3395098"/>
                  <a:pt x="8464652" y="3392947"/>
                  <a:pt x="8456392" y="3392029"/>
                </a:cubicBezTo>
                <a:cubicBezTo>
                  <a:pt x="8460178" y="3389046"/>
                  <a:pt x="8463334" y="3385834"/>
                  <a:pt x="8465857" y="3382392"/>
                </a:cubicBezTo>
                <a:cubicBezTo>
                  <a:pt x="8468382" y="3378950"/>
                  <a:pt x="8470389" y="3375451"/>
                  <a:pt x="8471880" y="3371895"/>
                </a:cubicBezTo>
                <a:cubicBezTo>
                  <a:pt x="8473372" y="3368339"/>
                  <a:pt x="8474433" y="3364782"/>
                  <a:pt x="8475064" y="3361226"/>
                </a:cubicBezTo>
                <a:cubicBezTo>
                  <a:pt x="8475695" y="3357670"/>
                  <a:pt x="8476010" y="3354285"/>
                  <a:pt x="8476010" y="3351073"/>
                </a:cubicBezTo>
                <a:cubicBezTo>
                  <a:pt x="8476010" y="3349811"/>
                  <a:pt x="8475924" y="3347861"/>
                  <a:pt x="8475752" y="3345222"/>
                </a:cubicBezTo>
                <a:cubicBezTo>
                  <a:pt x="8475580" y="3342584"/>
                  <a:pt x="8475121" y="3339629"/>
                  <a:pt x="8474376" y="3336360"/>
                </a:cubicBezTo>
                <a:cubicBezTo>
                  <a:pt x="8473630" y="3333090"/>
                  <a:pt x="8472482" y="3329706"/>
                  <a:pt x="8470934" y="3326207"/>
                </a:cubicBezTo>
                <a:cubicBezTo>
                  <a:pt x="8469385" y="3322708"/>
                  <a:pt x="8467234" y="3319525"/>
                  <a:pt x="8464480" y="3316656"/>
                </a:cubicBezTo>
                <a:close/>
                <a:moveTo>
                  <a:pt x="6940481" y="3316656"/>
                </a:moveTo>
                <a:lnTo>
                  <a:pt x="7006044" y="3316656"/>
                </a:lnTo>
                <a:lnTo>
                  <a:pt x="7006044" y="3433500"/>
                </a:lnTo>
                <a:cubicBezTo>
                  <a:pt x="7003979" y="3430633"/>
                  <a:pt x="7000538" y="3427047"/>
                  <a:pt x="6995719" y="3422745"/>
                </a:cubicBezTo>
                <a:cubicBezTo>
                  <a:pt x="6990901" y="3418443"/>
                  <a:pt x="6985165" y="3414170"/>
                  <a:pt x="6978511" y="3409925"/>
                </a:cubicBezTo>
                <a:cubicBezTo>
                  <a:pt x="6971857" y="3405681"/>
                  <a:pt x="6964572" y="3401866"/>
                  <a:pt x="6956657" y="3398482"/>
                </a:cubicBezTo>
                <a:cubicBezTo>
                  <a:pt x="6948741" y="3395098"/>
                  <a:pt x="6940653" y="3392947"/>
                  <a:pt x="6932393" y="3392029"/>
                </a:cubicBezTo>
                <a:cubicBezTo>
                  <a:pt x="6936179" y="3389046"/>
                  <a:pt x="6939334" y="3385834"/>
                  <a:pt x="6941857" y="3382392"/>
                </a:cubicBezTo>
                <a:cubicBezTo>
                  <a:pt x="6944382" y="3378950"/>
                  <a:pt x="6946389" y="3375451"/>
                  <a:pt x="6947880" y="3371895"/>
                </a:cubicBezTo>
                <a:cubicBezTo>
                  <a:pt x="6949372" y="3368339"/>
                  <a:pt x="6950433" y="3364782"/>
                  <a:pt x="6951064" y="3361226"/>
                </a:cubicBezTo>
                <a:cubicBezTo>
                  <a:pt x="6951695" y="3357670"/>
                  <a:pt x="6952010" y="3354285"/>
                  <a:pt x="6952010" y="3351073"/>
                </a:cubicBezTo>
                <a:cubicBezTo>
                  <a:pt x="6952010" y="3349811"/>
                  <a:pt x="6951924" y="3347861"/>
                  <a:pt x="6951752" y="3345222"/>
                </a:cubicBezTo>
                <a:cubicBezTo>
                  <a:pt x="6951580" y="3342584"/>
                  <a:pt x="6951121" y="3339629"/>
                  <a:pt x="6950376" y="3336360"/>
                </a:cubicBezTo>
                <a:cubicBezTo>
                  <a:pt x="6949630" y="3333090"/>
                  <a:pt x="6948483" y="3329706"/>
                  <a:pt x="6946934" y="3326207"/>
                </a:cubicBezTo>
                <a:cubicBezTo>
                  <a:pt x="6945385" y="3322708"/>
                  <a:pt x="6943234" y="3319525"/>
                  <a:pt x="6940481" y="3316656"/>
                </a:cubicBezTo>
                <a:close/>
                <a:moveTo>
                  <a:pt x="5854631" y="3316656"/>
                </a:moveTo>
                <a:lnTo>
                  <a:pt x="5920195" y="3316656"/>
                </a:lnTo>
                <a:lnTo>
                  <a:pt x="5920195" y="3433500"/>
                </a:lnTo>
                <a:cubicBezTo>
                  <a:pt x="5918130" y="3430633"/>
                  <a:pt x="5914688" y="3427047"/>
                  <a:pt x="5909869" y="3422745"/>
                </a:cubicBezTo>
                <a:cubicBezTo>
                  <a:pt x="5905051" y="3418443"/>
                  <a:pt x="5899315" y="3414170"/>
                  <a:pt x="5892662" y="3409925"/>
                </a:cubicBezTo>
                <a:cubicBezTo>
                  <a:pt x="5886007" y="3405681"/>
                  <a:pt x="5878722" y="3401866"/>
                  <a:pt x="5870807" y="3398482"/>
                </a:cubicBezTo>
                <a:cubicBezTo>
                  <a:pt x="5862891" y="3395098"/>
                  <a:pt x="5854803" y="3392947"/>
                  <a:pt x="5846543" y="3392029"/>
                </a:cubicBezTo>
                <a:cubicBezTo>
                  <a:pt x="5850329" y="3389046"/>
                  <a:pt x="5853485" y="3385834"/>
                  <a:pt x="5856008" y="3382392"/>
                </a:cubicBezTo>
                <a:cubicBezTo>
                  <a:pt x="5858532" y="3378950"/>
                  <a:pt x="5860540" y="3375451"/>
                  <a:pt x="5862030" y="3371895"/>
                </a:cubicBezTo>
                <a:cubicBezTo>
                  <a:pt x="5863523" y="3368339"/>
                  <a:pt x="5864584" y="3364782"/>
                  <a:pt x="5865214" y="3361226"/>
                </a:cubicBezTo>
                <a:cubicBezTo>
                  <a:pt x="5865846" y="3357670"/>
                  <a:pt x="5866160" y="3354285"/>
                  <a:pt x="5866160" y="3351073"/>
                </a:cubicBezTo>
                <a:cubicBezTo>
                  <a:pt x="5866160" y="3349811"/>
                  <a:pt x="5866074" y="3347861"/>
                  <a:pt x="5865903" y="3345222"/>
                </a:cubicBezTo>
                <a:cubicBezTo>
                  <a:pt x="5865731" y="3342584"/>
                  <a:pt x="5865272" y="3339629"/>
                  <a:pt x="5864526" y="3336360"/>
                </a:cubicBezTo>
                <a:cubicBezTo>
                  <a:pt x="5863781" y="3333090"/>
                  <a:pt x="5862633" y="3329706"/>
                  <a:pt x="5861084" y="3326207"/>
                </a:cubicBezTo>
                <a:cubicBezTo>
                  <a:pt x="5859536" y="3322708"/>
                  <a:pt x="5857385" y="3319525"/>
                  <a:pt x="5854631" y="3316656"/>
                </a:cubicBezTo>
                <a:close/>
                <a:moveTo>
                  <a:pt x="11150275" y="3280519"/>
                </a:moveTo>
                <a:lnTo>
                  <a:pt x="11150275" y="3316656"/>
                </a:lnTo>
                <a:lnTo>
                  <a:pt x="11276411" y="3316656"/>
                </a:lnTo>
                <a:lnTo>
                  <a:pt x="11276411" y="3336962"/>
                </a:lnTo>
                <a:cubicBezTo>
                  <a:pt x="11262989" y="3338339"/>
                  <a:pt x="11250427" y="3341207"/>
                  <a:pt x="11238725" y="3345566"/>
                </a:cubicBezTo>
                <a:cubicBezTo>
                  <a:pt x="11227024" y="3349926"/>
                  <a:pt x="11216584" y="3355691"/>
                  <a:pt x="11207406" y="3362861"/>
                </a:cubicBezTo>
                <a:cubicBezTo>
                  <a:pt x="11198229" y="3370031"/>
                  <a:pt x="11190427" y="3378549"/>
                  <a:pt x="11184003" y="3388415"/>
                </a:cubicBezTo>
                <a:cubicBezTo>
                  <a:pt x="11177579" y="3398281"/>
                  <a:pt x="11172875" y="3409409"/>
                  <a:pt x="11169892" y="3421799"/>
                </a:cubicBezTo>
                <a:cubicBezTo>
                  <a:pt x="11173793" y="3422487"/>
                  <a:pt x="11178668" y="3423692"/>
                  <a:pt x="11184519" y="3425413"/>
                </a:cubicBezTo>
                <a:cubicBezTo>
                  <a:pt x="11190370" y="3427133"/>
                  <a:pt x="11196651" y="3429399"/>
                  <a:pt x="11203362" y="3432210"/>
                </a:cubicBezTo>
                <a:cubicBezTo>
                  <a:pt x="11210073" y="3435021"/>
                  <a:pt x="11216986" y="3438319"/>
                  <a:pt x="11224098" y="3442105"/>
                </a:cubicBezTo>
                <a:cubicBezTo>
                  <a:pt x="11231211" y="3445890"/>
                  <a:pt x="11238066" y="3450078"/>
                  <a:pt x="11244662" y="3454667"/>
                </a:cubicBezTo>
                <a:cubicBezTo>
                  <a:pt x="11251258" y="3459256"/>
                  <a:pt x="11257310" y="3464246"/>
                  <a:pt x="11262817" y="3469638"/>
                </a:cubicBezTo>
                <a:cubicBezTo>
                  <a:pt x="11268323" y="3475030"/>
                  <a:pt x="11272854" y="3480766"/>
                  <a:pt x="11276411" y="3486846"/>
                </a:cubicBezTo>
                <a:lnTo>
                  <a:pt x="11276411" y="3507668"/>
                </a:lnTo>
                <a:lnTo>
                  <a:pt x="11316334" y="3507668"/>
                </a:lnTo>
                <a:lnTo>
                  <a:pt x="11316334" y="3372755"/>
                </a:lnTo>
                <a:cubicBezTo>
                  <a:pt x="11321038" y="3373099"/>
                  <a:pt x="11325914" y="3374017"/>
                  <a:pt x="11330961" y="3375509"/>
                </a:cubicBezTo>
                <a:cubicBezTo>
                  <a:pt x="11336009" y="3377000"/>
                  <a:pt x="11340713" y="3378922"/>
                  <a:pt x="11345072" y="3381273"/>
                </a:cubicBezTo>
                <a:cubicBezTo>
                  <a:pt x="11349431" y="3383625"/>
                  <a:pt x="11353246" y="3386321"/>
                  <a:pt x="11356516" y="3389361"/>
                </a:cubicBezTo>
                <a:cubicBezTo>
                  <a:pt x="11359785" y="3392401"/>
                  <a:pt x="11362051" y="3395585"/>
                  <a:pt x="11363313" y="3398912"/>
                </a:cubicBezTo>
                <a:cubicBezTo>
                  <a:pt x="11360789" y="3399027"/>
                  <a:pt x="11357978" y="3399629"/>
                  <a:pt x="11354881" y="3400719"/>
                </a:cubicBezTo>
                <a:cubicBezTo>
                  <a:pt x="11351783" y="3401809"/>
                  <a:pt x="11348858" y="3403472"/>
                  <a:pt x="11346105" y="3405709"/>
                </a:cubicBezTo>
                <a:cubicBezTo>
                  <a:pt x="11343351" y="3407946"/>
                  <a:pt x="11341057" y="3410814"/>
                  <a:pt x="11339221" y="3414313"/>
                </a:cubicBezTo>
                <a:cubicBezTo>
                  <a:pt x="11337385" y="3417812"/>
                  <a:pt x="11336468" y="3422086"/>
                  <a:pt x="11336468" y="3427133"/>
                </a:cubicBezTo>
                <a:cubicBezTo>
                  <a:pt x="11336468" y="3430575"/>
                  <a:pt x="11337127" y="3433959"/>
                  <a:pt x="11338447" y="3437286"/>
                </a:cubicBezTo>
                <a:cubicBezTo>
                  <a:pt x="11339767" y="3440613"/>
                  <a:pt x="11341660" y="3443596"/>
                  <a:pt x="11344126" y="3446235"/>
                </a:cubicBezTo>
                <a:cubicBezTo>
                  <a:pt x="11346592" y="3448873"/>
                  <a:pt x="11349575" y="3451024"/>
                  <a:pt x="11353074" y="3452688"/>
                </a:cubicBezTo>
                <a:cubicBezTo>
                  <a:pt x="11356573" y="3454351"/>
                  <a:pt x="11360503" y="3455183"/>
                  <a:pt x="11364862" y="3455183"/>
                </a:cubicBezTo>
                <a:cubicBezTo>
                  <a:pt x="11368647" y="3455183"/>
                  <a:pt x="11372834" y="3454322"/>
                  <a:pt x="11377424" y="3452602"/>
                </a:cubicBezTo>
                <a:cubicBezTo>
                  <a:pt x="11382013" y="3450881"/>
                  <a:pt x="11386286" y="3448070"/>
                  <a:pt x="11390244" y="3444170"/>
                </a:cubicBezTo>
                <a:cubicBezTo>
                  <a:pt x="11394202" y="3440269"/>
                  <a:pt x="11397528" y="3435193"/>
                  <a:pt x="11400225" y="3428940"/>
                </a:cubicBezTo>
                <a:cubicBezTo>
                  <a:pt x="11402921" y="3422688"/>
                  <a:pt x="11404269" y="3415088"/>
                  <a:pt x="11404269" y="3406139"/>
                </a:cubicBezTo>
                <a:cubicBezTo>
                  <a:pt x="11404269" y="3396503"/>
                  <a:pt x="11401975" y="3387612"/>
                  <a:pt x="11397385" y="3379467"/>
                </a:cubicBezTo>
                <a:cubicBezTo>
                  <a:pt x="11392796" y="3371321"/>
                  <a:pt x="11386515" y="3364209"/>
                  <a:pt x="11378542" y="3358128"/>
                </a:cubicBezTo>
                <a:cubicBezTo>
                  <a:pt x="11370569" y="3352048"/>
                  <a:pt x="11361248" y="3347173"/>
                  <a:pt x="11350579" y="3343501"/>
                </a:cubicBezTo>
                <a:cubicBezTo>
                  <a:pt x="11339910" y="3339830"/>
                  <a:pt x="11328495" y="3337650"/>
                  <a:pt x="11316334" y="3336962"/>
                </a:cubicBezTo>
                <a:lnTo>
                  <a:pt x="11316334" y="3316656"/>
                </a:lnTo>
                <a:lnTo>
                  <a:pt x="11426500" y="3316656"/>
                </a:lnTo>
                <a:lnTo>
                  <a:pt x="11442127" y="3316656"/>
                </a:lnTo>
                <a:lnTo>
                  <a:pt x="11469692" y="3316656"/>
                </a:lnTo>
                <a:cubicBezTo>
                  <a:pt x="11465333" y="3323425"/>
                  <a:pt x="11461749" y="3330222"/>
                  <a:pt x="11458937" y="3337048"/>
                </a:cubicBezTo>
                <a:cubicBezTo>
                  <a:pt x="11456127" y="3343874"/>
                  <a:pt x="11453919" y="3350872"/>
                  <a:pt x="11452312" y="3358042"/>
                </a:cubicBezTo>
                <a:cubicBezTo>
                  <a:pt x="11450706" y="3365212"/>
                  <a:pt x="11449617" y="3372555"/>
                  <a:pt x="11449043" y="3380069"/>
                </a:cubicBezTo>
                <a:cubicBezTo>
                  <a:pt x="11448469" y="3387583"/>
                  <a:pt x="11448182" y="3395470"/>
                  <a:pt x="11448182" y="3403730"/>
                </a:cubicBezTo>
                <a:cubicBezTo>
                  <a:pt x="11448182" y="3413941"/>
                  <a:pt x="11449072" y="3424180"/>
                  <a:pt x="11450849" y="3434447"/>
                </a:cubicBezTo>
                <a:cubicBezTo>
                  <a:pt x="11452628" y="3444715"/>
                  <a:pt x="11455210" y="3454667"/>
                  <a:pt x="11458593" y="3464303"/>
                </a:cubicBezTo>
                <a:cubicBezTo>
                  <a:pt x="11461978" y="3473940"/>
                  <a:pt x="11466165" y="3483003"/>
                  <a:pt x="11471155" y="3491492"/>
                </a:cubicBezTo>
                <a:cubicBezTo>
                  <a:pt x="11476146" y="3499982"/>
                  <a:pt x="11481910" y="3507553"/>
                  <a:pt x="11488449" y="3514207"/>
                </a:cubicBezTo>
                <a:cubicBezTo>
                  <a:pt x="11493268" y="3519025"/>
                  <a:pt x="11498660" y="3523270"/>
                  <a:pt x="11504625" y="3526941"/>
                </a:cubicBezTo>
                <a:cubicBezTo>
                  <a:pt x="11510591" y="3530613"/>
                  <a:pt x="11516843" y="3532448"/>
                  <a:pt x="11523382" y="3532448"/>
                </a:cubicBezTo>
                <a:cubicBezTo>
                  <a:pt x="11527627" y="3532448"/>
                  <a:pt x="11531470" y="3531645"/>
                  <a:pt x="11534912" y="3530039"/>
                </a:cubicBezTo>
                <a:cubicBezTo>
                  <a:pt x="11538353" y="3528433"/>
                  <a:pt x="11541308" y="3526310"/>
                  <a:pt x="11543774" y="3523672"/>
                </a:cubicBezTo>
                <a:cubicBezTo>
                  <a:pt x="11546241" y="3521033"/>
                  <a:pt x="11548162" y="3517936"/>
                  <a:pt x="11549539" y="3514379"/>
                </a:cubicBezTo>
                <a:cubicBezTo>
                  <a:pt x="11550915" y="3510823"/>
                  <a:pt x="11551604" y="3507152"/>
                  <a:pt x="11551604" y="3503366"/>
                </a:cubicBezTo>
                <a:cubicBezTo>
                  <a:pt x="11551604" y="3500039"/>
                  <a:pt x="11550915" y="3496770"/>
                  <a:pt x="11549539" y="3493557"/>
                </a:cubicBezTo>
                <a:cubicBezTo>
                  <a:pt x="11548162" y="3490345"/>
                  <a:pt x="11546241" y="3487448"/>
                  <a:pt x="11543774" y="3484867"/>
                </a:cubicBezTo>
                <a:cubicBezTo>
                  <a:pt x="11541308" y="3482286"/>
                  <a:pt x="11538353" y="3480192"/>
                  <a:pt x="11534912" y="3478586"/>
                </a:cubicBezTo>
                <a:cubicBezTo>
                  <a:pt x="11531470" y="3476980"/>
                  <a:pt x="11527627" y="3476177"/>
                  <a:pt x="11523382" y="3476177"/>
                </a:cubicBezTo>
                <a:cubicBezTo>
                  <a:pt x="11521432" y="3476177"/>
                  <a:pt x="11519510" y="3476378"/>
                  <a:pt x="11517617" y="3476779"/>
                </a:cubicBezTo>
                <a:cubicBezTo>
                  <a:pt x="11515725" y="3477181"/>
                  <a:pt x="11513976" y="3477668"/>
                  <a:pt x="11512369" y="3478242"/>
                </a:cubicBezTo>
                <a:cubicBezTo>
                  <a:pt x="11509271" y="3474456"/>
                  <a:pt x="11506318" y="3469609"/>
                  <a:pt x="11503507" y="3463701"/>
                </a:cubicBezTo>
                <a:cubicBezTo>
                  <a:pt x="11500696" y="3457793"/>
                  <a:pt x="11498230" y="3451426"/>
                  <a:pt x="11496107" y="3444600"/>
                </a:cubicBezTo>
                <a:cubicBezTo>
                  <a:pt x="11493985" y="3437774"/>
                  <a:pt x="11492293" y="3430805"/>
                  <a:pt x="11491031" y="3423692"/>
                </a:cubicBezTo>
                <a:cubicBezTo>
                  <a:pt x="11489769" y="3416579"/>
                  <a:pt x="11489138" y="3409925"/>
                  <a:pt x="11489138" y="3403730"/>
                </a:cubicBezTo>
                <a:cubicBezTo>
                  <a:pt x="11489138" y="3396732"/>
                  <a:pt x="11489712" y="3389017"/>
                  <a:pt x="11490859" y="3380585"/>
                </a:cubicBezTo>
                <a:cubicBezTo>
                  <a:pt x="11492006" y="3372153"/>
                  <a:pt x="11493842" y="3363893"/>
                  <a:pt x="11496365" y="3355805"/>
                </a:cubicBezTo>
                <a:cubicBezTo>
                  <a:pt x="11498890" y="3347717"/>
                  <a:pt x="11502188" y="3340174"/>
                  <a:pt x="11506260" y="3333176"/>
                </a:cubicBezTo>
                <a:cubicBezTo>
                  <a:pt x="11510333" y="3326179"/>
                  <a:pt x="11515294" y="3320672"/>
                  <a:pt x="11521145" y="3316656"/>
                </a:cubicBezTo>
                <a:lnTo>
                  <a:pt x="11540800" y="3316656"/>
                </a:lnTo>
                <a:lnTo>
                  <a:pt x="11554529" y="3316656"/>
                </a:lnTo>
                <a:lnTo>
                  <a:pt x="11693437" y="3316656"/>
                </a:lnTo>
                <a:lnTo>
                  <a:pt x="11693437" y="3335069"/>
                </a:lnTo>
                <a:cubicBezTo>
                  <a:pt x="11684260" y="3335299"/>
                  <a:pt x="11674909" y="3335958"/>
                  <a:pt x="11665388" y="3337048"/>
                </a:cubicBezTo>
                <a:cubicBezTo>
                  <a:pt x="11655866" y="3338138"/>
                  <a:pt x="11646544" y="3339945"/>
                  <a:pt x="11637424" y="3342469"/>
                </a:cubicBezTo>
                <a:cubicBezTo>
                  <a:pt x="11628304" y="3344993"/>
                  <a:pt x="11619584" y="3348377"/>
                  <a:pt x="11611268" y="3352622"/>
                </a:cubicBezTo>
                <a:cubicBezTo>
                  <a:pt x="11602951" y="3356866"/>
                  <a:pt x="11595407" y="3362144"/>
                  <a:pt x="11588639" y="3368453"/>
                </a:cubicBezTo>
                <a:cubicBezTo>
                  <a:pt x="11581871" y="3374763"/>
                  <a:pt x="11576077" y="3382306"/>
                  <a:pt x="11571258" y="3391082"/>
                </a:cubicBezTo>
                <a:cubicBezTo>
                  <a:pt x="11566440" y="3399858"/>
                  <a:pt x="11562998" y="3410097"/>
                  <a:pt x="11560933" y="3421799"/>
                </a:cubicBezTo>
                <a:cubicBezTo>
                  <a:pt x="11567702" y="3422373"/>
                  <a:pt x="11575101" y="3423405"/>
                  <a:pt x="11583132" y="3424896"/>
                </a:cubicBezTo>
                <a:cubicBezTo>
                  <a:pt x="11591163" y="3426388"/>
                  <a:pt x="11599365" y="3428338"/>
                  <a:pt x="11607740" y="3430747"/>
                </a:cubicBezTo>
                <a:cubicBezTo>
                  <a:pt x="11616115" y="3433156"/>
                  <a:pt x="11624489" y="3436024"/>
                  <a:pt x="11632864" y="3439351"/>
                </a:cubicBezTo>
                <a:cubicBezTo>
                  <a:pt x="11641239" y="3442678"/>
                  <a:pt x="11649212" y="3446464"/>
                  <a:pt x="11656783" y="3450709"/>
                </a:cubicBezTo>
                <a:cubicBezTo>
                  <a:pt x="11664355" y="3454953"/>
                  <a:pt x="11671295" y="3459600"/>
                  <a:pt x="11677605" y="3464647"/>
                </a:cubicBezTo>
                <a:cubicBezTo>
                  <a:pt x="11683915" y="3469695"/>
                  <a:pt x="11689192" y="3475144"/>
                  <a:pt x="11693437" y="3480995"/>
                </a:cubicBezTo>
                <a:lnTo>
                  <a:pt x="11693437" y="3507668"/>
                </a:lnTo>
                <a:lnTo>
                  <a:pt x="11733360" y="3507668"/>
                </a:lnTo>
                <a:lnTo>
                  <a:pt x="11733360" y="3316656"/>
                </a:lnTo>
                <a:lnTo>
                  <a:pt x="11781543" y="3316656"/>
                </a:lnTo>
                <a:lnTo>
                  <a:pt x="11781543" y="3280519"/>
                </a:lnTo>
                <a:lnTo>
                  <a:pt x="11554529" y="3280519"/>
                </a:lnTo>
                <a:lnTo>
                  <a:pt x="11540800" y="3280519"/>
                </a:lnTo>
                <a:lnTo>
                  <a:pt x="11442127" y="3280519"/>
                </a:lnTo>
                <a:lnTo>
                  <a:pt x="11426500" y="3280519"/>
                </a:lnTo>
                <a:close/>
                <a:moveTo>
                  <a:pt x="10093000" y="3280519"/>
                </a:moveTo>
                <a:lnTo>
                  <a:pt x="10093000" y="3316656"/>
                </a:lnTo>
                <a:lnTo>
                  <a:pt x="10312405" y="3316656"/>
                </a:lnTo>
                <a:lnTo>
                  <a:pt x="10312405" y="3437114"/>
                </a:lnTo>
                <a:cubicBezTo>
                  <a:pt x="10311717" y="3436655"/>
                  <a:pt x="10310054" y="3435365"/>
                  <a:pt x="10307415" y="3433242"/>
                </a:cubicBezTo>
                <a:cubicBezTo>
                  <a:pt x="10304776" y="3431120"/>
                  <a:pt x="10301880" y="3428854"/>
                  <a:pt x="10298724" y="3426445"/>
                </a:cubicBezTo>
                <a:cubicBezTo>
                  <a:pt x="10295570" y="3424036"/>
                  <a:pt x="10292472" y="3421770"/>
                  <a:pt x="10289432" y="3419648"/>
                </a:cubicBezTo>
                <a:cubicBezTo>
                  <a:pt x="10286393" y="3417526"/>
                  <a:pt x="10284183" y="3416120"/>
                  <a:pt x="10282807" y="3415432"/>
                </a:cubicBezTo>
                <a:cubicBezTo>
                  <a:pt x="10283266" y="3412449"/>
                  <a:pt x="10283610" y="3409581"/>
                  <a:pt x="10283839" y="3406828"/>
                </a:cubicBezTo>
                <a:cubicBezTo>
                  <a:pt x="10284070" y="3404074"/>
                  <a:pt x="10284183" y="3401551"/>
                  <a:pt x="10284183" y="3399256"/>
                </a:cubicBezTo>
                <a:cubicBezTo>
                  <a:pt x="10284183" y="3391455"/>
                  <a:pt x="10283065" y="3383539"/>
                  <a:pt x="10280828" y="3375509"/>
                </a:cubicBezTo>
                <a:cubicBezTo>
                  <a:pt x="10278591" y="3367478"/>
                  <a:pt x="10275063" y="3360193"/>
                  <a:pt x="10270245" y="3353654"/>
                </a:cubicBezTo>
                <a:cubicBezTo>
                  <a:pt x="10265426" y="3347115"/>
                  <a:pt x="10259175" y="3341752"/>
                  <a:pt x="10251488" y="3337564"/>
                </a:cubicBezTo>
                <a:cubicBezTo>
                  <a:pt x="10243802" y="3333377"/>
                  <a:pt x="10234510" y="3331283"/>
                  <a:pt x="10223610" y="3331283"/>
                </a:cubicBezTo>
                <a:cubicBezTo>
                  <a:pt x="10216039" y="3331283"/>
                  <a:pt x="10208897" y="3332603"/>
                  <a:pt x="10202186" y="3335241"/>
                </a:cubicBezTo>
                <a:cubicBezTo>
                  <a:pt x="10195475" y="3337880"/>
                  <a:pt x="10189624" y="3341551"/>
                  <a:pt x="10184634" y="3346255"/>
                </a:cubicBezTo>
                <a:cubicBezTo>
                  <a:pt x="10179643" y="3350958"/>
                  <a:pt x="10175714" y="3356494"/>
                  <a:pt x="10172846" y="3362861"/>
                </a:cubicBezTo>
                <a:cubicBezTo>
                  <a:pt x="10169979" y="3369228"/>
                  <a:pt x="10168544" y="3376082"/>
                  <a:pt x="10168544" y="3383424"/>
                </a:cubicBezTo>
                <a:cubicBezTo>
                  <a:pt x="10168544" y="3387210"/>
                  <a:pt x="10169261" y="3390853"/>
                  <a:pt x="10170695" y="3394352"/>
                </a:cubicBezTo>
                <a:cubicBezTo>
                  <a:pt x="10172130" y="3397851"/>
                  <a:pt x="10174109" y="3400948"/>
                  <a:pt x="10176632" y="3403644"/>
                </a:cubicBezTo>
                <a:cubicBezTo>
                  <a:pt x="10179156" y="3406340"/>
                  <a:pt x="10182139" y="3408491"/>
                  <a:pt x="10185580" y="3410097"/>
                </a:cubicBezTo>
                <a:cubicBezTo>
                  <a:pt x="10189022" y="3411704"/>
                  <a:pt x="10192751" y="3412506"/>
                  <a:pt x="10196766" y="3412506"/>
                </a:cubicBezTo>
                <a:cubicBezTo>
                  <a:pt x="10200551" y="3412506"/>
                  <a:pt x="10204165" y="3411818"/>
                  <a:pt x="10207607" y="3410441"/>
                </a:cubicBezTo>
                <a:cubicBezTo>
                  <a:pt x="10211048" y="3409065"/>
                  <a:pt x="10214060" y="3407172"/>
                  <a:pt x="10216641" y="3404763"/>
                </a:cubicBezTo>
                <a:cubicBezTo>
                  <a:pt x="10219222" y="3402354"/>
                  <a:pt x="10221287" y="3399514"/>
                  <a:pt x="10222836" y="3396245"/>
                </a:cubicBezTo>
                <a:cubicBezTo>
                  <a:pt x="10224385" y="3392975"/>
                  <a:pt x="10225159" y="3389447"/>
                  <a:pt x="10225159" y="3385662"/>
                </a:cubicBezTo>
                <a:cubicBezTo>
                  <a:pt x="10225159" y="3382220"/>
                  <a:pt x="10224815" y="3379036"/>
                  <a:pt x="10224127" y="3376111"/>
                </a:cubicBezTo>
                <a:cubicBezTo>
                  <a:pt x="10223438" y="3373186"/>
                  <a:pt x="10222464" y="3370920"/>
                  <a:pt x="10221201" y="3369314"/>
                </a:cubicBezTo>
                <a:cubicBezTo>
                  <a:pt x="10222120" y="3368855"/>
                  <a:pt x="10222894" y="3368597"/>
                  <a:pt x="10223524" y="3368539"/>
                </a:cubicBezTo>
                <a:cubicBezTo>
                  <a:pt x="10224156" y="3368482"/>
                  <a:pt x="10224987" y="3368453"/>
                  <a:pt x="10226020" y="3368453"/>
                </a:cubicBezTo>
                <a:cubicBezTo>
                  <a:pt x="10229117" y="3368453"/>
                  <a:pt x="10231756" y="3369457"/>
                  <a:pt x="10233935" y="3371465"/>
                </a:cubicBezTo>
                <a:cubicBezTo>
                  <a:pt x="10236115" y="3373472"/>
                  <a:pt x="10237893" y="3375968"/>
                  <a:pt x="10239270" y="3378950"/>
                </a:cubicBezTo>
                <a:cubicBezTo>
                  <a:pt x="10240647" y="3381933"/>
                  <a:pt x="10241651" y="3385260"/>
                  <a:pt x="10242281" y="3388931"/>
                </a:cubicBezTo>
                <a:cubicBezTo>
                  <a:pt x="10242913" y="3392602"/>
                  <a:pt x="10243228" y="3396044"/>
                  <a:pt x="10243228" y="3399256"/>
                </a:cubicBezTo>
                <a:cubicBezTo>
                  <a:pt x="10243228" y="3406369"/>
                  <a:pt x="10242512" y="3413023"/>
                  <a:pt x="10241077" y="3419218"/>
                </a:cubicBezTo>
                <a:cubicBezTo>
                  <a:pt x="10239643" y="3425413"/>
                  <a:pt x="10237492" y="3430833"/>
                  <a:pt x="10234624" y="3435479"/>
                </a:cubicBezTo>
                <a:cubicBezTo>
                  <a:pt x="10231756" y="3440126"/>
                  <a:pt x="10228171" y="3443797"/>
                  <a:pt x="10223869" y="3446493"/>
                </a:cubicBezTo>
                <a:cubicBezTo>
                  <a:pt x="10219566" y="3449189"/>
                  <a:pt x="10214490" y="3450537"/>
                  <a:pt x="10208639" y="3450537"/>
                </a:cubicBezTo>
                <a:cubicBezTo>
                  <a:pt x="10201527" y="3450537"/>
                  <a:pt x="10194673" y="3449218"/>
                  <a:pt x="10188075" y="3446579"/>
                </a:cubicBezTo>
                <a:cubicBezTo>
                  <a:pt x="10181479" y="3443940"/>
                  <a:pt x="10175255" y="3440556"/>
                  <a:pt x="10169404" y="3436426"/>
                </a:cubicBezTo>
                <a:cubicBezTo>
                  <a:pt x="10163554" y="3432296"/>
                  <a:pt x="10158105" y="3427707"/>
                  <a:pt x="10153057" y="3422659"/>
                </a:cubicBezTo>
                <a:cubicBezTo>
                  <a:pt x="10148009" y="3417612"/>
                  <a:pt x="10143478" y="3412678"/>
                  <a:pt x="10139462" y="3407860"/>
                </a:cubicBezTo>
                <a:cubicBezTo>
                  <a:pt x="10135447" y="3403042"/>
                  <a:pt x="10131976" y="3398625"/>
                  <a:pt x="10129051" y="3394610"/>
                </a:cubicBezTo>
                <a:cubicBezTo>
                  <a:pt x="10126126" y="3390595"/>
                  <a:pt x="10123861" y="3387554"/>
                  <a:pt x="10122254" y="3385489"/>
                </a:cubicBezTo>
                <a:lnTo>
                  <a:pt x="10093860" y="3407172"/>
                </a:lnTo>
                <a:cubicBezTo>
                  <a:pt x="10100514" y="3417497"/>
                  <a:pt x="10108000" y="3427478"/>
                  <a:pt x="10116317" y="3437114"/>
                </a:cubicBezTo>
                <a:cubicBezTo>
                  <a:pt x="10124635" y="3446751"/>
                  <a:pt x="10133640" y="3455326"/>
                  <a:pt x="10143334" y="3462841"/>
                </a:cubicBezTo>
                <a:cubicBezTo>
                  <a:pt x="10153029" y="3470355"/>
                  <a:pt x="10163325" y="3476378"/>
                  <a:pt x="10174223" y="3480909"/>
                </a:cubicBezTo>
                <a:cubicBezTo>
                  <a:pt x="10185122" y="3485441"/>
                  <a:pt x="10196479" y="3487706"/>
                  <a:pt x="10208295" y="3487706"/>
                </a:cubicBezTo>
                <a:cubicBezTo>
                  <a:pt x="10214605" y="3487706"/>
                  <a:pt x="10220915" y="3486789"/>
                  <a:pt x="10227224" y="3484953"/>
                </a:cubicBezTo>
                <a:cubicBezTo>
                  <a:pt x="10233534" y="3483118"/>
                  <a:pt x="10239471" y="3480537"/>
                  <a:pt x="10245035" y="3477209"/>
                </a:cubicBezTo>
                <a:cubicBezTo>
                  <a:pt x="10250599" y="3473883"/>
                  <a:pt x="10255676" y="3469810"/>
                  <a:pt x="10260264" y="3464992"/>
                </a:cubicBezTo>
                <a:cubicBezTo>
                  <a:pt x="10264853" y="3460173"/>
                  <a:pt x="10268524" y="3454724"/>
                  <a:pt x="10271277" y="3448644"/>
                </a:cubicBezTo>
                <a:cubicBezTo>
                  <a:pt x="10272884" y="3449218"/>
                  <a:pt x="10274920" y="3450250"/>
                  <a:pt x="10277386" y="3451741"/>
                </a:cubicBezTo>
                <a:cubicBezTo>
                  <a:pt x="10279853" y="3453233"/>
                  <a:pt x="10282492" y="3455040"/>
                  <a:pt x="10285302" y="3457162"/>
                </a:cubicBezTo>
                <a:cubicBezTo>
                  <a:pt x="10288113" y="3459284"/>
                  <a:pt x="10290953" y="3461550"/>
                  <a:pt x="10293820" y="3463959"/>
                </a:cubicBezTo>
                <a:cubicBezTo>
                  <a:pt x="10296688" y="3466368"/>
                  <a:pt x="10299356" y="3468777"/>
                  <a:pt x="10301822" y="3471187"/>
                </a:cubicBezTo>
                <a:cubicBezTo>
                  <a:pt x="10304289" y="3473596"/>
                  <a:pt x="10306468" y="3475890"/>
                  <a:pt x="10308361" y="3478070"/>
                </a:cubicBezTo>
                <a:cubicBezTo>
                  <a:pt x="10310254" y="3480250"/>
                  <a:pt x="10311603" y="3482143"/>
                  <a:pt x="10312405" y="3483749"/>
                </a:cubicBezTo>
                <a:lnTo>
                  <a:pt x="10312405" y="3507668"/>
                </a:lnTo>
                <a:lnTo>
                  <a:pt x="10352328" y="3507668"/>
                </a:lnTo>
                <a:lnTo>
                  <a:pt x="10352328" y="3316656"/>
                </a:lnTo>
                <a:lnTo>
                  <a:pt x="10353877" y="3316656"/>
                </a:lnTo>
                <a:cubicBezTo>
                  <a:pt x="10359039" y="3316886"/>
                  <a:pt x="10363600" y="3318148"/>
                  <a:pt x="10367557" y="3320442"/>
                </a:cubicBezTo>
                <a:cubicBezTo>
                  <a:pt x="10371515" y="3322737"/>
                  <a:pt x="10374843" y="3325720"/>
                  <a:pt x="10377538" y="3329391"/>
                </a:cubicBezTo>
                <a:cubicBezTo>
                  <a:pt x="10380235" y="3333062"/>
                  <a:pt x="10382300" y="3337249"/>
                  <a:pt x="10383733" y="3341953"/>
                </a:cubicBezTo>
                <a:cubicBezTo>
                  <a:pt x="10385168" y="3346656"/>
                  <a:pt x="10385884" y="3351589"/>
                  <a:pt x="10385884" y="3356752"/>
                </a:cubicBezTo>
                <a:lnTo>
                  <a:pt x="10385884" y="3524876"/>
                </a:lnTo>
                <a:lnTo>
                  <a:pt x="10425807" y="3524876"/>
                </a:lnTo>
                <a:lnTo>
                  <a:pt x="10425807" y="3336446"/>
                </a:lnTo>
                <a:cubicBezTo>
                  <a:pt x="10425807" y="3334152"/>
                  <a:pt x="10425922" y="3331828"/>
                  <a:pt x="10426152" y="3329477"/>
                </a:cubicBezTo>
                <a:cubicBezTo>
                  <a:pt x="10426382" y="3327125"/>
                  <a:pt x="10426869" y="3325002"/>
                  <a:pt x="10427614" y="3323110"/>
                </a:cubicBezTo>
                <a:cubicBezTo>
                  <a:pt x="10428361" y="3321217"/>
                  <a:pt x="10429421" y="3319668"/>
                  <a:pt x="10430798" y="3318463"/>
                </a:cubicBezTo>
                <a:cubicBezTo>
                  <a:pt x="10432174" y="3317259"/>
                  <a:pt x="10433953" y="3316656"/>
                  <a:pt x="10436132" y="3316656"/>
                </a:cubicBezTo>
                <a:lnTo>
                  <a:pt x="10464475" y="3316656"/>
                </a:lnTo>
                <a:lnTo>
                  <a:pt x="10473990" y="3316656"/>
                </a:lnTo>
                <a:lnTo>
                  <a:pt x="10480478" y="3316656"/>
                </a:lnTo>
                <a:cubicBezTo>
                  <a:pt x="10486215" y="3316656"/>
                  <a:pt x="10492037" y="3317345"/>
                  <a:pt x="10497945" y="3318721"/>
                </a:cubicBezTo>
                <a:cubicBezTo>
                  <a:pt x="10503854" y="3320098"/>
                  <a:pt x="10509216" y="3322278"/>
                  <a:pt x="10514035" y="3325261"/>
                </a:cubicBezTo>
                <a:cubicBezTo>
                  <a:pt x="10518853" y="3328243"/>
                  <a:pt x="10522811" y="3332087"/>
                  <a:pt x="10525908" y="3336790"/>
                </a:cubicBezTo>
                <a:cubicBezTo>
                  <a:pt x="10529006" y="3341494"/>
                  <a:pt x="10530554" y="3347173"/>
                  <a:pt x="10530554" y="3353826"/>
                </a:cubicBezTo>
                <a:cubicBezTo>
                  <a:pt x="10530554" y="3358186"/>
                  <a:pt x="10529465" y="3362316"/>
                  <a:pt x="10527285" y="3366216"/>
                </a:cubicBezTo>
                <a:cubicBezTo>
                  <a:pt x="10525106" y="3370117"/>
                  <a:pt x="10522353" y="3373501"/>
                  <a:pt x="10519025" y="3376369"/>
                </a:cubicBezTo>
                <a:cubicBezTo>
                  <a:pt x="10515698" y="3379237"/>
                  <a:pt x="10512028" y="3381503"/>
                  <a:pt x="10508012" y="3383166"/>
                </a:cubicBezTo>
                <a:cubicBezTo>
                  <a:pt x="10503997" y="3384830"/>
                  <a:pt x="10500096" y="3385662"/>
                  <a:pt x="10496310" y="3385662"/>
                </a:cubicBezTo>
                <a:lnTo>
                  <a:pt x="10485641" y="3385662"/>
                </a:lnTo>
                <a:lnTo>
                  <a:pt x="10485641" y="3421455"/>
                </a:lnTo>
                <a:cubicBezTo>
                  <a:pt x="10502391" y="3421799"/>
                  <a:pt x="10517333" y="3423118"/>
                  <a:pt x="10530468" y="3425413"/>
                </a:cubicBezTo>
                <a:cubicBezTo>
                  <a:pt x="10543605" y="3427707"/>
                  <a:pt x="10555679" y="3431493"/>
                  <a:pt x="10566692" y="3436770"/>
                </a:cubicBezTo>
                <a:cubicBezTo>
                  <a:pt x="10577705" y="3442047"/>
                  <a:pt x="10587944" y="3449045"/>
                  <a:pt x="10597409" y="3457764"/>
                </a:cubicBezTo>
                <a:cubicBezTo>
                  <a:pt x="10606873" y="3466483"/>
                  <a:pt x="10616252" y="3477324"/>
                  <a:pt x="10625544" y="3490288"/>
                </a:cubicBezTo>
                <a:lnTo>
                  <a:pt x="10625544" y="3507668"/>
                </a:lnTo>
                <a:lnTo>
                  <a:pt x="10665467" y="3507668"/>
                </a:lnTo>
                <a:lnTo>
                  <a:pt x="10665467" y="3316656"/>
                </a:lnTo>
                <a:lnTo>
                  <a:pt x="10702600" y="3316656"/>
                </a:lnTo>
                <a:lnTo>
                  <a:pt x="10713650" y="3316656"/>
                </a:lnTo>
                <a:lnTo>
                  <a:pt x="10722561" y="3316656"/>
                </a:lnTo>
                <a:cubicBezTo>
                  <a:pt x="10726922" y="3316656"/>
                  <a:pt x="10730850" y="3317374"/>
                  <a:pt x="10734349" y="3318807"/>
                </a:cubicBezTo>
                <a:cubicBezTo>
                  <a:pt x="10737849" y="3320242"/>
                  <a:pt x="10740802" y="3322249"/>
                  <a:pt x="10743211" y="3324830"/>
                </a:cubicBezTo>
                <a:cubicBezTo>
                  <a:pt x="10745620" y="3327412"/>
                  <a:pt x="10747485" y="3330452"/>
                  <a:pt x="10748804" y="3333951"/>
                </a:cubicBezTo>
                <a:cubicBezTo>
                  <a:pt x="10750124" y="3337450"/>
                  <a:pt x="10750783" y="3341264"/>
                  <a:pt x="10750783" y="3345394"/>
                </a:cubicBezTo>
                <a:lnTo>
                  <a:pt x="10750783" y="3524876"/>
                </a:lnTo>
                <a:lnTo>
                  <a:pt x="10790706" y="3524876"/>
                </a:lnTo>
                <a:lnTo>
                  <a:pt x="10790706" y="3334725"/>
                </a:lnTo>
                <a:cubicBezTo>
                  <a:pt x="10790706" y="3333004"/>
                  <a:pt x="10790850" y="3331111"/>
                  <a:pt x="10791136" y="3329046"/>
                </a:cubicBezTo>
                <a:cubicBezTo>
                  <a:pt x="10791423" y="3326981"/>
                  <a:pt x="10792083" y="3325031"/>
                  <a:pt x="10793115" y="3323196"/>
                </a:cubicBezTo>
                <a:cubicBezTo>
                  <a:pt x="10794148" y="3321360"/>
                  <a:pt x="10795725" y="3319811"/>
                  <a:pt x="10797847" y="3318549"/>
                </a:cubicBezTo>
                <a:cubicBezTo>
                  <a:pt x="10799971" y="3317287"/>
                  <a:pt x="10802867" y="3316656"/>
                  <a:pt x="10806538" y="3316656"/>
                </a:cubicBezTo>
                <a:lnTo>
                  <a:pt x="10826425" y="3316656"/>
                </a:lnTo>
                <a:lnTo>
                  <a:pt x="10838889" y="3316656"/>
                </a:lnTo>
                <a:lnTo>
                  <a:pt x="10857400" y="3316656"/>
                </a:lnTo>
                <a:lnTo>
                  <a:pt x="10857400" y="3374132"/>
                </a:lnTo>
                <a:cubicBezTo>
                  <a:pt x="10857400" y="3382392"/>
                  <a:pt x="10858060" y="3389820"/>
                  <a:pt x="10859379" y="3396417"/>
                </a:cubicBezTo>
                <a:cubicBezTo>
                  <a:pt x="10860698" y="3403013"/>
                  <a:pt x="10863107" y="3409065"/>
                  <a:pt x="10866606" y="3414571"/>
                </a:cubicBezTo>
                <a:cubicBezTo>
                  <a:pt x="10870106" y="3420078"/>
                  <a:pt x="10874866" y="3425240"/>
                  <a:pt x="10880889" y="3430059"/>
                </a:cubicBezTo>
                <a:cubicBezTo>
                  <a:pt x="10886912" y="3434877"/>
                  <a:pt x="10894569" y="3439695"/>
                  <a:pt x="10903862" y="3444514"/>
                </a:cubicBezTo>
                <a:cubicBezTo>
                  <a:pt x="10906845" y="3437286"/>
                  <a:pt x="10910946" y="3430575"/>
                  <a:pt x="10916166" y="3424380"/>
                </a:cubicBezTo>
                <a:cubicBezTo>
                  <a:pt x="10921386" y="3418185"/>
                  <a:pt x="10927007" y="3412764"/>
                  <a:pt x="10933030" y="3408118"/>
                </a:cubicBezTo>
                <a:cubicBezTo>
                  <a:pt x="10939053" y="3403472"/>
                  <a:pt x="10945105" y="3399715"/>
                  <a:pt x="10951185" y="3396847"/>
                </a:cubicBezTo>
                <a:cubicBezTo>
                  <a:pt x="10957264" y="3393979"/>
                  <a:pt x="10962657" y="3392258"/>
                  <a:pt x="10967360" y="3391684"/>
                </a:cubicBezTo>
                <a:lnTo>
                  <a:pt x="10967360" y="3507668"/>
                </a:lnTo>
                <a:lnTo>
                  <a:pt x="11007283" y="3507668"/>
                </a:lnTo>
                <a:lnTo>
                  <a:pt x="11007283" y="3349868"/>
                </a:lnTo>
                <a:cubicBezTo>
                  <a:pt x="10993288" y="3349868"/>
                  <a:pt x="10980726" y="3350987"/>
                  <a:pt x="10969597" y="3353224"/>
                </a:cubicBezTo>
                <a:cubicBezTo>
                  <a:pt x="10958469" y="3355461"/>
                  <a:pt x="10948488" y="3358444"/>
                  <a:pt x="10939655" y="3362172"/>
                </a:cubicBezTo>
                <a:cubicBezTo>
                  <a:pt x="10930822" y="3365901"/>
                  <a:pt x="10923049" y="3370203"/>
                  <a:pt x="10916338" y="3375078"/>
                </a:cubicBezTo>
                <a:cubicBezTo>
                  <a:pt x="10909627" y="3379954"/>
                  <a:pt x="10903690" y="3385031"/>
                  <a:pt x="10898527" y="3390308"/>
                </a:cubicBezTo>
                <a:cubicBezTo>
                  <a:pt x="10898069" y="3388358"/>
                  <a:pt x="10897753" y="3385805"/>
                  <a:pt x="10897581" y="3382650"/>
                </a:cubicBezTo>
                <a:cubicBezTo>
                  <a:pt x="10897409" y="3379495"/>
                  <a:pt x="10897323" y="3376312"/>
                  <a:pt x="10897323" y="3373099"/>
                </a:cubicBezTo>
                <a:lnTo>
                  <a:pt x="10897323" y="3316656"/>
                </a:lnTo>
                <a:lnTo>
                  <a:pt x="11046862" y="3316656"/>
                </a:lnTo>
                <a:lnTo>
                  <a:pt x="11046862" y="3280519"/>
                </a:lnTo>
                <a:lnTo>
                  <a:pt x="10838889" y="3280519"/>
                </a:lnTo>
                <a:lnTo>
                  <a:pt x="10826425" y="3280519"/>
                </a:lnTo>
                <a:lnTo>
                  <a:pt x="10798966" y="3280519"/>
                </a:lnTo>
                <a:cubicBezTo>
                  <a:pt x="10790821" y="3280519"/>
                  <a:pt x="10784167" y="3281666"/>
                  <a:pt x="10779004" y="3283961"/>
                </a:cubicBezTo>
                <a:cubicBezTo>
                  <a:pt x="10773842" y="3286255"/>
                  <a:pt x="10769426" y="3289181"/>
                  <a:pt x="10765754" y="3292737"/>
                </a:cubicBezTo>
                <a:cubicBezTo>
                  <a:pt x="10761854" y="3289525"/>
                  <a:pt x="10757007" y="3286686"/>
                  <a:pt x="10751213" y="3284219"/>
                </a:cubicBezTo>
                <a:cubicBezTo>
                  <a:pt x="10745420" y="3281752"/>
                  <a:pt x="10738909" y="3280519"/>
                  <a:pt x="10731682" y="3280519"/>
                </a:cubicBezTo>
                <a:lnTo>
                  <a:pt x="10713650" y="3280519"/>
                </a:lnTo>
                <a:lnTo>
                  <a:pt x="10702600" y="3280519"/>
                </a:lnTo>
                <a:lnTo>
                  <a:pt x="10473990" y="3280519"/>
                </a:lnTo>
                <a:lnTo>
                  <a:pt x="10464475" y="3280519"/>
                </a:lnTo>
                <a:lnTo>
                  <a:pt x="10428044" y="3280519"/>
                </a:lnTo>
                <a:cubicBezTo>
                  <a:pt x="10421276" y="3280519"/>
                  <a:pt x="10415425" y="3281810"/>
                  <a:pt x="10410492" y="3284391"/>
                </a:cubicBezTo>
                <a:cubicBezTo>
                  <a:pt x="10405560" y="3286972"/>
                  <a:pt x="10401602" y="3290098"/>
                  <a:pt x="10398618" y="3293769"/>
                </a:cubicBezTo>
                <a:cubicBezTo>
                  <a:pt x="10395865" y="3291590"/>
                  <a:pt x="10392568" y="3289668"/>
                  <a:pt x="10388724" y="3288005"/>
                </a:cubicBezTo>
                <a:cubicBezTo>
                  <a:pt x="10384881" y="3286341"/>
                  <a:pt x="10380837" y="3284965"/>
                  <a:pt x="10376592" y="3283875"/>
                </a:cubicBezTo>
                <a:cubicBezTo>
                  <a:pt x="10372348" y="3282785"/>
                  <a:pt x="10368103" y="3281953"/>
                  <a:pt x="10363858" y="3281379"/>
                </a:cubicBezTo>
                <a:cubicBezTo>
                  <a:pt x="10359614" y="3280806"/>
                  <a:pt x="10355713" y="3280519"/>
                  <a:pt x="10352156" y="3280519"/>
                </a:cubicBezTo>
                <a:close/>
                <a:moveTo>
                  <a:pt x="9735608" y="3280519"/>
                </a:moveTo>
                <a:cubicBezTo>
                  <a:pt x="9722989" y="3280519"/>
                  <a:pt x="9711803" y="3282240"/>
                  <a:pt x="9702052" y="3285682"/>
                </a:cubicBezTo>
                <a:cubicBezTo>
                  <a:pt x="9692300" y="3289123"/>
                  <a:pt x="9683754" y="3293741"/>
                  <a:pt x="9676411" y="3299534"/>
                </a:cubicBezTo>
                <a:cubicBezTo>
                  <a:pt x="9669069" y="3305328"/>
                  <a:pt x="9662846" y="3312125"/>
                  <a:pt x="9657740" y="3319926"/>
                </a:cubicBezTo>
                <a:cubicBezTo>
                  <a:pt x="9652635" y="3327727"/>
                  <a:pt x="9648505" y="3336016"/>
                  <a:pt x="9645350" y="3344792"/>
                </a:cubicBezTo>
                <a:cubicBezTo>
                  <a:pt x="9642196" y="3353568"/>
                  <a:pt x="9639901" y="3362545"/>
                  <a:pt x="9638467" y="3371723"/>
                </a:cubicBezTo>
                <a:cubicBezTo>
                  <a:pt x="9637033" y="3380901"/>
                  <a:pt x="9636316" y="3389849"/>
                  <a:pt x="9636316" y="3398568"/>
                </a:cubicBezTo>
                <a:cubicBezTo>
                  <a:pt x="9636316" y="3408778"/>
                  <a:pt x="9637205" y="3419017"/>
                  <a:pt x="9638983" y="3429284"/>
                </a:cubicBezTo>
                <a:cubicBezTo>
                  <a:pt x="9640762" y="3439552"/>
                  <a:pt x="9643343" y="3449504"/>
                  <a:pt x="9646727" y="3459141"/>
                </a:cubicBezTo>
                <a:cubicBezTo>
                  <a:pt x="9650112" y="3468777"/>
                  <a:pt x="9654299" y="3477840"/>
                  <a:pt x="9659289" y="3486330"/>
                </a:cubicBezTo>
                <a:cubicBezTo>
                  <a:pt x="9664279" y="3494819"/>
                  <a:pt x="9670044" y="3502391"/>
                  <a:pt x="9676583" y="3509045"/>
                </a:cubicBezTo>
                <a:cubicBezTo>
                  <a:pt x="9681402" y="3513863"/>
                  <a:pt x="9686794" y="3518108"/>
                  <a:pt x="9692759" y="3521779"/>
                </a:cubicBezTo>
                <a:cubicBezTo>
                  <a:pt x="9698725" y="3525450"/>
                  <a:pt x="9704977" y="3527285"/>
                  <a:pt x="9711516" y="3527285"/>
                </a:cubicBezTo>
                <a:cubicBezTo>
                  <a:pt x="9715761" y="3527285"/>
                  <a:pt x="9719604" y="3526483"/>
                  <a:pt x="9723046" y="3524876"/>
                </a:cubicBezTo>
                <a:cubicBezTo>
                  <a:pt x="9726487" y="3523270"/>
                  <a:pt x="9729442" y="3521148"/>
                  <a:pt x="9731908" y="3518509"/>
                </a:cubicBezTo>
                <a:cubicBezTo>
                  <a:pt x="9734375" y="3515871"/>
                  <a:pt x="9736296" y="3512773"/>
                  <a:pt x="9737673" y="3509217"/>
                </a:cubicBezTo>
                <a:cubicBezTo>
                  <a:pt x="9739049" y="3505661"/>
                  <a:pt x="9739738" y="3501989"/>
                  <a:pt x="9739738" y="3498203"/>
                </a:cubicBezTo>
                <a:cubicBezTo>
                  <a:pt x="9739738" y="3494877"/>
                  <a:pt x="9739049" y="3491607"/>
                  <a:pt x="9737673" y="3488395"/>
                </a:cubicBezTo>
                <a:cubicBezTo>
                  <a:pt x="9736296" y="3485183"/>
                  <a:pt x="9734375" y="3482286"/>
                  <a:pt x="9731908" y="3479705"/>
                </a:cubicBezTo>
                <a:cubicBezTo>
                  <a:pt x="9729442" y="3477123"/>
                  <a:pt x="9726487" y="3475030"/>
                  <a:pt x="9723046" y="3473424"/>
                </a:cubicBezTo>
                <a:cubicBezTo>
                  <a:pt x="9719604" y="3471818"/>
                  <a:pt x="9715761" y="3471014"/>
                  <a:pt x="9711516" y="3471014"/>
                </a:cubicBezTo>
                <a:cubicBezTo>
                  <a:pt x="9709566" y="3471014"/>
                  <a:pt x="9707644" y="3471215"/>
                  <a:pt x="9705751" y="3471617"/>
                </a:cubicBezTo>
                <a:cubicBezTo>
                  <a:pt x="9703858" y="3472018"/>
                  <a:pt x="9702109" y="3472506"/>
                  <a:pt x="9700503" y="3473079"/>
                </a:cubicBezTo>
                <a:cubicBezTo>
                  <a:pt x="9697405" y="3469294"/>
                  <a:pt x="9694451" y="3464447"/>
                  <a:pt x="9691641" y="3458538"/>
                </a:cubicBezTo>
                <a:cubicBezTo>
                  <a:pt x="9688830" y="3452630"/>
                  <a:pt x="9686364" y="3446263"/>
                  <a:pt x="9684241" y="3439437"/>
                </a:cubicBezTo>
                <a:cubicBezTo>
                  <a:pt x="9682119" y="3432612"/>
                  <a:pt x="9680427" y="3425642"/>
                  <a:pt x="9679165" y="3418529"/>
                </a:cubicBezTo>
                <a:cubicBezTo>
                  <a:pt x="9677903" y="3411417"/>
                  <a:pt x="9677272" y="3404763"/>
                  <a:pt x="9677272" y="3398568"/>
                </a:cubicBezTo>
                <a:cubicBezTo>
                  <a:pt x="9677272" y="3393979"/>
                  <a:pt x="9677501" y="3388731"/>
                  <a:pt x="9677960" y="3382822"/>
                </a:cubicBezTo>
                <a:cubicBezTo>
                  <a:pt x="9678419" y="3376914"/>
                  <a:pt x="9679366" y="3370948"/>
                  <a:pt x="9680799" y="3364926"/>
                </a:cubicBezTo>
                <a:cubicBezTo>
                  <a:pt x="9682234" y="3358903"/>
                  <a:pt x="9684270" y="3352995"/>
                  <a:pt x="9686908" y="3347201"/>
                </a:cubicBezTo>
                <a:cubicBezTo>
                  <a:pt x="9689547" y="3341408"/>
                  <a:pt x="9693046" y="3336245"/>
                  <a:pt x="9697405" y="3331714"/>
                </a:cubicBezTo>
                <a:cubicBezTo>
                  <a:pt x="9701765" y="3327182"/>
                  <a:pt x="9707071" y="3323540"/>
                  <a:pt x="9713323" y="3320786"/>
                </a:cubicBezTo>
                <a:cubicBezTo>
                  <a:pt x="9719575" y="3318033"/>
                  <a:pt x="9727004" y="3316656"/>
                  <a:pt x="9735608" y="3316656"/>
                </a:cubicBezTo>
                <a:lnTo>
                  <a:pt x="9750100" y="3316656"/>
                </a:lnTo>
                <a:lnTo>
                  <a:pt x="9761592" y="3316656"/>
                </a:lnTo>
                <a:lnTo>
                  <a:pt x="9779698" y="3316656"/>
                </a:lnTo>
                <a:cubicBezTo>
                  <a:pt x="9780386" y="3323310"/>
                  <a:pt x="9781792" y="3329104"/>
                  <a:pt x="9783914" y="3334037"/>
                </a:cubicBezTo>
                <a:cubicBezTo>
                  <a:pt x="9786037" y="3338970"/>
                  <a:pt x="9788532" y="3343444"/>
                  <a:pt x="9791400" y="3347459"/>
                </a:cubicBezTo>
                <a:cubicBezTo>
                  <a:pt x="9794268" y="3351475"/>
                  <a:pt x="9797250" y="3355203"/>
                  <a:pt x="9800348" y="3358645"/>
                </a:cubicBezTo>
                <a:cubicBezTo>
                  <a:pt x="9803445" y="3362086"/>
                  <a:pt x="9806314" y="3365643"/>
                  <a:pt x="9808952" y="3369314"/>
                </a:cubicBezTo>
                <a:cubicBezTo>
                  <a:pt x="9811591" y="3372985"/>
                  <a:pt x="9813770" y="3376914"/>
                  <a:pt x="9815491" y="3381101"/>
                </a:cubicBezTo>
                <a:cubicBezTo>
                  <a:pt x="9817212" y="3385289"/>
                  <a:pt x="9818072" y="3390136"/>
                  <a:pt x="9818072" y="3395642"/>
                </a:cubicBezTo>
                <a:cubicBezTo>
                  <a:pt x="9818072" y="3398740"/>
                  <a:pt x="9817642" y="3401608"/>
                  <a:pt x="9816782" y="3404246"/>
                </a:cubicBezTo>
                <a:cubicBezTo>
                  <a:pt x="9815921" y="3406885"/>
                  <a:pt x="9814717" y="3409180"/>
                  <a:pt x="9813168" y="3411130"/>
                </a:cubicBezTo>
                <a:cubicBezTo>
                  <a:pt x="9811619" y="3413080"/>
                  <a:pt x="9809755" y="3414629"/>
                  <a:pt x="9807575" y="3415776"/>
                </a:cubicBezTo>
                <a:cubicBezTo>
                  <a:pt x="9805396" y="3416923"/>
                  <a:pt x="9803044" y="3417497"/>
                  <a:pt x="9800520" y="3417497"/>
                </a:cubicBezTo>
                <a:cubicBezTo>
                  <a:pt x="9797422" y="3417497"/>
                  <a:pt x="9793952" y="3417325"/>
                  <a:pt x="9790109" y="3416981"/>
                </a:cubicBezTo>
                <a:cubicBezTo>
                  <a:pt x="9786266" y="3416636"/>
                  <a:pt x="9781362" y="3415547"/>
                  <a:pt x="9775396" y="3413711"/>
                </a:cubicBezTo>
                <a:lnTo>
                  <a:pt x="9775396" y="3450881"/>
                </a:lnTo>
                <a:cubicBezTo>
                  <a:pt x="9781132" y="3452257"/>
                  <a:pt x="9785721" y="3453233"/>
                  <a:pt x="9789162" y="3453806"/>
                </a:cubicBezTo>
                <a:cubicBezTo>
                  <a:pt x="9792604" y="3454380"/>
                  <a:pt x="9795587" y="3454667"/>
                  <a:pt x="9798111" y="3454667"/>
                </a:cubicBezTo>
                <a:cubicBezTo>
                  <a:pt x="9807863" y="3454667"/>
                  <a:pt x="9816323" y="3453663"/>
                  <a:pt x="9823493" y="3451655"/>
                </a:cubicBezTo>
                <a:cubicBezTo>
                  <a:pt x="9830663" y="3449648"/>
                  <a:pt x="9836657" y="3446550"/>
                  <a:pt x="9841476" y="3442363"/>
                </a:cubicBezTo>
                <a:cubicBezTo>
                  <a:pt x="9846294" y="3438175"/>
                  <a:pt x="9849965" y="3432812"/>
                  <a:pt x="9852489" y="3426273"/>
                </a:cubicBezTo>
                <a:cubicBezTo>
                  <a:pt x="9855013" y="3419734"/>
                  <a:pt x="9856447" y="3411990"/>
                  <a:pt x="9856791" y="3403042"/>
                </a:cubicBezTo>
                <a:cubicBezTo>
                  <a:pt x="9859659" y="3402354"/>
                  <a:pt x="9862097" y="3401952"/>
                  <a:pt x="9864104" y="3401837"/>
                </a:cubicBezTo>
                <a:cubicBezTo>
                  <a:pt x="9866112" y="3401723"/>
                  <a:pt x="9867862" y="3401665"/>
                  <a:pt x="9869353" y="3401665"/>
                </a:cubicBezTo>
                <a:cubicBezTo>
                  <a:pt x="9872106" y="3401665"/>
                  <a:pt x="9875089" y="3402267"/>
                  <a:pt x="9878301" y="3403472"/>
                </a:cubicBezTo>
                <a:cubicBezTo>
                  <a:pt x="9881514" y="3404677"/>
                  <a:pt x="9884840" y="3406914"/>
                  <a:pt x="9888282" y="3410183"/>
                </a:cubicBezTo>
                <a:cubicBezTo>
                  <a:pt x="9891724" y="3413453"/>
                  <a:pt x="9895194" y="3417985"/>
                  <a:pt x="9898693" y="3423778"/>
                </a:cubicBezTo>
                <a:cubicBezTo>
                  <a:pt x="9902192" y="3429571"/>
                  <a:pt x="9905490" y="3437057"/>
                  <a:pt x="9908588" y="3446235"/>
                </a:cubicBezTo>
                <a:lnTo>
                  <a:pt x="9908588" y="3507668"/>
                </a:lnTo>
                <a:lnTo>
                  <a:pt x="9948511" y="3507668"/>
                </a:lnTo>
                <a:lnTo>
                  <a:pt x="9948511" y="3316656"/>
                </a:lnTo>
                <a:lnTo>
                  <a:pt x="9996694" y="3316656"/>
                </a:lnTo>
                <a:lnTo>
                  <a:pt x="9996694" y="3280519"/>
                </a:lnTo>
                <a:lnTo>
                  <a:pt x="9761592" y="3280519"/>
                </a:lnTo>
                <a:lnTo>
                  <a:pt x="9750100" y="3280519"/>
                </a:lnTo>
                <a:close/>
                <a:moveTo>
                  <a:pt x="8721400" y="3280519"/>
                </a:moveTo>
                <a:lnTo>
                  <a:pt x="8721400" y="3316656"/>
                </a:lnTo>
                <a:lnTo>
                  <a:pt x="8997625" y="3316656"/>
                </a:lnTo>
                <a:lnTo>
                  <a:pt x="9005680" y="3316656"/>
                </a:lnTo>
                <a:lnTo>
                  <a:pt x="9017586" y="3316656"/>
                </a:lnTo>
                <a:cubicBezTo>
                  <a:pt x="9021946" y="3316656"/>
                  <a:pt x="9025875" y="3317374"/>
                  <a:pt x="9029374" y="3318807"/>
                </a:cubicBezTo>
                <a:cubicBezTo>
                  <a:pt x="9032873" y="3320242"/>
                  <a:pt x="9035827" y="3322249"/>
                  <a:pt x="9038236" y="3324830"/>
                </a:cubicBezTo>
                <a:cubicBezTo>
                  <a:pt x="9040645" y="3327412"/>
                  <a:pt x="9042510" y="3330452"/>
                  <a:pt x="9043829" y="3333951"/>
                </a:cubicBezTo>
                <a:cubicBezTo>
                  <a:pt x="9045149" y="3337450"/>
                  <a:pt x="9045808" y="3341264"/>
                  <a:pt x="9045808" y="3345394"/>
                </a:cubicBezTo>
                <a:lnTo>
                  <a:pt x="9045808" y="3524876"/>
                </a:lnTo>
                <a:lnTo>
                  <a:pt x="9085731" y="3524876"/>
                </a:lnTo>
                <a:lnTo>
                  <a:pt x="9085731" y="3334725"/>
                </a:lnTo>
                <a:cubicBezTo>
                  <a:pt x="9085731" y="3333004"/>
                  <a:pt x="9085875" y="3331111"/>
                  <a:pt x="9086161" y="3329046"/>
                </a:cubicBezTo>
                <a:cubicBezTo>
                  <a:pt x="9086448" y="3326981"/>
                  <a:pt x="9087108" y="3325031"/>
                  <a:pt x="9088140" y="3323196"/>
                </a:cubicBezTo>
                <a:cubicBezTo>
                  <a:pt x="9089173" y="3321360"/>
                  <a:pt x="9090750" y="3319811"/>
                  <a:pt x="9092872" y="3318549"/>
                </a:cubicBezTo>
                <a:cubicBezTo>
                  <a:pt x="9094995" y="3317287"/>
                  <a:pt x="9097892" y="3316656"/>
                  <a:pt x="9101563" y="3316656"/>
                </a:cubicBezTo>
                <a:lnTo>
                  <a:pt x="9121450" y="3316656"/>
                </a:lnTo>
                <a:lnTo>
                  <a:pt x="9133914" y="3316656"/>
                </a:lnTo>
                <a:lnTo>
                  <a:pt x="9164642" y="3316656"/>
                </a:lnTo>
                <a:cubicBezTo>
                  <a:pt x="9160283" y="3323425"/>
                  <a:pt x="9156698" y="3330222"/>
                  <a:pt x="9153887" y="3337048"/>
                </a:cubicBezTo>
                <a:cubicBezTo>
                  <a:pt x="9151077" y="3343874"/>
                  <a:pt x="9148868" y="3350872"/>
                  <a:pt x="9147262" y="3358042"/>
                </a:cubicBezTo>
                <a:cubicBezTo>
                  <a:pt x="9145656" y="3365212"/>
                  <a:pt x="9144566" y="3372555"/>
                  <a:pt x="9143993" y="3380069"/>
                </a:cubicBezTo>
                <a:cubicBezTo>
                  <a:pt x="9143419" y="3387583"/>
                  <a:pt x="9143132" y="3395470"/>
                  <a:pt x="9143132" y="3403730"/>
                </a:cubicBezTo>
                <a:cubicBezTo>
                  <a:pt x="9143132" y="3413941"/>
                  <a:pt x="9144022" y="3424180"/>
                  <a:pt x="9145799" y="3434447"/>
                </a:cubicBezTo>
                <a:cubicBezTo>
                  <a:pt x="9147578" y="3444715"/>
                  <a:pt x="9150159" y="3454667"/>
                  <a:pt x="9153543" y="3464303"/>
                </a:cubicBezTo>
                <a:cubicBezTo>
                  <a:pt x="9156928" y="3473940"/>
                  <a:pt x="9161115" y="3483003"/>
                  <a:pt x="9166105" y="3491492"/>
                </a:cubicBezTo>
                <a:cubicBezTo>
                  <a:pt x="9171096" y="3499982"/>
                  <a:pt x="9176860" y="3507553"/>
                  <a:pt x="9183399" y="3514207"/>
                </a:cubicBezTo>
                <a:cubicBezTo>
                  <a:pt x="9188218" y="3519025"/>
                  <a:pt x="9193610" y="3523270"/>
                  <a:pt x="9199575" y="3526941"/>
                </a:cubicBezTo>
                <a:cubicBezTo>
                  <a:pt x="9205541" y="3530613"/>
                  <a:pt x="9211793" y="3532448"/>
                  <a:pt x="9218332" y="3532448"/>
                </a:cubicBezTo>
                <a:cubicBezTo>
                  <a:pt x="9222577" y="3532448"/>
                  <a:pt x="9226420" y="3531645"/>
                  <a:pt x="9229862" y="3530039"/>
                </a:cubicBezTo>
                <a:cubicBezTo>
                  <a:pt x="9233303" y="3528433"/>
                  <a:pt x="9236258" y="3526310"/>
                  <a:pt x="9238724" y="3523672"/>
                </a:cubicBezTo>
                <a:cubicBezTo>
                  <a:pt x="9241191" y="3521033"/>
                  <a:pt x="9243112" y="3517936"/>
                  <a:pt x="9244489" y="3514379"/>
                </a:cubicBezTo>
                <a:cubicBezTo>
                  <a:pt x="9245865" y="3510823"/>
                  <a:pt x="9246554" y="3507152"/>
                  <a:pt x="9246554" y="3503366"/>
                </a:cubicBezTo>
                <a:cubicBezTo>
                  <a:pt x="9246554" y="3500039"/>
                  <a:pt x="9245865" y="3496770"/>
                  <a:pt x="9244489" y="3493557"/>
                </a:cubicBezTo>
                <a:cubicBezTo>
                  <a:pt x="9243112" y="3490345"/>
                  <a:pt x="9241191" y="3487448"/>
                  <a:pt x="9238724" y="3484867"/>
                </a:cubicBezTo>
                <a:cubicBezTo>
                  <a:pt x="9236258" y="3482286"/>
                  <a:pt x="9233303" y="3480192"/>
                  <a:pt x="9229862" y="3478586"/>
                </a:cubicBezTo>
                <a:cubicBezTo>
                  <a:pt x="9226420" y="3476980"/>
                  <a:pt x="9222577" y="3476177"/>
                  <a:pt x="9218332" y="3476177"/>
                </a:cubicBezTo>
                <a:cubicBezTo>
                  <a:pt x="9216382" y="3476177"/>
                  <a:pt x="9214460" y="3476378"/>
                  <a:pt x="9212567" y="3476779"/>
                </a:cubicBezTo>
                <a:cubicBezTo>
                  <a:pt x="9210675" y="3477181"/>
                  <a:pt x="9208925" y="3477668"/>
                  <a:pt x="9207319" y="3478242"/>
                </a:cubicBezTo>
                <a:cubicBezTo>
                  <a:pt x="9204221" y="3474456"/>
                  <a:pt x="9201268" y="3469609"/>
                  <a:pt x="9198457" y="3463701"/>
                </a:cubicBezTo>
                <a:cubicBezTo>
                  <a:pt x="9195646" y="3457793"/>
                  <a:pt x="9193180" y="3451426"/>
                  <a:pt x="9191057" y="3444600"/>
                </a:cubicBezTo>
                <a:cubicBezTo>
                  <a:pt x="9188935" y="3437774"/>
                  <a:pt x="9187243" y="3430805"/>
                  <a:pt x="9185981" y="3423692"/>
                </a:cubicBezTo>
                <a:cubicBezTo>
                  <a:pt x="9184719" y="3416579"/>
                  <a:pt x="9184088" y="3409925"/>
                  <a:pt x="9184088" y="3403730"/>
                </a:cubicBezTo>
                <a:cubicBezTo>
                  <a:pt x="9184088" y="3396732"/>
                  <a:pt x="9184662" y="3389017"/>
                  <a:pt x="9185809" y="3380585"/>
                </a:cubicBezTo>
                <a:cubicBezTo>
                  <a:pt x="9186956" y="3372153"/>
                  <a:pt x="9188792" y="3363893"/>
                  <a:pt x="9191315" y="3355805"/>
                </a:cubicBezTo>
                <a:cubicBezTo>
                  <a:pt x="9193840" y="3347717"/>
                  <a:pt x="9197138" y="3340174"/>
                  <a:pt x="9201210" y="3333176"/>
                </a:cubicBezTo>
                <a:cubicBezTo>
                  <a:pt x="9205283" y="3326179"/>
                  <a:pt x="9210244" y="3320672"/>
                  <a:pt x="9216095" y="3316656"/>
                </a:cubicBezTo>
                <a:lnTo>
                  <a:pt x="9235750" y="3316656"/>
                </a:lnTo>
                <a:lnTo>
                  <a:pt x="9249479" y="3316656"/>
                </a:lnTo>
                <a:lnTo>
                  <a:pt x="9361886" y="3316656"/>
                </a:lnTo>
                <a:lnTo>
                  <a:pt x="9361886" y="3336962"/>
                </a:lnTo>
                <a:cubicBezTo>
                  <a:pt x="9348464" y="3338339"/>
                  <a:pt x="9335902" y="3341207"/>
                  <a:pt x="9324200" y="3345566"/>
                </a:cubicBezTo>
                <a:cubicBezTo>
                  <a:pt x="9312499" y="3349926"/>
                  <a:pt x="9302059" y="3355691"/>
                  <a:pt x="9292881" y="3362861"/>
                </a:cubicBezTo>
                <a:cubicBezTo>
                  <a:pt x="9283704" y="3370031"/>
                  <a:pt x="9275903" y="3378549"/>
                  <a:pt x="9269478" y="3388415"/>
                </a:cubicBezTo>
                <a:cubicBezTo>
                  <a:pt x="9263054" y="3398281"/>
                  <a:pt x="9258350" y="3409409"/>
                  <a:pt x="9255367" y="3421799"/>
                </a:cubicBezTo>
                <a:cubicBezTo>
                  <a:pt x="9259268" y="3422487"/>
                  <a:pt x="9264143" y="3423692"/>
                  <a:pt x="9269994" y="3425413"/>
                </a:cubicBezTo>
                <a:cubicBezTo>
                  <a:pt x="9275845" y="3427133"/>
                  <a:pt x="9282126" y="3429399"/>
                  <a:pt x="9288837" y="3432210"/>
                </a:cubicBezTo>
                <a:cubicBezTo>
                  <a:pt x="9295548" y="3435021"/>
                  <a:pt x="9302461" y="3438319"/>
                  <a:pt x="9309573" y="3442105"/>
                </a:cubicBezTo>
                <a:cubicBezTo>
                  <a:pt x="9316686" y="3445890"/>
                  <a:pt x="9323541" y="3450078"/>
                  <a:pt x="9330137" y="3454667"/>
                </a:cubicBezTo>
                <a:cubicBezTo>
                  <a:pt x="9336734" y="3459256"/>
                  <a:pt x="9342785" y="3464246"/>
                  <a:pt x="9348292" y="3469638"/>
                </a:cubicBezTo>
                <a:cubicBezTo>
                  <a:pt x="9353798" y="3475030"/>
                  <a:pt x="9358330" y="3480766"/>
                  <a:pt x="9361886" y="3486846"/>
                </a:cubicBezTo>
                <a:lnTo>
                  <a:pt x="9361886" y="3507668"/>
                </a:lnTo>
                <a:lnTo>
                  <a:pt x="9401809" y="3507668"/>
                </a:lnTo>
                <a:lnTo>
                  <a:pt x="9401809" y="3372755"/>
                </a:lnTo>
                <a:cubicBezTo>
                  <a:pt x="9406513" y="3373099"/>
                  <a:pt x="9411389" y="3374017"/>
                  <a:pt x="9416436" y="3375509"/>
                </a:cubicBezTo>
                <a:cubicBezTo>
                  <a:pt x="9421484" y="3377000"/>
                  <a:pt x="9426188" y="3378922"/>
                  <a:pt x="9430547" y="3381273"/>
                </a:cubicBezTo>
                <a:cubicBezTo>
                  <a:pt x="9434907" y="3383625"/>
                  <a:pt x="9438721" y="3386321"/>
                  <a:pt x="9441991" y="3389361"/>
                </a:cubicBezTo>
                <a:cubicBezTo>
                  <a:pt x="9445260" y="3392401"/>
                  <a:pt x="9447526" y="3395585"/>
                  <a:pt x="9448788" y="3398912"/>
                </a:cubicBezTo>
                <a:cubicBezTo>
                  <a:pt x="9446264" y="3399027"/>
                  <a:pt x="9443453" y="3399629"/>
                  <a:pt x="9440356" y="3400719"/>
                </a:cubicBezTo>
                <a:cubicBezTo>
                  <a:pt x="9437258" y="3401809"/>
                  <a:pt x="9434333" y="3403472"/>
                  <a:pt x="9431580" y="3405709"/>
                </a:cubicBezTo>
                <a:cubicBezTo>
                  <a:pt x="9428826" y="3407946"/>
                  <a:pt x="9426532" y="3410814"/>
                  <a:pt x="9424696" y="3414313"/>
                </a:cubicBezTo>
                <a:cubicBezTo>
                  <a:pt x="9422861" y="3417812"/>
                  <a:pt x="9421943" y="3422086"/>
                  <a:pt x="9421943" y="3427133"/>
                </a:cubicBezTo>
                <a:cubicBezTo>
                  <a:pt x="9421943" y="3430575"/>
                  <a:pt x="9422603" y="3433959"/>
                  <a:pt x="9423922" y="3437286"/>
                </a:cubicBezTo>
                <a:cubicBezTo>
                  <a:pt x="9425242" y="3440613"/>
                  <a:pt x="9427135" y="3443596"/>
                  <a:pt x="9429601" y="3446235"/>
                </a:cubicBezTo>
                <a:cubicBezTo>
                  <a:pt x="9432067" y="3448873"/>
                  <a:pt x="9435050" y="3451024"/>
                  <a:pt x="9438549" y="3452688"/>
                </a:cubicBezTo>
                <a:cubicBezTo>
                  <a:pt x="9442048" y="3454351"/>
                  <a:pt x="9445978" y="3455183"/>
                  <a:pt x="9450337" y="3455183"/>
                </a:cubicBezTo>
                <a:cubicBezTo>
                  <a:pt x="9454122" y="3455183"/>
                  <a:pt x="9458310" y="3454322"/>
                  <a:pt x="9462899" y="3452602"/>
                </a:cubicBezTo>
                <a:cubicBezTo>
                  <a:pt x="9467488" y="3450881"/>
                  <a:pt x="9471761" y="3448070"/>
                  <a:pt x="9475719" y="3444170"/>
                </a:cubicBezTo>
                <a:cubicBezTo>
                  <a:pt x="9479677" y="3440269"/>
                  <a:pt x="9483004" y="3435193"/>
                  <a:pt x="9485700" y="3428940"/>
                </a:cubicBezTo>
                <a:cubicBezTo>
                  <a:pt x="9488396" y="3422688"/>
                  <a:pt x="9489744" y="3415088"/>
                  <a:pt x="9489744" y="3406139"/>
                </a:cubicBezTo>
                <a:cubicBezTo>
                  <a:pt x="9489744" y="3396503"/>
                  <a:pt x="9487450" y="3387612"/>
                  <a:pt x="9482860" y="3379467"/>
                </a:cubicBezTo>
                <a:cubicBezTo>
                  <a:pt x="9478272" y="3371321"/>
                  <a:pt x="9471991" y="3364209"/>
                  <a:pt x="9464017" y="3358128"/>
                </a:cubicBezTo>
                <a:cubicBezTo>
                  <a:pt x="9456044" y="3352048"/>
                  <a:pt x="9446723" y="3347173"/>
                  <a:pt x="9436054" y="3343501"/>
                </a:cubicBezTo>
                <a:cubicBezTo>
                  <a:pt x="9425385" y="3339830"/>
                  <a:pt x="9413970" y="3337650"/>
                  <a:pt x="9401809" y="3336962"/>
                </a:cubicBezTo>
                <a:lnTo>
                  <a:pt x="9401809" y="3316656"/>
                </a:lnTo>
                <a:lnTo>
                  <a:pt x="9527602" y="3316656"/>
                </a:lnTo>
                <a:lnTo>
                  <a:pt x="9527602" y="3280519"/>
                </a:lnTo>
                <a:lnTo>
                  <a:pt x="9249479" y="3280519"/>
                </a:lnTo>
                <a:lnTo>
                  <a:pt x="9235750" y="3280519"/>
                </a:lnTo>
                <a:lnTo>
                  <a:pt x="9133914" y="3280519"/>
                </a:lnTo>
                <a:lnTo>
                  <a:pt x="9121450" y="3280519"/>
                </a:lnTo>
                <a:lnTo>
                  <a:pt x="9093991" y="3280519"/>
                </a:lnTo>
                <a:cubicBezTo>
                  <a:pt x="9085846" y="3280519"/>
                  <a:pt x="9079192" y="3281666"/>
                  <a:pt x="9074029" y="3283961"/>
                </a:cubicBezTo>
                <a:cubicBezTo>
                  <a:pt x="9068867" y="3286255"/>
                  <a:pt x="9064450" y="3289181"/>
                  <a:pt x="9060779" y="3292737"/>
                </a:cubicBezTo>
                <a:cubicBezTo>
                  <a:pt x="9056879" y="3289525"/>
                  <a:pt x="9052032" y="3286686"/>
                  <a:pt x="9046238" y="3284219"/>
                </a:cubicBezTo>
                <a:cubicBezTo>
                  <a:pt x="9040445" y="3281752"/>
                  <a:pt x="9033934" y="3280519"/>
                  <a:pt x="9026707" y="3280519"/>
                </a:cubicBezTo>
                <a:lnTo>
                  <a:pt x="9005680" y="3280519"/>
                </a:lnTo>
                <a:lnTo>
                  <a:pt x="8997625" y="3280519"/>
                </a:lnTo>
                <a:close/>
                <a:moveTo>
                  <a:pt x="8178475" y="3280519"/>
                </a:moveTo>
                <a:lnTo>
                  <a:pt x="8178475" y="3316656"/>
                </a:lnTo>
                <a:lnTo>
                  <a:pt x="8226314" y="3316656"/>
                </a:lnTo>
                <a:lnTo>
                  <a:pt x="8226314" y="3341264"/>
                </a:lnTo>
                <a:cubicBezTo>
                  <a:pt x="8221381" y="3343215"/>
                  <a:pt x="8217337" y="3346542"/>
                  <a:pt x="8214182" y="3351245"/>
                </a:cubicBezTo>
                <a:cubicBezTo>
                  <a:pt x="8211028" y="3355949"/>
                  <a:pt x="8209450" y="3361283"/>
                  <a:pt x="8209450" y="3367249"/>
                </a:cubicBezTo>
                <a:cubicBezTo>
                  <a:pt x="8209450" y="3371034"/>
                  <a:pt x="8210167" y="3374620"/>
                  <a:pt x="8211601" y="3378004"/>
                </a:cubicBezTo>
                <a:cubicBezTo>
                  <a:pt x="8213035" y="3381388"/>
                  <a:pt x="8215014" y="3384371"/>
                  <a:pt x="8217538" y="3386952"/>
                </a:cubicBezTo>
                <a:cubicBezTo>
                  <a:pt x="8220062" y="3389533"/>
                  <a:pt x="8223044" y="3391570"/>
                  <a:pt x="8226486" y="3393061"/>
                </a:cubicBezTo>
                <a:cubicBezTo>
                  <a:pt x="8229928" y="3394553"/>
                  <a:pt x="8233657" y="3395298"/>
                  <a:pt x="8237671" y="3395298"/>
                </a:cubicBezTo>
                <a:cubicBezTo>
                  <a:pt x="8241916" y="3395298"/>
                  <a:pt x="8245759" y="3394524"/>
                  <a:pt x="8249201" y="3392975"/>
                </a:cubicBezTo>
                <a:cubicBezTo>
                  <a:pt x="8252643" y="3391426"/>
                  <a:pt x="8255597" y="3389390"/>
                  <a:pt x="8258063" y="3386866"/>
                </a:cubicBezTo>
                <a:cubicBezTo>
                  <a:pt x="8260530" y="3384342"/>
                  <a:pt x="8262423" y="3381445"/>
                  <a:pt x="8263742" y="3378176"/>
                </a:cubicBezTo>
                <a:cubicBezTo>
                  <a:pt x="8265062" y="3374906"/>
                  <a:pt x="8265721" y="3371551"/>
                  <a:pt x="8265721" y="3368109"/>
                </a:cubicBezTo>
                <a:cubicBezTo>
                  <a:pt x="8265721" y="3367191"/>
                  <a:pt x="8265664" y="3366446"/>
                  <a:pt x="8265549" y="3365872"/>
                </a:cubicBezTo>
                <a:cubicBezTo>
                  <a:pt x="8270482" y="3365872"/>
                  <a:pt x="8274641" y="3366560"/>
                  <a:pt x="8278025" y="3367937"/>
                </a:cubicBezTo>
                <a:cubicBezTo>
                  <a:pt x="8281409" y="3369314"/>
                  <a:pt x="8284163" y="3371178"/>
                  <a:pt x="8286285" y="3373530"/>
                </a:cubicBezTo>
                <a:cubicBezTo>
                  <a:pt x="8288407" y="3375882"/>
                  <a:pt x="8289928" y="3378520"/>
                  <a:pt x="8290845" y="3381445"/>
                </a:cubicBezTo>
                <a:cubicBezTo>
                  <a:pt x="8291763" y="3384371"/>
                  <a:pt x="8292222" y="3387382"/>
                  <a:pt x="8292222" y="3390480"/>
                </a:cubicBezTo>
                <a:cubicBezTo>
                  <a:pt x="8292222" y="3396790"/>
                  <a:pt x="8291046" y="3402181"/>
                  <a:pt x="8288694" y="3406656"/>
                </a:cubicBezTo>
                <a:cubicBezTo>
                  <a:pt x="8286342" y="3411130"/>
                  <a:pt x="8283101" y="3414801"/>
                  <a:pt x="8278971" y="3417669"/>
                </a:cubicBezTo>
                <a:cubicBezTo>
                  <a:pt x="8274841" y="3420537"/>
                  <a:pt x="8269966" y="3422659"/>
                  <a:pt x="8264344" y="3424036"/>
                </a:cubicBezTo>
                <a:cubicBezTo>
                  <a:pt x="8258723" y="3425413"/>
                  <a:pt x="8252643" y="3426101"/>
                  <a:pt x="8246103" y="3426101"/>
                </a:cubicBezTo>
                <a:cubicBezTo>
                  <a:pt x="8235664" y="3426101"/>
                  <a:pt x="8226429" y="3425441"/>
                  <a:pt x="8218398" y="3424122"/>
                </a:cubicBezTo>
                <a:cubicBezTo>
                  <a:pt x="8210368" y="3422803"/>
                  <a:pt x="8204115" y="3421627"/>
                  <a:pt x="8199641" y="3420594"/>
                </a:cubicBezTo>
                <a:lnTo>
                  <a:pt x="8199641" y="3455871"/>
                </a:lnTo>
                <a:cubicBezTo>
                  <a:pt x="8204459" y="3456904"/>
                  <a:pt x="8209909" y="3458108"/>
                  <a:pt x="8215989" y="3459485"/>
                </a:cubicBezTo>
                <a:cubicBezTo>
                  <a:pt x="8222069" y="3460862"/>
                  <a:pt x="8228580" y="3462611"/>
                  <a:pt x="8235520" y="3464733"/>
                </a:cubicBezTo>
                <a:cubicBezTo>
                  <a:pt x="8242461" y="3466856"/>
                  <a:pt x="8249631" y="3469408"/>
                  <a:pt x="8257031" y="3472391"/>
                </a:cubicBezTo>
                <a:cubicBezTo>
                  <a:pt x="8264430" y="3475374"/>
                  <a:pt x="8271830" y="3478959"/>
                  <a:pt x="8279229" y="3483146"/>
                </a:cubicBezTo>
                <a:cubicBezTo>
                  <a:pt x="8286629" y="3487334"/>
                  <a:pt x="8293942" y="3492267"/>
                  <a:pt x="8301170" y="3497945"/>
                </a:cubicBezTo>
                <a:cubicBezTo>
                  <a:pt x="8308397" y="3503624"/>
                  <a:pt x="8315224" y="3510135"/>
                  <a:pt x="8321648" y="3517477"/>
                </a:cubicBezTo>
                <a:lnTo>
                  <a:pt x="8353483" y="3497687"/>
                </a:lnTo>
                <a:cubicBezTo>
                  <a:pt x="8349697" y="3491951"/>
                  <a:pt x="8345481" y="3486674"/>
                  <a:pt x="8340835" y="3481856"/>
                </a:cubicBezTo>
                <a:cubicBezTo>
                  <a:pt x="8336189" y="3477037"/>
                  <a:pt x="8331428" y="3472621"/>
                  <a:pt x="8326552" y="3468605"/>
                </a:cubicBezTo>
                <a:cubicBezTo>
                  <a:pt x="8321677" y="3464590"/>
                  <a:pt x="8316801" y="3460976"/>
                  <a:pt x="8311925" y="3457764"/>
                </a:cubicBezTo>
                <a:cubicBezTo>
                  <a:pt x="8307050" y="3454552"/>
                  <a:pt x="8302547" y="3451627"/>
                  <a:pt x="8298417" y="3448988"/>
                </a:cubicBezTo>
                <a:cubicBezTo>
                  <a:pt x="8303350" y="3446464"/>
                  <a:pt x="8307881" y="3443281"/>
                  <a:pt x="8312011" y="3439437"/>
                </a:cubicBezTo>
                <a:cubicBezTo>
                  <a:pt x="8316141" y="3435594"/>
                  <a:pt x="8319698" y="3431177"/>
                  <a:pt x="8322680" y="3426187"/>
                </a:cubicBezTo>
                <a:cubicBezTo>
                  <a:pt x="8325663" y="3421197"/>
                  <a:pt x="8327986" y="3415690"/>
                  <a:pt x="8329650" y="3409667"/>
                </a:cubicBezTo>
                <a:cubicBezTo>
                  <a:pt x="8331313" y="3403644"/>
                  <a:pt x="8332145" y="3397191"/>
                  <a:pt x="8332145" y="3390308"/>
                </a:cubicBezTo>
                <a:cubicBezTo>
                  <a:pt x="8332145" y="3382622"/>
                  <a:pt x="8330940" y="3375193"/>
                  <a:pt x="8328531" y="3368023"/>
                </a:cubicBezTo>
                <a:cubicBezTo>
                  <a:pt x="8326122" y="3360853"/>
                  <a:pt x="8322308" y="3354457"/>
                  <a:pt x="8317087" y="3348836"/>
                </a:cubicBezTo>
                <a:cubicBezTo>
                  <a:pt x="8311868" y="3343215"/>
                  <a:pt x="8305071" y="3338712"/>
                  <a:pt x="8296696" y="3335327"/>
                </a:cubicBezTo>
                <a:cubicBezTo>
                  <a:pt x="8288321" y="3331943"/>
                  <a:pt x="8278168" y="3330251"/>
                  <a:pt x="8266237" y="3330251"/>
                </a:cubicBezTo>
                <a:lnTo>
                  <a:pt x="8266237" y="3316656"/>
                </a:lnTo>
                <a:lnTo>
                  <a:pt x="8368975" y="3316656"/>
                </a:lnTo>
                <a:lnTo>
                  <a:pt x="8380328" y="3316656"/>
                </a:lnTo>
                <a:lnTo>
                  <a:pt x="8384979" y="3316656"/>
                </a:lnTo>
                <a:cubicBezTo>
                  <a:pt x="8390714" y="3316656"/>
                  <a:pt x="8396537" y="3317345"/>
                  <a:pt x="8402445" y="3318721"/>
                </a:cubicBezTo>
                <a:cubicBezTo>
                  <a:pt x="8408353" y="3320098"/>
                  <a:pt x="8413716" y="3322278"/>
                  <a:pt x="8418534" y="3325261"/>
                </a:cubicBezTo>
                <a:cubicBezTo>
                  <a:pt x="8423353" y="3328243"/>
                  <a:pt x="8427310" y="3332087"/>
                  <a:pt x="8430408" y="3336790"/>
                </a:cubicBezTo>
                <a:cubicBezTo>
                  <a:pt x="8433506" y="3341494"/>
                  <a:pt x="8435054" y="3347173"/>
                  <a:pt x="8435054" y="3353826"/>
                </a:cubicBezTo>
                <a:cubicBezTo>
                  <a:pt x="8435054" y="3358186"/>
                  <a:pt x="8433965" y="3362316"/>
                  <a:pt x="8431785" y="3366216"/>
                </a:cubicBezTo>
                <a:cubicBezTo>
                  <a:pt x="8429606" y="3370117"/>
                  <a:pt x="8426852" y="3373501"/>
                  <a:pt x="8423525" y="3376369"/>
                </a:cubicBezTo>
                <a:cubicBezTo>
                  <a:pt x="8420198" y="3379237"/>
                  <a:pt x="8416527" y="3381503"/>
                  <a:pt x="8412512" y="3383166"/>
                </a:cubicBezTo>
                <a:cubicBezTo>
                  <a:pt x="8408497" y="3384830"/>
                  <a:pt x="8404596" y="3385662"/>
                  <a:pt x="8400810" y="3385662"/>
                </a:cubicBezTo>
                <a:lnTo>
                  <a:pt x="8390141" y="3385662"/>
                </a:lnTo>
                <a:lnTo>
                  <a:pt x="8390141" y="3421455"/>
                </a:lnTo>
                <a:cubicBezTo>
                  <a:pt x="8406890" y="3421799"/>
                  <a:pt x="8421833" y="3423118"/>
                  <a:pt x="8434968" y="3425413"/>
                </a:cubicBezTo>
                <a:cubicBezTo>
                  <a:pt x="8448104" y="3427707"/>
                  <a:pt x="8460178" y="3431493"/>
                  <a:pt x="8471192" y="3436770"/>
                </a:cubicBezTo>
                <a:cubicBezTo>
                  <a:pt x="8482205" y="3442047"/>
                  <a:pt x="8492444" y="3449045"/>
                  <a:pt x="8501908" y="3457764"/>
                </a:cubicBezTo>
                <a:cubicBezTo>
                  <a:pt x="8511373" y="3466483"/>
                  <a:pt x="8520752" y="3477324"/>
                  <a:pt x="8530044" y="3490288"/>
                </a:cubicBezTo>
                <a:lnTo>
                  <a:pt x="8530044" y="3507668"/>
                </a:lnTo>
                <a:lnTo>
                  <a:pt x="8569967" y="3507668"/>
                </a:lnTo>
                <a:lnTo>
                  <a:pt x="8569967" y="3316656"/>
                </a:lnTo>
                <a:lnTo>
                  <a:pt x="8618150" y="3316656"/>
                </a:lnTo>
                <a:lnTo>
                  <a:pt x="8618150" y="3280519"/>
                </a:lnTo>
                <a:lnTo>
                  <a:pt x="8380328" y="3280519"/>
                </a:lnTo>
                <a:lnTo>
                  <a:pt x="8368975" y="3280519"/>
                </a:lnTo>
                <a:close/>
                <a:moveTo>
                  <a:pt x="7216450" y="3280519"/>
                </a:moveTo>
                <a:lnTo>
                  <a:pt x="7216450" y="3316656"/>
                </a:lnTo>
                <a:lnTo>
                  <a:pt x="7342587" y="3316656"/>
                </a:lnTo>
                <a:lnTo>
                  <a:pt x="7342587" y="3336962"/>
                </a:lnTo>
                <a:cubicBezTo>
                  <a:pt x="7329164" y="3338339"/>
                  <a:pt x="7316602" y="3341207"/>
                  <a:pt x="7304900" y="3345566"/>
                </a:cubicBezTo>
                <a:cubicBezTo>
                  <a:pt x="7293199" y="3349926"/>
                  <a:pt x="7282759" y="3355691"/>
                  <a:pt x="7273581" y="3362861"/>
                </a:cubicBezTo>
                <a:cubicBezTo>
                  <a:pt x="7264404" y="3370031"/>
                  <a:pt x="7256603" y="3378549"/>
                  <a:pt x="7250178" y="3388415"/>
                </a:cubicBezTo>
                <a:cubicBezTo>
                  <a:pt x="7243754" y="3398281"/>
                  <a:pt x="7239050" y="3409409"/>
                  <a:pt x="7236067" y="3421799"/>
                </a:cubicBezTo>
                <a:cubicBezTo>
                  <a:pt x="7239968" y="3422487"/>
                  <a:pt x="7244844" y="3423692"/>
                  <a:pt x="7250694" y="3425413"/>
                </a:cubicBezTo>
                <a:cubicBezTo>
                  <a:pt x="7256545" y="3427133"/>
                  <a:pt x="7262826" y="3429399"/>
                  <a:pt x="7269537" y="3432210"/>
                </a:cubicBezTo>
                <a:cubicBezTo>
                  <a:pt x="7276249" y="3435021"/>
                  <a:pt x="7283161" y="3438319"/>
                  <a:pt x="7290273" y="3442105"/>
                </a:cubicBezTo>
                <a:cubicBezTo>
                  <a:pt x="7297386" y="3445890"/>
                  <a:pt x="7304241" y="3450078"/>
                  <a:pt x="7310837" y="3454667"/>
                </a:cubicBezTo>
                <a:cubicBezTo>
                  <a:pt x="7317434" y="3459256"/>
                  <a:pt x="7323485" y="3464246"/>
                  <a:pt x="7328992" y="3469638"/>
                </a:cubicBezTo>
                <a:cubicBezTo>
                  <a:pt x="7334499" y="3475030"/>
                  <a:pt x="7339030" y="3480766"/>
                  <a:pt x="7342587" y="3486846"/>
                </a:cubicBezTo>
                <a:lnTo>
                  <a:pt x="7342587" y="3507668"/>
                </a:lnTo>
                <a:lnTo>
                  <a:pt x="7382510" y="3507668"/>
                </a:lnTo>
                <a:lnTo>
                  <a:pt x="7382510" y="3372755"/>
                </a:lnTo>
                <a:cubicBezTo>
                  <a:pt x="7387213" y="3373099"/>
                  <a:pt x="7392089" y="3374017"/>
                  <a:pt x="7397137" y="3375509"/>
                </a:cubicBezTo>
                <a:cubicBezTo>
                  <a:pt x="7402185" y="3377000"/>
                  <a:pt x="7406888" y="3378922"/>
                  <a:pt x="7411247" y="3381273"/>
                </a:cubicBezTo>
                <a:cubicBezTo>
                  <a:pt x="7415607" y="3383625"/>
                  <a:pt x="7419421" y="3386321"/>
                  <a:pt x="7422691" y="3389361"/>
                </a:cubicBezTo>
                <a:cubicBezTo>
                  <a:pt x="7425960" y="3392401"/>
                  <a:pt x="7428227" y="3395585"/>
                  <a:pt x="7429488" y="3398912"/>
                </a:cubicBezTo>
                <a:cubicBezTo>
                  <a:pt x="7426964" y="3399027"/>
                  <a:pt x="7424154" y="3399629"/>
                  <a:pt x="7421056" y="3400719"/>
                </a:cubicBezTo>
                <a:cubicBezTo>
                  <a:pt x="7417959" y="3401809"/>
                  <a:pt x="7415033" y="3403472"/>
                  <a:pt x="7412280" y="3405709"/>
                </a:cubicBezTo>
                <a:cubicBezTo>
                  <a:pt x="7409527" y="3407946"/>
                  <a:pt x="7407233" y="3410814"/>
                  <a:pt x="7405397" y="3414313"/>
                </a:cubicBezTo>
                <a:cubicBezTo>
                  <a:pt x="7403561" y="3417812"/>
                  <a:pt x="7402643" y="3422086"/>
                  <a:pt x="7402643" y="3427133"/>
                </a:cubicBezTo>
                <a:cubicBezTo>
                  <a:pt x="7402643" y="3430575"/>
                  <a:pt x="7403303" y="3433959"/>
                  <a:pt x="7404622" y="3437286"/>
                </a:cubicBezTo>
                <a:cubicBezTo>
                  <a:pt x="7405942" y="3440613"/>
                  <a:pt x="7407835" y="3443596"/>
                  <a:pt x="7410301" y="3446235"/>
                </a:cubicBezTo>
                <a:cubicBezTo>
                  <a:pt x="7412768" y="3448873"/>
                  <a:pt x="7415751" y="3451024"/>
                  <a:pt x="7419249" y="3452688"/>
                </a:cubicBezTo>
                <a:cubicBezTo>
                  <a:pt x="7422748" y="3454351"/>
                  <a:pt x="7426678" y="3455183"/>
                  <a:pt x="7431037" y="3455183"/>
                </a:cubicBezTo>
                <a:cubicBezTo>
                  <a:pt x="7434823" y="3455183"/>
                  <a:pt x="7439010" y="3454322"/>
                  <a:pt x="7443599" y="3452602"/>
                </a:cubicBezTo>
                <a:cubicBezTo>
                  <a:pt x="7448188" y="3450881"/>
                  <a:pt x="7452461" y="3448070"/>
                  <a:pt x="7456419" y="3444170"/>
                </a:cubicBezTo>
                <a:cubicBezTo>
                  <a:pt x="7460377" y="3440269"/>
                  <a:pt x="7463704" y="3435193"/>
                  <a:pt x="7466400" y="3428940"/>
                </a:cubicBezTo>
                <a:cubicBezTo>
                  <a:pt x="7469096" y="3422688"/>
                  <a:pt x="7470444" y="3415088"/>
                  <a:pt x="7470444" y="3406139"/>
                </a:cubicBezTo>
                <a:cubicBezTo>
                  <a:pt x="7470444" y="3396503"/>
                  <a:pt x="7468150" y="3387612"/>
                  <a:pt x="7463561" y="3379467"/>
                </a:cubicBezTo>
                <a:cubicBezTo>
                  <a:pt x="7458972" y="3371321"/>
                  <a:pt x="7452691" y="3364209"/>
                  <a:pt x="7444717" y="3358128"/>
                </a:cubicBezTo>
                <a:cubicBezTo>
                  <a:pt x="7436745" y="3352048"/>
                  <a:pt x="7427423" y="3347173"/>
                  <a:pt x="7416754" y="3343501"/>
                </a:cubicBezTo>
                <a:cubicBezTo>
                  <a:pt x="7406085" y="3339830"/>
                  <a:pt x="7394671" y="3337650"/>
                  <a:pt x="7382510" y="3336962"/>
                </a:cubicBezTo>
                <a:lnTo>
                  <a:pt x="7382510" y="3316656"/>
                </a:lnTo>
                <a:lnTo>
                  <a:pt x="7492675" y="3316656"/>
                </a:lnTo>
                <a:lnTo>
                  <a:pt x="7508302" y="3316656"/>
                </a:lnTo>
                <a:lnTo>
                  <a:pt x="7535868" y="3316656"/>
                </a:lnTo>
                <a:cubicBezTo>
                  <a:pt x="7531509" y="3323425"/>
                  <a:pt x="7527923" y="3330222"/>
                  <a:pt x="7525113" y="3337048"/>
                </a:cubicBezTo>
                <a:cubicBezTo>
                  <a:pt x="7522302" y="3343874"/>
                  <a:pt x="7520094" y="3350872"/>
                  <a:pt x="7518487" y="3358042"/>
                </a:cubicBezTo>
                <a:cubicBezTo>
                  <a:pt x="7516882" y="3365212"/>
                  <a:pt x="7515792" y="3372555"/>
                  <a:pt x="7515218" y="3380069"/>
                </a:cubicBezTo>
                <a:cubicBezTo>
                  <a:pt x="7514645" y="3387583"/>
                  <a:pt x="7514357" y="3395470"/>
                  <a:pt x="7514357" y="3403730"/>
                </a:cubicBezTo>
                <a:cubicBezTo>
                  <a:pt x="7514357" y="3413941"/>
                  <a:pt x="7515247" y="3424180"/>
                  <a:pt x="7517025" y="3434447"/>
                </a:cubicBezTo>
                <a:cubicBezTo>
                  <a:pt x="7518803" y="3444715"/>
                  <a:pt x="7521384" y="3454667"/>
                  <a:pt x="7524768" y="3464303"/>
                </a:cubicBezTo>
                <a:cubicBezTo>
                  <a:pt x="7528153" y="3473940"/>
                  <a:pt x="7532340" y="3483003"/>
                  <a:pt x="7537330" y="3491492"/>
                </a:cubicBezTo>
                <a:cubicBezTo>
                  <a:pt x="7542321" y="3499982"/>
                  <a:pt x="7548086" y="3507553"/>
                  <a:pt x="7554625" y="3514207"/>
                </a:cubicBezTo>
                <a:cubicBezTo>
                  <a:pt x="7559443" y="3519025"/>
                  <a:pt x="7564835" y="3523270"/>
                  <a:pt x="7570800" y="3526941"/>
                </a:cubicBezTo>
                <a:cubicBezTo>
                  <a:pt x="7576766" y="3530613"/>
                  <a:pt x="7583018" y="3532448"/>
                  <a:pt x="7589557" y="3532448"/>
                </a:cubicBezTo>
                <a:cubicBezTo>
                  <a:pt x="7593803" y="3532448"/>
                  <a:pt x="7597645" y="3531645"/>
                  <a:pt x="7601087" y="3530039"/>
                </a:cubicBezTo>
                <a:cubicBezTo>
                  <a:pt x="7604529" y="3528433"/>
                  <a:pt x="7607483" y="3526310"/>
                  <a:pt x="7609949" y="3523672"/>
                </a:cubicBezTo>
                <a:cubicBezTo>
                  <a:pt x="7612416" y="3521033"/>
                  <a:pt x="7614337" y="3517936"/>
                  <a:pt x="7615714" y="3514379"/>
                </a:cubicBezTo>
                <a:cubicBezTo>
                  <a:pt x="7617091" y="3510823"/>
                  <a:pt x="7617779" y="3507152"/>
                  <a:pt x="7617779" y="3503366"/>
                </a:cubicBezTo>
                <a:cubicBezTo>
                  <a:pt x="7617779" y="3500039"/>
                  <a:pt x="7617091" y="3496770"/>
                  <a:pt x="7615714" y="3493557"/>
                </a:cubicBezTo>
                <a:cubicBezTo>
                  <a:pt x="7614337" y="3490345"/>
                  <a:pt x="7612416" y="3487448"/>
                  <a:pt x="7609949" y="3484867"/>
                </a:cubicBezTo>
                <a:cubicBezTo>
                  <a:pt x="7607483" y="3482286"/>
                  <a:pt x="7604529" y="3480192"/>
                  <a:pt x="7601087" y="3478586"/>
                </a:cubicBezTo>
                <a:cubicBezTo>
                  <a:pt x="7597645" y="3476980"/>
                  <a:pt x="7593803" y="3476177"/>
                  <a:pt x="7589557" y="3476177"/>
                </a:cubicBezTo>
                <a:cubicBezTo>
                  <a:pt x="7587608" y="3476177"/>
                  <a:pt x="7585686" y="3476378"/>
                  <a:pt x="7583793" y="3476779"/>
                </a:cubicBezTo>
                <a:cubicBezTo>
                  <a:pt x="7581900" y="3477181"/>
                  <a:pt x="7580150" y="3477668"/>
                  <a:pt x="7578544" y="3478242"/>
                </a:cubicBezTo>
                <a:cubicBezTo>
                  <a:pt x="7575447" y="3474456"/>
                  <a:pt x="7572493" y="3469609"/>
                  <a:pt x="7569682" y="3463701"/>
                </a:cubicBezTo>
                <a:cubicBezTo>
                  <a:pt x="7566872" y="3457793"/>
                  <a:pt x="7564405" y="3451426"/>
                  <a:pt x="7562282" y="3444600"/>
                </a:cubicBezTo>
                <a:cubicBezTo>
                  <a:pt x="7560160" y="3437774"/>
                  <a:pt x="7558468" y="3430805"/>
                  <a:pt x="7557206" y="3423692"/>
                </a:cubicBezTo>
                <a:cubicBezTo>
                  <a:pt x="7555944" y="3416579"/>
                  <a:pt x="7555313" y="3409925"/>
                  <a:pt x="7555313" y="3403730"/>
                </a:cubicBezTo>
                <a:cubicBezTo>
                  <a:pt x="7555313" y="3396732"/>
                  <a:pt x="7555887" y="3389017"/>
                  <a:pt x="7557034" y="3380585"/>
                </a:cubicBezTo>
                <a:cubicBezTo>
                  <a:pt x="7558181" y="3372153"/>
                  <a:pt x="7560017" y="3363893"/>
                  <a:pt x="7562541" y="3355805"/>
                </a:cubicBezTo>
                <a:cubicBezTo>
                  <a:pt x="7565065" y="3347717"/>
                  <a:pt x="7568363" y="3340174"/>
                  <a:pt x="7572435" y="3333176"/>
                </a:cubicBezTo>
                <a:cubicBezTo>
                  <a:pt x="7576508" y="3326179"/>
                  <a:pt x="7581470" y="3320672"/>
                  <a:pt x="7587320" y="3316656"/>
                </a:cubicBezTo>
                <a:lnTo>
                  <a:pt x="7606975" y="3316656"/>
                </a:lnTo>
                <a:lnTo>
                  <a:pt x="7620704" y="3316656"/>
                </a:lnTo>
                <a:lnTo>
                  <a:pt x="7759612" y="3316656"/>
                </a:lnTo>
                <a:lnTo>
                  <a:pt x="7759612" y="3335069"/>
                </a:lnTo>
                <a:cubicBezTo>
                  <a:pt x="7750435" y="3335299"/>
                  <a:pt x="7741085" y="3335958"/>
                  <a:pt x="7731563" y="3337048"/>
                </a:cubicBezTo>
                <a:cubicBezTo>
                  <a:pt x="7722041" y="3338138"/>
                  <a:pt x="7712720" y="3339945"/>
                  <a:pt x="7703599" y="3342469"/>
                </a:cubicBezTo>
                <a:cubicBezTo>
                  <a:pt x="7694479" y="3344993"/>
                  <a:pt x="7685760" y="3348377"/>
                  <a:pt x="7677443" y="3352622"/>
                </a:cubicBezTo>
                <a:cubicBezTo>
                  <a:pt x="7669126" y="3356866"/>
                  <a:pt x="7661583" y="3362144"/>
                  <a:pt x="7654814" y="3368453"/>
                </a:cubicBezTo>
                <a:cubicBezTo>
                  <a:pt x="7648046" y="3374763"/>
                  <a:pt x="7642252" y="3382306"/>
                  <a:pt x="7637434" y="3391082"/>
                </a:cubicBezTo>
                <a:cubicBezTo>
                  <a:pt x="7632615" y="3399858"/>
                  <a:pt x="7629174" y="3410097"/>
                  <a:pt x="7627109" y="3421799"/>
                </a:cubicBezTo>
                <a:cubicBezTo>
                  <a:pt x="7633877" y="3422373"/>
                  <a:pt x="7641277" y="3423405"/>
                  <a:pt x="7649307" y="3424896"/>
                </a:cubicBezTo>
                <a:cubicBezTo>
                  <a:pt x="7657338" y="3426388"/>
                  <a:pt x="7665541" y="3428338"/>
                  <a:pt x="7673915" y="3430747"/>
                </a:cubicBezTo>
                <a:cubicBezTo>
                  <a:pt x="7682290" y="3433156"/>
                  <a:pt x="7690665" y="3436024"/>
                  <a:pt x="7699039" y="3439351"/>
                </a:cubicBezTo>
                <a:cubicBezTo>
                  <a:pt x="7707414" y="3442678"/>
                  <a:pt x="7715387" y="3446464"/>
                  <a:pt x="7722959" y="3450709"/>
                </a:cubicBezTo>
                <a:cubicBezTo>
                  <a:pt x="7730530" y="3454953"/>
                  <a:pt x="7737471" y="3459600"/>
                  <a:pt x="7743781" y="3464647"/>
                </a:cubicBezTo>
                <a:cubicBezTo>
                  <a:pt x="7750091" y="3469695"/>
                  <a:pt x="7755368" y="3475144"/>
                  <a:pt x="7759612" y="3480995"/>
                </a:cubicBezTo>
                <a:lnTo>
                  <a:pt x="7759612" y="3507668"/>
                </a:lnTo>
                <a:lnTo>
                  <a:pt x="7799535" y="3507668"/>
                </a:lnTo>
                <a:lnTo>
                  <a:pt x="7799535" y="3316656"/>
                </a:lnTo>
                <a:lnTo>
                  <a:pt x="7847718" y="3316656"/>
                </a:lnTo>
                <a:lnTo>
                  <a:pt x="7847718" y="3280519"/>
                </a:lnTo>
                <a:lnTo>
                  <a:pt x="7620704" y="3280519"/>
                </a:lnTo>
                <a:lnTo>
                  <a:pt x="7606975" y="3280519"/>
                </a:lnTo>
                <a:lnTo>
                  <a:pt x="7508302" y="3280519"/>
                </a:lnTo>
                <a:lnTo>
                  <a:pt x="7492675" y="3280519"/>
                </a:lnTo>
                <a:close/>
                <a:moveTo>
                  <a:pt x="5463850" y="3280519"/>
                </a:moveTo>
                <a:lnTo>
                  <a:pt x="5463850" y="3316656"/>
                </a:lnTo>
                <a:lnTo>
                  <a:pt x="5759126" y="3316656"/>
                </a:lnTo>
                <a:lnTo>
                  <a:pt x="5775129" y="3316656"/>
                </a:lnTo>
                <a:cubicBezTo>
                  <a:pt x="5780865" y="3316656"/>
                  <a:pt x="5786688" y="3317345"/>
                  <a:pt x="5792596" y="3318721"/>
                </a:cubicBezTo>
                <a:cubicBezTo>
                  <a:pt x="5798503" y="3320098"/>
                  <a:pt x="5803866" y="3322278"/>
                  <a:pt x="5808685" y="3325261"/>
                </a:cubicBezTo>
                <a:cubicBezTo>
                  <a:pt x="5813504" y="3328243"/>
                  <a:pt x="5817461" y="3332087"/>
                  <a:pt x="5820559" y="3336790"/>
                </a:cubicBezTo>
                <a:cubicBezTo>
                  <a:pt x="5823657" y="3341494"/>
                  <a:pt x="5825205" y="3347173"/>
                  <a:pt x="5825205" y="3353826"/>
                </a:cubicBezTo>
                <a:cubicBezTo>
                  <a:pt x="5825205" y="3358186"/>
                  <a:pt x="5824116" y="3362316"/>
                  <a:pt x="5821936" y="3366216"/>
                </a:cubicBezTo>
                <a:cubicBezTo>
                  <a:pt x="5819756" y="3370117"/>
                  <a:pt x="5817002" y="3373501"/>
                  <a:pt x="5813676" y="3376369"/>
                </a:cubicBezTo>
                <a:cubicBezTo>
                  <a:pt x="5810349" y="3379237"/>
                  <a:pt x="5806678" y="3381503"/>
                  <a:pt x="5802662" y="3383166"/>
                </a:cubicBezTo>
                <a:cubicBezTo>
                  <a:pt x="5798647" y="3384830"/>
                  <a:pt x="5794747" y="3385662"/>
                  <a:pt x="5790961" y="3385662"/>
                </a:cubicBezTo>
                <a:lnTo>
                  <a:pt x="5780292" y="3385662"/>
                </a:lnTo>
                <a:lnTo>
                  <a:pt x="5780292" y="3421455"/>
                </a:lnTo>
                <a:cubicBezTo>
                  <a:pt x="5797041" y="3421799"/>
                  <a:pt x="5811984" y="3423118"/>
                  <a:pt x="5825119" y="3425413"/>
                </a:cubicBezTo>
                <a:cubicBezTo>
                  <a:pt x="5838255" y="3427707"/>
                  <a:pt x="5850329" y="3431493"/>
                  <a:pt x="5861342" y="3436770"/>
                </a:cubicBezTo>
                <a:cubicBezTo>
                  <a:pt x="5872355" y="3442047"/>
                  <a:pt x="5882594" y="3449045"/>
                  <a:pt x="5892059" y="3457764"/>
                </a:cubicBezTo>
                <a:cubicBezTo>
                  <a:pt x="5901523" y="3466483"/>
                  <a:pt x="5910902" y="3477324"/>
                  <a:pt x="5920195" y="3490288"/>
                </a:cubicBezTo>
                <a:lnTo>
                  <a:pt x="5920195" y="3507668"/>
                </a:lnTo>
                <a:lnTo>
                  <a:pt x="5960117" y="3507668"/>
                </a:lnTo>
                <a:lnTo>
                  <a:pt x="5960117" y="3316656"/>
                </a:lnTo>
                <a:lnTo>
                  <a:pt x="6008301" y="3316656"/>
                </a:lnTo>
                <a:lnTo>
                  <a:pt x="6008301" y="3280519"/>
                </a:lnTo>
                <a:lnTo>
                  <a:pt x="5775836" y="3280519"/>
                </a:lnTo>
                <a:lnTo>
                  <a:pt x="5759126" y="3280519"/>
                </a:lnTo>
                <a:close/>
                <a:moveTo>
                  <a:pt x="4539926" y="3280519"/>
                </a:moveTo>
                <a:lnTo>
                  <a:pt x="4539926" y="3316656"/>
                </a:lnTo>
                <a:lnTo>
                  <a:pt x="4666062" y="3316656"/>
                </a:lnTo>
                <a:lnTo>
                  <a:pt x="4666062" y="3336962"/>
                </a:lnTo>
                <a:cubicBezTo>
                  <a:pt x="4652639" y="3338339"/>
                  <a:pt x="4640078" y="3341207"/>
                  <a:pt x="4628376" y="3345566"/>
                </a:cubicBezTo>
                <a:cubicBezTo>
                  <a:pt x="4616675" y="3349926"/>
                  <a:pt x="4606235" y="3355691"/>
                  <a:pt x="4597057" y="3362861"/>
                </a:cubicBezTo>
                <a:cubicBezTo>
                  <a:pt x="4587879" y="3370031"/>
                  <a:pt x="4580079" y="3378549"/>
                  <a:pt x="4573654" y="3388415"/>
                </a:cubicBezTo>
                <a:cubicBezTo>
                  <a:pt x="4567230" y="3398281"/>
                  <a:pt x="4562526" y="3409409"/>
                  <a:pt x="4559543" y="3421799"/>
                </a:cubicBezTo>
                <a:cubicBezTo>
                  <a:pt x="4563443" y="3422487"/>
                  <a:pt x="4568319" y="3423692"/>
                  <a:pt x="4574170" y="3425413"/>
                </a:cubicBezTo>
                <a:cubicBezTo>
                  <a:pt x="4580021" y="3427133"/>
                  <a:pt x="4586303" y="3429399"/>
                  <a:pt x="4593013" y="3432210"/>
                </a:cubicBezTo>
                <a:cubicBezTo>
                  <a:pt x="4599724" y="3435021"/>
                  <a:pt x="4606637" y="3438319"/>
                  <a:pt x="4613750" y="3442105"/>
                </a:cubicBezTo>
                <a:cubicBezTo>
                  <a:pt x="4620861" y="3445890"/>
                  <a:pt x="4627716" y="3450078"/>
                  <a:pt x="4634313" y="3454667"/>
                </a:cubicBezTo>
                <a:cubicBezTo>
                  <a:pt x="4640910" y="3459256"/>
                  <a:pt x="4646962" y="3464246"/>
                  <a:pt x="4652468" y="3469638"/>
                </a:cubicBezTo>
                <a:cubicBezTo>
                  <a:pt x="4657974" y="3475030"/>
                  <a:pt x="4662505" y="3480766"/>
                  <a:pt x="4666062" y="3486846"/>
                </a:cubicBezTo>
                <a:lnTo>
                  <a:pt x="4666062" y="3507668"/>
                </a:lnTo>
                <a:lnTo>
                  <a:pt x="4705986" y="3507668"/>
                </a:lnTo>
                <a:lnTo>
                  <a:pt x="4705986" y="3372755"/>
                </a:lnTo>
                <a:cubicBezTo>
                  <a:pt x="4710688" y="3373099"/>
                  <a:pt x="4715564" y="3374017"/>
                  <a:pt x="4720612" y="3375509"/>
                </a:cubicBezTo>
                <a:cubicBezTo>
                  <a:pt x="4725661" y="3377000"/>
                  <a:pt x="4730363" y="3378922"/>
                  <a:pt x="4734723" y="3381273"/>
                </a:cubicBezTo>
                <a:cubicBezTo>
                  <a:pt x="4739083" y="3383625"/>
                  <a:pt x="4742898" y="3386321"/>
                  <a:pt x="4746167" y="3389361"/>
                </a:cubicBezTo>
                <a:cubicBezTo>
                  <a:pt x="4749437" y="3392401"/>
                  <a:pt x="4751701" y="3395585"/>
                  <a:pt x="4752965" y="3398912"/>
                </a:cubicBezTo>
                <a:cubicBezTo>
                  <a:pt x="4750440" y="3399027"/>
                  <a:pt x="4747629" y="3399629"/>
                  <a:pt x="4744532" y="3400719"/>
                </a:cubicBezTo>
                <a:cubicBezTo>
                  <a:pt x="4741435" y="3401809"/>
                  <a:pt x="4738510" y="3403472"/>
                  <a:pt x="4735756" y="3405709"/>
                </a:cubicBezTo>
                <a:cubicBezTo>
                  <a:pt x="4733002" y="3407946"/>
                  <a:pt x="4730709" y="3410814"/>
                  <a:pt x="4728872" y="3414313"/>
                </a:cubicBezTo>
                <a:cubicBezTo>
                  <a:pt x="4727037" y="3417812"/>
                  <a:pt x="4726121" y="3422086"/>
                  <a:pt x="4726121" y="3427133"/>
                </a:cubicBezTo>
                <a:cubicBezTo>
                  <a:pt x="4726121" y="3430575"/>
                  <a:pt x="4726779" y="3433959"/>
                  <a:pt x="4728099" y="3437286"/>
                </a:cubicBezTo>
                <a:cubicBezTo>
                  <a:pt x="4729417" y="3440613"/>
                  <a:pt x="4731311" y="3443596"/>
                  <a:pt x="4733777" y="3446235"/>
                </a:cubicBezTo>
                <a:cubicBezTo>
                  <a:pt x="4736243" y="3448873"/>
                  <a:pt x="4739226" y="3451024"/>
                  <a:pt x="4742725" y="3452688"/>
                </a:cubicBezTo>
                <a:cubicBezTo>
                  <a:pt x="4746224" y="3454351"/>
                  <a:pt x="4750153" y="3455183"/>
                  <a:pt x="4754512" y="3455183"/>
                </a:cubicBezTo>
                <a:cubicBezTo>
                  <a:pt x="4758299" y="3455183"/>
                  <a:pt x="4762486" y="3454322"/>
                  <a:pt x="4767076" y="3452602"/>
                </a:cubicBezTo>
                <a:cubicBezTo>
                  <a:pt x="4771664" y="3450881"/>
                  <a:pt x="4775937" y="3448070"/>
                  <a:pt x="4779896" y="3444170"/>
                </a:cubicBezTo>
                <a:cubicBezTo>
                  <a:pt x="4783854" y="3440269"/>
                  <a:pt x="4787180" y="3435193"/>
                  <a:pt x="4789876" y="3428940"/>
                </a:cubicBezTo>
                <a:cubicBezTo>
                  <a:pt x="4792571" y="3422688"/>
                  <a:pt x="4793920" y="3415088"/>
                  <a:pt x="4793920" y="3406139"/>
                </a:cubicBezTo>
                <a:cubicBezTo>
                  <a:pt x="4793920" y="3396503"/>
                  <a:pt x="4791624" y="3387612"/>
                  <a:pt x="4787036" y="3379467"/>
                </a:cubicBezTo>
                <a:cubicBezTo>
                  <a:pt x="4782448" y="3371321"/>
                  <a:pt x="4776166" y="3364209"/>
                  <a:pt x="4768194" y="3358128"/>
                </a:cubicBezTo>
                <a:cubicBezTo>
                  <a:pt x="4760221" y="3352048"/>
                  <a:pt x="4750900" y="3347173"/>
                  <a:pt x="4740229" y="3343501"/>
                </a:cubicBezTo>
                <a:cubicBezTo>
                  <a:pt x="4729560" y="3339830"/>
                  <a:pt x="4718145" y="3337650"/>
                  <a:pt x="4705986" y="3336962"/>
                </a:cubicBezTo>
                <a:lnTo>
                  <a:pt x="4705986" y="3316656"/>
                </a:lnTo>
                <a:lnTo>
                  <a:pt x="4816150" y="3316656"/>
                </a:lnTo>
                <a:lnTo>
                  <a:pt x="4831778" y="3316656"/>
                </a:lnTo>
                <a:lnTo>
                  <a:pt x="4836113" y="3316656"/>
                </a:lnTo>
                <a:cubicBezTo>
                  <a:pt x="4840472" y="3316656"/>
                  <a:pt x="4844402" y="3317374"/>
                  <a:pt x="4847902" y="3318807"/>
                </a:cubicBezTo>
                <a:cubicBezTo>
                  <a:pt x="4851399" y="3320242"/>
                  <a:pt x="4854354" y="3322249"/>
                  <a:pt x="4856763" y="3324830"/>
                </a:cubicBezTo>
                <a:cubicBezTo>
                  <a:pt x="4859171" y="3327412"/>
                  <a:pt x="4861035" y="3330452"/>
                  <a:pt x="4862355" y="3333951"/>
                </a:cubicBezTo>
                <a:cubicBezTo>
                  <a:pt x="4863675" y="3337450"/>
                  <a:pt x="4864334" y="3341264"/>
                  <a:pt x="4864334" y="3345394"/>
                </a:cubicBezTo>
                <a:lnTo>
                  <a:pt x="4864334" y="3524876"/>
                </a:lnTo>
                <a:lnTo>
                  <a:pt x="4904257" y="3524876"/>
                </a:lnTo>
                <a:lnTo>
                  <a:pt x="4904257" y="3334725"/>
                </a:lnTo>
                <a:cubicBezTo>
                  <a:pt x="4904257" y="3333004"/>
                  <a:pt x="4904400" y="3331111"/>
                  <a:pt x="4904688" y="3329046"/>
                </a:cubicBezTo>
                <a:cubicBezTo>
                  <a:pt x="4904973" y="3326981"/>
                  <a:pt x="4905634" y="3325031"/>
                  <a:pt x="4906666" y="3323196"/>
                </a:cubicBezTo>
                <a:cubicBezTo>
                  <a:pt x="4907699" y="3321360"/>
                  <a:pt x="4909275" y="3319811"/>
                  <a:pt x="4911398" y="3318549"/>
                </a:cubicBezTo>
                <a:cubicBezTo>
                  <a:pt x="4913521" y="3317287"/>
                  <a:pt x="4916418" y="3316656"/>
                  <a:pt x="4920088" y="3316656"/>
                </a:cubicBezTo>
                <a:lnTo>
                  <a:pt x="4939976" y="3316656"/>
                </a:lnTo>
                <a:lnTo>
                  <a:pt x="4952441" y="3316656"/>
                </a:lnTo>
                <a:lnTo>
                  <a:pt x="4983169" y="3316656"/>
                </a:lnTo>
                <a:cubicBezTo>
                  <a:pt x="4978810" y="3323425"/>
                  <a:pt x="4975223" y="3330222"/>
                  <a:pt x="4972414" y="3337048"/>
                </a:cubicBezTo>
                <a:cubicBezTo>
                  <a:pt x="4969603" y="3343874"/>
                  <a:pt x="4967394" y="3350872"/>
                  <a:pt x="4965788" y="3358042"/>
                </a:cubicBezTo>
                <a:cubicBezTo>
                  <a:pt x="4964183" y="3365212"/>
                  <a:pt x="4963093" y="3372555"/>
                  <a:pt x="4962518" y="3380069"/>
                </a:cubicBezTo>
                <a:cubicBezTo>
                  <a:pt x="4961945" y="3387583"/>
                  <a:pt x="4961659" y="3395470"/>
                  <a:pt x="4961659" y="3403730"/>
                </a:cubicBezTo>
                <a:cubicBezTo>
                  <a:pt x="4961659" y="3413941"/>
                  <a:pt x="4962548" y="3424180"/>
                  <a:pt x="4964325" y="3434447"/>
                </a:cubicBezTo>
                <a:cubicBezTo>
                  <a:pt x="4966104" y="3444715"/>
                  <a:pt x="4968685" y="3454667"/>
                  <a:pt x="4972069" y="3464303"/>
                </a:cubicBezTo>
                <a:cubicBezTo>
                  <a:pt x="4975455" y="3473940"/>
                  <a:pt x="4979640" y="3483003"/>
                  <a:pt x="4984631" y="3491492"/>
                </a:cubicBezTo>
                <a:cubicBezTo>
                  <a:pt x="4989621" y="3499982"/>
                  <a:pt x="4995386" y="3507553"/>
                  <a:pt x="5001926" y="3514207"/>
                </a:cubicBezTo>
                <a:cubicBezTo>
                  <a:pt x="5006743" y="3519025"/>
                  <a:pt x="5012135" y="3523270"/>
                  <a:pt x="5018101" y="3526941"/>
                </a:cubicBezTo>
                <a:cubicBezTo>
                  <a:pt x="5024066" y="3530613"/>
                  <a:pt x="5030319" y="3532448"/>
                  <a:pt x="5036858" y="3532448"/>
                </a:cubicBezTo>
                <a:cubicBezTo>
                  <a:pt x="5041103" y="3532448"/>
                  <a:pt x="5044946" y="3531645"/>
                  <a:pt x="5048387" y="3530039"/>
                </a:cubicBezTo>
                <a:cubicBezTo>
                  <a:pt x="5051829" y="3528433"/>
                  <a:pt x="5054783" y="3526310"/>
                  <a:pt x="5057250" y="3523672"/>
                </a:cubicBezTo>
                <a:cubicBezTo>
                  <a:pt x="5059716" y="3521033"/>
                  <a:pt x="5061638" y="3517936"/>
                  <a:pt x="5063015" y="3514379"/>
                </a:cubicBezTo>
                <a:cubicBezTo>
                  <a:pt x="5064391" y="3510823"/>
                  <a:pt x="5065079" y="3507152"/>
                  <a:pt x="5065079" y="3503366"/>
                </a:cubicBezTo>
                <a:cubicBezTo>
                  <a:pt x="5065079" y="3500039"/>
                  <a:pt x="5064391" y="3496770"/>
                  <a:pt x="5063015" y="3493557"/>
                </a:cubicBezTo>
                <a:cubicBezTo>
                  <a:pt x="5061638" y="3490345"/>
                  <a:pt x="5059716" y="3487448"/>
                  <a:pt x="5057250" y="3484867"/>
                </a:cubicBezTo>
                <a:cubicBezTo>
                  <a:pt x="5054783" y="3482286"/>
                  <a:pt x="5051829" y="3480192"/>
                  <a:pt x="5048387" y="3478586"/>
                </a:cubicBezTo>
                <a:cubicBezTo>
                  <a:pt x="5044946" y="3476980"/>
                  <a:pt x="5041103" y="3476177"/>
                  <a:pt x="5036858" y="3476177"/>
                </a:cubicBezTo>
                <a:cubicBezTo>
                  <a:pt x="5034908" y="3476177"/>
                  <a:pt x="5032986" y="3476378"/>
                  <a:pt x="5031094" y="3476779"/>
                </a:cubicBezTo>
                <a:cubicBezTo>
                  <a:pt x="5029201" y="3477181"/>
                  <a:pt x="5027451" y="3477668"/>
                  <a:pt x="5025846" y="3478242"/>
                </a:cubicBezTo>
                <a:cubicBezTo>
                  <a:pt x="5022748" y="3474456"/>
                  <a:pt x="5019793" y="3469609"/>
                  <a:pt x="5016983" y="3463701"/>
                </a:cubicBezTo>
                <a:cubicBezTo>
                  <a:pt x="5014172" y="3457793"/>
                  <a:pt x="5011705" y="3451426"/>
                  <a:pt x="5009584" y="3444600"/>
                </a:cubicBezTo>
                <a:cubicBezTo>
                  <a:pt x="5007461" y="3437774"/>
                  <a:pt x="5005768" y="3430805"/>
                  <a:pt x="5004507" y="3423692"/>
                </a:cubicBezTo>
                <a:cubicBezTo>
                  <a:pt x="5003244" y="3416579"/>
                  <a:pt x="5002614" y="3409925"/>
                  <a:pt x="5002614" y="3403730"/>
                </a:cubicBezTo>
                <a:cubicBezTo>
                  <a:pt x="5002614" y="3396732"/>
                  <a:pt x="5003188" y="3389017"/>
                  <a:pt x="5004335" y="3380585"/>
                </a:cubicBezTo>
                <a:cubicBezTo>
                  <a:pt x="5005482" y="3372153"/>
                  <a:pt x="5007317" y="3363893"/>
                  <a:pt x="5009842" y="3355805"/>
                </a:cubicBezTo>
                <a:cubicBezTo>
                  <a:pt x="5012366" y="3347717"/>
                  <a:pt x="5015664" y="3340174"/>
                  <a:pt x="5019737" y="3333176"/>
                </a:cubicBezTo>
                <a:cubicBezTo>
                  <a:pt x="5023809" y="3326179"/>
                  <a:pt x="5028770" y="3320672"/>
                  <a:pt x="5034622" y="3316656"/>
                </a:cubicBezTo>
                <a:lnTo>
                  <a:pt x="5054275" y="3316656"/>
                </a:lnTo>
                <a:lnTo>
                  <a:pt x="5068005" y="3316656"/>
                </a:lnTo>
                <a:lnTo>
                  <a:pt x="5150642" y="3316656"/>
                </a:lnTo>
                <a:cubicBezTo>
                  <a:pt x="5139973" y="3333750"/>
                  <a:pt x="5134295" y="3357612"/>
                  <a:pt x="5133606" y="3388243"/>
                </a:cubicBezTo>
                <a:lnTo>
                  <a:pt x="5170087" y="3388243"/>
                </a:lnTo>
                <a:cubicBezTo>
                  <a:pt x="5176512" y="3388243"/>
                  <a:pt x="5181789" y="3389132"/>
                  <a:pt x="5185919" y="3390910"/>
                </a:cubicBezTo>
                <a:cubicBezTo>
                  <a:pt x="5190049" y="3392688"/>
                  <a:pt x="5193318" y="3395155"/>
                  <a:pt x="5195727" y="3398310"/>
                </a:cubicBezTo>
                <a:cubicBezTo>
                  <a:pt x="5198137" y="3401465"/>
                  <a:pt x="5199800" y="3405164"/>
                  <a:pt x="5200718" y="3409409"/>
                </a:cubicBezTo>
                <a:cubicBezTo>
                  <a:pt x="5201636" y="3413654"/>
                  <a:pt x="5202094" y="3418243"/>
                  <a:pt x="5202094" y="3423175"/>
                </a:cubicBezTo>
                <a:cubicBezTo>
                  <a:pt x="5202094" y="3429715"/>
                  <a:pt x="5201263" y="3435422"/>
                  <a:pt x="5199600" y="3440298"/>
                </a:cubicBezTo>
                <a:cubicBezTo>
                  <a:pt x="5197936" y="3445174"/>
                  <a:pt x="5195641" y="3449218"/>
                  <a:pt x="5192715" y="3452430"/>
                </a:cubicBezTo>
                <a:cubicBezTo>
                  <a:pt x="5189791" y="3455642"/>
                  <a:pt x="5186378" y="3458022"/>
                  <a:pt x="5182477" y="3459571"/>
                </a:cubicBezTo>
                <a:cubicBezTo>
                  <a:pt x="5178577" y="3461120"/>
                  <a:pt x="5174332" y="3461894"/>
                  <a:pt x="5169743" y="3461894"/>
                </a:cubicBezTo>
                <a:cubicBezTo>
                  <a:pt x="5160450" y="3461894"/>
                  <a:pt x="5152219" y="3459686"/>
                  <a:pt x="5145050" y="3455269"/>
                </a:cubicBezTo>
                <a:cubicBezTo>
                  <a:pt x="5137879" y="3450852"/>
                  <a:pt x="5131254" y="3443768"/>
                  <a:pt x="5125174" y="3434017"/>
                </a:cubicBezTo>
                <a:cubicBezTo>
                  <a:pt x="5119783" y="3425527"/>
                  <a:pt x="5115336" y="3416407"/>
                  <a:pt x="5111837" y="3406656"/>
                </a:cubicBezTo>
                <a:cubicBezTo>
                  <a:pt x="5108339" y="3396904"/>
                  <a:pt x="5105785" y="3386522"/>
                  <a:pt x="5104180" y="3375509"/>
                </a:cubicBezTo>
                <a:lnTo>
                  <a:pt x="5066494" y="3382564"/>
                </a:lnTo>
                <a:cubicBezTo>
                  <a:pt x="5069592" y="3398969"/>
                  <a:pt x="5073721" y="3413625"/>
                  <a:pt x="5078885" y="3426531"/>
                </a:cubicBezTo>
                <a:cubicBezTo>
                  <a:pt x="5084047" y="3439437"/>
                  <a:pt x="5090126" y="3450824"/>
                  <a:pt x="5097124" y="3460689"/>
                </a:cubicBezTo>
                <a:cubicBezTo>
                  <a:pt x="5101599" y="3467114"/>
                  <a:pt x="5106617" y="3472707"/>
                  <a:pt x="5112181" y="3477468"/>
                </a:cubicBezTo>
                <a:cubicBezTo>
                  <a:pt x="5117746" y="3482229"/>
                  <a:pt x="5123653" y="3486215"/>
                  <a:pt x="5129906" y="3489427"/>
                </a:cubicBezTo>
                <a:cubicBezTo>
                  <a:pt x="5136158" y="3492640"/>
                  <a:pt x="5142640" y="3495049"/>
                  <a:pt x="5149351" y="3496655"/>
                </a:cubicBezTo>
                <a:cubicBezTo>
                  <a:pt x="5156062" y="3498261"/>
                  <a:pt x="5162860" y="3499064"/>
                  <a:pt x="5169743" y="3499064"/>
                </a:cubicBezTo>
                <a:cubicBezTo>
                  <a:pt x="5179380" y="3499064"/>
                  <a:pt x="5188643" y="3497429"/>
                  <a:pt x="5197534" y="3494160"/>
                </a:cubicBezTo>
                <a:cubicBezTo>
                  <a:pt x="5206427" y="3490890"/>
                  <a:pt x="5214226" y="3486043"/>
                  <a:pt x="5220937" y="3479619"/>
                </a:cubicBezTo>
                <a:cubicBezTo>
                  <a:pt x="5227648" y="3473194"/>
                  <a:pt x="5233012" y="3465250"/>
                  <a:pt x="5237027" y="3455785"/>
                </a:cubicBezTo>
                <a:cubicBezTo>
                  <a:pt x="5241043" y="3446321"/>
                  <a:pt x="5243050" y="3435451"/>
                  <a:pt x="5243050" y="3423175"/>
                </a:cubicBezTo>
                <a:cubicBezTo>
                  <a:pt x="5243050" y="3412851"/>
                  <a:pt x="5241501" y="3403329"/>
                  <a:pt x="5238403" y="3394610"/>
                </a:cubicBezTo>
                <a:cubicBezTo>
                  <a:pt x="5235307" y="3385891"/>
                  <a:pt x="5230918" y="3378406"/>
                  <a:pt x="5225241" y="3372153"/>
                </a:cubicBezTo>
                <a:cubicBezTo>
                  <a:pt x="5219561" y="3365901"/>
                  <a:pt x="5212707" y="3360996"/>
                  <a:pt x="5204676" y="3357440"/>
                </a:cubicBezTo>
                <a:cubicBezTo>
                  <a:pt x="5196645" y="3353884"/>
                  <a:pt x="5187755" y="3352105"/>
                  <a:pt x="5178003" y="3352105"/>
                </a:cubicBezTo>
                <a:lnTo>
                  <a:pt x="5175250" y="3352105"/>
                </a:lnTo>
                <a:cubicBezTo>
                  <a:pt x="5175824" y="3348549"/>
                  <a:pt x="5176799" y="3345050"/>
                  <a:pt x="5178175" y="3341608"/>
                </a:cubicBezTo>
                <a:cubicBezTo>
                  <a:pt x="5179553" y="3338167"/>
                  <a:pt x="5181158" y="3334926"/>
                  <a:pt x="5182993" y="3331886"/>
                </a:cubicBezTo>
                <a:cubicBezTo>
                  <a:pt x="5184829" y="3328846"/>
                  <a:pt x="5186865" y="3326035"/>
                  <a:pt x="5189102" y="3323454"/>
                </a:cubicBezTo>
                <a:cubicBezTo>
                  <a:pt x="5191341" y="3320872"/>
                  <a:pt x="5193605" y="3318607"/>
                  <a:pt x="5195900" y="3316656"/>
                </a:cubicBezTo>
                <a:lnTo>
                  <a:pt x="5221196" y="3316656"/>
                </a:lnTo>
                <a:cubicBezTo>
                  <a:pt x="5222343" y="3323196"/>
                  <a:pt x="5224437" y="3330165"/>
                  <a:pt x="5227477" y="3337564"/>
                </a:cubicBezTo>
                <a:cubicBezTo>
                  <a:pt x="5230517" y="3344964"/>
                  <a:pt x="5234245" y="3352019"/>
                  <a:pt x="5238662" y="3358731"/>
                </a:cubicBezTo>
                <a:cubicBezTo>
                  <a:pt x="5243079" y="3365442"/>
                  <a:pt x="5248012" y="3371522"/>
                  <a:pt x="5253462" y="3376971"/>
                </a:cubicBezTo>
                <a:cubicBezTo>
                  <a:pt x="5258911" y="3382421"/>
                  <a:pt x="5264732" y="3386522"/>
                  <a:pt x="5270928" y="3389275"/>
                </a:cubicBezTo>
                <a:lnTo>
                  <a:pt x="5270928" y="3507668"/>
                </a:lnTo>
                <a:lnTo>
                  <a:pt x="5310851" y="3507668"/>
                </a:lnTo>
                <a:lnTo>
                  <a:pt x="5310851" y="3358989"/>
                </a:lnTo>
                <a:lnTo>
                  <a:pt x="5295018" y="3358989"/>
                </a:lnTo>
                <a:cubicBezTo>
                  <a:pt x="5291004" y="3358989"/>
                  <a:pt x="5287160" y="3357670"/>
                  <a:pt x="5283489" y="3355031"/>
                </a:cubicBezTo>
                <a:cubicBezTo>
                  <a:pt x="5279818" y="3352392"/>
                  <a:pt x="5276520" y="3349037"/>
                  <a:pt x="5273595" y="3344964"/>
                </a:cubicBezTo>
                <a:cubicBezTo>
                  <a:pt x="5270670" y="3340892"/>
                  <a:pt x="5268145" y="3336360"/>
                  <a:pt x="5266023" y="3331369"/>
                </a:cubicBezTo>
                <a:cubicBezTo>
                  <a:pt x="5263902" y="3326379"/>
                  <a:pt x="5262323" y="3321475"/>
                  <a:pt x="5261291" y="3316656"/>
                </a:cubicBezTo>
                <a:lnTo>
                  <a:pt x="5350430" y="3316656"/>
                </a:lnTo>
                <a:lnTo>
                  <a:pt x="5350430" y="3280519"/>
                </a:lnTo>
                <a:lnTo>
                  <a:pt x="5068005" y="3280519"/>
                </a:lnTo>
                <a:lnTo>
                  <a:pt x="5054275" y="3280519"/>
                </a:lnTo>
                <a:lnTo>
                  <a:pt x="4952441" y="3280519"/>
                </a:lnTo>
                <a:lnTo>
                  <a:pt x="4939976" y="3280519"/>
                </a:lnTo>
                <a:lnTo>
                  <a:pt x="4912518" y="3280519"/>
                </a:lnTo>
                <a:cubicBezTo>
                  <a:pt x="4904372" y="3280519"/>
                  <a:pt x="4897718" y="3281666"/>
                  <a:pt x="4892555" y="3283961"/>
                </a:cubicBezTo>
                <a:cubicBezTo>
                  <a:pt x="4887393" y="3286255"/>
                  <a:pt x="4882977" y="3289181"/>
                  <a:pt x="4879305" y="3292737"/>
                </a:cubicBezTo>
                <a:cubicBezTo>
                  <a:pt x="4875405" y="3289525"/>
                  <a:pt x="4870558" y="3286686"/>
                  <a:pt x="4864764" y="3284219"/>
                </a:cubicBezTo>
                <a:cubicBezTo>
                  <a:pt x="4858970" y="3281752"/>
                  <a:pt x="4852461" y="3280519"/>
                  <a:pt x="4845233" y="3280519"/>
                </a:cubicBezTo>
                <a:lnTo>
                  <a:pt x="4831778" y="3280519"/>
                </a:lnTo>
                <a:lnTo>
                  <a:pt x="4816150" y="3280519"/>
                </a:lnTo>
                <a:close/>
                <a:moveTo>
                  <a:pt x="3473127" y="3280519"/>
                </a:moveTo>
                <a:lnTo>
                  <a:pt x="3473127" y="3316656"/>
                </a:lnTo>
                <a:lnTo>
                  <a:pt x="3749352" y="3316656"/>
                </a:lnTo>
                <a:lnTo>
                  <a:pt x="3757407" y="3316656"/>
                </a:lnTo>
                <a:lnTo>
                  <a:pt x="3769313" y="3316656"/>
                </a:lnTo>
                <a:cubicBezTo>
                  <a:pt x="3773673" y="3316656"/>
                  <a:pt x="3777602" y="3317374"/>
                  <a:pt x="3781101" y="3318807"/>
                </a:cubicBezTo>
                <a:cubicBezTo>
                  <a:pt x="3784601" y="3320242"/>
                  <a:pt x="3787554" y="3322249"/>
                  <a:pt x="3789964" y="3324830"/>
                </a:cubicBezTo>
                <a:cubicBezTo>
                  <a:pt x="3792373" y="3327412"/>
                  <a:pt x="3794237" y="3330452"/>
                  <a:pt x="3795556" y="3333951"/>
                </a:cubicBezTo>
                <a:cubicBezTo>
                  <a:pt x="3796875" y="3337450"/>
                  <a:pt x="3797536" y="3341264"/>
                  <a:pt x="3797536" y="3345394"/>
                </a:cubicBezTo>
                <a:lnTo>
                  <a:pt x="3797536" y="3524876"/>
                </a:lnTo>
                <a:lnTo>
                  <a:pt x="3837458" y="3524876"/>
                </a:lnTo>
                <a:lnTo>
                  <a:pt x="3837458" y="3334725"/>
                </a:lnTo>
                <a:cubicBezTo>
                  <a:pt x="3837458" y="3333004"/>
                  <a:pt x="3837602" y="3331111"/>
                  <a:pt x="3837889" y="3329046"/>
                </a:cubicBezTo>
                <a:cubicBezTo>
                  <a:pt x="3838175" y="3326981"/>
                  <a:pt x="3838835" y="3325031"/>
                  <a:pt x="3839867" y="3323196"/>
                </a:cubicBezTo>
                <a:cubicBezTo>
                  <a:pt x="3840900" y="3321360"/>
                  <a:pt x="3842477" y="3319811"/>
                  <a:pt x="3844600" y="3318549"/>
                </a:cubicBezTo>
                <a:cubicBezTo>
                  <a:pt x="3846722" y="3317287"/>
                  <a:pt x="3849619" y="3316656"/>
                  <a:pt x="3853290" y="3316656"/>
                </a:cubicBezTo>
                <a:lnTo>
                  <a:pt x="3873177" y="3316656"/>
                </a:lnTo>
                <a:lnTo>
                  <a:pt x="3885641" y="3316656"/>
                </a:lnTo>
                <a:lnTo>
                  <a:pt x="3916370" y="3316656"/>
                </a:lnTo>
                <a:cubicBezTo>
                  <a:pt x="3912010" y="3323425"/>
                  <a:pt x="3908425" y="3330222"/>
                  <a:pt x="3905614" y="3337048"/>
                </a:cubicBezTo>
                <a:cubicBezTo>
                  <a:pt x="3902804" y="3343874"/>
                  <a:pt x="3900596" y="3350872"/>
                  <a:pt x="3898989" y="3358042"/>
                </a:cubicBezTo>
                <a:cubicBezTo>
                  <a:pt x="3897384" y="3365212"/>
                  <a:pt x="3896293" y="3372555"/>
                  <a:pt x="3895720" y="3380069"/>
                </a:cubicBezTo>
                <a:cubicBezTo>
                  <a:pt x="3895146" y="3387583"/>
                  <a:pt x="3894860" y="3395470"/>
                  <a:pt x="3894860" y="3403730"/>
                </a:cubicBezTo>
                <a:cubicBezTo>
                  <a:pt x="3894860" y="3413941"/>
                  <a:pt x="3895749" y="3424180"/>
                  <a:pt x="3897527" y="3434447"/>
                </a:cubicBezTo>
                <a:cubicBezTo>
                  <a:pt x="3899305" y="3444715"/>
                  <a:pt x="3901886" y="3454667"/>
                  <a:pt x="3905270" y="3464303"/>
                </a:cubicBezTo>
                <a:cubicBezTo>
                  <a:pt x="3908655" y="3473940"/>
                  <a:pt x="3912842" y="3483003"/>
                  <a:pt x="3917833" y="3491492"/>
                </a:cubicBezTo>
                <a:cubicBezTo>
                  <a:pt x="3922822" y="3499982"/>
                  <a:pt x="3928588" y="3507553"/>
                  <a:pt x="3935127" y="3514207"/>
                </a:cubicBezTo>
                <a:cubicBezTo>
                  <a:pt x="3939946" y="3519025"/>
                  <a:pt x="3945337" y="3523270"/>
                  <a:pt x="3951302" y="3526941"/>
                </a:cubicBezTo>
                <a:cubicBezTo>
                  <a:pt x="3957268" y="3530613"/>
                  <a:pt x="3963521" y="3532448"/>
                  <a:pt x="3970060" y="3532448"/>
                </a:cubicBezTo>
                <a:cubicBezTo>
                  <a:pt x="3974305" y="3532448"/>
                  <a:pt x="3978148" y="3531645"/>
                  <a:pt x="3981590" y="3530039"/>
                </a:cubicBezTo>
                <a:cubicBezTo>
                  <a:pt x="3985031" y="3528433"/>
                  <a:pt x="3987986" y="3526310"/>
                  <a:pt x="3990451" y="3523672"/>
                </a:cubicBezTo>
                <a:cubicBezTo>
                  <a:pt x="3992918" y="3521033"/>
                  <a:pt x="3994839" y="3517936"/>
                  <a:pt x="3996216" y="3514379"/>
                </a:cubicBezTo>
                <a:cubicBezTo>
                  <a:pt x="3997593" y="3510823"/>
                  <a:pt x="3998281" y="3507152"/>
                  <a:pt x="3998281" y="3503366"/>
                </a:cubicBezTo>
                <a:cubicBezTo>
                  <a:pt x="3998281" y="3500039"/>
                  <a:pt x="3997593" y="3496770"/>
                  <a:pt x="3996216" y="3493557"/>
                </a:cubicBezTo>
                <a:cubicBezTo>
                  <a:pt x="3994839" y="3490345"/>
                  <a:pt x="3992919" y="3487448"/>
                  <a:pt x="3990451" y="3484867"/>
                </a:cubicBezTo>
                <a:cubicBezTo>
                  <a:pt x="3987986" y="3482286"/>
                  <a:pt x="3985031" y="3480192"/>
                  <a:pt x="3981590" y="3478586"/>
                </a:cubicBezTo>
                <a:cubicBezTo>
                  <a:pt x="3978148" y="3476980"/>
                  <a:pt x="3974305" y="3476177"/>
                  <a:pt x="3970060" y="3476177"/>
                </a:cubicBezTo>
                <a:cubicBezTo>
                  <a:pt x="3968110" y="3476177"/>
                  <a:pt x="3966188" y="3476378"/>
                  <a:pt x="3964295" y="3476779"/>
                </a:cubicBezTo>
                <a:cubicBezTo>
                  <a:pt x="3962402" y="3477181"/>
                  <a:pt x="3960652" y="3477668"/>
                  <a:pt x="3959046" y="3478242"/>
                </a:cubicBezTo>
                <a:cubicBezTo>
                  <a:pt x="3955949" y="3474456"/>
                  <a:pt x="3952995" y="3469609"/>
                  <a:pt x="3950184" y="3463701"/>
                </a:cubicBezTo>
                <a:cubicBezTo>
                  <a:pt x="3947374" y="3457793"/>
                  <a:pt x="3944907" y="3451426"/>
                  <a:pt x="3942785" y="3444600"/>
                </a:cubicBezTo>
                <a:cubicBezTo>
                  <a:pt x="3940662" y="3437774"/>
                  <a:pt x="3938970" y="3430805"/>
                  <a:pt x="3937708" y="3423692"/>
                </a:cubicBezTo>
                <a:cubicBezTo>
                  <a:pt x="3936447" y="3416579"/>
                  <a:pt x="3935815" y="3409925"/>
                  <a:pt x="3935815" y="3403730"/>
                </a:cubicBezTo>
                <a:cubicBezTo>
                  <a:pt x="3935815" y="3396732"/>
                  <a:pt x="3936390" y="3389017"/>
                  <a:pt x="3937536" y="3380585"/>
                </a:cubicBezTo>
                <a:cubicBezTo>
                  <a:pt x="3938684" y="3372153"/>
                  <a:pt x="3940519" y="3363893"/>
                  <a:pt x="3943043" y="3355805"/>
                </a:cubicBezTo>
                <a:cubicBezTo>
                  <a:pt x="3945567" y="3347717"/>
                  <a:pt x="3948865" y="3340174"/>
                  <a:pt x="3952937" y="3333176"/>
                </a:cubicBezTo>
                <a:cubicBezTo>
                  <a:pt x="3957010" y="3326179"/>
                  <a:pt x="3961972" y="3320672"/>
                  <a:pt x="3967823" y="3316656"/>
                </a:cubicBezTo>
                <a:lnTo>
                  <a:pt x="3987477" y="3316656"/>
                </a:lnTo>
                <a:lnTo>
                  <a:pt x="4001207" y="3316656"/>
                </a:lnTo>
                <a:lnTo>
                  <a:pt x="4018452" y="3316656"/>
                </a:lnTo>
                <a:lnTo>
                  <a:pt x="4018452" y="3374132"/>
                </a:lnTo>
                <a:cubicBezTo>
                  <a:pt x="4018452" y="3382392"/>
                  <a:pt x="4019112" y="3389820"/>
                  <a:pt x="4020431" y="3396417"/>
                </a:cubicBezTo>
                <a:cubicBezTo>
                  <a:pt x="4021750" y="3403013"/>
                  <a:pt x="4024160" y="3409065"/>
                  <a:pt x="4027658" y="3414571"/>
                </a:cubicBezTo>
                <a:cubicBezTo>
                  <a:pt x="4031158" y="3420078"/>
                  <a:pt x="4035918" y="3425240"/>
                  <a:pt x="4041942" y="3430059"/>
                </a:cubicBezTo>
                <a:cubicBezTo>
                  <a:pt x="4047964" y="3434877"/>
                  <a:pt x="4055622" y="3439695"/>
                  <a:pt x="4064914" y="3444514"/>
                </a:cubicBezTo>
                <a:cubicBezTo>
                  <a:pt x="4067897" y="3437286"/>
                  <a:pt x="4071999" y="3430575"/>
                  <a:pt x="4077218" y="3424380"/>
                </a:cubicBezTo>
                <a:cubicBezTo>
                  <a:pt x="4082438" y="3418185"/>
                  <a:pt x="4088059" y="3412764"/>
                  <a:pt x="4094082" y="3408118"/>
                </a:cubicBezTo>
                <a:cubicBezTo>
                  <a:pt x="4100104" y="3403472"/>
                  <a:pt x="4106157" y="3399715"/>
                  <a:pt x="4112237" y="3396847"/>
                </a:cubicBezTo>
                <a:cubicBezTo>
                  <a:pt x="4118317" y="3393979"/>
                  <a:pt x="4123710" y="3392258"/>
                  <a:pt x="4128412" y="3391684"/>
                </a:cubicBezTo>
                <a:lnTo>
                  <a:pt x="4128412" y="3507668"/>
                </a:lnTo>
                <a:lnTo>
                  <a:pt x="4168335" y="3507668"/>
                </a:lnTo>
                <a:lnTo>
                  <a:pt x="4168335" y="3349868"/>
                </a:lnTo>
                <a:cubicBezTo>
                  <a:pt x="4154341" y="3349868"/>
                  <a:pt x="4141778" y="3350987"/>
                  <a:pt x="4130649" y="3353224"/>
                </a:cubicBezTo>
                <a:cubicBezTo>
                  <a:pt x="4119522" y="3355461"/>
                  <a:pt x="4109541" y="3358444"/>
                  <a:pt x="4100707" y="3362172"/>
                </a:cubicBezTo>
                <a:cubicBezTo>
                  <a:pt x="4091875" y="3365901"/>
                  <a:pt x="4084101" y="3370203"/>
                  <a:pt x="4077390" y="3375078"/>
                </a:cubicBezTo>
                <a:cubicBezTo>
                  <a:pt x="4070679" y="3379954"/>
                  <a:pt x="4064742" y="3385031"/>
                  <a:pt x="4059580" y="3390308"/>
                </a:cubicBezTo>
                <a:cubicBezTo>
                  <a:pt x="4059121" y="3388358"/>
                  <a:pt x="4058806" y="3385805"/>
                  <a:pt x="4058633" y="3382650"/>
                </a:cubicBezTo>
                <a:cubicBezTo>
                  <a:pt x="4058461" y="3379495"/>
                  <a:pt x="4058375" y="3376312"/>
                  <a:pt x="4058375" y="3373099"/>
                </a:cubicBezTo>
                <a:lnTo>
                  <a:pt x="4058375" y="3316656"/>
                </a:lnTo>
                <a:lnTo>
                  <a:pt x="4197026" y="3316656"/>
                </a:lnTo>
                <a:lnTo>
                  <a:pt x="4207913" y="3316656"/>
                </a:lnTo>
                <a:lnTo>
                  <a:pt x="4349663" y="3316656"/>
                </a:lnTo>
                <a:lnTo>
                  <a:pt x="4349663" y="3335069"/>
                </a:lnTo>
                <a:cubicBezTo>
                  <a:pt x="4340486" y="3335299"/>
                  <a:pt x="4331136" y="3335958"/>
                  <a:pt x="4321614" y="3337048"/>
                </a:cubicBezTo>
                <a:cubicBezTo>
                  <a:pt x="4312091" y="3338138"/>
                  <a:pt x="4302770" y="3339945"/>
                  <a:pt x="4293650" y="3342469"/>
                </a:cubicBezTo>
                <a:cubicBezTo>
                  <a:pt x="4284529" y="3344993"/>
                  <a:pt x="4275810" y="3348377"/>
                  <a:pt x="4267494" y="3352622"/>
                </a:cubicBezTo>
                <a:cubicBezTo>
                  <a:pt x="4259176" y="3356866"/>
                  <a:pt x="4251634" y="3362144"/>
                  <a:pt x="4244865" y="3368453"/>
                </a:cubicBezTo>
                <a:cubicBezTo>
                  <a:pt x="4238095" y="3374763"/>
                  <a:pt x="4232302" y="3382306"/>
                  <a:pt x="4227485" y="3391082"/>
                </a:cubicBezTo>
                <a:cubicBezTo>
                  <a:pt x="4222665" y="3399858"/>
                  <a:pt x="4219225" y="3410097"/>
                  <a:pt x="4217160" y="3421799"/>
                </a:cubicBezTo>
                <a:cubicBezTo>
                  <a:pt x="4223929" y="3422373"/>
                  <a:pt x="4231328" y="3423405"/>
                  <a:pt x="4239358" y="3424896"/>
                </a:cubicBezTo>
                <a:cubicBezTo>
                  <a:pt x="4247388" y="3426388"/>
                  <a:pt x="4255592" y="3428338"/>
                  <a:pt x="4263965" y="3430747"/>
                </a:cubicBezTo>
                <a:cubicBezTo>
                  <a:pt x="4272340" y="3433156"/>
                  <a:pt x="4280717" y="3436024"/>
                  <a:pt x="4289090" y="3439351"/>
                </a:cubicBezTo>
                <a:cubicBezTo>
                  <a:pt x="4297465" y="3442678"/>
                  <a:pt x="4305437" y="3446464"/>
                  <a:pt x="4313009" y="3450709"/>
                </a:cubicBezTo>
                <a:cubicBezTo>
                  <a:pt x="4320581" y="3454953"/>
                  <a:pt x="4327521" y="3459600"/>
                  <a:pt x="4333831" y="3464647"/>
                </a:cubicBezTo>
                <a:cubicBezTo>
                  <a:pt x="4340141" y="3469695"/>
                  <a:pt x="4345419" y="3475144"/>
                  <a:pt x="4349663" y="3480995"/>
                </a:cubicBezTo>
                <a:lnTo>
                  <a:pt x="4349663" y="3507668"/>
                </a:lnTo>
                <a:lnTo>
                  <a:pt x="4389587" y="3507668"/>
                </a:lnTo>
                <a:lnTo>
                  <a:pt x="4389587" y="3316656"/>
                </a:lnTo>
                <a:lnTo>
                  <a:pt x="4437769" y="3316656"/>
                </a:lnTo>
                <a:lnTo>
                  <a:pt x="4437769" y="3280519"/>
                </a:lnTo>
                <a:lnTo>
                  <a:pt x="4207913" y="3280519"/>
                </a:lnTo>
                <a:lnTo>
                  <a:pt x="4197026" y="3280519"/>
                </a:lnTo>
                <a:lnTo>
                  <a:pt x="4001207" y="3280519"/>
                </a:lnTo>
                <a:lnTo>
                  <a:pt x="3987477" y="3280519"/>
                </a:lnTo>
                <a:lnTo>
                  <a:pt x="3885641" y="3280519"/>
                </a:lnTo>
                <a:lnTo>
                  <a:pt x="3873177" y="3280519"/>
                </a:lnTo>
                <a:lnTo>
                  <a:pt x="3845718" y="3280519"/>
                </a:lnTo>
                <a:cubicBezTo>
                  <a:pt x="3837573" y="3280519"/>
                  <a:pt x="3830919" y="3281666"/>
                  <a:pt x="3825757" y="3283961"/>
                </a:cubicBezTo>
                <a:cubicBezTo>
                  <a:pt x="3820594" y="3286255"/>
                  <a:pt x="3816178" y="3289181"/>
                  <a:pt x="3812506" y="3292737"/>
                </a:cubicBezTo>
                <a:cubicBezTo>
                  <a:pt x="3808606" y="3289525"/>
                  <a:pt x="3803759" y="3286686"/>
                  <a:pt x="3797965" y="3284219"/>
                </a:cubicBezTo>
                <a:cubicBezTo>
                  <a:pt x="3792172" y="3281752"/>
                  <a:pt x="3785661" y="3280519"/>
                  <a:pt x="3778434" y="3280519"/>
                </a:cubicBezTo>
                <a:lnTo>
                  <a:pt x="3757407" y="3280519"/>
                </a:lnTo>
                <a:lnTo>
                  <a:pt x="3749352" y="3280519"/>
                </a:lnTo>
                <a:close/>
                <a:moveTo>
                  <a:pt x="2168203" y="3280519"/>
                </a:moveTo>
                <a:lnTo>
                  <a:pt x="2168203" y="3316656"/>
                </a:lnTo>
                <a:lnTo>
                  <a:pt x="2387608" y="3316656"/>
                </a:lnTo>
                <a:lnTo>
                  <a:pt x="2387608" y="3437114"/>
                </a:lnTo>
                <a:cubicBezTo>
                  <a:pt x="2386919" y="3436655"/>
                  <a:pt x="2385256" y="3435365"/>
                  <a:pt x="2382617" y="3433242"/>
                </a:cubicBezTo>
                <a:cubicBezTo>
                  <a:pt x="2379978" y="3431120"/>
                  <a:pt x="2377082" y="3428854"/>
                  <a:pt x="2373927" y="3426445"/>
                </a:cubicBezTo>
                <a:cubicBezTo>
                  <a:pt x="2370772" y="3424036"/>
                  <a:pt x="2367675" y="3421770"/>
                  <a:pt x="2364635" y="3419648"/>
                </a:cubicBezTo>
                <a:cubicBezTo>
                  <a:pt x="2361595" y="3417526"/>
                  <a:pt x="2359386" y="3416120"/>
                  <a:pt x="2358010" y="3415432"/>
                </a:cubicBezTo>
                <a:cubicBezTo>
                  <a:pt x="2358468" y="3412449"/>
                  <a:pt x="2358812" y="3409581"/>
                  <a:pt x="2359042" y="3406828"/>
                </a:cubicBezTo>
                <a:cubicBezTo>
                  <a:pt x="2359271" y="3404074"/>
                  <a:pt x="2359386" y="3401551"/>
                  <a:pt x="2359386" y="3399256"/>
                </a:cubicBezTo>
                <a:cubicBezTo>
                  <a:pt x="2359386" y="3391455"/>
                  <a:pt x="2358267" y="3383539"/>
                  <a:pt x="2356030" y="3375509"/>
                </a:cubicBezTo>
                <a:cubicBezTo>
                  <a:pt x="2353793" y="3367478"/>
                  <a:pt x="2350266" y="3360193"/>
                  <a:pt x="2345447" y="3353654"/>
                </a:cubicBezTo>
                <a:cubicBezTo>
                  <a:pt x="2340629" y="3347115"/>
                  <a:pt x="2334376" y="3341752"/>
                  <a:pt x="2326691" y="3337564"/>
                </a:cubicBezTo>
                <a:cubicBezTo>
                  <a:pt x="2319004" y="3333377"/>
                  <a:pt x="2309711" y="3331283"/>
                  <a:pt x="2298813" y="3331283"/>
                </a:cubicBezTo>
                <a:cubicBezTo>
                  <a:pt x="2291241" y="3331283"/>
                  <a:pt x="2284100" y="3332603"/>
                  <a:pt x="2277389" y="3335241"/>
                </a:cubicBezTo>
                <a:cubicBezTo>
                  <a:pt x="2270678" y="3337880"/>
                  <a:pt x="2264827" y="3341551"/>
                  <a:pt x="2259836" y="3346255"/>
                </a:cubicBezTo>
                <a:cubicBezTo>
                  <a:pt x="2254846" y="3350958"/>
                  <a:pt x="2250917" y="3356494"/>
                  <a:pt x="2248049" y="3362861"/>
                </a:cubicBezTo>
                <a:cubicBezTo>
                  <a:pt x="2245181" y="3369228"/>
                  <a:pt x="2243747" y="3376082"/>
                  <a:pt x="2243747" y="3383424"/>
                </a:cubicBezTo>
                <a:cubicBezTo>
                  <a:pt x="2243747" y="3387210"/>
                  <a:pt x="2244464" y="3390853"/>
                  <a:pt x="2245898" y="3394352"/>
                </a:cubicBezTo>
                <a:cubicBezTo>
                  <a:pt x="2247332" y="3397851"/>
                  <a:pt x="2249310" y="3400948"/>
                  <a:pt x="2251834" y="3403644"/>
                </a:cubicBezTo>
                <a:cubicBezTo>
                  <a:pt x="2254358" y="3406340"/>
                  <a:pt x="2257341" y="3408491"/>
                  <a:pt x="2260783" y="3410097"/>
                </a:cubicBezTo>
                <a:cubicBezTo>
                  <a:pt x="2264225" y="3411704"/>
                  <a:pt x="2267953" y="3412506"/>
                  <a:pt x="2271968" y="3412506"/>
                </a:cubicBezTo>
                <a:cubicBezTo>
                  <a:pt x="2275754" y="3412506"/>
                  <a:pt x="2279367" y="3411818"/>
                  <a:pt x="2282809" y="3410441"/>
                </a:cubicBezTo>
                <a:cubicBezTo>
                  <a:pt x="2286251" y="3409065"/>
                  <a:pt x="2289262" y="3407172"/>
                  <a:pt x="2291844" y="3404763"/>
                </a:cubicBezTo>
                <a:cubicBezTo>
                  <a:pt x="2294425" y="3402354"/>
                  <a:pt x="2296490" y="3399514"/>
                  <a:pt x="2298039" y="3396245"/>
                </a:cubicBezTo>
                <a:cubicBezTo>
                  <a:pt x="2299587" y="3392975"/>
                  <a:pt x="2300362" y="3389447"/>
                  <a:pt x="2300362" y="3385662"/>
                </a:cubicBezTo>
                <a:cubicBezTo>
                  <a:pt x="2300362" y="3382220"/>
                  <a:pt x="2300017" y="3379036"/>
                  <a:pt x="2299329" y="3376111"/>
                </a:cubicBezTo>
                <a:cubicBezTo>
                  <a:pt x="2298641" y="3373186"/>
                  <a:pt x="2297665" y="3370920"/>
                  <a:pt x="2296404" y="3369314"/>
                </a:cubicBezTo>
                <a:cubicBezTo>
                  <a:pt x="2297322" y="3368855"/>
                  <a:pt x="2298096" y="3368597"/>
                  <a:pt x="2298727" y="3368539"/>
                </a:cubicBezTo>
                <a:cubicBezTo>
                  <a:pt x="2299358" y="3368482"/>
                  <a:pt x="2300190" y="3368453"/>
                  <a:pt x="2301222" y="3368453"/>
                </a:cubicBezTo>
                <a:cubicBezTo>
                  <a:pt x="2304320" y="3368453"/>
                  <a:pt x="2306958" y="3369457"/>
                  <a:pt x="2309138" y="3371465"/>
                </a:cubicBezTo>
                <a:cubicBezTo>
                  <a:pt x="2311318" y="3373472"/>
                  <a:pt x="2313096" y="3375968"/>
                  <a:pt x="2314473" y="3378950"/>
                </a:cubicBezTo>
                <a:cubicBezTo>
                  <a:pt x="2315849" y="3381933"/>
                  <a:pt x="2316853" y="3385260"/>
                  <a:pt x="2317484" y="3388931"/>
                </a:cubicBezTo>
                <a:cubicBezTo>
                  <a:pt x="2318115" y="3392602"/>
                  <a:pt x="2318430" y="3396044"/>
                  <a:pt x="2318430" y="3399256"/>
                </a:cubicBezTo>
                <a:cubicBezTo>
                  <a:pt x="2318430" y="3406369"/>
                  <a:pt x="2317714" y="3413023"/>
                  <a:pt x="2316280" y="3419218"/>
                </a:cubicBezTo>
                <a:cubicBezTo>
                  <a:pt x="2314845" y="3425413"/>
                  <a:pt x="2312694" y="3430833"/>
                  <a:pt x="2309826" y="3435479"/>
                </a:cubicBezTo>
                <a:cubicBezTo>
                  <a:pt x="2306958" y="3440126"/>
                  <a:pt x="2303373" y="3443797"/>
                  <a:pt x="2299071" y="3446493"/>
                </a:cubicBezTo>
                <a:cubicBezTo>
                  <a:pt x="2294769" y="3449189"/>
                  <a:pt x="2289693" y="3450537"/>
                  <a:pt x="2283842" y="3450537"/>
                </a:cubicBezTo>
                <a:cubicBezTo>
                  <a:pt x="2276729" y="3450537"/>
                  <a:pt x="2269875" y="3449218"/>
                  <a:pt x="2263278" y="3446579"/>
                </a:cubicBezTo>
                <a:cubicBezTo>
                  <a:pt x="2256681" y="3443940"/>
                  <a:pt x="2250458" y="3440556"/>
                  <a:pt x="2244607" y="3436426"/>
                </a:cubicBezTo>
                <a:cubicBezTo>
                  <a:pt x="2238756" y="3432296"/>
                  <a:pt x="2233307" y="3427707"/>
                  <a:pt x="2228259" y="3422659"/>
                </a:cubicBezTo>
                <a:cubicBezTo>
                  <a:pt x="2223211" y="3417612"/>
                  <a:pt x="2218680" y="3412678"/>
                  <a:pt x="2214665" y="3407860"/>
                </a:cubicBezTo>
                <a:cubicBezTo>
                  <a:pt x="2210649" y="3403042"/>
                  <a:pt x="2207179" y="3398625"/>
                  <a:pt x="2204254" y="3394610"/>
                </a:cubicBezTo>
                <a:cubicBezTo>
                  <a:pt x="2201328" y="3390595"/>
                  <a:pt x="2199063" y="3387554"/>
                  <a:pt x="2197457" y="3385489"/>
                </a:cubicBezTo>
                <a:lnTo>
                  <a:pt x="2169063" y="3407172"/>
                </a:lnTo>
                <a:cubicBezTo>
                  <a:pt x="2175716" y="3417497"/>
                  <a:pt x="2183202" y="3427478"/>
                  <a:pt x="2191520" y="3437114"/>
                </a:cubicBezTo>
                <a:cubicBezTo>
                  <a:pt x="2199837" y="3446751"/>
                  <a:pt x="2208842" y="3455326"/>
                  <a:pt x="2218537" y="3462841"/>
                </a:cubicBezTo>
                <a:cubicBezTo>
                  <a:pt x="2228231" y="3470355"/>
                  <a:pt x="2238527" y="3476378"/>
                  <a:pt x="2249425" y="3480909"/>
                </a:cubicBezTo>
                <a:cubicBezTo>
                  <a:pt x="2260324" y="3485441"/>
                  <a:pt x="2271681" y="3487706"/>
                  <a:pt x="2283498" y="3487706"/>
                </a:cubicBezTo>
                <a:cubicBezTo>
                  <a:pt x="2289807" y="3487706"/>
                  <a:pt x="2296117" y="3486789"/>
                  <a:pt x="2302427" y="3484953"/>
                </a:cubicBezTo>
                <a:cubicBezTo>
                  <a:pt x="2308737" y="3483118"/>
                  <a:pt x="2314673" y="3480537"/>
                  <a:pt x="2320237" y="3477209"/>
                </a:cubicBezTo>
                <a:cubicBezTo>
                  <a:pt x="2325801" y="3473883"/>
                  <a:pt x="2330878" y="3469810"/>
                  <a:pt x="2335467" y="3464992"/>
                </a:cubicBezTo>
                <a:cubicBezTo>
                  <a:pt x="2340056" y="3460173"/>
                  <a:pt x="2343726" y="3454724"/>
                  <a:pt x="2346480" y="3448644"/>
                </a:cubicBezTo>
                <a:cubicBezTo>
                  <a:pt x="2348086" y="3449218"/>
                  <a:pt x="2350122" y="3450250"/>
                  <a:pt x="2352588" y="3451741"/>
                </a:cubicBezTo>
                <a:cubicBezTo>
                  <a:pt x="2355055" y="3453233"/>
                  <a:pt x="2357694" y="3455040"/>
                  <a:pt x="2360505" y="3457162"/>
                </a:cubicBezTo>
                <a:cubicBezTo>
                  <a:pt x="2363316" y="3459284"/>
                  <a:pt x="2366154" y="3461550"/>
                  <a:pt x="2369022" y="3463959"/>
                </a:cubicBezTo>
                <a:cubicBezTo>
                  <a:pt x="2371891" y="3466368"/>
                  <a:pt x="2374558" y="3468777"/>
                  <a:pt x="2377024" y="3471187"/>
                </a:cubicBezTo>
                <a:cubicBezTo>
                  <a:pt x="2379491" y="3473596"/>
                  <a:pt x="2381671" y="3475890"/>
                  <a:pt x="2383564" y="3478070"/>
                </a:cubicBezTo>
                <a:cubicBezTo>
                  <a:pt x="2385457" y="3480250"/>
                  <a:pt x="2386805" y="3482143"/>
                  <a:pt x="2387608" y="3483749"/>
                </a:cubicBezTo>
                <a:lnTo>
                  <a:pt x="2387608" y="3507668"/>
                </a:lnTo>
                <a:lnTo>
                  <a:pt x="2427530" y="3507668"/>
                </a:lnTo>
                <a:lnTo>
                  <a:pt x="2427530" y="3316656"/>
                </a:lnTo>
                <a:lnTo>
                  <a:pt x="2429079" y="3316656"/>
                </a:lnTo>
                <a:cubicBezTo>
                  <a:pt x="2434242" y="3316886"/>
                  <a:pt x="2438802" y="3318148"/>
                  <a:pt x="2442760" y="3320442"/>
                </a:cubicBezTo>
                <a:cubicBezTo>
                  <a:pt x="2446718" y="3322737"/>
                  <a:pt x="2450045" y="3325720"/>
                  <a:pt x="2452741" y="3329391"/>
                </a:cubicBezTo>
                <a:cubicBezTo>
                  <a:pt x="2455436" y="3333062"/>
                  <a:pt x="2457502" y="3337249"/>
                  <a:pt x="2458936" y="3341953"/>
                </a:cubicBezTo>
                <a:cubicBezTo>
                  <a:pt x="2460369" y="3346656"/>
                  <a:pt x="2461087" y="3351589"/>
                  <a:pt x="2461087" y="3356752"/>
                </a:cubicBezTo>
                <a:lnTo>
                  <a:pt x="2461087" y="3524876"/>
                </a:lnTo>
                <a:lnTo>
                  <a:pt x="2501010" y="3524876"/>
                </a:lnTo>
                <a:lnTo>
                  <a:pt x="2501010" y="3336446"/>
                </a:lnTo>
                <a:cubicBezTo>
                  <a:pt x="2501010" y="3334152"/>
                  <a:pt x="2501125" y="3331828"/>
                  <a:pt x="2501354" y="3329477"/>
                </a:cubicBezTo>
                <a:cubicBezTo>
                  <a:pt x="2501584" y="3327125"/>
                  <a:pt x="2502071" y="3325002"/>
                  <a:pt x="2502817" y="3323110"/>
                </a:cubicBezTo>
                <a:cubicBezTo>
                  <a:pt x="2503562" y="3321217"/>
                  <a:pt x="2504623" y="3319668"/>
                  <a:pt x="2506000" y="3318463"/>
                </a:cubicBezTo>
                <a:cubicBezTo>
                  <a:pt x="2507377" y="3317259"/>
                  <a:pt x="2509156" y="3316656"/>
                  <a:pt x="2511334" y="3316656"/>
                </a:cubicBezTo>
                <a:lnTo>
                  <a:pt x="2539677" y="3316656"/>
                </a:lnTo>
                <a:lnTo>
                  <a:pt x="2549193" y="3316656"/>
                </a:lnTo>
                <a:lnTo>
                  <a:pt x="2758566" y="3316656"/>
                </a:lnTo>
                <a:lnTo>
                  <a:pt x="2758566" y="3477381"/>
                </a:lnTo>
                <a:cubicBezTo>
                  <a:pt x="2751224" y="3472449"/>
                  <a:pt x="2745488" y="3468892"/>
                  <a:pt x="2741358" y="3466712"/>
                </a:cubicBezTo>
                <a:cubicBezTo>
                  <a:pt x="2737228" y="3464533"/>
                  <a:pt x="2732811" y="3462238"/>
                  <a:pt x="2728108" y="3459829"/>
                </a:cubicBezTo>
                <a:cubicBezTo>
                  <a:pt x="2723404" y="3457420"/>
                  <a:pt x="2718701" y="3455183"/>
                  <a:pt x="2713997" y="3453118"/>
                </a:cubicBezTo>
                <a:cubicBezTo>
                  <a:pt x="2709293" y="3451053"/>
                  <a:pt x="2704848" y="3449189"/>
                  <a:pt x="2700661" y="3447525"/>
                </a:cubicBezTo>
                <a:cubicBezTo>
                  <a:pt x="2696473" y="3445862"/>
                  <a:pt x="2692888" y="3444629"/>
                  <a:pt x="2689905" y="3443825"/>
                </a:cubicBezTo>
                <a:lnTo>
                  <a:pt x="2689905" y="3439351"/>
                </a:lnTo>
                <a:cubicBezTo>
                  <a:pt x="2697592" y="3437630"/>
                  <a:pt x="2704303" y="3435049"/>
                  <a:pt x="2710039" y="3431608"/>
                </a:cubicBezTo>
                <a:cubicBezTo>
                  <a:pt x="2715775" y="3428166"/>
                  <a:pt x="2720565" y="3423979"/>
                  <a:pt x="2724408" y="3419046"/>
                </a:cubicBezTo>
                <a:cubicBezTo>
                  <a:pt x="2728251" y="3414113"/>
                  <a:pt x="2731119" y="3408548"/>
                  <a:pt x="2733012" y="3402354"/>
                </a:cubicBezTo>
                <a:cubicBezTo>
                  <a:pt x="2734905" y="3396159"/>
                  <a:pt x="2735851" y="3389505"/>
                  <a:pt x="2735851" y="3382392"/>
                </a:cubicBezTo>
                <a:cubicBezTo>
                  <a:pt x="2735851" y="3376082"/>
                  <a:pt x="2734848" y="3369715"/>
                  <a:pt x="2732840" y="3363291"/>
                </a:cubicBezTo>
                <a:cubicBezTo>
                  <a:pt x="2730832" y="3356866"/>
                  <a:pt x="2727591" y="3351102"/>
                  <a:pt x="2723118" y="3345996"/>
                </a:cubicBezTo>
                <a:cubicBezTo>
                  <a:pt x="2718643" y="3340892"/>
                  <a:pt x="2712821" y="3336733"/>
                  <a:pt x="2705651" y="3333520"/>
                </a:cubicBezTo>
                <a:cubicBezTo>
                  <a:pt x="2698481" y="3330308"/>
                  <a:pt x="2689733" y="3328702"/>
                  <a:pt x="2679408" y="3328702"/>
                </a:cubicBezTo>
                <a:cubicBezTo>
                  <a:pt x="2672869" y="3328702"/>
                  <a:pt x="2666789" y="3329591"/>
                  <a:pt x="2661167" y="3331369"/>
                </a:cubicBezTo>
                <a:cubicBezTo>
                  <a:pt x="2655546" y="3333148"/>
                  <a:pt x="2650670" y="3335729"/>
                  <a:pt x="2646541" y="3339113"/>
                </a:cubicBezTo>
                <a:cubicBezTo>
                  <a:pt x="2642410" y="3342498"/>
                  <a:pt x="2639198" y="3346599"/>
                  <a:pt x="2636904" y="3351417"/>
                </a:cubicBezTo>
                <a:cubicBezTo>
                  <a:pt x="2634610" y="3356235"/>
                  <a:pt x="2633463" y="3361628"/>
                  <a:pt x="2633463" y="3367593"/>
                </a:cubicBezTo>
                <a:cubicBezTo>
                  <a:pt x="2633463" y="3370690"/>
                  <a:pt x="2634008" y="3373731"/>
                  <a:pt x="2635097" y="3376713"/>
                </a:cubicBezTo>
                <a:cubicBezTo>
                  <a:pt x="2636187" y="3379696"/>
                  <a:pt x="2637764" y="3382335"/>
                  <a:pt x="2639829" y="3384629"/>
                </a:cubicBezTo>
                <a:cubicBezTo>
                  <a:pt x="2641894" y="3386924"/>
                  <a:pt x="2644418" y="3388788"/>
                  <a:pt x="2647401" y="3390222"/>
                </a:cubicBezTo>
                <a:cubicBezTo>
                  <a:pt x="2650384" y="3391656"/>
                  <a:pt x="2653768" y="3392373"/>
                  <a:pt x="2657554" y="3392373"/>
                </a:cubicBezTo>
                <a:cubicBezTo>
                  <a:pt x="2664208" y="3392373"/>
                  <a:pt x="2669370" y="3390394"/>
                  <a:pt x="2673041" y="3386436"/>
                </a:cubicBezTo>
                <a:cubicBezTo>
                  <a:pt x="2676712" y="3382478"/>
                  <a:pt x="2678548" y="3377402"/>
                  <a:pt x="2678548" y="3371207"/>
                </a:cubicBezTo>
                <a:cubicBezTo>
                  <a:pt x="2678548" y="3370060"/>
                  <a:pt x="2678490" y="3369170"/>
                  <a:pt x="2678376" y="3368539"/>
                </a:cubicBezTo>
                <a:cubicBezTo>
                  <a:pt x="2678261" y="3367909"/>
                  <a:pt x="2678089" y="3367191"/>
                  <a:pt x="2677860" y="3366388"/>
                </a:cubicBezTo>
                <a:cubicBezTo>
                  <a:pt x="2679351" y="3366044"/>
                  <a:pt x="2681015" y="3365872"/>
                  <a:pt x="2682850" y="3365872"/>
                </a:cubicBezTo>
                <a:cubicBezTo>
                  <a:pt x="2687554" y="3365872"/>
                  <a:pt x="2691110" y="3367163"/>
                  <a:pt x="2693519" y="3369744"/>
                </a:cubicBezTo>
                <a:cubicBezTo>
                  <a:pt x="2695928" y="3372325"/>
                  <a:pt x="2697133" y="3376541"/>
                  <a:pt x="2697133" y="3382392"/>
                </a:cubicBezTo>
                <a:cubicBezTo>
                  <a:pt x="2697133" y="3385375"/>
                  <a:pt x="2696759" y="3388329"/>
                  <a:pt x="2696014" y="3391254"/>
                </a:cubicBezTo>
                <a:cubicBezTo>
                  <a:pt x="2695268" y="3394180"/>
                  <a:pt x="2693778" y="3396847"/>
                  <a:pt x="2691540" y="3399256"/>
                </a:cubicBezTo>
                <a:cubicBezTo>
                  <a:pt x="2689303" y="3401665"/>
                  <a:pt x="2686206" y="3403616"/>
                  <a:pt x="2682248" y="3405107"/>
                </a:cubicBezTo>
                <a:cubicBezTo>
                  <a:pt x="2678290" y="3406598"/>
                  <a:pt x="2673156" y="3407344"/>
                  <a:pt x="2666846" y="3407344"/>
                </a:cubicBezTo>
                <a:cubicBezTo>
                  <a:pt x="2661340" y="3407344"/>
                  <a:pt x="2656120" y="3406856"/>
                  <a:pt x="2651187" y="3405881"/>
                </a:cubicBezTo>
                <a:cubicBezTo>
                  <a:pt x="2646254" y="3404906"/>
                  <a:pt x="2641463" y="3403271"/>
                  <a:pt x="2636818" y="3400977"/>
                </a:cubicBezTo>
                <a:cubicBezTo>
                  <a:pt x="2632172" y="3398683"/>
                  <a:pt x="2627554" y="3395671"/>
                  <a:pt x="2622965" y="3391943"/>
                </a:cubicBezTo>
                <a:cubicBezTo>
                  <a:pt x="2618376" y="3388214"/>
                  <a:pt x="2613731" y="3383654"/>
                  <a:pt x="2609027" y="3378262"/>
                </a:cubicBezTo>
                <a:cubicBezTo>
                  <a:pt x="2604782" y="3373444"/>
                  <a:pt x="2600451" y="3367909"/>
                  <a:pt x="2596035" y="3361656"/>
                </a:cubicBezTo>
                <a:cubicBezTo>
                  <a:pt x="2591617" y="3355404"/>
                  <a:pt x="2586828" y="3348262"/>
                  <a:pt x="2581665" y="3340232"/>
                </a:cubicBezTo>
                <a:lnTo>
                  <a:pt x="2547076" y="3357440"/>
                </a:lnTo>
                <a:cubicBezTo>
                  <a:pt x="2551895" y="3365356"/>
                  <a:pt x="2557144" y="3373386"/>
                  <a:pt x="2562822" y="3381532"/>
                </a:cubicBezTo>
                <a:cubicBezTo>
                  <a:pt x="2568501" y="3389677"/>
                  <a:pt x="2574667" y="3397535"/>
                  <a:pt x="2581321" y="3405107"/>
                </a:cubicBezTo>
                <a:cubicBezTo>
                  <a:pt x="2589581" y="3414743"/>
                  <a:pt x="2599132" y="3422516"/>
                  <a:pt x="2609973" y="3428424"/>
                </a:cubicBezTo>
                <a:cubicBezTo>
                  <a:pt x="2620814" y="3434332"/>
                  <a:pt x="2633118" y="3438261"/>
                  <a:pt x="2646885" y="3440212"/>
                </a:cubicBezTo>
                <a:lnTo>
                  <a:pt x="2640002" y="3440212"/>
                </a:lnTo>
                <a:cubicBezTo>
                  <a:pt x="2633577" y="3440212"/>
                  <a:pt x="2627382" y="3441273"/>
                  <a:pt x="2621417" y="3443395"/>
                </a:cubicBezTo>
                <a:cubicBezTo>
                  <a:pt x="2615451" y="3445518"/>
                  <a:pt x="2610117" y="3448472"/>
                  <a:pt x="2605413" y="3452257"/>
                </a:cubicBezTo>
                <a:cubicBezTo>
                  <a:pt x="2600709" y="3456043"/>
                  <a:pt x="2596952" y="3460603"/>
                  <a:pt x="2594142" y="3465938"/>
                </a:cubicBezTo>
                <a:cubicBezTo>
                  <a:pt x="2591331" y="3471273"/>
                  <a:pt x="2589925" y="3477095"/>
                  <a:pt x="2589925" y="3483404"/>
                </a:cubicBezTo>
                <a:cubicBezTo>
                  <a:pt x="2589925" y="3491894"/>
                  <a:pt x="2591302" y="3499236"/>
                  <a:pt x="2594055" y="3505431"/>
                </a:cubicBezTo>
                <a:cubicBezTo>
                  <a:pt x="2596809" y="3511626"/>
                  <a:pt x="2600538" y="3516788"/>
                  <a:pt x="2605241" y="3520918"/>
                </a:cubicBezTo>
                <a:cubicBezTo>
                  <a:pt x="2609945" y="3525048"/>
                  <a:pt x="2615480" y="3528117"/>
                  <a:pt x="2621847" y="3530125"/>
                </a:cubicBezTo>
                <a:cubicBezTo>
                  <a:pt x="2628214" y="3532133"/>
                  <a:pt x="2635011" y="3533136"/>
                  <a:pt x="2642239" y="3533136"/>
                </a:cubicBezTo>
                <a:cubicBezTo>
                  <a:pt x="2648090" y="3533136"/>
                  <a:pt x="2653854" y="3532161"/>
                  <a:pt x="2659533" y="3530211"/>
                </a:cubicBezTo>
                <a:cubicBezTo>
                  <a:pt x="2665211" y="3528261"/>
                  <a:pt x="2670288" y="3525393"/>
                  <a:pt x="2674762" y="3521607"/>
                </a:cubicBezTo>
                <a:cubicBezTo>
                  <a:pt x="2679236" y="3517821"/>
                  <a:pt x="2682879" y="3513117"/>
                  <a:pt x="2685690" y="3507496"/>
                </a:cubicBezTo>
                <a:cubicBezTo>
                  <a:pt x="2688500" y="3501875"/>
                  <a:pt x="2689905" y="3495393"/>
                  <a:pt x="2689905" y="3488051"/>
                </a:cubicBezTo>
                <a:lnTo>
                  <a:pt x="2689905" y="3483060"/>
                </a:lnTo>
                <a:cubicBezTo>
                  <a:pt x="2692888" y="3484093"/>
                  <a:pt x="2696588" y="3485555"/>
                  <a:pt x="2701005" y="3487448"/>
                </a:cubicBezTo>
                <a:cubicBezTo>
                  <a:pt x="2705421" y="3489341"/>
                  <a:pt x="2710067" y="3491521"/>
                  <a:pt x="2714944" y="3493987"/>
                </a:cubicBezTo>
                <a:cubicBezTo>
                  <a:pt x="2719819" y="3496454"/>
                  <a:pt x="2724723" y="3499093"/>
                  <a:pt x="2729656" y="3501903"/>
                </a:cubicBezTo>
                <a:cubicBezTo>
                  <a:pt x="2734589" y="3504714"/>
                  <a:pt x="2739092" y="3507439"/>
                  <a:pt x="2743165" y="3510077"/>
                </a:cubicBezTo>
                <a:cubicBezTo>
                  <a:pt x="2747238" y="3512716"/>
                  <a:pt x="2752372" y="3517075"/>
                  <a:pt x="2758566" y="3523155"/>
                </a:cubicBezTo>
                <a:lnTo>
                  <a:pt x="2758566" y="3542085"/>
                </a:lnTo>
                <a:lnTo>
                  <a:pt x="2798490" y="3542085"/>
                </a:lnTo>
                <a:lnTo>
                  <a:pt x="2798490" y="3316656"/>
                </a:lnTo>
                <a:lnTo>
                  <a:pt x="2834952" y="3316656"/>
                </a:lnTo>
                <a:lnTo>
                  <a:pt x="2846673" y="3316656"/>
                </a:lnTo>
                <a:lnTo>
                  <a:pt x="2854914" y="3316656"/>
                </a:lnTo>
                <a:cubicBezTo>
                  <a:pt x="2859273" y="3316656"/>
                  <a:pt x="2863202" y="3317374"/>
                  <a:pt x="2866701" y="3318807"/>
                </a:cubicBezTo>
                <a:cubicBezTo>
                  <a:pt x="2870201" y="3320242"/>
                  <a:pt x="2873155" y="3322249"/>
                  <a:pt x="2875564" y="3324830"/>
                </a:cubicBezTo>
                <a:cubicBezTo>
                  <a:pt x="2877973" y="3327412"/>
                  <a:pt x="2879837" y="3330452"/>
                  <a:pt x="2881157" y="3333951"/>
                </a:cubicBezTo>
                <a:cubicBezTo>
                  <a:pt x="2882476" y="3337450"/>
                  <a:pt x="2883135" y="3341264"/>
                  <a:pt x="2883135" y="3345394"/>
                </a:cubicBezTo>
                <a:lnTo>
                  <a:pt x="2883135" y="3524876"/>
                </a:lnTo>
                <a:lnTo>
                  <a:pt x="2923058" y="3524876"/>
                </a:lnTo>
                <a:lnTo>
                  <a:pt x="2923058" y="3334725"/>
                </a:lnTo>
                <a:cubicBezTo>
                  <a:pt x="2923058" y="3333004"/>
                  <a:pt x="2923201" y="3331111"/>
                  <a:pt x="2923489" y="3329046"/>
                </a:cubicBezTo>
                <a:cubicBezTo>
                  <a:pt x="2923776" y="3326981"/>
                  <a:pt x="2924435" y="3325031"/>
                  <a:pt x="2925468" y="3323196"/>
                </a:cubicBezTo>
                <a:cubicBezTo>
                  <a:pt x="2926500" y="3321360"/>
                  <a:pt x="2928078" y="3319811"/>
                  <a:pt x="2930200" y="3318549"/>
                </a:cubicBezTo>
                <a:cubicBezTo>
                  <a:pt x="2932323" y="3317287"/>
                  <a:pt x="2935220" y="3316656"/>
                  <a:pt x="2938891" y="3316656"/>
                </a:cubicBezTo>
                <a:lnTo>
                  <a:pt x="2958777" y="3316656"/>
                </a:lnTo>
                <a:lnTo>
                  <a:pt x="2971242" y="3316656"/>
                </a:lnTo>
                <a:lnTo>
                  <a:pt x="3001970" y="3316656"/>
                </a:lnTo>
                <a:cubicBezTo>
                  <a:pt x="2997611" y="3323425"/>
                  <a:pt x="2994026" y="3330222"/>
                  <a:pt x="2991215" y="3337048"/>
                </a:cubicBezTo>
                <a:cubicBezTo>
                  <a:pt x="2988405" y="3343874"/>
                  <a:pt x="2986196" y="3350872"/>
                  <a:pt x="2984590" y="3358042"/>
                </a:cubicBezTo>
                <a:cubicBezTo>
                  <a:pt x="2982984" y="3365212"/>
                  <a:pt x="2981894" y="3372555"/>
                  <a:pt x="2981320" y="3380069"/>
                </a:cubicBezTo>
                <a:cubicBezTo>
                  <a:pt x="2980747" y="3387583"/>
                  <a:pt x="2980460" y="3395470"/>
                  <a:pt x="2980460" y="3403730"/>
                </a:cubicBezTo>
                <a:cubicBezTo>
                  <a:pt x="2980460" y="3413941"/>
                  <a:pt x="2981349" y="3424180"/>
                  <a:pt x="2983127" y="3434447"/>
                </a:cubicBezTo>
                <a:cubicBezTo>
                  <a:pt x="2984905" y="3444715"/>
                  <a:pt x="2987487" y="3454667"/>
                  <a:pt x="2990871" y="3464303"/>
                </a:cubicBezTo>
                <a:cubicBezTo>
                  <a:pt x="2994255" y="3473940"/>
                  <a:pt x="2998442" y="3483003"/>
                  <a:pt x="3003433" y="3491492"/>
                </a:cubicBezTo>
                <a:cubicBezTo>
                  <a:pt x="3008424" y="3499982"/>
                  <a:pt x="3014188" y="3507553"/>
                  <a:pt x="3020727" y="3514207"/>
                </a:cubicBezTo>
                <a:cubicBezTo>
                  <a:pt x="3025546" y="3519025"/>
                  <a:pt x="3030938" y="3523270"/>
                  <a:pt x="3036903" y="3526941"/>
                </a:cubicBezTo>
                <a:cubicBezTo>
                  <a:pt x="3042869" y="3530613"/>
                  <a:pt x="3049121" y="3532448"/>
                  <a:pt x="3055660" y="3532448"/>
                </a:cubicBezTo>
                <a:cubicBezTo>
                  <a:pt x="3059904" y="3532448"/>
                  <a:pt x="3063748" y="3531645"/>
                  <a:pt x="3067189" y="3530039"/>
                </a:cubicBezTo>
                <a:cubicBezTo>
                  <a:pt x="3070631" y="3528433"/>
                  <a:pt x="3073585" y="3526310"/>
                  <a:pt x="3076051" y="3523672"/>
                </a:cubicBezTo>
                <a:cubicBezTo>
                  <a:pt x="3078518" y="3521033"/>
                  <a:pt x="3080439" y="3517936"/>
                  <a:pt x="3081817" y="3514379"/>
                </a:cubicBezTo>
                <a:cubicBezTo>
                  <a:pt x="3083193" y="3510823"/>
                  <a:pt x="3083881" y="3507152"/>
                  <a:pt x="3083881" y="3503366"/>
                </a:cubicBezTo>
                <a:cubicBezTo>
                  <a:pt x="3083881" y="3500039"/>
                  <a:pt x="3083193" y="3496770"/>
                  <a:pt x="3081817" y="3493557"/>
                </a:cubicBezTo>
                <a:cubicBezTo>
                  <a:pt x="3080439" y="3490345"/>
                  <a:pt x="3078518" y="3487448"/>
                  <a:pt x="3076051" y="3484867"/>
                </a:cubicBezTo>
                <a:cubicBezTo>
                  <a:pt x="3073585" y="3482286"/>
                  <a:pt x="3070631" y="3480192"/>
                  <a:pt x="3067189" y="3478586"/>
                </a:cubicBezTo>
                <a:cubicBezTo>
                  <a:pt x="3063748" y="3476980"/>
                  <a:pt x="3059904" y="3476177"/>
                  <a:pt x="3055660" y="3476177"/>
                </a:cubicBezTo>
                <a:cubicBezTo>
                  <a:pt x="3053710" y="3476177"/>
                  <a:pt x="3051788" y="3476378"/>
                  <a:pt x="3049895" y="3476779"/>
                </a:cubicBezTo>
                <a:cubicBezTo>
                  <a:pt x="3048002" y="3477181"/>
                  <a:pt x="3046253" y="3477668"/>
                  <a:pt x="3044647" y="3478242"/>
                </a:cubicBezTo>
                <a:cubicBezTo>
                  <a:pt x="3041550" y="3474456"/>
                  <a:pt x="3038596" y="3469609"/>
                  <a:pt x="3035784" y="3463701"/>
                </a:cubicBezTo>
                <a:cubicBezTo>
                  <a:pt x="3032974" y="3457793"/>
                  <a:pt x="3030507" y="3451426"/>
                  <a:pt x="3028385" y="3444600"/>
                </a:cubicBezTo>
                <a:cubicBezTo>
                  <a:pt x="3026262" y="3437774"/>
                  <a:pt x="3024571" y="3430805"/>
                  <a:pt x="3023308" y="3423692"/>
                </a:cubicBezTo>
                <a:cubicBezTo>
                  <a:pt x="3022047" y="3416579"/>
                  <a:pt x="3021416" y="3409925"/>
                  <a:pt x="3021416" y="3403730"/>
                </a:cubicBezTo>
                <a:cubicBezTo>
                  <a:pt x="3021416" y="3396732"/>
                  <a:pt x="3021990" y="3389017"/>
                  <a:pt x="3023137" y="3380585"/>
                </a:cubicBezTo>
                <a:cubicBezTo>
                  <a:pt x="3024284" y="3372153"/>
                  <a:pt x="3026120" y="3363893"/>
                  <a:pt x="3028643" y="3355805"/>
                </a:cubicBezTo>
                <a:cubicBezTo>
                  <a:pt x="3031167" y="3347717"/>
                  <a:pt x="3034466" y="3340174"/>
                  <a:pt x="3038538" y="3333176"/>
                </a:cubicBezTo>
                <a:cubicBezTo>
                  <a:pt x="3042611" y="3326179"/>
                  <a:pt x="3047572" y="3320672"/>
                  <a:pt x="3053423" y="3316656"/>
                </a:cubicBezTo>
                <a:lnTo>
                  <a:pt x="3073077" y="3316656"/>
                </a:lnTo>
                <a:lnTo>
                  <a:pt x="3086807" y="3316656"/>
                </a:lnTo>
                <a:lnTo>
                  <a:pt x="3199214" y="3316656"/>
                </a:lnTo>
                <a:lnTo>
                  <a:pt x="3199214" y="3336962"/>
                </a:lnTo>
                <a:cubicBezTo>
                  <a:pt x="3185792" y="3338339"/>
                  <a:pt x="3173229" y="3341207"/>
                  <a:pt x="3161528" y="3345566"/>
                </a:cubicBezTo>
                <a:cubicBezTo>
                  <a:pt x="3149826" y="3349926"/>
                  <a:pt x="3139387" y="3355691"/>
                  <a:pt x="3130209" y="3362861"/>
                </a:cubicBezTo>
                <a:cubicBezTo>
                  <a:pt x="3121031" y="3370031"/>
                  <a:pt x="3113230" y="3378549"/>
                  <a:pt x="3106806" y="3388415"/>
                </a:cubicBezTo>
                <a:cubicBezTo>
                  <a:pt x="3100381" y="3398281"/>
                  <a:pt x="3095677" y="3409409"/>
                  <a:pt x="3092695" y="3421799"/>
                </a:cubicBezTo>
                <a:cubicBezTo>
                  <a:pt x="3096595" y="3422487"/>
                  <a:pt x="3101471" y="3423692"/>
                  <a:pt x="3107322" y="3425413"/>
                </a:cubicBezTo>
                <a:cubicBezTo>
                  <a:pt x="3113173" y="3427133"/>
                  <a:pt x="3119453" y="3429399"/>
                  <a:pt x="3126165" y="3432210"/>
                </a:cubicBezTo>
                <a:cubicBezTo>
                  <a:pt x="3132876" y="3435021"/>
                  <a:pt x="3139788" y="3438319"/>
                  <a:pt x="3146901" y="3442105"/>
                </a:cubicBezTo>
                <a:cubicBezTo>
                  <a:pt x="3154014" y="3445890"/>
                  <a:pt x="3160869" y="3450078"/>
                  <a:pt x="3167465" y="3454667"/>
                </a:cubicBezTo>
                <a:cubicBezTo>
                  <a:pt x="3174061" y="3459256"/>
                  <a:pt x="3180113" y="3464246"/>
                  <a:pt x="3185619" y="3469638"/>
                </a:cubicBezTo>
                <a:cubicBezTo>
                  <a:pt x="3191126" y="3475030"/>
                  <a:pt x="3195658" y="3480766"/>
                  <a:pt x="3199214" y="3486846"/>
                </a:cubicBezTo>
                <a:lnTo>
                  <a:pt x="3199214" y="3507668"/>
                </a:lnTo>
                <a:lnTo>
                  <a:pt x="3239137" y="3507668"/>
                </a:lnTo>
                <a:lnTo>
                  <a:pt x="3239137" y="3372755"/>
                </a:lnTo>
                <a:cubicBezTo>
                  <a:pt x="3243841" y="3373099"/>
                  <a:pt x="3248716" y="3374017"/>
                  <a:pt x="3253764" y="3375509"/>
                </a:cubicBezTo>
                <a:cubicBezTo>
                  <a:pt x="3258812" y="3377000"/>
                  <a:pt x="3263515" y="3378922"/>
                  <a:pt x="3267875" y="3381273"/>
                </a:cubicBezTo>
                <a:cubicBezTo>
                  <a:pt x="3272234" y="3383625"/>
                  <a:pt x="3276048" y="3386321"/>
                  <a:pt x="3279318" y="3389361"/>
                </a:cubicBezTo>
                <a:cubicBezTo>
                  <a:pt x="3282588" y="3392401"/>
                  <a:pt x="3284853" y="3395585"/>
                  <a:pt x="3286116" y="3398912"/>
                </a:cubicBezTo>
                <a:cubicBezTo>
                  <a:pt x="3283592" y="3399027"/>
                  <a:pt x="3280781" y="3399629"/>
                  <a:pt x="3277683" y="3400719"/>
                </a:cubicBezTo>
                <a:cubicBezTo>
                  <a:pt x="3274586" y="3401809"/>
                  <a:pt x="3271661" y="3403472"/>
                  <a:pt x="3268907" y="3405709"/>
                </a:cubicBezTo>
                <a:cubicBezTo>
                  <a:pt x="3266154" y="3407946"/>
                  <a:pt x="3263860" y="3410814"/>
                  <a:pt x="3262024" y="3414313"/>
                </a:cubicBezTo>
                <a:cubicBezTo>
                  <a:pt x="3260188" y="3417812"/>
                  <a:pt x="3259270" y="3422086"/>
                  <a:pt x="3259270" y="3427133"/>
                </a:cubicBezTo>
                <a:cubicBezTo>
                  <a:pt x="3259270" y="3430575"/>
                  <a:pt x="3259930" y="3433959"/>
                  <a:pt x="3261250" y="3437286"/>
                </a:cubicBezTo>
                <a:cubicBezTo>
                  <a:pt x="3262569" y="3440613"/>
                  <a:pt x="3264462" y="3443596"/>
                  <a:pt x="3266928" y="3446235"/>
                </a:cubicBezTo>
                <a:cubicBezTo>
                  <a:pt x="3269396" y="3448873"/>
                  <a:pt x="3272377" y="3451024"/>
                  <a:pt x="3275876" y="3452688"/>
                </a:cubicBezTo>
                <a:cubicBezTo>
                  <a:pt x="3279376" y="3454351"/>
                  <a:pt x="3283304" y="3455183"/>
                  <a:pt x="3287664" y="3455183"/>
                </a:cubicBezTo>
                <a:cubicBezTo>
                  <a:pt x="3291450" y="3455183"/>
                  <a:pt x="3295637" y="3454322"/>
                  <a:pt x="3300226" y="3452602"/>
                </a:cubicBezTo>
                <a:cubicBezTo>
                  <a:pt x="3304814" y="3450881"/>
                  <a:pt x="3309089" y="3448070"/>
                  <a:pt x="3313046" y="3444170"/>
                </a:cubicBezTo>
                <a:cubicBezTo>
                  <a:pt x="3317004" y="3440269"/>
                  <a:pt x="3320331" y="3435193"/>
                  <a:pt x="3323027" y="3428940"/>
                </a:cubicBezTo>
                <a:cubicBezTo>
                  <a:pt x="3325723" y="3422688"/>
                  <a:pt x="3327071" y="3415088"/>
                  <a:pt x="3327071" y="3406139"/>
                </a:cubicBezTo>
                <a:cubicBezTo>
                  <a:pt x="3327071" y="3396503"/>
                  <a:pt x="3324777" y="3387612"/>
                  <a:pt x="3320187" y="3379467"/>
                </a:cubicBezTo>
                <a:cubicBezTo>
                  <a:pt x="3315599" y="3371321"/>
                  <a:pt x="3309318" y="3364209"/>
                  <a:pt x="3301344" y="3358128"/>
                </a:cubicBezTo>
                <a:cubicBezTo>
                  <a:pt x="3293372" y="3352048"/>
                  <a:pt x="3284050" y="3347173"/>
                  <a:pt x="3273382" y="3343501"/>
                </a:cubicBezTo>
                <a:cubicBezTo>
                  <a:pt x="3262713" y="3339830"/>
                  <a:pt x="3251297" y="3337650"/>
                  <a:pt x="3239137" y="3336962"/>
                </a:cubicBezTo>
                <a:lnTo>
                  <a:pt x="3239137" y="3316656"/>
                </a:lnTo>
                <a:lnTo>
                  <a:pt x="3364929" y="3316656"/>
                </a:lnTo>
                <a:lnTo>
                  <a:pt x="3364929" y="3280519"/>
                </a:lnTo>
                <a:lnTo>
                  <a:pt x="3086807" y="3280519"/>
                </a:lnTo>
                <a:lnTo>
                  <a:pt x="3073077" y="3280519"/>
                </a:lnTo>
                <a:lnTo>
                  <a:pt x="2971242" y="3280519"/>
                </a:lnTo>
                <a:lnTo>
                  <a:pt x="2958777" y="3280519"/>
                </a:lnTo>
                <a:lnTo>
                  <a:pt x="2931318" y="3280519"/>
                </a:lnTo>
                <a:cubicBezTo>
                  <a:pt x="2923174" y="3280519"/>
                  <a:pt x="2916519" y="3281666"/>
                  <a:pt x="2911357" y="3283961"/>
                </a:cubicBezTo>
                <a:cubicBezTo>
                  <a:pt x="2906195" y="3286255"/>
                  <a:pt x="2901778" y="3289181"/>
                  <a:pt x="2898107" y="3292737"/>
                </a:cubicBezTo>
                <a:cubicBezTo>
                  <a:pt x="2894206" y="3289525"/>
                  <a:pt x="2889360" y="3286686"/>
                  <a:pt x="2883566" y="3284219"/>
                </a:cubicBezTo>
                <a:cubicBezTo>
                  <a:pt x="2877772" y="3281752"/>
                  <a:pt x="2871261" y="3280519"/>
                  <a:pt x="2864034" y="3280519"/>
                </a:cubicBezTo>
                <a:lnTo>
                  <a:pt x="2846673" y="3280519"/>
                </a:lnTo>
                <a:lnTo>
                  <a:pt x="2834952" y="3280519"/>
                </a:lnTo>
                <a:lnTo>
                  <a:pt x="2549193" y="3280519"/>
                </a:lnTo>
                <a:lnTo>
                  <a:pt x="2539677" y="3280519"/>
                </a:lnTo>
                <a:lnTo>
                  <a:pt x="2503246" y="3280519"/>
                </a:lnTo>
                <a:cubicBezTo>
                  <a:pt x="2496479" y="3280519"/>
                  <a:pt x="2490628" y="3281810"/>
                  <a:pt x="2485695" y="3284391"/>
                </a:cubicBezTo>
                <a:cubicBezTo>
                  <a:pt x="2480762" y="3286972"/>
                  <a:pt x="2476804" y="3290098"/>
                  <a:pt x="2473821" y="3293769"/>
                </a:cubicBezTo>
                <a:cubicBezTo>
                  <a:pt x="2471067" y="3291590"/>
                  <a:pt x="2467770" y="3289668"/>
                  <a:pt x="2463926" y="3288005"/>
                </a:cubicBezTo>
                <a:cubicBezTo>
                  <a:pt x="2460083" y="3286341"/>
                  <a:pt x="2456039" y="3284965"/>
                  <a:pt x="2451794" y="3283875"/>
                </a:cubicBezTo>
                <a:cubicBezTo>
                  <a:pt x="2447550" y="3282785"/>
                  <a:pt x="2443305" y="3281953"/>
                  <a:pt x="2439060" y="3281379"/>
                </a:cubicBezTo>
                <a:cubicBezTo>
                  <a:pt x="2434816" y="3280806"/>
                  <a:pt x="2430915" y="3280519"/>
                  <a:pt x="2427359" y="3280519"/>
                </a:cubicBezTo>
                <a:close/>
                <a:moveTo>
                  <a:pt x="6329555" y="3185874"/>
                </a:moveTo>
                <a:cubicBezTo>
                  <a:pt x="6316592" y="3185874"/>
                  <a:pt x="6304517" y="3187336"/>
                  <a:pt x="6293332" y="3190262"/>
                </a:cubicBezTo>
                <a:cubicBezTo>
                  <a:pt x="6282147" y="3193187"/>
                  <a:pt x="6272424" y="3197461"/>
                  <a:pt x="6264164" y="3203082"/>
                </a:cubicBezTo>
                <a:cubicBezTo>
                  <a:pt x="6255904" y="3208703"/>
                  <a:pt x="6249394" y="3215673"/>
                  <a:pt x="6244633" y="3223990"/>
                </a:cubicBezTo>
                <a:cubicBezTo>
                  <a:pt x="6239872" y="3232307"/>
                  <a:pt x="6237492" y="3241801"/>
                  <a:pt x="6237492" y="3252470"/>
                </a:cubicBezTo>
                <a:cubicBezTo>
                  <a:pt x="6237492" y="3258894"/>
                  <a:pt x="6238065" y="3264257"/>
                  <a:pt x="6239212" y="3268559"/>
                </a:cubicBezTo>
                <a:cubicBezTo>
                  <a:pt x="6240360" y="3272861"/>
                  <a:pt x="6241965" y="3276848"/>
                  <a:pt x="6244030" y="3280519"/>
                </a:cubicBezTo>
                <a:lnTo>
                  <a:pt x="6216325" y="3280519"/>
                </a:lnTo>
                <a:lnTo>
                  <a:pt x="6216325" y="3316656"/>
                </a:lnTo>
                <a:lnTo>
                  <a:pt x="6247300" y="3316656"/>
                </a:lnTo>
                <a:lnTo>
                  <a:pt x="6247300" y="3523155"/>
                </a:lnTo>
                <a:lnTo>
                  <a:pt x="6287567" y="3523155"/>
                </a:lnTo>
                <a:lnTo>
                  <a:pt x="6287567" y="3316656"/>
                </a:lnTo>
                <a:lnTo>
                  <a:pt x="6321100" y="3316656"/>
                </a:lnTo>
                <a:lnTo>
                  <a:pt x="6335750" y="3316656"/>
                </a:lnTo>
                <a:lnTo>
                  <a:pt x="6473737" y="3316656"/>
                </a:lnTo>
                <a:lnTo>
                  <a:pt x="6473737" y="3335069"/>
                </a:lnTo>
                <a:cubicBezTo>
                  <a:pt x="6464560" y="3335299"/>
                  <a:pt x="6455210" y="3335958"/>
                  <a:pt x="6445688" y="3337048"/>
                </a:cubicBezTo>
                <a:cubicBezTo>
                  <a:pt x="6436166" y="3338138"/>
                  <a:pt x="6426845" y="3339945"/>
                  <a:pt x="6417724" y="3342469"/>
                </a:cubicBezTo>
                <a:cubicBezTo>
                  <a:pt x="6408604" y="3344993"/>
                  <a:pt x="6399885" y="3348377"/>
                  <a:pt x="6391568" y="3352622"/>
                </a:cubicBezTo>
                <a:cubicBezTo>
                  <a:pt x="6383251" y="3356866"/>
                  <a:pt x="6375708" y="3362144"/>
                  <a:pt x="6368939" y="3368453"/>
                </a:cubicBezTo>
                <a:cubicBezTo>
                  <a:pt x="6362171" y="3374763"/>
                  <a:pt x="6356377" y="3382306"/>
                  <a:pt x="6351559" y="3391082"/>
                </a:cubicBezTo>
                <a:cubicBezTo>
                  <a:pt x="6346740" y="3399858"/>
                  <a:pt x="6343299" y="3410097"/>
                  <a:pt x="6341234" y="3421799"/>
                </a:cubicBezTo>
                <a:cubicBezTo>
                  <a:pt x="6348002" y="3422373"/>
                  <a:pt x="6355402" y="3423405"/>
                  <a:pt x="6363432" y="3424896"/>
                </a:cubicBezTo>
                <a:cubicBezTo>
                  <a:pt x="6371463" y="3426388"/>
                  <a:pt x="6379666" y="3428338"/>
                  <a:pt x="6388040" y="3430747"/>
                </a:cubicBezTo>
                <a:cubicBezTo>
                  <a:pt x="6396415" y="3433156"/>
                  <a:pt x="6404790" y="3436024"/>
                  <a:pt x="6413164" y="3439351"/>
                </a:cubicBezTo>
                <a:cubicBezTo>
                  <a:pt x="6421539" y="3442678"/>
                  <a:pt x="6429512" y="3446464"/>
                  <a:pt x="6437084" y="3450709"/>
                </a:cubicBezTo>
                <a:cubicBezTo>
                  <a:pt x="6444655" y="3454953"/>
                  <a:pt x="6451596" y="3459600"/>
                  <a:pt x="6457906" y="3464647"/>
                </a:cubicBezTo>
                <a:cubicBezTo>
                  <a:pt x="6464216" y="3469695"/>
                  <a:pt x="6469493" y="3475144"/>
                  <a:pt x="6473737" y="3480995"/>
                </a:cubicBezTo>
                <a:lnTo>
                  <a:pt x="6473737" y="3507668"/>
                </a:lnTo>
                <a:lnTo>
                  <a:pt x="6513660" y="3507668"/>
                </a:lnTo>
                <a:lnTo>
                  <a:pt x="6513660" y="3316656"/>
                </a:lnTo>
                <a:lnTo>
                  <a:pt x="6549700" y="3316656"/>
                </a:lnTo>
                <a:lnTo>
                  <a:pt x="6561843" y="3316656"/>
                </a:lnTo>
                <a:lnTo>
                  <a:pt x="6844975" y="3316656"/>
                </a:lnTo>
                <a:lnTo>
                  <a:pt x="6860979" y="3316656"/>
                </a:lnTo>
                <a:cubicBezTo>
                  <a:pt x="6866715" y="3316656"/>
                  <a:pt x="6872537" y="3317345"/>
                  <a:pt x="6878445" y="3318721"/>
                </a:cubicBezTo>
                <a:cubicBezTo>
                  <a:pt x="6884353" y="3320098"/>
                  <a:pt x="6889716" y="3322278"/>
                  <a:pt x="6894535" y="3325261"/>
                </a:cubicBezTo>
                <a:cubicBezTo>
                  <a:pt x="6899353" y="3328243"/>
                  <a:pt x="6903311" y="3332087"/>
                  <a:pt x="6906408" y="3336790"/>
                </a:cubicBezTo>
                <a:cubicBezTo>
                  <a:pt x="6909506" y="3341494"/>
                  <a:pt x="6911055" y="3347173"/>
                  <a:pt x="6911055" y="3353826"/>
                </a:cubicBezTo>
                <a:cubicBezTo>
                  <a:pt x="6911055" y="3358186"/>
                  <a:pt x="6909965" y="3362316"/>
                  <a:pt x="6907785" y="3366216"/>
                </a:cubicBezTo>
                <a:cubicBezTo>
                  <a:pt x="6905606" y="3370117"/>
                  <a:pt x="6902852" y="3373501"/>
                  <a:pt x="6899525" y="3376369"/>
                </a:cubicBezTo>
                <a:cubicBezTo>
                  <a:pt x="6896199" y="3379237"/>
                  <a:pt x="6892527" y="3381503"/>
                  <a:pt x="6888512" y="3383166"/>
                </a:cubicBezTo>
                <a:cubicBezTo>
                  <a:pt x="6884497" y="3384830"/>
                  <a:pt x="6880596" y="3385662"/>
                  <a:pt x="6876810" y="3385662"/>
                </a:cubicBezTo>
                <a:lnTo>
                  <a:pt x="6866141" y="3385662"/>
                </a:lnTo>
                <a:lnTo>
                  <a:pt x="6866141" y="3421455"/>
                </a:lnTo>
                <a:cubicBezTo>
                  <a:pt x="6882891" y="3421799"/>
                  <a:pt x="6897833" y="3423118"/>
                  <a:pt x="6910969" y="3425413"/>
                </a:cubicBezTo>
                <a:cubicBezTo>
                  <a:pt x="6924104" y="3427707"/>
                  <a:pt x="6936179" y="3431493"/>
                  <a:pt x="6947192" y="3436770"/>
                </a:cubicBezTo>
                <a:cubicBezTo>
                  <a:pt x="6958205" y="3442047"/>
                  <a:pt x="6968444" y="3449045"/>
                  <a:pt x="6977909" y="3457764"/>
                </a:cubicBezTo>
                <a:cubicBezTo>
                  <a:pt x="6987373" y="3466483"/>
                  <a:pt x="6996752" y="3477324"/>
                  <a:pt x="7006044" y="3490288"/>
                </a:cubicBezTo>
                <a:lnTo>
                  <a:pt x="7006044" y="3507668"/>
                </a:lnTo>
                <a:lnTo>
                  <a:pt x="7045967" y="3507668"/>
                </a:lnTo>
                <a:lnTo>
                  <a:pt x="7045967" y="3316656"/>
                </a:lnTo>
                <a:lnTo>
                  <a:pt x="7094151" y="3316656"/>
                </a:lnTo>
                <a:lnTo>
                  <a:pt x="7094151" y="3280519"/>
                </a:lnTo>
                <a:lnTo>
                  <a:pt x="6861686" y="3280519"/>
                </a:lnTo>
                <a:lnTo>
                  <a:pt x="6844975" y="3280519"/>
                </a:lnTo>
                <a:lnTo>
                  <a:pt x="6561843" y="3280519"/>
                </a:lnTo>
                <a:lnTo>
                  <a:pt x="6549700" y="3280519"/>
                </a:lnTo>
                <a:lnTo>
                  <a:pt x="6335750" y="3280519"/>
                </a:lnTo>
                <a:lnTo>
                  <a:pt x="6321100" y="3280519"/>
                </a:lnTo>
                <a:lnTo>
                  <a:pt x="6297892" y="3280519"/>
                </a:lnTo>
                <a:cubicBezTo>
                  <a:pt x="6291583" y="3280519"/>
                  <a:pt x="6286764" y="3278110"/>
                  <a:pt x="6283437" y="3273292"/>
                </a:cubicBezTo>
                <a:cubicBezTo>
                  <a:pt x="6280111" y="3268473"/>
                  <a:pt x="6278447" y="3261934"/>
                  <a:pt x="6278447" y="3253674"/>
                </a:cubicBezTo>
                <a:cubicBezTo>
                  <a:pt x="6278447" y="3248168"/>
                  <a:pt x="6279766" y="3243407"/>
                  <a:pt x="6282405" y="3239391"/>
                </a:cubicBezTo>
                <a:cubicBezTo>
                  <a:pt x="6285043" y="3235376"/>
                  <a:pt x="6288686" y="3232078"/>
                  <a:pt x="6293332" y="3229497"/>
                </a:cubicBezTo>
                <a:cubicBezTo>
                  <a:pt x="6297978" y="3226915"/>
                  <a:pt x="6303456" y="3225022"/>
                  <a:pt x="6309766" y="3223818"/>
                </a:cubicBezTo>
                <a:cubicBezTo>
                  <a:pt x="6316076" y="3222613"/>
                  <a:pt x="6322902" y="3222011"/>
                  <a:pt x="6330244" y="3222011"/>
                </a:cubicBezTo>
                <a:cubicBezTo>
                  <a:pt x="6338733" y="3222011"/>
                  <a:pt x="6347366" y="3222785"/>
                  <a:pt x="6356142" y="3224334"/>
                </a:cubicBezTo>
                <a:cubicBezTo>
                  <a:pt x="6364918" y="3225883"/>
                  <a:pt x="6373694" y="3228321"/>
                  <a:pt x="6382471" y="3231648"/>
                </a:cubicBezTo>
                <a:cubicBezTo>
                  <a:pt x="6391247" y="3234975"/>
                  <a:pt x="6399937" y="3239363"/>
                  <a:pt x="6408541" y="3244812"/>
                </a:cubicBezTo>
                <a:cubicBezTo>
                  <a:pt x="6417145" y="3250261"/>
                  <a:pt x="6425577" y="3256829"/>
                  <a:pt x="6433837" y="3264515"/>
                </a:cubicBezTo>
                <a:lnTo>
                  <a:pt x="6459133" y="3237154"/>
                </a:lnTo>
                <a:cubicBezTo>
                  <a:pt x="6448120" y="3227403"/>
                  <a:pt x="6437451" y="3219229"/>
                  <a:pt x="6427126" y="3212633"/>
                </a:cubicBezTo>
                <a:cubicBezTo>
                  <a:pt x="6416801" y="3206036"/>
                  <a:pt x="6406448" y="3200759"/>
                  <a:pt x="6396065" y="3196801"/>
                </a:cubicBezTo>
                <a:cubicBezTo>
                  <a:pt x="6385683" y="3192843"/>
                  <a:pt x="6375043" y="3190032"/>
                  <a:pt x="6364144" y="3188369"/>
                </a:cubicBezTo>
                <a:cubicBezTo>
                  <a:pt x="6353246" y="3186706"/>
                  <a:pt x="6341716" y="3185874"/>
                  <a:pt x="6329555" y="3185874"/>
                </a:cubicBezTo>
                <a:close/>
                <a:moveTo>
                  <a:pt x="1186057" y="3185874"/>
                </a:moveTo>
                <a:cubicBezTo>
                  <a:pt x="1173094" y="3185874"/>
                  <a:pt x="1161019" y="3187336"/>
                  <a:pt x="1149834" y="3190262"/>
                </a:cubicBezTo>
                <a:cubicBezTo>
                  <a:pt x="1138649" y="3193187"/>
                  <a:pt x="1128926" y="3197461"/>
                  <a:pt x="1120666" y="3203082"/>
                </a:cubicBezTo>
                <a:cubicBezTo>
                  <a:pt x="1112406" y="3208703"/>
                  <a:pt x="1105896" y="3215673"/>
                  <a:pt x="1101134" y="3223990"/>
                </a:cubicBezTo>
                <a:cubicBezTo>
                  <a:pt x="1096374" y="3232307"/>
                  <a:pt x="1093993" y="3241801"/>
                  <a:pt x="1093993" y="3252470"/>
                </a:cubicBezTo>
                <a:cubicBezTo>
                  <a:pt x="1093993" y="3258894"/>
                  <a:pt x="1094567" y="3264257"/>
                  <a:pt x="1095714" y="3268559"/>
                </a:cubicBezTo>
                <a:cubicBezTo>
                  <a:pt x="1096861" y="3272861"/>
                  <a:pt x="1098467" y="3276848"/>
                  <a:pt x="1100532" y="3280519"/>
                </a:cubicBezTo>
                <a:lnTo>
                  <a:pt x="1072827" y="3280519"/>
                </a:lnTo>
                <a:lnTo>
                  <a:pt x="1072827" y="3316656"/>
                </a:lnTo>
                <a:lnTo>
                  <a:pt x="1103802" y="3316656"/>
                </a:lnTo>
                <a:lnTo>
                  <a:pt x="1103802" y="3523155"/>
                </a:lnTo>
                <a:lnTo>
                  <a:pt x="1144069" y="3523155"/>
                </a:lnTo>
                <a:lnTo>
                  <a:pt x="1144069" y="3316656"/>
                </a:lnTo>
                <a:lnTo>
                  <a:pt x="1177602" y="3316656"/>
                </a:lnTo>
                <a:lnTo>
                  <a:pt x="1192252" y="3316656"/>
                </a:lnTo>
                <a:lnTo>
                  <a:pt x="1337811" y="3316656"/>
                </a:lnTo>
                <a:lnTo>
                  <a:pt x="1337811" y="3371723"/>
                </a:lnTo>
                <a:cubicBezTo>
                  <a:pt x="1334713" y="3367478"/>
                  <a:pt x="1331014" y="3363291"/>
                  <a:pt x="1326712" y="3359161"/>
                </a:cubicBezTo>
                <a:cubicBezTo>
                  <a:pt x="1322409" y="3355031"/>
                  <a:pt x="1317534" y="3351360"/>
                  <a:pt x="1312085" y="3348148"/>
                </a:cubicBezTo>
                <a:cubicBezTo>
                  <a:pt x="1306635" y="3344935"/>
                  <a:pt x="1300555" y="3342325"/>
                  <a:pt x="1293844" y="3340318"/>
                </a:cubicBezTo>
                <a:cubicBezTo>
                  <a:pt x="1287132" y="3338310"/>
                  <a:pt x="1279819" y="3337306"/>
                  <a:pt x="1271903" y="3337306"/>
                </a:cubicBezTo>
                <a:cubicBezTo>
                  <a:pt x="1261693" y="3337306"/>
                  <a:pt x="1252142" y="3338769"/>
                  <a:pt x="1243252" y="3341694"/>
                </a:cubicBezTo>
                <a:cubicBezTo>
                  <a:pt x="1234360" y="3344620"/>
                  <a:pt x="1226617" y="3348865"/>
                  <a:pt x="1220020" y="3354429"/>
                </a:cubicBezTo>
                <a:cubicBezTo>
                  <a:pt x="1213424" y="3359993"/>
                  <a:pt x="1208233" y="3366761"/>
                  <a:pt x="1204447" y="3374734"/>
                </a:cubicBezTo>
                <a:cubicBezTo>
                  <a:pt x="1200661" y="3382708"/>
                  <a:pt x="1198768" y="3391742"/>
                  <a:pt x="1198768" y="3401837"/>
                </a:cubicBezTo>
                <a:cubicBezTo>
                  <a:pt x="1198768" y="3408950"/>
                  <a:pt x="1199629" y="3415288"/>
                  <a:pt x="1201349" y="3420852"/>
                </a:cubicBezTo>
                <a:cubicBezTo>
                  <a:pt x="1203070" y="3426417"/>
                  <a:pt x="1205393" y="3431349"/>
                  <a:pt x="1208319" y="3435651"/>
                </a:cubicBezTo>
                <a:cubicBezTo>
                  <a:pt x="1211244" y="3439954"/>
                  <a:pt x="1214628" y="3443625"/>
                  <a:pt x="1218472" y="3446665"/>
                </a:cubicBezTo>
                <a:cubicBezTo>
                  <a:pt x="1222315" y="3449705"/>
                  <a:pt x="1226301" y="3452171"/>
                  <a:pt x="1230431" y="3454064"/>
                </a:cubicBezTo>
                <a:cubicBezTo>
                  <a:pt x="1234561" y="3455957"/>
                  <a:pt x="1238749" y="3457363"/>
                  <a:pt x="1242993" y="3458280"/>
                </a:cubicBezTo>
                <a:cubicBezTo>
                  <a:pt x="1247238" y="3459198"/>
                  <a:pt x="1251196" y="3459657"/>
                  <a:pt x="1254867" y="3459657"/>
                </a:cubicBezTo>
                <a:cubicBezTo>
                  <a:pt x="1262324" y="3459657"/>
                  <a:pt x="1269207" y="3458969"/>
                  <a:pt x="1275517" y="3457592"/>
                </a:cubicBezTo>
                <a:cubicBezTo>
                  <a:pt x="1281827" y="3456215"/>
                  <a:pt x="1287247" y="3454036"/>
                  <a:pt x="1291779" y="3451053"/>
                </a:cubicBezTo>
                <a:cubicBezTo>
                  <a:pt x="1296310" y="3448070"/>
                  <a:pt x="1299867" y="3444141"/>
                  <a:pt x="1302448" y="3439265"/>
                </a:cubicBezTo>
                <a:cubicBezTo>
                  <a:pt x="1305029" y="3434390"/>
                  <a:pt x="1306320" y="3428396"/>
                  <a:pt x="1306320" y="3421283"/>
                </a:cubicBezTo>
                <a:cubicBezTo>
                  <a:pt x="1306320" y="3417726"/>
                  <a:pt x="1305631" y="3414256"/>
                  <a:pt x="1304255" y="3410872"/>
                </a:cubicBezTo>
                <a:cubicBezTo>
                  <a:pt x="1302878" y="3407487"/>
                  <a:pt x="1300956" y="3404476"/>
                  <a:pt x="1298490" y="3401837"/>
                </a:cubicBezTo>
                <a:cubicBezTo>
                  <a:pt x="1296023" y="3399199"/>
                  <a:pt x="1293069" y="3397077"/>
                  <a:pt x="1289628" y="3395470"/>
                </a:cubicBezTo>
                <a:cubicBezTo>
                  <a:pt x="1286186" y="3393864"/>
                  <a:pt x="1282343" y="3393061"/>
                  <a:pt x="1278098" y="3393061"/>
                </a:cubicBezTo>
                <a:cubicBezTo>
                  <a:pt x="1272362" y="3393061"/>
                  <a:pt x="1267658" y="3394180"/>
                  <a:pt x="1263987" y="3396417"/>
                </a:cubicBezTo>
                <a:cubicBezTo>
                  <a:pt x="1260316" y="3398654"/>
                  <a:pt x="1257419" y="3401264"/>
                  <a:pt x="1255297" y="3404246"/>
                </a:cubicBezTo>
                <a:cubicBezTo>
                  <a:pt x="1253175" y="3407229"/>
                  <a:pt x="1251712" y="3410327"/>
                  <a:pt x="1250909" y="3413539"/>
                </a:cubicBezTo>
                <a:cubicBezTo>
                  <a:pt x="1250106" y="3416751"/>
                  <a:pt x="1249705" y="3419619"/>
                  <a:pt x="1249705" y="3422143"/>
                </a:cubicBezTo>
                <a:cubicBezTo>
                  <a:pt x="1247066" y="3422028"/>
                  <a:pt x="1244743" y="3420365"/>
                  <a:pt x="1242735" y="3417153"/>
                </a:cubicBezTo>
                <a:cubicBezTo>
                  <a:pt x="1240728" y="3413941"/>
                  <a:pt x="1239724" y="3409409"/>
                  <a:pt x="1239724" y="3403558"/>
                </a:cubicBezTo>
                <a:cubicBezTo>
                  <a:pt x="1239724" y="3398855"/>
                  <a:pt x="1240383" y="3394868"/>
                  <a:pt x="1241703" y="3391598"/>
                </a:cubicBezTo>
                <a:cubicBezTo>
                  <a:pt x="1243022" y="3388329"/>
                  <a:pt x="1245058" y="3385432"/>
                  <a:pt x="1247811" y="3382908"/>
                </a:cubicBezTo>
                <a:cubicBezTo>
                  <a:pt x="1250565" y="3380384"/>
                  <a:pt x="1254064" y="3378348"/>
                  <a:pt x="1258308" y="3376799"/>
                </a:cubicBezTo>
                <a:cubicBezTo>
                  <a:pt x="1262553" y="3375251"/>
                  <a:pt x="1267544" y="3374476"/>
                  <a:pt x="1273280" y="3374476"/>
                </a:cubicBezTo>
                <a:cubicBezTo>
                  <a:pt x="1278901" y="3374476"/>
                  <a:pt x="1284437" y="3375652"/>
                  <a:pt x="1289886" y="3378004"/>
                </a:cubicBezTo>
                <a:cubicBezTo>
                  <a:pt x="1295335" y="3380356"/>
                  <a:pt x="1300440" y="3383510"/>
                  <a:pt x="1305201" y="3387468"/>
                </a:cubicBezTo>
                <a:cubicBezTo>
                  <a:pt x="1309962" y="3391426"/>
                  <a:pt x="1314350" y="3395986"/>
                  <a:pt x="1318365" y="3401149"/>
                </a:cubicBezTo>
                <a:cubicBezTo>
                  <a:pt x="1322381" y="3406311"/>
                  <a:pt x="1325822" y="3411675"/>
                  <a:pt x="1328691" y="3417239"/>
                </a:cubicBezTo>
                <a:cubicBezTo>
                  <a:pt x="1331559" y="3422803"/>
                  <a:pt x="1333795" y="3428367"/>
                  <a:pt x="1335401" y="3433931"/>
                </a:cubicBezTo>
                <a:cubicBezTo>
                  <a:pt x="1337008" y="3439495"/>
                  <a:pt x="1337811" y="3444686"/>
                  <a:pt x="1337811" y="3449504"/>
                </a:cubicBezTo>
                <a:lnTo>
                  <a:pt x="1337811" y="3507668"/>
                </a:lnTo>
                <a:lnTo>
                  <a:pt x="1377734" y="3507668"/>
                </a:lnTo>
                <a:lnTo>
                  <a:pt x="1377734" y="3316656"/>
                </a:lnTo>
                <a:lnTo>
                  <a:pt x="1415727" y="3316656"/>
                </a:lnTo>
                <a:lnTo>
                  <a:pt x="1425917" y="3316656"/>
                </a:lnTo>
                <a:lnTo>
                  <a:pt x="1458920" y="3316656"/>
                </a:lnTo>
                <a:cubicBezTo>
                  <a:pt x="1454560" y="3323425"/>
                  <a:pt x="1450975" y="3330222"/>
                  <a:pt x="1448164" y="3337048"/>
                </a:cubicBezTo>
                <a:cubicBezTo>
                  <a:pt x="1445354" y="3343874"/>
                  <a:pt x="1443145" y="3350872"/>
                  <a:pt x="1441539" y="3358042"/>
                </a:cubicBezTo>
                <a:cubicBezTo>
                  <a:pt x="1439933" y="3365212"/>
                  <a:pt x="1438843" y="3372555"/>
                  <a:pt x="1438270" y="3380069"/>
                </a:cubicBezTo>
                <a:cubicBezTo>
                  <a:pt x="1437696" y="3387583"/>
                  <a:pt x="1437409" y="3395470"/>
                  <a:pt x="1437409" y="3403730"/>
                </a:cubicBezTo>
                <a:cubicBezTo>
                  <a:pt x="1437409" y="3413941"/>
                  <a:pt x="1438299" y="3424180"/>
                  <a:pt x="1440077" y="3434447"/>
                </a:cubicBezTo>
                <a:cubicBezTo>
                  <a:pt x="1441855" y="3444715"/>
                  <a:pt x="1444436" y="3454667"/>
                  <a:pt x="1447820" y="3464303"/>
                </a:cubicBezTo>
                <a:cubicBezTo>
                  <a:pt x="1451204" y="3473940"/>
                  <a:pt x="1455392" y="3483003"/>
                  <a:pt x="1460382" y="3491492"/>
                </a:cubicBezTo>
                <a:cubicBezTo>
                  <a:pt x="1465373" y="3499982"/>
                  <a:pt x="1471137" y="3507553"/>
                  <a:pt x="1477677" y="3514207"/>
                </a:cubicBezTo>
                <a:cubicBezTo>
                  <a:pt x="1482495" y="3519025"/>
                  <a:pt x="1487887" y="3523270"/>
                  <a:pt x="1493852" y="3526941"/>
                </a:cubicBezTo>
                <a:cubicBezTo>
                  <a:pt x="1499818" y="3530613"/>
                  <a:pt x="1506070" y="3532448"/>
                  <a:pt x="1512609" y="3532448"/>
                </a:cubicBezTo>
                <a:cubicBezTo>
                  <a:pt x="1516854" y="3532448"/>
                  <a:pt x="1520697" y="3531645"/>
                  <a:pt x="1524139" y="3530039"/>
                </a:cubicBezTo>
                <a:cubicBezTo>
                  <a:pt x="1527581" y="3528433"/>
                  <a:pt x="1530535" y="3526310"/>
                  <a:pt x="1533001" y="3523672"/>
                </a:cubicBezTo>
                <a:cubicBezTo>
                  <a:pt x="1535468" y="3521033"/>
                  <a:pt x="1537389" y="3517936"/>
                  <a:pt x="1538766" y="3514379"/>
                </a:cubicBezTo>
                <a:cubicBezTo>
                  <a:pt x="1540143" y="3510823"/>
                  <a:pt x="1540831" y="3507152"/>
                  <a:pt x="1540831" y="3503366"/>
                </a:cubicBezTo>
                <a:cubicBezTo>
                  <a:pt x="1540831" y="3500039"/>
                  <a:pt x="1540143" y="3496770"/>
                  <a:pt x="1538766" y="3493557"/>
                </a:cubicBezTo>
                <a:cubicBezTo>
                  <a:pt x="1537389" y="3490345"/>
                  <a:pt x="1535468" y="3487448"/>
                  <a:pt x="1533001" y="3484867"/>
                </a:cubicBezTo>
                <a:cubicBezTo>
                  <a:pt x="1530535" y="3482286"/>
                  <a:pt x="1527581" y="3480192"/>
                  <a:pt x="1524139" y="3478586"/>
                </a:cubicBezTo>
                <a:cubicBezTo>
                  <a:pt x="1520697" y="3476980"/>
                  <a:pt x="1516854" y="3476177"/>
                  <a:pt x="1512609" y="3476177"/>
                </a:cubicBezTo>
                <a:cubicBezTo>
                  <a:pt x="1510659" y="3476177"/>
                  <a:pt x="1508737" y="3476378"/>
                  <a:pt x="1506845" y="3476779"/>
                </a:cubicBezTo>
                <a:cubicBezTo>
                  <a:pt x="1504952" y="3477181"/>
                  <a:pt x="1503202" y="3477668"/>
                  <a:pt x="1501596" y="3478242"/>
                </a:cubicBezTo>
                <a:cubicBezTo>
                  <a:pt x="1498499" y="3474456"/>
                  <a:pt x="1495545" y="3469609"/>
                  <a:pt x="1492734" y="3463701"/>
                </a:cubicBezTo>
                <a:cubicBezTo>
                  <a:pt x="1489923" y="3457793"/>
                  <a:pt x="1487457" y="3451426"/>
                  <a:pt x="1485334" y="3444600"/>
                </a:cubicBezTo>
                <a:cubicBezTo>
                  <a:pt x="1483212" y="3437774"/>
                  <a:pt x="1481520" y="3430805"/>
                  <a:pt x="1480258" y="3423692"/>
                </a:cubicBezTo>
                <a:cubicBezTo>
                  <a:pt x="1478996" y="3416579"/>
                  <a:pt x="1478365" y="3409925"/>
                  <a:pt x="1478365" y="3403730"/>
                </a:cubicBezTo>
                <a:cubicBezTo>
                  <a:pt x="1478365" y="3396732"/>
                  <a:pt x="1478938" y="3389017"/>
                  <a:pt x="1480086" y="3380585"/>
                </a:cubicBezTo>
                <a:cubicBezTo>
                  <a:pt x="1481233" y="3372153"/>
                  <a:pt x="1483069" y="3363893"/>
                  <a:pt x="1485592" y="3355805"/>
                </a:cubicBezTo>
                <a:cubicBezTo>
                  <a:pt x="1488116" y="3347717"/>
                  <a:pt x="1491415" y="3340174"/>
                  <a:pt x="1495487" y="3333176"/>
                </a:cubicBezTo>
                <a:cubicBezTo>
                  <a:pt x="1499560" y="3326179"/>
                  <a:pt x="1504521" y="3320672"/>
                  <a:pt x="1510372" y="3316656"/>
                </a:cubicBezTo>
                <a:lnTo>
                  <a:pt x="1530027" y="3316656"/>
                </a:lnTo>
                <a:lnTo>
                  <a:pt x="1543756" y="3316656"/>
                </a:lnTo>
                <a:lnTo>
                  <a:pt x="1626393" y="3316656"/>
                </a:lnTo>
                <a:cubicBezTo>
                  <a:pt x="1615724" y="3333750"/>
                  <a:pt x="1610045" y="3357612"/>
                  <a:pt x="1609357" y="3388243"/>
                </a:cubicBezTo>
                <a:lnTo>
                  <a:pt x="1645839" y="3388243"/>
                </a:lnTo>
                <a:cubicBezTo>
                  <a:pt x="1652263" y="3388243"/>
                  <a:pt x="1657540" y="3389132"/>
                  <a:pt x="1661670" y="3390910"/>
                </a:cubicBezTo>
                <a:cubicBezTo>
                  <a:pt x="1665800" y="3392688"/>
                  <a:pt x="1669070" y="3395155"/>
                  <a:pt x="1671479" y="3398310"/>
                </a:cubicBezTo>
                <a:cubicBezTo>
                  <a:pt x="1673888" y="3401465"/>
                  <a:pt x="1675551" y="3405164"/>
                  <a:pt x="1676469" y="3409409"/>
                </a:cubicBezTo>
                <a:cubicBezTo>
                  <a:pt x="1677387" y="3413654"/>
                  <a:pt x="1677846" y="3418243"/>
                  <a:pt x="1677846" y="3423175"/>
                </a:cubicBezTo>
                <a:cubicBezTo>
                  <a:pt x="1677846" y="3429715"/>
                  <a:pt x="1677014" y="3435422"/>
                  <a:pt x="1675351" y="3440298"/>
                </a:cubicBezTo>
                <a:cubicBezTo>
                  <a:pt x="1673687" y="3445174"/>
                  <a:pt x="1671393" y="3449218"/>
                  <a:pt x="1668467" y="3452430"/>
                </a:cubicBezTo>
                <a:cubicBezTo>
                  <a:pt x="1665542" y="3455642"/>
                  <a:pt x="1662129" y="3458022"/>
                  <a:pt x="1658228" y="3459571"/>
                </a:cubicBezTo>
                <a:cubicBezTo>
                  <a:pt x="1654328" y="3461120"/>
                  <a:pt x="1650083" y="3461894"/>
                  <a:pt x="1645494" y="3461894"/>
                </a:cubicBezTo>
                <a:cubicBezTo>
                  <a:pt x="1636202" y="3461894"/>
                  <a:pt x="1627971" y="3459686"/>
                  <a:pt x="1620800" y="3455269"/>
                </a:cubicBezTo>
                <a:cubicBezTo>
                  <a:pt x="1613630" y="3450852"/>
                  <a:pt x="1607005" y="3443768"/>
                  <a:pt x="1600925" y="3434017"/>
                </a:cubicBezTo>
                <a:cubicBezTo>
                  <a:pt x="1595533" y="3425527"/>
                  <a:pt x="1591087" y="3416407"/>
                  <a:pt x="1587589" y="3406656"/>
                </a:cubicBezTo>
                <a:cubicBezTo>
                  <a:pt x="1584089" y="3396904"/>
                  <a:pt x="1581537" y="3386522"/>
                  <a:pt x="1579931" y="3375509"/>
                </a:cubicBezTo>
                <a:lnTo>
                  <a:pt x="1542245" y="3382564"/>
                </a:lnTo>
                <a:cubicBezTo>
                  <a:pt x="1545342" y="3398969"/>
                  <a:pt x="1549472" y="3413625"/>
                  <a:pt x="1554635" y="3426531"/>
                </a:cubicBezTo>
                <a:cubicBezTo>
                  <a:pt x="1559797" y="3439437"/>
                  <a:pt x="1565878" y="3450824"/>
                  <a:pt x="1572875" y="3460689"/>
                </a:cubicBezTo>
                <a:cubicBezTo>
                  <a:pt x="1577350" y="3467114"/>
                  <a:pt x="1582369" y="3472707"/>
                  <a:pt x="1587933" y="3477468"/>
                </a:cubicBezTo>
                <a:cubicBezTo>
                  <a:pt x="1593497" y="3482229"/>
                  <a:pt x="1599405" y="3486215"/>
                  <a:pt x="1605657" y="3489427"/>
                </a:cubicBezTo>
                <a:cubicBezTo>
                  <a:pt x="1611910" y="3492640"/>
                  <a:pt x="1618391" y="3495049"/>
                  <a:pt x="1625103" y="3496655"/>
                </a:cubicBezTo>
                <a:cubicBezTo>
                  <a:pt x="1631814" y="3498261"/>
                  <a:pt x="1638611" y="3499064"/>
                  <a:pt x="1645494" y="3499064"/>
                </a:cubicBezTo>
                <a:cubicBezTo>
                  <a:pt x="1655131" y="3499064"/>
                  <a:pt x="1664395" y="3497429"/>
                  <a:pt x="1673285" y="3494160"/>
                </a:cubicBezTo>
                <a:cubicBezTo>
                  <a:pt x="1682176" y="3490890"/>
                  <a:pt x="1689978" y="3486043"/>
                  <a:pt x="1696689" y="3479619"/>
                </a:cubicBezTo>
                <a:cubicBezTo>
                  <a:pt x="1703400" y="3473194"/>
                  <a:pt x="1708763" y="3465250"/>
                  <a:pt x="1712779" y="3455785"/>
                </a:cubicBezTo>
                <a:cubicBezTo>
                  <a:pt x="1716794" y="3446321"/>
                  <a:pt x="1718801" y="3435451"/>
                  <a:pt x="1718801" y="3423175"/>
                </a:cubicBezTo>
                <a:cubicBezTo>
                  <a:pt x="1718801" y="3412851"/>
                  <a:pt x="1717253" y="3403329"/>
                  <a:pt x="1714155" y="3394610"/>
                </a:cubicBezTo>
                <a:cubicBezTo>
                  <a:pt x="1711058" y="3385891"/>
                  <a:pt x="1706670" y="3378406"/>
                  <a:pt x="1700991" y="3372153"/>
                </a:cubicBezTo>
                <a:cubicBezTo>
                  <a:pt x="1695312" y="3365901"/>
                  <a:pt x="1688458" y="3360996"/>
                  <a:pt x="1680427" y="3357440"/>
                </a:cubicBezTo>
                <a:cubicBezTo>
                  <a:pt x="1672397" y="3353884"/>
                  <a:pt x="1663505" y="3352105"/>
                  <a:pt x="1653754" y="3352105"/>
                </a:cubicBezTo>
                <a:lnTo>
                  <a:pt x="1651001" y="3352105"/>
                </a:lnTo>
                <a:cubicBezTo>
                  <a:pt x="1651575" y="3348549"/>
                  <a:pt x="1652549" y="3345050"/>
                  <a:pt x="1653926" y="3341608"/>
                </a:cubicBezTo>
                <a:cubicBezTo>
                  <a:pt x="1655303" y="3338167"/>
                  <a:pt x="1656909" y="3334926"/>
                  <a:pt x="1658745" y="3331886"/>
                </a:cubicBezTo>
                <a:cubicBezTo>
                  <a:pt x="1660580" y="3328846"/>
                  <a:pt x="1662617" y="3326035"/>
                  <a:pt x="1664854" y="3323454"/>
                </a:cubicBezTo>
                <a:cubicBezTo>
                  <a:pt x="1667091" y="3320872"/>
                  <a:pt x="1669356" y="3318607"/>
                  <a:pt x="1671651" y="3316656"/>
                </a:cubicBezTo>
                <a:lnTo>
                  <a:pt x="1696947" y="3316656"/>
                </a:lnTo>
                <a:cubicBezTo>
                  <a:pt x="1698094" y="3323196"/>
                  <a:pt x="1700188" y="3330165"/>
                  <a:pt x="1703228" y="3337564"/>
                </a:cubicBezTo>
                <a:cubicBezTo>
                  <a:pt x="1706268" y="3344964"/>
                  <a:pt x="1709997" y="3352019"/>
                  <a:pt x="1714413" y="3358731"/>
                </a:cubicBezTo>
                <a:cubicBezTo>
                  <a:pt x="1718830" y="3365442"/>
                  <a:pt x="1723763" y="3371522"/>
                  <a:pt x="1729213" y="3376971"/>
                </a:cubicBezTo>
                <a:cubicBezTo>
                  <a:pt x="1734662" y="3382421"/>
                  <a:pt x="1740484" y="3386522"/>
                  <a:pt x="1746679" y="3389275"/>
                </a:cubicBezTo>
                <a:lnTo>
                  <a:pt x="1746679" y="3507668"/>
                </a:lnTo>
                <a:lnTo>
                  <a:pt x="1786602" y="3507668"/>
                </a:lnTo>
                <a:lnTo>
                  <a:pt x="1786602" y="3358989"/>
                </a:lnTo>
                <a:lnTo>
                  <a:pt x="1770770" y="3358989"/>
                </a:lnTo>
                <a:cubicBezTo>
                  <a:pt x="1766755" y="3358989"/>
                  <a:pt x="1762912" y="3357670"/>
                  <a:pt x="1759241" y="3355031"/>
                </a:cubicBezTo>
                <a:cubicBezTo>
                  <a:pt x="1755570" y="3352392"/>
                  <a:pt x="1752272" y="3349037"/>
                  <a:pt x="1749346" y="3344964"/>
                </a:cubicBezTo>
                <a:cubicBezTo>
                  <a:pt x="1746421" y="3340892"/>
                  <a:pt x="1743897" y="3336360"/>
                  <a:pt x="1741774" y="3331369"/>
                </a:cubicBezTo>
                <a:cubicBezTo>
                  <a:pt x="1739652" y="3326379"/>
                  <a:pt x="1738075" y="3321475"/>
                  <a:pt x="1737042" y="3316656"/>
                </a:cubicBezTo>
                <a:lnTo>
                  <a:pt x="1815777" y="3316656"/>
                </a:lnTo>
                <a:lnTo>
                  <a:pt x="1826181" y="3316656"/>
                </a:lnTo>
                <a:lnTo>
                  <a:pt x="1968414" y="3316656"/>
                </a:lnTo>
                <a:lnTo>
                  <a:pt x="1968414" y="3335069"/>
                </a:lnTo>
                <a:cubicBezTo>
                  <a:pt x="1959236" y="3335299"/>
                  <a:pt x="1949887" y="3335958"/>
                  <a:pt x="1940364" y="3337048"/>
                </a:cubicBezTo>
                <a:cubicBezTo>
                  <a:pt x="1930843" y="3338138"/>
                  <a:pt x="1921521" y="3339945"/>
                  <a:pt x="1912401" y="3342469"/>
                </a:cubicBezTo>
                <a:cubicBezTo>
                  <a:pt x="1903281" y="3344993"/>
                  <a:pt x="1894562" y="3348377"/>
                  <a:pt x="1886245" y="3352622"/>
                </a:cubicBezTo>
                <a:cubicBezTo>
                  <a:pt x="1877927" y="3356866"/>
                  <a:pt x="1870385" y="3362144"/>
                  <a:pt x="1863616" y="3368453"/>
                </a:cubicBezTo>
                <a:cubicBezTo>
                  <a:pt x="1856847" y="3374763"/>
                  <a:pt x="1851054" y="3382306"/>
                  <a:pt x="1846236" y="3391082"/>
                </a:cubicBezTo>
                <a:cubicBezTo>
                  <a:pt x="1841417" y="3399858"/>
                  <a:pt x="1837976" y="3410097"/>
                  <a:pt x="1835911" y="3421799"/>
                </a:cubicBezTo>
                <a:cubicBezTo>
                  <a:pt x="1842679" y="3422373"/>
                  <a:pt x="1850079" y="3423405"/>
                  <a:pt x="1858109" y="3424896"/>
                </a:cubicBezTo>
                <a:cubicBezTo>
                  <a:pt x="1866140" y="3426388"/>
                  <a:pt x="1874342" y="3428338"/>
                  <a:pt x="1882717" y="3430747"/>
                </a:cubicBezTo>
                <a:cubicBezTo>
                  <a:pt x="1891091" y="3433156"/>
                  <a:pt x="1899466" y="3436024"/>
                  <a:pt x="1907841" y="3439351"/>
                </a:cubicBezTo>
                <a:cubicBezTo>
                  <a:pt x="1916216" y="3442678"/>
                  <a:pt x="1924189" y="3446464"/>
                  <a:pt x="1931761" y="3450709"/>
                </a:cubicBezTo>
                <a:cubicBezTo>
                  <a:pt x="1939332" y="3454953"/>
                  <a:pt x="1946273" y="3459600"/>
                  <a:pt x="1952583" y="3464647"/>
                </a:cubicBezTo>
                <a:cubicBezTo>
                  <a:pt x="1958892" y="3469695"/>
                  <a:pt x="1964169" y="3475144"/>
                  <a:pt x="1968414" y="3480995"/>
                </a:cubicBezTo>
                <a:lnTo>
                  <a:pt x="1968414" y="3507668"/>
                </a:lnTo>
                <a:lnTo>
                  <a:pt x="2008337" y="3507668"/>
                </a:lnTo>
                <a:lnTo>
                  <a:pt x="2008337" y="3316656"/>
                </a:lnTo>
                <a:lnTo>
                  <a:pt x="2056520" y="3316656"/>
                </a:lnTo>
                <a:lnTo>
                  <a:pt x="2056520" y="3280519"/>
                </a:lnTo>
                <a:lnTo>
                  <a:pt x="1826181" y="3280519"/>
                </a:lnTo>
                <a:lnTo>
                  <a:pt x="1815777" y="3280519"/>
                </a:lnTo>
                <a:lnTo>
                  <a:pt x="1543756" y="3280519"/>
                </a:lnTo>
                <a:lnTo>
                  <a:pt x="1530027" y="3280519"/>
                </a:lnTo>
                <a:lnTo>
                  <a:pt x="1425917" y="3280519"/>
                </a:lnTo>
                <a:lnTo>
                  <a:pt x="1415727" y="3280519"/>
                </a:lnTo>
                <a:lnTo>
                  <a:pt x="1192252" y="3280519"/>
                </a:lnTo>
                <a:lnTo>
                  <a:pt x="1177602" y="3280519"/>
                </a:lnTo>
                <a:lnTo>
                  <a:pt x="1154394" y="3280519"/>
                </a:lnTo>
                <a:cubicBezTo>
                  <a:pt x="1148084" y="3280519"/>
                  <a:pt x="1143266" y="3278110"/>
                  <a:pt x="1139939" y="3273292"/>
                </a:cubicBezTo>
                <a:cubicBezTo>
                  <a:pt x="1136612" y="3268473"/>
                  <a:pt x="1134949" y="3261934"/>
                  <a:pt x="1134949" y="3253674"/>
                </a:cubicBezTo>
                <a:cubicBezTo>
                  <a:pt x="1134949" y="3248168"/>
                  <a:pt x="1136268" y="3243407"/>
                  <a:pt x="1138907" y="3239391"/>
                </a:cubicBezTo>
                <a:cubicBezTo>
                  <a:pt x="1141545" y="3235376"/>
                  <a:pt x="1145188" y="3232078"/>
                  <a:pt x="1149834" y="3229497"/>
                </a:cubicBezTo>
                <a:cubicBezTo>
                  <a:pt x="1154480" y="3226915"/>
                  <a:pt x="1159958" y="3225022"/>
                  <a:pt x="1166268" y="3223818"/>
                </a:cubicBezTo>
                <a:cubicBezTo>
                  <a:pt x="1172578" y="3222613"/>
                  <a:pt x="1179403" y="3222011"/>
                  <a:pt x="1186746" y="3222011"/>
                </a:cubicBezTo>
                <a:cubicBezTo>
                  <a:pt x="1195235" y="3222011"/>
                  <a:pt x="1203868" y="3222785"/>
                  <a:pt x="1212644" y="3224334"/>
                </a:cubicBezTo>
                <a:cubicBezTo>
                  <a:pt x="1221420" y="3225883"/>
                  <a:pt x="1230197" y="3228321"/>
                  <a:pt x="1238973" y="3231648"/>
                </a:cubicBezTo>
                <a:cubicBezTo>
                  <a:pt x="1247749" y="3234975"/>
                  <a:pt x="1256439" y="3239363"/>
                  <a:pt x="1265043" y="3244812"/>
                </a:cubicBezTo>
                <a:cubicBezTo>
                  <a:pt x="1273647" y="3250261"/>
                  <a:pt x="1282079" y="3256829"/>
                  <a:pt x="1290339" y="3264515"/>
                </a:cubicBezTo>
                <a:lnTo>
                  <a:pt x="1315635" y="3237154"/>
                </a:lnTo>
                <a:cubicBezTo>
                  <a:pt x="1304622" y="3227403"/>
                  <a:pt x="1293953" y="3219229"/>
                  <a:pt x="1283628" y="3212633"/>
                </a:cubicBezTo>
                <a:cubicBezTo>
                  <a:pt x="1273303" y="3206036"/>
                  <a:pt x="1262949" y="3200759"/>
                  <a:pt x="1252567" y="3196801"/>
                </a:cubicBezTo>
                <a:cubicBezTo>
                  <a:pt x="1242185" y="3192843"/>
                  <a:pt x="1231544" y="3190032"/>
                  <a:pt x="1220646" y="3188369"/>
                </a:cubicBezTo>
                <a:cubicBezTo>
                  <a:pt x="1209747" y="3186706"/>
                  <a:pt x="1198218" y="3185874"/>
                  <a:pt x="1186057" y="3185874"/>
                </a:cubicBezTo>
                <a:close/>
                <a:moveTo>
                  <a:pt x="880955" y="3168665"/>
                </a:moveTo>
                <a:cubicBezTo>
                  <a:pt x="868335" y="3168665"/>
                  <a:pt x="856921" y="3169899"/>
                  <a:pt x="846711" y="3172365"/>
                </a:cubicBezTo>
                <a:cubicBezTo>
                  <a:pt x="836500" y="3174832"/>
                  <a:pt x="827839" y="3178761"/>
                  <a:pt x="820726" y="3184153"/>
                </a:cubicBezTo>
                <a:cubicBezTo>
                  <a:pt x="813613" y="3189545"/>
                  <a:pt x="808135" y="3196457"/>
                  <a:pt x="804292" y="3204889"/>
                </a:cubicBezTo>
                <a:cubicBezTo>
                  <a:pt x="800449" y="3213321"/>
                  <a:pt x="798527" y="3223503"/>
                  <a:pt x="798527" y="3235433"/>
                </a:cubicBezTo>
                <a:cubicBezTo>
                  <a:pt x="798527" y="3238761"/>
                  <a:pt x="798929" y="3242432"/>
                  <a:pt x="799732" y="3246447"/>
                </a:cubicBezTo>
                <a:cubicBezTo>
                  <a:pt x="800535" y="3250462"/>
                  <a:pt x="801568" y="3254506"/>
                  <a:pt x="802830" y="3258579"/>
                </a:cubicBezTo>
                <a:cubicBezTo>
                  <a:pt x="804091" y="3262651"/>
                  <a:pt x="805525" y="3266609"/>
                  <a:pt x="807132" y="3270452"/>
                </a:cubicBezTo>
                <a:cubicBezTo>
                  <a:pt x="808738" y="3274296"/>
                  <a:pt x="810344" y="3277651"/>
                  <a:pt x="811950" y="3280519"/>
                </a:cubicBezTo>
                <a:lnTo>
                  <a:pt x="734131" y="3280519"/>
                </a:lnTo>
                <a:lnTo>
                  <a:pt x="720402" y="3280519"/>
                </a:lnTo>
                <a:lnTo>
                  <a:pt x="622245" y="3280519"/>
                </a:lnTo>
                <a:lnTo>
                  <a:pt x="606102" y="3280519"/>
                </a:lnTo>
                <a:lnTo>
                  <a:pt x="577848" y="3280519"/>
                </a:lnTo>
                <a:cubicBezTo>
                  <a:pt x="577618" y="3271341"/>
                  <a:pt x="575439" y="3262795"/>
                  <a:pt x="571309" y="3254879"/>
                </a:cubicBezTo>
                <a:cubicBezTo>
                  <a:pt x="567179" y="3246963"/>
                  <a:pt x="561357" y="3240080"/>
                  <a:pt x="553842" y="3234229"/>
                </a:cubicBezTo>
                <a:cubicBezTo>
                  <a:pt x="546328" y="3228378"/>
                  <a:pt x="537380" y="3223789"/>
                  <a:pt x="526998" y="3220462"/>
                </a:cubicBezTo>
                <a:cubicBezTo>
                  <a:pt x="516615" y="3217135"/>
                  <a:pt x="505114" y="3215472"/>
                  <a:pt x="492495" y="3215472"/>
                </a:cubicBezTo>
                <a:cubicBezTo>
                  <a:pt x="478958" y="3215472"/>
                  <a:pt x="467256" y="3215243"/>
                  <a:pt x="457390" y="3214784"/>
                </a:cubicBezTo>
                <a:cubicBezTo>
                  <a:pt x="447524" y="3214325"/>
                  <a:pt x="438691" y="3213120"/>
                  <a:pt x="430889" y="3211170"/>
                </a:cubicBezTo>
                <a:cubicBezTo>
                  <a:pt x="423088" y="3209220"/>
                  <a:pt x="416004" y="3206265"/>
                  <a:pt x="409637" y="3202308"/>
                </a:cubicBezTo>
                <a:cubicBezTo>
                  <a:pt x="403270" y="3198350"/>
                  <a:pt x="396875" y="3192872"/>
                  <a:pt x="390450" y="3185874"/>
                </a:cubicBezTo>
                <a:lnTo>
                  <a:pt x="364810" y="3210998"/>
                </a:lnTo>
                <a:cubicBezTo>
                  <a:pt x="368825" y="3217308"/>
                  <a:pt x="373557" y="3222671"/>
                  <a:pt x="379007" y="3227087"/>
                </a:cubicBezTo>
                <a:cubicBezTo>
                  <a:pt x="384456" y="3231504"/>
                  <a:pt x="390335" y="3235175"/>
                  <a:pt x="396645" y="3238101"/>
                </a:cubicBezTo>
                <a:cubicBezTo>
                  <a:pt x="402955" y="3241026"/>
                  <a:pt x="409609" y="3243292"/>
                  <a:pt x="416607" y="3244898"/>
                </a:cubicBezTo>
                <a:cubicBezTo>
                  <a:pt x="423605" y="3246504"/>
                  <a:pt x="430689" y="3247709"/>
                  <a:pt x="437859" y="3248512"/>
                </a:cubicBezTo>
                <a:cubicBezTo>
                  <a:pt x="445029" y="3249315"/>
                  <a:pt x="452141" y="3249802"/>
                  <a:pt x="459197" y="3249974"/>
                </a:cubicBezTo>
                <a:cubicBezTo>
                  <a:pt x="466252" y="3250147"/>
                  <a:pt x="472992" y="3250233"/>
                  <a:pt x="479417" y="3250233"/>
                </a:cubicBezTo>
                <a:cubicBezTo>
                  <a:pt x="485153" y="3250233"/>
                  <a:pt x="491319" y="3250720"/>
                  <a:pt x="497916" y="3251695"/>
                </a:cubicBezTo>
                <a:cubicBezTo>
                  <a:pt x="504512" y="3252670"/>
                  <a:pt x="510678" y="3254334"/>
                  <a:pt x="516414" y="3256686"/>
                </a:cubicBezTo>
                <a:cubicBezTo>
                  <a:pt x="522151" y="3259038"/>
                  <a:pt x="526998" y="3262164"/>
                  <a:pt x="530955" y="3266064"/>
                </a:cubicBezTo>
                <a:cubicBezTo>
                  <a:pt x="534913" y="3269965"/>
                  <a:pt x="537179" y="3274783"/>
                  <a:pt x="537753" y="3280519"/>
                </a:cubicBezTo>
                <a:lnTo>
                  <a:pt x="329877" y="3280519"/>
                </a:lnTo>
                <a:lnTo>
                  <a:pt x="329877" y="3316656"/>
                </a:lnTo>
                <a:lnTo>
                  <a:pt x="435019" y="3316656"/>
                </a:lnTo>
                <a:lnTo>
                  <a:pt x="435019" y="3366388"/>
                </a:lnTo>
                <a:cubicBezTo>
                  <a:pt x="435019" y="3374419"/>
                  <a:pt x="436081" y="3382019"/>
                  <a:pt x="438203" y="3389189"/>
                </a:cubicBezTo>
                <a:cubicBezTo>
                  <a:pt x="440325" y="3396359"/>
                  <a:pt x="443710" y="3402669"/>
                  <a:pt x="448356" y="3408118"/>
                </a:cubicBezTo>
                <a:cubicBezTo>
                  <a:pt x="453002" y="3413568"/>
                  <a:pt x="458939" y="3417870"/>
                  <a:pt x="466166" y="3421024"/>
                </a:cubicBezTo>
                <a:cubicBezTo>
                  <a:pt x="473394" y="3424180"/>
                  <a:pt x="482113" y="3425757"/>
                  <a:pt x="492323" y="3425757"/>
                </a:cubicBezTo>
                <a:cubicBezTo>
                  <a:pt x="495765" y="3425757"/>
                  <a:pt x="499579" y="3425527"/>
                  <a:pt x="503766" y="3425068"/>
                </a:cubicBezTo>
                <a:cubicBezTo>
                  <a:pt x="507954" y="3424610"/>
                  <a:pt x="512170" y="3423749"/>
                  <a:pt x="516414" y="3422487"/>
                </a:cubicBezTo>
                <a:cubicBezTo>
                  <a:pt x="520659" y="3421225"/>
                  <a:pt x="524674" y="3419476"/>
                  <a:pt x="528460" y="3417239"/>
                </a:cubicBezTo>
                <a:cubicBezTo>
                  <a:pt x="532246" y="3415002"/>
                  <a:pt x="535516" y="3412048"/>
                  <a:pt x="538269" y="3408376"/>
                </a:cubicBezTo>
                <a:cubicBezTo>
                  <a:pt x="539072" y="3409409"/>
                  <a:pt x="539732" y="3410900"/>
                  <a:pt x="540248" y="3412851"/>
                </a:cubicBezTo>
                <a:cubicBezTo>
                  <a:pt x="540764" y="3414801"/>
                  <a:pt x="541194" y="3416866"/>
                  <a:pt x="541538" y="3419046"/>
                </a:cubicBezTo>
                <a:cubicBezTo>
                  <a:pt x="541883" y="3421225"/>
                  <a:pt x="542141" y="3423376"/>
                  <a:pt x="542313" y="3425499"/>
                </a:cubicBezTo>
                <a:cubicBezTo>
                  <a:pt x="542485" y="3427621"/>
                  <a:pt x="542571" y="3429370"/>
                  <a:pt x="542571" y="3430747"/>
                </a:cubicBezTo>
                <a:cubicBezTo>
                  <a:pt x="542571" y="3439237"/>
                  <a:pt x="541080" y="3446493"/>
                  <a:pt x="538097" y="3452516"/>
                </a:cubicBezTo>
                <a:cubicBezTo>
                  <a:pt x="535114" y="3458538"/>
                  <a:pt x="530927" y="3463472"/>
                  <a:pt x="525535" y="3467315"/>
                </a:cubicBezTo>
                <a:cubicBezTo>
                  <a:pt x="520143" y="3471158"/>
                  <a:pt x="513719" y="3473969"/>
                  <a:pt x="506262" y="3475747"/>
                </a:cubicBezTo>
                <a:cubicBezTo>
                  <a:pt x="498805" y="3477525"/>
                  <a:pt x="490602" y="3478414"/>
                  <a:pt x="481654" y="3478414"/>
                </a:cubicBezTo>
                <a:cubicBezTo>
                  <a:pt x="469608" y="3478414"/>
                  <a:pt x="458451" y="3476234"/>
                  <a:pt x="448184" y="3471875"/>
                </a:cubicBezTo>
                <a:cubicBezTo>
                  <a:pt x="437916" y="3467516"/>
                  <a:pt x="428738" y="3460919"/>
                  <a:pt x="420650" y="3452085"/>
                </a:cubicBezTo>
                <a:cubicBezTo>
                  <a:pt x="412563" y="3443252"/>
                  <a:pt x="405708" y="3432181"/>
                  <a:pt x="400087" y="3418873"/>
                </a:cubicBezTo>
                <a:cubicBezTo>
                  <a:pt x="394465" y="3405566"/>
                  <a:pt x="390221" y="3389964"/>
                  <a:pt x="387352" y="3372067"/>
                </a:cubicBezTo>
                <a:lnTo>
                  <a:pt x="350011" y="3376713"/>
                </a:lnTo>
                <a:cubicBezTo>
                  <a:pt x="352879" y="3398051"/>
                  <a:pt x="357926" y="3417210"/>
                  <a:pt x="365154" y="3434189"/>
                </a:cubicBezTo>
                <a:cubicBezTo>
                  <a:pt x="372381" y="3451168"/>
                  <a:pt x="381559" y="3465594"/>
                  <a:pt x="392687" y="3477468"/>
                </a:cubicBezTo>
                <a:cubicBezTo>
                  <a:pt x="403815" y="3489341"/>
                  <a:pt x="416836" y="3498433"/>
                  <a:pt x="431750" y="3504743"/>
                </a:cubicBezTo>
                <a:cubicBezTo>
                  <a:pt x="446664" y="3511052"/>
                  <a:pt x="463298" y="3514207"/>
                  <a:pt x="481654" y="3514207"/>
                </a:cubicBezTo>
                <a:cubicBezTo>
                  <a:pt x="497371" y="3514207"/>
                  <a:pt x="511481" y="3512142"/>
                  <a:pt x="523986" y="3508012"/>
                </a:cubicBezTo>
                <a:cubicBezTo>
                  <a:pt x="536491" y="3503882"/>
                  <a:pt x="547074" y="3498003"/>
                  <a:pt x="555735" y="3490374"/>
                </a:cubicBezTo>
                <a:cubicBezTo>
                  <a:pt x="564397" y="3482745"/>
                  <a:pt x="571051" y="3473538"/>
                  <a:pt x="575697" y="3462754"/>
                </a:cubicBezTo>
                <a:cubicBezTo>
                  <a:pt x="580343" y="3451971"/>
                  <a:pt x="582666" y="3439867"/>
                  <a:pt x="582666" y="3426445"/>
                </a:cubicBezTo>
                <a:cubicBezTo>
                  <a:pt x="582666" y="3415776"/>
                  <a:pt x="580487" y="3404189"/>
                  <a:pt x="576127" y="3391684"/>
                </a:cubicBezTo>
                <a:cubicBezTo>
                  <a:pt x="571768" y="3379180"/>
                  <a:pt x="564196" y="3365700"/>
                  <a:pt x="553412" y="3351245"/>
                </a:cubicBezTo>
                <a:lnTo>
                  <a:pt x="522093" y="3360537"/>
                </a:lnTo>
                <a:cubicBezTo>
                  <a:pt x="522093" y="3366044"/>
                  <a:pt x="521376" y="3370690"/>
                  <a:pt x="519942" y="3374476"/>
                </a:cubicBezTo>
                <a:cubicBezTo>
                  <a:pt x="518508" y="3378262"/>
                  <a:pt x="516558" y="3381302"/>
                  <a:pt x="514091" y="3383597"/>
                </a:cubicBezTo>
                <a:cubicBezTo>
                  <a:pt x="511625" y="3385891"/>
                  <a:pt x="508671" y="3387554"/>
                  <a:pt x="505229" y="3388587"/>
                </a:cubicBezTo>
                <a:cubicBezTo>
                  <a:pt x="501787" y="3389619"/>
                  <a:pt x="498059" y="3390136"/>
                  <a:pt x="494044" y="3390136"/>
                </a:cubicBezTo>
                <a:cubicBezTo>
                  <a:pt x="487849" y="3390136"/>
                  <a:pt x="483116" y="3388558"/>
                  <a:pt x="479847" y="3385403"/>
                </a:cubicBezTo>
                <a:cubicBezTo>
                  <a:pt x="476578" y="3382249"/>
                  <a:pt x="474943" y="3377746"/>
                  <a:pt x="474943" y="3371895"/>
                </a:cubicBezTo>
                <a:lnTo>
                  <a:pt x="474943" y="3316656"/>
                </a:lnTo>
                <a:lnTo>
                  <a:pt x="606102" y="3316656"/>
                </a:lnTo>
                <a:lnTo>
                  <a:pt x="622245" y="3316656"/>
                </a:lnTo>
                <a:lnTo>
                  <a:pt x="649295" y="3316656"/>
                </a:lnTo>
                <a:cubicBezTo>
                  <a:pt x="644935" y="3323425"/>
                  <a:pt x="641350" y="3330222"/>
                  <a:pt x="638540" y="3337048"/>
                </a:cubicBezTo>
                <a:cubicBezTo>
                  <a:pt x="635729" y="3343874"/>
                  <a:pt x="633520" y="3350872"/>
                  <a:pt x="631914" y="3358042"/>
                </a:cubicBezTo>
                <a:cubicBezTo>
                  <a:pt x="630308" y="3365212"/>
                  <a:pt x="629219" y="3372555"/>
                  <a:pt x="628645" y="3380069"/>
                </a:cubicBezTo>
                <a:cubicBezTo>
                  <a:pt x="628071" y="3387583"/>
                  <a:pt x="627784" y="3395470"/>
                  <a:pt x="627784" y="3403730"/>
                </a:cubicBezTo>
                <a:cubicBezTo>
                  <a:pt x="627784" y="3413941"/>
                  <a:pt x="628674" y="3424180"/>
                  <a:pt x="630452" y="3434447"/>
                </a:cubicBezTo>
                <a:cubicBezTo>
                  <a:pt x="632230" y="3444715"/>
                  <a:pt x="634811" y="3454667"/>
                  <a:pt x="638195" y="3464303"/>
                </a:cubicBezTo>
                <a:cubicBezTo>
                  <a:pt x="641580" y="3473940"/>
                  <a:pt x="645767" y="3483003"/>
                  <a:pt x="650757" y="3491492"/>
                </a:cubicBezTo>
                <a:cubicBezTo>
                  <a:pt x="655748" y="3499982"/>
                  <a:pt x="661513" y="3507553"/>
                  <a:pt x="668052" y="3514207"/>
                </a:cubicBezTo>
                <a:cubicBezTo>
                  <a:pt x="672870" y="3519025"/>
                  <a:pt x="678262" y="3523270"/>
                  <a:pt x="684228" y="3526941"/>
                </a:cubicBezTo>
                <a:cubicBezTo>
                  <a:pt x="690193" y="3530613"/>
                  <a:pt x="696445" y="3532448"/>
                  <a:pt x="702985" y="3532448"/>
                </a:cubicBezTo>
                <a:cubicBezTo>
                  <a:pt x="707229" y="3532448"/>
                  <a:pt x="711072" y="3531645"/>
                  <a:pt x="714514" y="3530039"/>
                </a:cubicBezTo>
                <a:cubicBezTo>
                  <a:pt x="717956" y="3528433"/>
                  <a:pt x="720910" y="3526310"/>
                  <a:pt x="723376" y="3523672"/>
                </a:cubicBezTo>
                <a:cubicBezTo>
                  <a:pt x="725843" y="3521033"/>
                  <a:pt x="727764" y="3517936"/>
                  <a:pt x="729141" y="3514379"/>
                </a:cubicBezTo>
                <a:cubicBezTo>
                  <a:pt x="730518" y="3510823"/>
                  <a:pt x="731206" y="3507152"/>
                  <a:pt x="731206" y="3503366"/>
                </a:cubicBezTo>
                <a:cubicBezTo>
                  <a:pt x="731206" y="3500039"/>
                  <a:pt x="730518" y="3496770"/>
                  <a:pt x="729141" y="3493557"/>
                </a:cubicBezTo>
                <a:cubicBezTo>
                  <a:pt x="727764" y="3490345"/>
                  <a:pt x="725843" y="3487448"/>
                  <a:pt x="723376" y="3484867"/>
                </a:cubicBezTo>
                <a:cubicBezTo>
                  <a:pt x="720910" y="3482286"/>
                  <a:pt x="717956" y="3480192"/>
                  <a:pt x="714514" y="3478586"/>
                </a:cubicBezTo>
                <a:cubicBezTo>
                  <a:pt x="711072" y="3476980"/>
                  <a:pt x="707229" y="3476177"/>
                  <a:pt x="702985" y="3476177"/>
                </a:cubicBezTo>
                <a:cubicBezTo>
                  <a:pt x="701034" y="3476177"/>
                  <a:pt x="699112" y="3476378"/>
                  <a:pt x="697220" y="3476779"/>
                </a:cubicBezTo>
                <a:cubicBezTo>
                  <a:pt x="695327" y="3477181"/>
                  <a:pt x="693577" y="3477668"/>
                  <a:pt x="691971" y="3478242"/>
                </a:cubicBezTo>
                <a:cubicBezTo>
                  <a:pt x="688874" y="3474456"/>
                  <a:pt x="685920" y="3469609"/>
                  <a:pt x="683109" y="3463701"/>
                </a:cubicBezTo>
                <a:cubicBezTo>
                  <a:pt x="680298" y="3457793"/>
                  <a:pt x="677832" y="3451426"/>
                  <a:pt x="675709" y="3444600"/>
                </a:cubicBezTo>
                <a:cubicBezTo>
                  <a:pt x="673587" y="3437774"/>
                  <a:pt x="671895" y="3430805"/>
                  <a:pt x="670633" y="3423692"/>
                </a:cubicBezTo>
                <a:cubicBezTo>
                  <a:pt x="669371" y="3416579"/>
                  <a:pt x="668740" y="3409925"/>
                  <a:pt x="668740" y="3403730"/>
                </a:cubicBezTo>
                <a:cubicBezTo>
                  <a:pt x="668740" y="3396732"/>
                  <a:pt x="669313" y="3389017"/>
                  <a:pt x="670461" y="3380585"/>
                </a:cubicBezTo>
                <a:cubicBezTo>
                  <a:pt x="671608" y="3372153"/>
                  <a:pt x="673444" y="3363893"/>
                  <a:pt x="675968" y="3355805"/>
                </a:cubicBezTo>
                <a:cubicBezTo>
                  <a:pt x="678491" y="3347717"/>
                  <a:pt x="681790" y="3340174"/>
                  <a:pt x="685862" y="3333176"/>
                </a:cubicBezTo>
                <a:cubicBezTo>
                  <a:pt x="689935" y="3326179"/>
                  <a:pt x="694896" y="3320672"/>
                  <a:pt x="700747" y="3316656"/>
                </a:cubicBezTo>
                <a:lnTo>
                  <a:pt x="720402" y="3316656"/>
                </a:lnTo>
                <a:lnTo>
                  <a:pt x="734131" y="3316656"/>
                </a:lnTo>
                <a:lnTo>
                  <a:pt x="827265" y="3316656"/>
                </a:lnTo>
                <a:cubicBezTo>
                  <a:pt x="827954" y="3321704"/>
                  <a:pt x="828298" y="3326867"/>
                  <a:pt x="828298" y="3332144"/>
                </a:cubicBezTo>
                <a:cubicBezTo>
                  <a:pt x="828298" y="3342584"/>
                  <a:pt x="827179" y="3351589"/>
                  <a:pt x="824942" y="3359161"/>
                </a:cubicBezTo>
                <a:cubicBezTo>
                  <a:pt x="822705" y="3366732"/>
                  <a:pt x="818719" y="3373071"/>
                  <a:pt x="812982" y="3378176"/>
                </a:cubicBezTo>
                <a:cubicBezTo>
                  <a:pt x="807246" y="3383281"/>
                  <a:pt x="799416" y="3387210"/>
                  <a:pt x="789493" y="3389964"/>
                </a:cubicBezTo>
                <a:cubicBezTo>
                  <a:pt x="779570" y="3392717"/>
                  <a:pt x="766922" y="3394438"/>
                  <a:pt x="751549" y="3395126"/>
                </a:cubicBezTo>
                <a:lnTo>
                  <a:pt x="751549" y="3432124"/>
                </a:lnTo>
                <a:cubicBezTo>
                  <a:pt x="751549" y="3443481"/>
                  <a:pt x="753270" y="3454122"/>
                  <a:pt x="756711" y="3464045"/>
                </a:cubicBezTo>
                <a:cubicBezTo>
                  <a:pt x="760153" y="3473969"/>
                  <a:pt x="765402" y="3482659"/>
                  <a:pt x="772457" y="3490116"/>
                </a:cubicBezTo>
                <a:cubicBezTo>
                  <a:pt x="779512" y="3497573"/>
                  <a:pt x="788403" y="3503452"/>
                  <a:pt x="799130" y="3507754"/>
                </a:cubicBezTo>
                <a:cubicBezTo>
                  <a:pt x="809856" y="3512056"/>
                  <a:pt x="822562" y="3514207"/>
                  <a:pt x="837246" y="3514207"/>
                </a:cubicBezTo>
                <a:cubicBezTo>
                  <a:pt x="851816" y="3514207"/>
                  <a:pt x="864550" y="3511913"/>
                  <a:pt x="875448" y="3507324"/>
                </a:cubicBezTo>
                <a:cubicBezTo>
                  <a:pt x="886347" y="3502735"/>
                  <a:pt x="895353" y="3496425"/>
                  <a:pt x="902465" y="3488395"/>
                </a:cubicBezTo>
                <a:cubicBezTo>
                  <a:pt x="909578" y="3480364"/>
                  <a:pt x="914912" y="3470900"/>
                  <a:pt x="918469" y="3460001"/>
                </a:cubicBezTo>
                <a:cubicBezTo>
                  <a:pt x="922025" y="3449103"/>
                  <a:pt x="923803" y="3437344"/>
                  <a:pt x="923803" y="3424724"/>
                </a:cubicBezTo>
                <a:cubicBezTo>
                  <a:pt x="923803" y="3414858"/>
                  <a:pt x="923001" y="3405681"/>
                  <a:pt x="921394" y="3397191"/>
                </a:cubicBezTo>
                <a:cubicBezTo>
                  <a:pt x="919788" y="3388702"/>
                  <a:pt x="917322" y="3380298"/>
                  <a:pt x="913995" y="3371981"/>
                </a:cubicBezTo>
                <a:cubicBezTo>
                  <a:pt x="910668" y="3363664"/>
                  <a:pt x="906509" y="3355031"/>
                  <a:pt x="901519" y="3346083"/>
                </a:cubicBezTo>
                <a:cubicBezTo>
                  <a:pt x="896528" y="3337134"/>
                  <a:pt x="890706" y="3327326"/>
                  <a:pt x="884052" y="3316656"/>
                </a:cubicBezTo>
                <a:lnTo>
                  <a:pt x="965103" y="3316656"/>
                </a:lnTo>
                <a:lnTo>
                  <a:pt x="965103" y="3280519"/>
                </a:lnTo>
                <a:lnTo>
                  <a:pt x="859961" y="3280519"/>
                </a:lnTo>
                <a:cubicBezTo>
                  <a:pt x="857093" y="3276733"/>
                  <a:pt x="854397" y="3272861"/>
                  <a:pt x="851873" y="3268904"/>
                </a:cubicBezTo>
                <a:cubicBezTo>
                  <a:pt x="849349" y="3264946"/>
                  <a:pt x="847141" y="3261045"/>
                  <a:pt x="845248" y="3257202"/>
                </a:cubicBezTo>
                <a:cubicBezTo>
                  <a:pt x="843355" y="3253359"/>
                  <a:pt x="841864" y="3249688"/>
                  <a:pt x="840774" y="3246189"/>
                </a:cubicBezTo>
                <a:cubicBezTo>
                  <a:pt x="839684" y="3242690"/>
                  <a:pt x="839139" y="3239621"/>
                  <a:pt x="839139" y="3236982"/>
                </a:cubicBezTo>
                <a:cubicBezTo>
                  <a:pt x="839139" y="3231131"/>
                  <a:pt x="840229" y="3226170"/>
                  <a:pt x="842408" y="3222097"/>
                </a:cubicBezTo>
                <a:cubicBezTo>
                  <a:pt x="844588" y="3218025"/>
                  <a:pt x="847542" y="3214669"/>
                  <a:pt x="851271" y="3212030"/>
                </a:cubicBezTo>
                <a:cubicBezTo>
                  <a:pt x="854999" y="3209392"/>
                  <a:pt x="859416" y="3207470"/>
                  <a:pt x="864521" y="3206265"/>
                </a:cubicBezTo>
                <a:cubicBezTo>
                  <a:pt x="869626" y="3205061"/>
                  <a:pt x="875104" y="3204459"/>
                  <a:pt x="880955" y="3204459"/>
                </a:cubicBezTo>
                <a:close/>
                <a:moveTo>
                  <a:pt x="10833336" y="3122752"/>
                </a:moveTo>
                <a:cubicBezTo>
                  <a:pt x="10835057" y="3122752"/>
                  <a:pt x="10836463" y="3122838"/>
                  <a:pt x="10837552" y="3123010"/>
                </a:cubicBezTo>
                <a:cubicBezTo>
                  <a:pt x="10838641" y="3123182"/>
                  <a:pt x="10839932" y="3123670"/>
                  <a:pt x="10841424" y="3124473"/>
                </a:cubicBezTo>
                <a:cubicBezTo>
                  <a:pt x="10841883" y="3126194"/>
                  <a:pt x="10842198" y="3128373"/>
                  <a:pt x="10842370" y="3131012"/>
                </a:cubicBezTo>
                <a:cubicBezTo>
                  <a:pt x="10842542" y="3133651"/>
                  <a:pt x="10842628" y="3136060"/>
                  <a:pt x="10842628" y="3138239"/>
                </a:cubicBezTo>
                <a:cubicBezTo>
                  <a:pt x="10842628" y="3142255"/>
                  <a:pt x="10841739" y="3145410"/>
                  <a:pt x="10839961" y="3147704"/>
                </a:cubicBezTo>
                <a:cubicBezTo>
                  <a:pt x="10838183" y="3149999"/>
                  <a:pt x="10835573" y="3151146"/>
                  <a:pt x="10832131" y="3151146"/>
                </a:cubicBezTo>
                <a:cubicBezTo>
                  <a:pt x="10828461" y="3151146"/>
                  <a:pt x="10825535" y="3149798"/>
                  <a:pt x="10823355" y="3147102"/>
                </a:cubicBezTo>
                <a:cubicBezTo>
                  <a:pt x="10821175" y="3144406"/>
                  <a:pt x="10820086" y="3141050"/>
                  <a:pt x="10820086" y="3137035"/>
                </a:cubicBezTo>
                <a:cubicBezTo>
                  <a:pt x="10820086" y="3135314"/>
                  <a:pt x="10820373" y="3133593"/>
                  <a:pt x="10820946" y="3131872"/>
                </a:cubicBezTo>
                <a:cubicBezTo>
                  <a:pt x="10821519" y="3130152"/>
                  <a:pt x="10822352" y="3128603"/>
                  <a:pt x="10823441" y="3127226"/>
                </a:cubicBezTo>
                <a:cubicBezTo>
                  <a:pt x="10824531" y="3125849"/>
                  <a:pt x="10825907" y="3124760"/>
                  <a:pt x="10827571" y="3123957"/>
                </a:cubicBezTo>
                <a:cubicBezTo>
                  <a:pt x="10829235" y="3123154"/>
                  <a:pt x="10831156" y="3122752"/>
                  <a:pt x="10833336" y="3122752"/>
                </a:cubicBezTo>
                <a:close/>
                <a:moveTo>
                  <a:pt x="9261711" y="3122752"/>
                </a:moveTo>
                <a:cubicBezTo>
                  <a:pt x="9263432" y="3122752"/>
                  <a:pt x="9264838" y="3122838"/>
                  <a:pt x="9265927" y="3123010"/>
                </a:cubicBezTo>
                <a:cubicBezTo>
                  <a:pt x="9267017" y="3123182"/>
                  <a:pt x="9268308" y="3123670"/>
                  <a:pt x="9269799" y="3124473"/>
                </a:cubicBezTo>
                <a:cubicBezTo>
                  <a:pt x="9270258" y="3126194"/>
                  <a:pt x="9270573" y="3128373"/>
                  <a:pt x="9270745" y="3131012"/>
                </a:cubicBezTo>
                <a:cubicBezTo>
                  <a:pt x="9270917" y="3133651"/>
                  <a:pt x="9271003" y="3136060"/>
                  <a:pt x="9271003" y="3138239"/>
                </a:cubicBezTo>
                <a:cubicBezTo>
                  <a:pt x="9271003" y="3142255"/>
                  <a:pt x="9270115" y="3145410"/>
                  <a:pt x="9268336" y="3147704"/>
                </a:cubicBezTo>
                <a:cubicBezTo>
                  <a:pt x="9266558" y="3149999"/>
                  <a:pt x="9263948" y="3151146"/>
                  <a:pt x="9260506" y="3151146"/>
                </a:cubicBezTo>
                <a:cubicBezTo>
                  <a:pt x="9256836" y="3151146"/>
                  <a:pt x="9253910" y="3149798"/>
                  <a:pt x="9251731" y="3147102"/>
                </a:cubicBezTo>
                <a:cubicBezTo>
                  <a:pt x="9249551" y="3144406"/>
                  <a:pt x="9248461" y="3141050"/>
                  <a:pt x="9248461" y="3137035"/>
                </a:cubicBezTo>
                <a:cubicBezTo>
                  <a:pt x="9248461" y="3135314"/>
                  <a:pt x="9248748" y="3133593"/>
                  <a:pt x="9249321" y="3131872"/>
                </a:cubicBezTo>
                <a:cubicBezTo>
                  <a:pt x="9249895" y="3130152"/>
                  <a:pt x="9250727" y="3128603"/>
                  <a:pt x="9251816" y="3127226"/>
                </a:cubicBezTo>
                <a:cubicBezTo>
                  <a:pt x="9252906" y="3125849"/>
                  <a:pt x="9254283" y="3124760"/>
                  <a:pt x="9255946" y="3123957"/>
                </a:cubicBezTo>
                <a:cubicBezTo>
                  <a:pt x="9257610" y="3123154"/>
                  <a:pt x="9259531" y="3122752"/>
                  <a:pt x="9261711" y="3122752"/>
                </a:cubicBezTo>
                <a:close/>
                <a:moveTo>
                  <a:pt x="453260" y="3122752"/>
                </a:moveTo>
                <a:cubicBezTo>
                  <a:pt x="454981" y="3122752"/>
                  <a:pt x="456387" y="3122838"/>
                  <a:pt x="457477" y="3123010"/>
                </a:cubicBezTo>
                <a:cubicBezTo>
                  <a:pt x="458566" y="3123182"/>
                  <a:pt x="459857" y="3123670"/>
                  <a:pt x="461349" y="3124473"/>
                </a:cubicBezTo>
                <a:cubicBezTo>
                  <a:pt x="461807" y="3126194"/>
                  <a:pt x="462123" y="3128373"/>
                  <a:pt x="462295" y="3131012"/>
                </a:cubicBezTo>
                <a:cubicBezTo>
                  <a:pt x="462467" y="3133651"/>
                  <a:pt x="462553" y="3136060"/>
                  <a:pt x="462553" y="3138239"/>
                </a:cubicBezTo>
                <a:cubicBezTo>
                  <a:pt x="462553" y="3142255"/>
                  <a:pt x="461664" y="3145410"/>
                  <a:pt x="459886" y="3147704"/>
                </a:cubicBezTo>
                <a:cubicBezTo>
                  <a:pt x="458108" y="3149999"/>
                  <a:pt x="455498" y="3151146"/>
                  <a:pt x="452056" y="3151146"/>
                </a:cubicBezTo>
                <a:cubicBezTo>
                  <a:pt x="448385" y="3151146"/>
                  <a:pt x="445460" y="3149798"/>
                  <a:pt x="443280" y="3147102"/>
                </a:cubicBezTo>
                <a:cubicBezTo>
                  <a:pt x="441100" y="3144406"/>
                  <a:pt x="440010" y="3141050"/>
                  <a:pt x="440010" y="3137035"/>
                </a:cubicBezTo>
                <a:cubicBezTo>
                  <a:pt x="440010" y="3135314"/>
                  <a:pt x="440297" y="3133593"/>
                  <a:pt x="440871" y="3131872"/>
                </a:cubicBezTo>
                <a:cubicBezTo>
                  <a:pt x="441444" y="3130152"/>
                  <a:pt x="442276" y="3128603"/>
                  <a:pt x="443366" y="3127226"/>
                </a:cubicBezTo>
                <a:cubicBezTo>
                  <a:pt x="444456" y="3125849"/>
                  <a:pt x="445832" y="3124760"/>
                  <a:pt x="447496" y="3123957"/>
                </a:cubicBezTo>
                <a:cubicBezTo>
                  <a:pt x="449159" y="3123154"/>
                  <a:pt x="451081" y="3122752"/>
                  <a:pt x="453260" y="3122752"/>
                </a:cubicBezTo>
                <a:close/>
                <a:moveTo>
                  <a:pt x="10388833" y="3079043"/>
                </a:moveTo>
                <a:cubicBezTo>
                  <a:pt x="10384818" y="3079043"/>
                  <a:pt x="10381089" y="3079760"/>
                  <a:pt x="10377648" y="3081194"/>
                </a:cubicBezTo>
                <a:cubicBezTo>
                  <a:pt x="10374206" y="3082628"/>
                  <a:pt x="10371223" y="3084636"/>
                  <a:pt x="10368699" y="3087217"/>
                </a:cubicBezTo>
                <a:cubicBezTo>
                  <a:pt x="10366175" y="3089798"/>
                  <a:pt x="10364168" y="3092810"/>
                  <a:pt x="10362676" y="3096251"/>
                </a:cubicBezTo>
                <a:cubicBezTo>
                  <a:pt x="10361185" y="3099693"/>
                  <a:pt x="10360439" y="3103364"/>
                  <a:pt x="10360439" y="3107265"/>
                </a:cubicBezTo>
                <a:cubicBezTo>
                  <a:pt x="10360439" y="3111050"/>
                  <a:pt x="10361186" y="3114636"/>
                  <a:pt x="10362676" y="3118020"/>
                </a:cubicBezTo>
                <a:cubicBezTo>
                  <a:pt x="10364168" y="3121404"/>
                  <a:pt x="10366176" y="3124387"/>
                  <a:pt x="10368699" y="3126968"/>
                </a:cubicBezTo>
                <a:cubicBezTo>
                  <a:pt x="10371223" y="3129549"/>
                  <a:pt x="10374206" y="3131586"/>
                  <a:pt x="10377648" y="3133077"/>
                </a:cubicBezTo>
                <a:cubicBezTo>
                  <a:pt x="10381089" y="3134568"/>
                  <a:pt x="10384818" y="3135314"/>
                  <a:pt x="10388833" y="3135314"/>
                </a:cubicBezTo>
                <a:cubicBezTo>
                  <a:pt x="10392734" y="3135314"/>
                  <a:pt x="10396377" y="3134568"/>
                  <a:pt x="10399760" y="3133077"/>
                </a:cubicBezTo>
                <a:cubicBezTo>
                  <a:pt x="10403145" y="3131586"/>
                  <a:pt x="10406127" y="3129578"/>
                  <a:pt x="10408708" y="3127054"/>
                </a:cubicBezTo>
                <a:cubicBezTo>
                  <a:pt x="10411290" y="3124530"/>
                  <a:pt x="10413327" y="3121576"/>
                  <a:pt x="10414817" y="3118192"/>
                </a:cubicBezTo>
                <a:cubicBezTo>
                  <a:pt x="10416309" y="3114808"/>
                  <a:pt x="10417054" y="3111165"/>
                  <a:pt x="10417054" y="3107265"/>
                </a:cubicBezTo>
                <a:cubicBezTo>
                  <a:pt x="10417054" y="3103364"/>
                  <a:pt x="10416338" y="3099693"/>
                  <a:pt x="10414903" y="3096251"/>
                </a:cubicBezTo>
                <a:cubicBezTo>
                  <a:pt x="10413470" y="3092810"/>
                  <a:pt x="10411462" y="3089798"/>
                  <a:pt x="10408880" y="3087217"/>
                </a:cubicBezTo>
                <a:cubicBezTo>
                  <a:pt x="10406299" y="3084636"/>
                  <a:pt x="10403288" y="3082628"/>
                  <a:pt x="10399846" y="3081194"/>
                </a:cubicBezTo>
                <a:cubicBezTo>
                  <a:pt x="10396405" y="3079760"/>
                  <a:pt x="10392734" y="3079043"/>
                  <a:pt x="10388833" y="3079043"/>
                </a:cubicBezTo>
                <a:close/>
                <a:moveTo>
                  <a:pt x="3292711" y="3079043"/>
                </a:moveTo>
                <a:cubicBezTo>
                  <a:pt x="3288695" y="3079043"/>
                  <a:pt x="3284967" y="3079760"/>
                  <a:pt x="3281526" y="3081194"/>
                </a:cubicBezTo>
                <a:cubicBezTo>
                  <a:pt x="3278083" y="3082628"/>
                  <a:pt x="3275101" y="3084636"/>
                  <a:pt x="3272578" y="3087217"/>
                </a:cubicBezTo>
                <a:cubicBezTo>
                  <a:pt x="3270053" y="3089798"/>
                  <a:pt x="3268045" y="3092810"/>
                  <a:pt x="3266554" y="3096251"/>
                </a:cubicBezTo>
                <a:cubicBezTo>
                  <a:pt x="3265064" y="3099693"/>
                  <a:pt x="3264317" y="3103364"/>
                  <a:pt x="3264317" y="3107265"/>
                </a:cubicBezTo>
                <a:cubicBezTo>
                  <a:pt x="3264317" y="3111050"/>
                  <a:pt x="3265064" y="3114636"/>
                  <a:pt x="3266554" y="3118020"/>
                </a:cubicBezTo>
                <a:cubicBezTo>
                  <a:pt x="3268045" y="3121404"/>
                  <a:pt x="3270053" y="3124387"/>
                  <a:pt x="3272578" y="3126968"/>
                </a:cubicBezTo>
                <a:cubicBezTo>
                  <a:pt x="3275101" y="3129549"/>
                  <a:pt x="3278083" y="3131586"/>
                  <a:pt x="3281526" y="3133077"/>
                </a:cubicBezTo>
                <a:cubicBezTo>
                  <a:pt x="3284967" y="3134568"/>
                  <a:pt x="3288695" y="3135314"/>
                  <a:pt x="3292711" y="3135314"/>
                </a:cubicBezTo>
                <a:cubicBezTo>
                  <a:pt x="3296611" y="3135314"/>
                  <a:pt x="3300254" y="3134568"/>
                  <a:pt x="3303639" y="3133077"/>
                </a:cubicBezTo>
                <a:cubicBezTo>
                  <a:pt x="3307022" y="3131586"/>
                  <a:pt x="3310005" y="3129578"/>
                  <a:pt x="3312587" y="3127054"/>
                </a:cubicBezTo>
                <a:cubicBezTo>
                  <a:pt x="3315168" y="3124530"/>
                  <a:pt x="3317205" y="3121576"/>
                  <a:pt x="3318696" y="3118192"/>
                </a:cubicBezTo>
                <a:cubicBezTo>
                  <a:pt x="3320186" y="3114808"/>
                  <a:pt x="3320933" y="3111165"/>
                  <a:pt x="3320933" y="3107265"/>
                </a:cubicBezTo>
                <a:cubicBezTo>
                  <a:pt x="3320933" y="3103364"/>
                  <a:pt x="3320215" y="3099693"/>
                  <a:pt x="3318781" y="3096251"/>
                </a:cubicBezTo>
                <a:cubicBezTo>
                  <a:pt x="3317347" y="3092810"/>
                  <a:pt x="3315339" y="3089798"/>
                  <a:pt x="3312758" y="3087217"/>
                </a:cubicBezTo>
                <a:cubicBezTo>
                  <a:pt x="3310177" y="3084636"/>
                  <a:pt x="3307165" y="3082628"/>
                  <a:pt x="3303724" y="3081194"/>
                </a:cubicBezTo>
                <a:cubicBezTo>
                  <a:pt x="3300282" y="3079760"/>
                  <a:pt x="3296611" y="3079043"/>
                  <a:pt x="3292711" y="3079043"/>
                </a:cubicBezTo>
                <a:close/>
                <a:moveTo>
                  <a:pt x="654285" y="3079043"/>
                </a:moveTo>
                <a:cubicBezTo>
                  <a:pt x="650270" y="3079043"/>
                  <a:pt x="646542" y="3079760"/>
                  <a:pt x="643100" y="3081194"/>
                </a:cubicBezTo>
                <a:cubicBezTo>
                  <a:pt x="639658" y="3082628"/>
                  <a:pt x="636676" y="3084636"/>
                  <a:pt x="634152" y="3087217"/>
                </a:cubicBezTo>
                <a:cubicBezTo>
                  <a:pt x="631628" y="3089798"/>
                  <a:pt x="629620" y="3092810"/>
                  <a:pt x="628129" y="3096251"/>
                </a:cubicBezTo>
                <a:cubicBezTo>
                  <a:pt x="626638" y="3099693"/>
                  <a:pt x="625892" y="3103364"/>
                  <a:pt x="625892" y="3107265"/>
                </a:cubicBezTo>
                <a:cubicBezTo>
                  <a:pt x="625892" y="3111050"/>
                  <a:pt x="626638" y="3114636"/>
                  <a:pt x="628129" y="3118020"/>
                </a:cubicBezTo>
                <a:cubicBezTo>
                  <a:pt x="629620" y="3121404"/>
                  <a:pt x="631628" y="3124387"/>
                  <a:pt x="634152" y="3126968"/>
                </a:cubicBezTo>
                <a:cubicBezTo>
                  <a:pt x="636676" y="3129549"/>
                  <a:pt x="639658" y="3131586"/>
                  <a:pt x="643100" y="3133077"/>
                </a:cubicBezTo>
                <a:cubicBezTo>
                  <a:pt x="646542" y="3134568"/>
                  <a:pt x="650270" y="3135314"/>
                  <a:pt x="654285" y="3135314"/>
                </a:cubicBezTo>
                <a:cubicBezTo>
                  <a:pt x="658186" y="3135314"/>
                  <a:pt x="661829" y="3134568"/>
                  <a:pt x="665213" y="3133077"/>
                </a:cubicBezTo>
                <a:cubicBezTo>
                  <a:pt x="668597" y="3131586"/>
                  <a:pt x="671580" y="3129578"/>
                  <a:pt x="674161" y="3127054"/>
                </a:cubicBezTo>
                <a:cubicBezTo>
                  <a:pt x="676742" y="3124530"/>
                  <a:pt x="678778" y="3121576"/>
                  <a:pt x="680270" y="3118192"/>
                </a:cubicBezTo>
                <a:cubicBezTo>
                  <a:pt x="681761" y="3114808"/>
                  <a:pt x="682507" y="3111165"/>
                  <a:pt x="682507" y="3107265"/>
                </a:cubicBezTo>
                <a:cubicBezTo>
                  <a:pt x="682507" y="3103364"/>
                  <a:pt x="681790" y="3099693"/>
                  <a:pt x="680356" y="3096251"/>
                </a:cubicBezTo>
                <a:cubicBezTo>
                  <a:pt x="678922" y="3092810"/>
                  <a:pt x="676914" y="3089798"/>
                  <a:pt x="674333" y="3087217"/>
                </a:cubicBezTo>
                <a:cubicBezTo>
                  <a:pt x="671752" y="3084636"/>
                  <a:pt x="668740" y="3082628"/>
                  <a:pt x="665299" y="3081194"/>
                </a:cubicBezTo>
                <a:cubicBezTo>
                  <a:pt x="661857" y="3079760"/>
                  <a:pt x="658186" y="3079043"/>
                  <a:pt x="654285" y="3079043"/>
                </a:cubicBezTo>
                <a:close/>
                <a:moveTo>
                  <a:pt x="10996298" y="2977686"/>
                </a:moveTo>
                <a:cubicBezTo>
                  <a:pt x="10999280" y="2977686"/>
                  <a:pt x="11001920" y="2978088"/>
                  <a:pt x="11004214" y="2978891"/>
                </a:cubicBezTo>
                <a:lnTo>
                  <a:pt x="11004214" y="2988183"/>
                </a:lnTo>
                <a:cubicBezTo>
                  <a:pt x="11004214" y="2999312"/>
                  <a:pt x="11000543" y="3004875"/>
                  <a:pt x="10993201" y="3004875"/>
                </a:cubicBezTo>
                <a:cubicBezTo>
                  <a:pt x="10991595" y="3004875"/>
                  <a:pt x="10989960" y="3004560"/>
                  <a:pt x="10988296" y="3003929"/>
                </a:cubicBezTo>
                <a:cubicBezTo>
                  <a:pt x="10986632" y="3003298"/>
                  <a:pt x="10985113" y="3002352"/>
                  <a:pt x="10983736" y="3001090"/>
                </a:cubicBezTo>
                <a:cubicBezTo>
                  <a:pt x="10982359" y="2999828"/>
                  <a:pt x="10981212" y="2998222"/>
                  <a:pt x="10980294" y="2996271"/>
                </a:cubicBezTo>
                <a:cubicBezTo>
                  <a:pt x="10979377" y="2994321"/>
                  <a:pt x="10978918" y="2991969"/>
                  <a:pt x="10978918" y="2989216"/>
                </a:cubicBezTo>
                <a:cubicBezTo>
                  <a:pt x="10978918" y="2987266"/>
                  <a:pt x="10979434" y="2985574"/>
                  <a:pt x="10980467" y="2984139"/>
                </a:cubicBezTo>
                <a:cubicBezTo>
                  <a:pt x="10981499" y="2982706"/>
                  <a:pt x="10982819" y="2981501"/>
                  <a:pt x="10984424" y="2980526"/>
                </a:cubicBezTo>
                <a:cubicBezTo>
                  <a:pt x="10986030" y="2979551"/>
                  <a:pt x="10987895" y="2978834"/>
                  <a:pt x="10990017" y="2978375"/>
                </a:cubicBezTo>
                <a:cubicBezTo>
                  <a:pt x="10992139" y="2977916"/>
                  <a:pt x="10994233" y="2977686"/>
                  <a:pt x="10996298" y="2977686"/>
                </a:cubicBezTo>
                <a:close/>
                <a:moveTo>
                  <a:pt x="8815073" y="2977686"/>
                </a:moveTo>
                <a:cubicBezTo>
                  <a:pt x="8818056" y="2977686"/>
                  <a:pt x="8820694" y="2978088"/>
                  <a:pt x="8822989" y="2978891"/>
                </a:cubicBezTo>
                <a:lnTo>
                  <a:pt x="8822989" y="2988183"/>
                </a:lnTo>
                <a:cubicBezTo>
                  <a:pt x="8822989" y="2999312"/>
                  <a:pt x="8819318" y="3004875"/>
                  <a:pt x="8811976" y="3004875"/>
                </a:cubicBezTo>
                <a:cubicBezTo>
                  <a:pt x="8810369" y="3004875"/>
                  <a:pt x="8808735" y="3004560"/>
                  <a:pt x="8807071" y="3003929"/>
                </a:cubicBezTo>
                <a:cubicBezTo>
                  <a:pt x="8805408" y="3003298"/>
                  <a:pt x="8803888" y="3002352"/>
                  <a:pt x="8802511" y="3001090"/>
                </a:cubicBezTo>
                <a:cubicBezTo>
                  <a:pt x="8801134" y="2999828"/>
                  <a:pt x="8799987" y="2998222"/>
                  <a:pt x="8799069" y="2996271"/>
                </a:cubicBezTo>
                <a:cubicBezTo>
                  <a:pt x="8798151" y="2994321"/>
                  <a:pt x="8797693" y="2991969"/>
                  <a:pt x="8797693" y="2989216"/>
                </a:cubicBezTo>
                <a:cubicBezTo>
                  <a:pt x="8797693" y="2987266"/>
                  <a:pt x="8798209" y="2985574"/>
                  <a:pt x="8799242" y="2984139"/>
                </a:cubicBezTo>
                <a:cubicBezTo>
                  <a:pt x="8800274" y="2982706"/>
                  <a:pt x="8801593" y="2981501"/>
                  <a:pt x="8803199" y="2980526"/>
                </a:cubicBezTo>
                <a:cubicBezTo>
                  <a:pt x="8804806" y="2979551"/>
                  <a:pt x="8806670" y="2978834"/>
                  <a:pt x="8808792" y="2978375"/>
                </a:cubicBezTo>
                <a:cubicBezTo>
                  <a:pt x="8810915" y="2977916"/>
                  <a:pt x="8813008" y="2977686"/>
                  <a:pt x="8815073" y="2977686"/>
                </a:cubicBezTo>
                <a:close/>
                <a:moveTo>
                  <a:pt x="2957201" y="2977686"/>
                </a:moveTo>
                <a:cubicBezTo>
                  <a:pt x="2960185" y="2977686"/>
                  <a:pt x="2962823" y="2978088"/>
                  <a:pt x="2965117" y="2978891"/>
                </a:cubicBezTo>
                <a:lnTo>
                  <a:pt x="2965117" y="2988183"/>
                </a:lnTo>
                <a:cubicBezTo>
                  <a:pt x="2965117" y="2999312"/>
                  <a:pt x="2961446" y="3004875"/>
                  <a:pt x="2954104" y="3004875"/>
                </a:cubicBezTo>
                <a:cubicBezTo>
                  <a:pt x="2952498" y="3004875"/>
                  <a:pt x="2950863" y="3004560"/>
                  <a:pt x="2949200" y="3003929"/>
                </a:cubicBezTo>
                <a:cubicBezTo>
                  <a:pt x="2947536" y="3003298"/>
                  <a:pt x="2946016" y="3002352"/>
                  <a:pt x="2944640" y="3001090"/>
                </a:cubicBezTo>
                <a:cubicBezTo>
                  <a:pt x="2943263" y="2999828"/>
                  <a:pt x="2942116" y="2998222"/>
                  <a:pt x="2941198" y="2996271"/>
                </a:cubicBezTo>
                <a:cubicBezTo>
                  <a:pt x="2940280" y="2994321"/>
                  <a:pt x="2939821" y="2991969"/>
                  <a:pt x="2939821" y="2989216"/>
                </a:cubicBezTo>
                <a:cubicBezTo>
                  <a:pt x="2939821" y="2987266"/>
                  <a:pt x="2940337" y="2985574"/>
                  <a:pt x="2941370" y="2984139"/>
                </a:cubicBezTo>
                <a:cubicBezTo>
                  <a:pt x="2942402" y="2982706"/>
                  <a:pt x="2943722" y="2981501"/>
                  <a:pt x="2945328" y="2980526"/>
                </a:cubicBezTo>
                <a:cubicBezTo>
                  <a:pt x="2946934" y="2979551"/>
                  <a:pt x="2948798" y="2978834"/>
                  <a:pt x="2950920" y="2978375"/>
                </a:cubicBezTo>
                <a:cubicBezTo>
                  <a:pt x="2953043" y="2977916"/>
                  <a:pt x="2955136" y="2977686"/>
                  <a:pt x="2957201" y="2977686"/>
                </a:cubicBezTo>
                <a:close/>
                <a:moveTo>
                  <a:pt x="8457012" y="2944302"/>
                </a:moveTo>
                <a:lnTo>
                  <a:pt x="8457012" y="3004875"/>
                </a:lnTo>
                <a:cubicBezTo>
                  <a:pt x="8453684" y="3001893"/>
                  <a:pt x="8449812" y="2998709"/>
                  <a:pt x="8445396" y="2995325"/>
                </a:cubicBezTo>
                <a:cubicBezTo>
                  <a:pt x="8440979" y="2991941"/>
                  <a:pt x="8436276" y="2988700"/>
                  <a:pt x="8431285" y="2985602"/>
                </a:cubicBezTo>
                <a:cubicBezTo>
                  <a:pt x="8426294" y="2982505"/>
                  <a:pt x="8421104" y="2979694"/>
                  <a:pt x="8415712" y="2977170"/>
                </a:cubicBezTo>
                <a:cubicBezTo>
                  <a:pt x="8410320" y="2974646"/>
                  <a:pt x="8404985" y="2972696"/>
                  <a:pt x="8399708" y="2971319"/>
                </a:cubicBezTo>
                <a:cubicBezTo>
                  <a:pt x="8402232" y="2967993"/>
                  <a:pt x="8405558" y="2964838"/>
                  <a:pt x="8409688" y="2961855"/>
                </a:cubicBezTo>
                <a:cubicBezTo>
                  <a:pt x="8413818" y="2958872"/>
                  <a:pt x="8418436" y="2956176"/>
                  <a:pt x="8423541" y="2953767"/>
                </a:cubicBezTo>
                <a:cubicBezTo>
                  <a:pt x="8428646" y="2951358"/>
                  <a:pt x="8434038" y="2949350"/>
                  <a:pt x="8439717" y="2947744"/>
                </a:cubicBezTo>
                <a:cubicBezTo>
                  <a:pt x="8445396" y="2946138"/>
                  <a:pt x="8451160" y="2944991"/>
                  <a:pt x="8457012" y="2944302"/>
                </a:cubicBezTo>
                <a:close/>
                <a:moveTo>
                  <a:pt x="456014" y="2944302"/>
                </a:moveTo>
                <a:lnTo>
                  <a:pt x="456014" y="3004875"/>
                </a:lnTo>
                <a:cubicBezTo>
                  <a:pt x="452687" y="3001893"/>
                  <a:pt x="448815" y="2998709"/>
                  <a:pt x="444398" y="2995325"/>
                </a:cubicBezTo>
                <a:cubicBezTo>
                  <a:pt x="439982" y="2991941"/>
                  <a:pt x="435278" y="2988700"/>
                  <a:pt x="430288" y="2985602"/>
                </a:cubicBezTo>
                <a:cubicBezTo>
                  <a:pt x="425297" y="2982505"/>
                  <a:pt x="420106" y="2979694"/>
                  <a:pt x="414714" y="2977170"/>
                </a:cubicBezTo>
                <a:cubicBezTo>
                  <a:pt x="409322" y="2974646"/>
                  <a:pt x="403988" y="2972696"/>
                  <a:pt x="398710" y="2971319"/>
                </a:cubicBezTo>
                <a:cubicBezTo>
                  <a:pt x="401234" y="2967993"/>
                  <a:pt x="404561" y="2964838"/>
                  <a:pt x="408691" y="2961855"/>
                </a:cubicBezTo>
                <a:cubicBezTo>
                  <a:pt x="412821" y="2958872"/>
                  <a:pt x="417439" y="2956176"/>
                  <a:pt x="422544" y="2953767"/>
                </a:cubicBezTo>
                <a:cubicBezTo>
                  <a:pt x="427649" y="2951358"/>
                  <a:pt x="433041" y="2949350"/>
                  <a:pt x="438720" y="2947744"/>
                </a:cubicBezTo>
                <a:cubicBezTo>
                  <a:pt x="444398" y="2946138"/>
                  <a:pt x="450163" y="2944991"/>
                  <a:pt x="456014" y="2944302"/>
                </a:cubicBezTo>
                <a:close/>
                <a:moveTo>
                  <a:pt x="10493287" y="2942582"/>
                </a:moveTo>
                <a:lnTo>
                  <a:pt x="10493287" y="3006424"/>
                </a:lnTo>
                <a:cubicBezTo>
                  <a:pt x="10487665" y="3001950"/>
                  <a:pt x="10481270" y="2997706"/>
                  <a:pt x="10474100" y="2993690"/>
                </a:cubicBezTo>
                <a:cubicBezTo>
                  <a:pt x="10466929" y="2989675"/>
                  <a:pt x="10459445" y="2986004"/>
                  <a:pt x="10451643" y="2982677"/>
                </a:cubicBezTo>
                <a:cubicBezTo>
                  <a:pt x="10443842" y="2979350"/>
                  <a:pt x="10436042" y="2976453"/>
                  <a:pt x="10428240" y="2973987"/>
                </a:cubicBezTo>
                <a:cubicBezTo>
                  <a:pt x="10420439" y="2971520"/>
                  <a:pt x="10413155" y="2969599"/>
                  <a:pt x="10406385" y="2968222"/>
                </a:cubicBezTo>
                <a:cubicBezTo>
                  <a:pt x="10412236" y="2962601"/>
                  <a:pt x="10418689" y="2958127"/>
                  <a:pt x="10425745" y="2954799"/>
                </a:cubicBezTo>
                <a:cubicBezTo>
                  <a:pt x="10432800" y="2951473"/>
                  <a:pt x="10440113" y="2948891"/>
                  <a:pt x="10447685" y="2947056"/>
                </a:cubicBezTo>
                <a:cubicBezTo>
                  <a:pt x="10455257" y="2945220"/>
                  <a:pt x="10462943" y="2944016"/>
                  <a:pt x="10470744" y="2943442"/>
                </a:cubicBezTo>
                <a:cubicBezTo>
                  <a:pt x="10478545" y="2942868"/>
                  <a:pt x="10486059" y="2942582"/>
                  <a:pt x="10493287" y="2942582"/>
                </a:cubicBezTo>
                <a:close/>
                <a:moveTo>
                  <a:pt x="5635538" y="2942582"/>
                </a:moveTo>
                <a:lnTo>
                  <a:pt x="5635538" y="3006424"/>
                </a:lnTo>
                <a:cubicBezTo>
                  <a:pt x="5629917" y="3001950"/>
                  <a:pt x="5623521" y="2997706"/>
                  <a:pt x="5616351" y="2993690"/>
                </a:cubicBezTo>
                <a:cubicBezTo>
                  <a:pt x="5609182" y="2989675"/>
                  <a:pt x="5601695" y="2986004"/>
                  <a:pt x="5593894" y="2982677"/>
                </a:cubicBezTo>
                <a:cubicBezTo>
                  <a:pt x="5586093" y="2979350"/>
                  <a:pt x="5578292" y="2976453"/>
                  <a:pt x="5570491" y="2973987"/>
                </a:cubicBezTo>
                <a:cubicBezTo>
                  <a:pt x="5562690" y="2971520"/>
                  <a:pt x="5555405" y="2969599"/>
                  <a:pt x="5548636" y="2968222"/>
                </a:cubicBezTo>
                <a:cubicBezTo>
                  <a:pt x="5554487" y="2962601"/>
                  <a:pt x="5560940" y="2958127"/>
                  <a:pt x="5567995" y="2954799"/>
                </a:cubicBezTo>
                <a:cubicBezTo>
                  <a:pt x="5575051" y="2951473"/>
                  <a:pt x="5582365" y="2948891"/>
                  <a:pt x="5589936" y="2947056"/>
                </a:cubicBezTo>
                <a:cubicBezTo>
                  <a:pt x="5597507" y="2945220"/>
                  <a:pt x="5605194" y="2944016"/>
                  <a:pt x="5612995" y="2943442"/>
                </a:cubicBezTo>
                <a:cubicBezTo>
                  <a:pt x="5620796" y="2942868"/>
                  <a:pt x="5628311" y="2942582"/>
                  <a:pt x="5635538" y="2942582"/>
                </a:cubicBezTo>
                <a:close/>
                <a:moveTo>
                  <a:pt x="5054513" y="2942582"/>
                </a:moveTo>
                <a:lnTo>
                  <a:pt x="5054513" y="3006424"/>
                </a:lnTo>
                <a:cubicBezTo>
                  <a:pt x="5048891" y="3001950"/>
                  <a:pt x="5042495" y="2997706"/>
                  <a:pt x="5035326" y="2993690"/>
                </a:cubicBezTo>
                <a:cubicBezTo>
                  <a:pt x="5028156" y="2989675"/>
                  <a:pt x="5020670" y="2986004"/>
                  <a:pt x="5012869" y="2982677"/>
                </a:cubicBezTo>
                <a:cubicBezTo>
                  <a:pt x="5005067" y="2979350"/>
                  <a:pt x="4997268" y="2976453"/>
                  <a:pt x="4989466" y="2973987"/>
                </a:cubicBezTo>
                <a:cubicBezTo>
                  <a:pt x="4981665" y="2971520"/>
                  <a:pt x="4974380" y="2969599"/>
                  <a:pt x="4967611" y="2968222"/>
                </a:cubicBezTo>
                <a:cubicBezTo>
                  <a:pt x="4973462" y="2962601"/>
                  <a:pt x="4979915" y="2958127"/>
                  <a:pt x="4986971" y="2954799"/>
                </a:cubicBezTo>
                <a:cubicBezTo>
                  <a:pt x="4994026" y="2951473"/>
                  <a:pt x="5001340" y="2948891"/>
                  <a:pt x="5008911" y="2947056"/>
                </a:cubicBezTo>
                <a:cubicBezTo>
                  <a:pt x="5016483" y="2945220"/>
                  <a:pt x="5024168" y="2944016"/>
                  <a:pt x="5031970" y="2943442"/>
                </a:cubicBezTo>
                <a:cubicBezTo>
                  <a:pt x="5039772" y="2942868"/>
                  <a:pt x="5047286" y="2942582"/>
                  <a:pt x="5054513" y="2942582"/>
                </a:cubicBezTo>
                <a:close/>
                <a:moveTo>
                  <a:pt x="3397165" y="2942582"/>
                </a:moveTo>
                <a:lnTo>
                  <a:pt x="3397165" y="3006424"/>
                </a:lnTo>
                <a:cubicBezTo>
                  <a:pt x="3391544" y="3001950"/>
                  <a:pt x="3385148" y="2997706"/>
                  <a:pt x="3377977" y="2993690"/>
                </a:cubicBezTo>
                <a:cubicBezTo>
                  <a:pt x="3370808" y="2989675"/>
                  <a:pt x="3363322" y="2986004"/>
                  <a:pt x="3355521" y="2982677"/>
                </a:cubicBezTo>
                <a:cubicBezTo>
                  <a:pt x="3347720" y="2979350"/>
                  <a:pt x="3339918" y="2976453"/>
                  <a:pt x="3332117" y="2973987"/>
                </a:cubicBezTo>
                <a:cubicBezTo>
                  <a:pt x="3324316" y="2971520"/>
                  <a:pt x="3317031" y="2969599"/>
                  <a:pt x="3310262" y="2968222"/>
                </a:cubicBezTo>
                <a:cubicBezTo>
                  <a:pt x="3316115" y="2962601"/>
                  <a:pt x="3322567" y="2958127"/>
                  <a:pt x="3329622" y="2954799"/>
                </a:cubicBezTo>
                <a:cubicBezTo>
                  <a:pt x="3336678" y="2951473"/>
                  <a:pt x="3343991" y="2948891"/>
                  <a:pt x="3351563" y="2947056"/>
                </a:cubicBezTo>
                <a:cubicBezTo>
                  <a:pt x="3359135" y="2945220"/>
                  <a:pt x="3366821" y="2944016"/>
                  <a:pt x="3374622" y="2943442"/>
                </a:cubicBezTo>
                <a:cubicBezTo>
                  <a:pt x="3382423" y="2942868"/>
                  <a:pt x="3389937" y="2942582"/>
                  <a:pt x="3397165" y="2942582"/>
                </a:cubicBezTo>
                <a:close/>
                <a:moveTo>
                  <a:pt x="758740" y="2942582"/>
                </a:moveTo>
                <a:lnTo>
                  <a:pt x="758740" y="3006424"/>
                </a:lnTo>
                <a:cubicBezTo>
                  <a:pt x="753118" y="3001950"/>
                  <a:pt x="746723" y="2997706"/>
                  <a:pt x="739552" y="2993690"/>
                </a:cubicBezTo>
                <a:cubicBezTo>
                  <a:pt x="732382" y="2989675"/>
                  <a:pt x="724897" y="2986004"/>
                  <a:pt x="717096" y="2982677"/>
                </a:cubicBezTo>
                <a:cubicBezTo>
                  <a:pt x="709295" y="2979350"/>
                  <a:pt x="701493" y="2976453"/>
                  <a:pt x="693692" y="2973987"/>
                </a:cubicBezTo>
                <a:cubicBezTo>
                  <a:pt x="685891" y="2971520"/>
                  <a:pt x="678606" y="2969599"/>
                  <a:pt x="671838" y="2968222"/>
                </a:cubicBezTo>
                <a:cubicBezTo>
                  <a:pt x="677689" y="2962601"/>
                  <a:pt x="684142" y="2958127"/>
                  <a:pt x="691197" y="2954799"/>
                </a:cubicBezTo>
                <a:cubicBezTo>
                  <a:pt x="698253" y="2951473"/>
                  <a:pt x="705566" y="2948891"/>
                  <a:pt x="713138" y="2947056"/>
                </a:cubicBezTo>
                <a:cubicBezTo>
                  <a:pt x="720709" y="2945220"/>
                  <a:pt x="728396" y="2944016"/>
                  <a:pt x="736197" y="2943442"/>
                </a:cubicBezTo>
                <a:cubicBezTo>
                  <a:pt x="743998" y="2942868"/>
                  <a:pt x="751512" y="2942582"/>
                  <a:pt x="758740" y="2942582"/>
                </a:cubicBezTo>
                <a:close/>
                <a:moveTo>
                  <a:pt x="9445323" y="2938280"/>
                </a:moveTo>
                <a:cubicBezTo>
                  <a:pt x="9449797" y="2939427"/>
                  <a:pt x="9454817" y="2941234"/>
                  <a:pt x="9460381" y="2943700"/>
                </a:cubicBezTo>
                <a:cubicBezTo>
                  <a:pt x="9465944" y="2946167"/>
                  <a:pt x="9471423" y="2949035"/>
                  <a:pt x="9476814" y="2952304"/>
                </a:cubicBezTo>
                <a:cubicBezTo>
                  <a:pt x="9482206" y="2955574"/>
                  <a:pt x="9487139" y="2959159"/>
                  <a:pt x="9491613" y="2963059"/>
                </a:cubicBezTo>
                <a:cubicBezTo>
                  <a:pt x="9496087" y="2966960"/>
                  <a:pt x="9499414" y="2970918"/>
                  <a:pt x="9501595" y="2974933"/>
                </a:cubicBezTo>
                <a:lnTo>
                  <a:pt x="9501595" y="3010038"/>
                </a:lnTo>
                <a:cubicBezTo>
                  <a:pt x="9499530" y="3007170"/>
                  <a:pt x="9496087" y="3003413"/>
                  <a:pt x="9491269" y="2998767"/>
                </a:cubicBezTo>
                <a:cubicBezTo>
                  <a:pt x="9486451" y="2994120"/>
                  <a:pt x="9480715" y="2989446"/>
                  <a:pt x="9474061" y="2984742"/>
                </a:cubicBezTo>
                <a:cubicBezTo>
                  <a:pt x="9467407" y="2980038"/>
                  <a:pt x="9460122" y="2975822"/>
                  <a:pt x="9452206" y="2972094"/>
                </a:cubicBezTo>
                <a:cubicBezTo>
                  <a:pt x="9444291" y="2968365"/>
                  <a:pt x="9436203" y="2966042"/>
                  <a:pt x="9427943" y="2965124"/>
                </a:cubicBezTo>
                <a:cubicBezTo>
                  <a:pt x="9432761" y="2961453"/>
                  <a:pt x="9436518" y="2957151"/>
                  <a:pt x="9439214" y="2952218"/>
                </a:cubicBezTo>
                <a:cubicBezTo>
                  <a:pt x="9441910" y="2947285"/>
                  <a:pt x="9443946" y="2942639"/>
                  <a:pt x="9445323" y="2938280"/>
                </a:cubicBezTo>
                <a:close/>
                <a:moveTo>
                  <a:pt x="11751215" y="2903519"/>
                </a:moveTo>
                <a:cubicBezTo>
                  <a:pt x="11740317" y="2903519"/>
                  <a:pt x="11730766" y="2905125"/>
                  <a:pt x="11722563" y="2908337"/>
                </a:cubicBezTo>
                <a:cubicBezTo>
                  <a:pt x="11714360" y="2911549"/>
                  <a:pt x="11707535" y="2915794"/>
                  <a:pt x="11702085" y="2921071"/>
                </a:cubicBezTo>
                <a:cubicBezTo>
                  <a:pt x="11696636" y="2926349"/>
                  <a:pt x="11692535" y="2932400"/>
                  <a:pt x="11689781" y="2939226"/>
                </a:cubicBezTo>
                <a:cubicBezTo>
                  <a:pt x="11687028" y="2946052"/>
                  <a:pt x="11685651" y="2953021"/>
                  <a:pt x="11685651" y="2960134"/>
                </a:cubicBezTo>
                <a:cubicBezTo>
                  <a:pt x="11685651" y="2967247"/>
                  <a:pt x="11686999" y="2973843"/>
                  <a:pt x="11689695" y="2979923"/>
                </a:cubicBezTo>
                <a:cubicBezTo>
                  <a:pt x="11692392" y="2986004"/>
                  <a:pt x="11696119" y="2991281"/>
                  <a:pt x="11700881" y="2995755"/>
                </a:cubicBezTo>
                <a:cubicBezTo>
                  <a:pt x="11705642" y="3000229"/>
                  <a:pt x="11711321" y="3003728"/>
                  <a:pt x="11717917" y="3006252"/>
                </a:cubicBezTo>
                <a:cubicBezTo>
                  <a:pt x="11724513" y="3008776"/>
                  <a:pt x="11731713" y="3010038"/>
                  <a:pt x="11739513" y="3010038"/>
                </a:cubicBezTo>
                <a:cubicBezTo>
                  <a:pt x="11744216" y="3010038"/>
                  <a:pt x="11748518" y="3009407"/>
                  <a:pt x="11752419" y="3008145"/>
                </a:cubicBezTo>
                <a:cubicBezTo>
                  <a:pt x="11756320" y="3006883"/>
                  <a:pt x="11759704" y="3004990"/>
                  <a:pt x="11762572" y="3002466"/>
                </a:cubicBezTo>
                <a:cubicBezTo>
                  <a:pt x="11765441" y="2999943"/>
                  <a:pt x="11767649" y="2996902"/>
                  <a:pt x="11769197" y="2993346"/>
                </a:cubicBezTo>
                <a:cubicBezTo>
                  <a:pt x="11770746" y="2989790"/>
                  <a:pt x="11771521" y="2985660"/>
                  <a:pt x="11771521" y="2980956"/>
                </a:cubicBezTo>
                <a:cubicBezTo>
                  <a:pt x="11771521" y="2977744"/>
                  <a:pt x="11770861" y="2974503"/>
                  <a:pt x="11769542" y="2971233"/>
                </a:cubicBezTo>
                <a:cubicBezTo>
                  <a:pt x="11768222" y="2967964"/>
                  <a:pt x="11766329" y="2965038"/>
                  <a:pt x="11763863" y="2962457"/>
                </a:cubicBezTo>
                <a:cubicBezTo>
                  <a:pt x="11761397" y="2959876"/>
                  <a:pt x="11758413" y="2957782"/>
                  <a:pt x="11754915" y="2956176"/>
                </a:cubicBezTo>
                <a:cubicBezTo>
                  <a:pt x="11751416" y="2954570"/>
                  <a:pt x="11747544" y="2953767"/>
                  <a:pt x="11743299" y="2953767"/>
                </a:cubicBezTo>
                <a:cubicBezTo>
                  <a:pt x="11740317" y="2953767"/>
                  <a:pt x="11737620" y="2954140"/>
                  <a:pt x="11735211" y="2954885"/>
                </a:cubicBezTo>
                <a:cubicBezTo>
                  <a:pt x="11732802" y="2955631"/>
                  <a:pt x="11730708" y="2956492"/>
                  <a:pt x="11728930" y="2957467"/>
                </a:cubicBezTo>
                <a:cubicBezTo>
                  <a:pt x="11727152" y="2958442"/>
                  <a:pt x="11725718" y="2959417"/>
                  <a:pt x="11724628" y="2960392"/>
                </a:cubicBezTo>
                <a:cubicBezTo>
                  <a:pt x="11723539" y="2961367"/>
                  <a:pt x="11722821" y="2962084"/>
                  <a:pt x="11722477" y="2962543"/>
                </a:cubicBezTo>
                <a:cubicBezTo>
                  <a:pt x="11722477" y="2959446"/>
                  <a:pt x="11723050" y="2956549"/>
                  <a:pt x="11724198" y="2953853"/>
                </a:cubicBezTo>
                <a:cubicBezTo>
                  <a:pt x="11725345" y="2951157"/>
                  <a:pt x="11727008" y="2948805"/>
                  <a:pt x="11729188" y="2946798"/>
                </a:cubicBezTo>
                <a:cubicBezTo>
                  <a:pt x="11731368" y="2944790"/>
                  <a:pt x="11734093" y="2943213"/>
                  <a:pt x="11737362" y="2942065"/>
                </a:cubicBezTo>
                <a:cubicBezTo>
                  <a:pt x="11740632" y="2940918"/>
                  <a:pt x="11744332" y="2940344"/>
                  <a:pt x="11748462" y="2940344"/>
                </a:cubicBezTo>
                <a:cubicBezTo>
                  <a:pt x="11756606" y="2940344"/>
                  <a:pt x="11763519" y="2941865"/>
                  <a:pt x="11769197" y="2944905"/>
                </a:cubicBezTo>
                <a:cubicBezTo>
                  <a:pt x="11774876" y="2947945"/>
                  <a:pt x="11779493" y="2951989"/>
                  <a:pt x="11783050" y="2957037"/>
                </a:cubicBezTo>
                <a:cubicBezTo>
                  <a:pt x="11786607" y="2962084"/>
                  <a:pt x="11789188" y="2967849"/>
                  <a:pt x="11790794" y="2974331"/>
                </a:cubicBezTo>
                <a:cubicBezTo>
                  <a:pt x="11792400" y="2980813"/>
                  <a:pt x="11793203" y="2987495"/>
                  <a:pt x="11793203" y="2994378"/>
                </a:cubicBezTo>
                <a:cubicBezTo>
                  <a:pt x="11793203" y="3004359"/>
                  <a:pt x="11791339" y="3012791"/>
                  <a:pt x="11787610" y="3019675"/>
                </a:cubicBezTo>
                <a:cubicBezTo>
                  <a:pt x="11783881" y="3026558"/>
                  <a:pt x="11778977" y="3032122"/>
                  <a:pt x="11772897" y="3036367"/>
                </a:cubicBezTo>
                <a:cubicBezTo>
                  <a:pt x="11766817" y="3040611"/>
                  <a:pt x="11759876" y="3043680"/>
                  <a:pt x="11752075" y="3045573"/>
                </a:cubicBezTo>
                <a:cubicBezTo>
                  <a:pt x="11744275" y="3047466"/>
                  <a:pt x="11736359" y="3048412"/>
                  <a:pt x="11728328" y="3048412"/>
                </a:cubicBezTo>
                <a:cubicBezTo>
                  <a:pt x="11719953" y="3048412"/>
                  <a:pt x="11712353" y="3047323"/>
                  <a:pt x="11705527" y="3045143"/>
                </a:cubicBezTo>
                <a:cubicBezTo>
                  <a:pt x="11698701" y="3042963"/>
                  <a:pt x="11692506" y="3039808"/>
                  <a:pt x="11686942" y="3035678"/>
                </a:cubicBezTo>
                <a:cubicBezTo>
                  <a:pt x="11681378" y="3031548"/>
                  <a:pt x="11676359" y="3026501"/>
                  <a:pt x="11671885" y="3020535"/>
                </a:cubicBezTo>
                <a:cubicBezTo>
                  <a:pt x="11667411" y="3014570"/>
                  <a:pt x="11663396" y="3007744"/>
                  <a:pt x="11659839" y="3000057"/>
                </a:cubicBezTo>
                <a:cubicBezTo>
                  <a:pt x="11658233" y="2996845"/>
                  <a:pt x="11656512" y="2993117"/>
                  <a:pt x="11654677" y="2988872"/>
                </a:cubicBezTo>
                <a:cubicBezTo>
                  <a:pt x="11652841" y="2984627"/>
                  <a:pt x="11650834" y="2979551"/>
                  <a:pt x="11648654" y="2973642"/>
                </a:cubicBezTo>
                <a:cubicBezTo>
                  <a:pt x="11646474" y="2967734"/>
                  <a:pt x="11644180" y="2960851"/>
                  <a:pt x="11641770" y="2952993"/>
                </a:cubicBezTo>
                <a:cubicBezTo>
                  <a:pt x="11639361" y="2945134"/>
                  <a:pt x="11636837" y="2935870"/>
                  <a:pt x="11634199" y="2925201"/>
                </a:cubicBezTo>
                <a:lnTo>
                  <a:pt x="11595652" y="2933633"/>
                </a:lnTo>
                <a:cubicBezTo>
                  <a:pt x="11598406" y="2945450"/>
                  <a:pt x="11601188" y="2955976"/>
                  <a:pt x="11603998" y="2965210"/>
                </a:cubicBezTo>
                <a:cubicBezTo>
                  <a:pt x="11606809" y="2974446"/>
                  <a:pt x="11609591" y="2982677"/>
                  <a:pt x="11612344" y="2989904"/>
                </a:cubicBezTo>
                <a:cubicBezTo>
                  <a:pt x="11615098" y="2997132"/>
                  <a:pt x="11617822" y="3003585"/>
                  <a:pt x="11620518" y="3009264"/>
                </a:cubicBezTo>
                <a:cubicBezTo>
                  <a:pt x="11623215" y="3014942"/>
                  <a:pt x="11625882" y="3020191"/>
                  <a:pt x="11628520" y="3025009"/>
                </a:cubicBezTo>
                <a:cubicBezTo>
                  <a:pt x="11634715" y="3036137"/>
                  <a:pt x="11641569" y="3045544"/>
                  <a:pt x="11649084" y="3053231"/>
                </a:cubicBezTo>
                <a:cubicBezTo>
                  <a:pt x="11656599" y="3060917"/>
                  <a:pt x="11664571" y="3067169"/>
                  <a:pt x="11673003" y="3071988"/>
                </a:cubicBezTo>
                <a:cubicBezTo>
                  <a:pt x="11681435" y="3076806"/>
                  <a:pt x="11690298" y="3080276"/>
                  <a:pt x="11699590" y="3082399"/>
                </a:cubicBezTo>
                <a:cubicBezTo>
                  <a:pt x="11708883" y="3084521"/>
                  <a:pt x="11718462" y="3085582"/>
                  <a:pt x="11728328" y="3085582"/>
                </a:cubicBezTo>
                <a:cubicBezTo>
                  <a:pt x="11746109" y="3085582"/>
                  <a:pt x="11761626" y="3083116"/>
                  <a:pt x="11774876" y="3078183"/>
                </a:cubicBezTo>
                <a:cubicBezTo>
                  <a:pt x="11788127" y="3073250"/>
                  <a:pt x="11799140" y="3066596"/>
                  <a:pt x="11807916" y="3058221"/>
                </a:cubicBezTo>
                <a:cubicBezTo>
                  <a:pt x="11816692" y="3049847"/>
                  <a:pt x="11823260" y="3040152"/>
                  <a:pt x="11827619" y="3029139"/>
                </a:cubicBezTo>
                <a:cubicBezTo>
                  <a:pt x="11831979" y="3018126"/>
                  <a:pt x="11834159" y="3006539"/>
                  <a:pt x="11834159" y="2994378"/>
                </a:cubicBezTo>
                <a:cubicBezTo>
                  <a:pt x="11834159" y="2982218"/>
                  <a:pt x="11832438" y="2970631"/>
                  <a:pt x="11828996" y="2959618"/>
                </a:cubicBezTo>
                <a:cubicBezTo>
                  <a:pt x="11825554" y="2948604"/>
                  <a:pt x="11820392" y="2938939"/>
                  <a:pt x="11813509" y="2930622"/>
                </a:cubicBezTo>
                <a:cubicBezTo>
                  <a:pt x="11806625" y="2922305"/>
                  <a:pt x="11797992" y="2915708"/>
                  <a:pt x="11787610" y="2910832"/>
                </a:cubicBezTo>
                <a:cubicBezTo>
                  <a:pt x="11777228" y="2905957"/>
                  <a:pt x="11765097" y="2903519"/>
                  <a:pt x="11751215" y="2903519"/>
                </a:cubicBezTo>
                <a:close/>
                <a:moveTo>
                  <a:pt x="9961497" y="2903519"/>
                </a:moveTo>
                <a:cubicBezTo>
                  <a:pt x="9954613" y="2903519"/>
                  <a:pt x="9948160" y="2904895"/>
                  <a:pt x="9942137" y="2907649"/>
                </a:cubicBezTo>
                <a:cubicBezTo>
                  <a:pt x="9936115" y="2910402"/>
                  <a:pt x="9930895" y="2914102"/>
                  <a:pt x="9926478" y="2918748"/>
                </a:cubicBezTo>
                <a:cubicBezTo>
                  <a:pt x="9922061" y="2923394"/>
                  <a:pt x="9918591" y="2928815"/>
                  <a:pt x="9916066" y="2935010"/>
                </a:cubicBezTo>
                <a:cubicBezTo>
                  <a:pt x="9913543" y="2941205"/>
                  <a:pt x="9912281" y="2947802"/>
                  <a:pt x="9912281" y="2954799"/>
                </a:cubicBezTo>
                <a:cubicBezTo>
                  <a:pt x="9912281" y="2963059"/>
                  <a:pt x="9913973" y="2970746"/>
                  <a:pt x="9917358" y="2977858"/>
                </a:cubicBezTo>
                <a:cubicBezTo>
                  <a:pt x="9920742" y="2984971"/>
                  <a:pt x="9925302" y="2991138"/>
                  <a:pt x="9931038" y="2996357"/>
                </a:cubicBezTo>
                <a:cubicBezTo>
                  <a:pt x="9936774" y="3001577"/>
                  <a:pt x="9943341" y="3005679"/>
                  <a:pt x="9950742" y="3008661"/>
                </a:cubicBezTo>
                <a:cubicBezTo>
                  <a:pt x="9958141" y="3011644"/>
                  <a:pt x="9965913" y="3013135"/>
                  <a:pt x="9974058" y="3013135"/>
                </a:cubicBezTo>
                <a:cubicBezTo>
                  <a:pt x="9979794" y="3013135"/>
                  <a:pt x="9985531" y="3012533"/>
                  <a:pt x="9991266" y="3011329"/>
                </a:cubicBezTo>
                <a:cubicBezTo>
                  <a:pt x="9997003" y="3010124"/>
                  <a:pt x="10002452" y="3008403"/>
                  <a:pt x="10007614" y="3006166"/>
                </a:cubicBezTo>
                <a:cubicBezTo>
                  <a:pt x="10012777" y="3003929"/>
                  <a:pt x="10017481" y="3001233"/>
                  <a:pt x="10021725" y="2998078"/>
                </a:cubicBezTo>
                <a:cubicBezTo>
                  <a:pt x="10025970" y="2994923"/>
                  <a:pt x="10029469" y="2991396"/>
                  <a:pt x="10032222" y="2987495"/>
                </a:cubicBezTo>
                <a:cubicBezTo>
                  <a:pt x="10032910" y="2988528"/>
                  <a:pt x="10033456" y="2989474"/>
                  <a:pt x="10033857" y="2990334"/>
                </a:cubicBezTo>
                <a:cubicBezTo>
                  <a:pt x="10034259" y="2991195"/>
                  <a:pt x="10034603" y="2992141"/>
                  <a:pt x="10034889" y="2993174"/>
                </a:cubicBezTo>
                <a:cubicBezTo>
                  <a:pt x="10035177" y="2994206"/>
                  <a:pt x="10035378" y="2995497"/>
                  <a:pt x="10035492" y="2997046"/>
                </a:cubicBezTo>
                <a:cubicBezTo>
                  <a:pt x="10035607" y="2998594"/>
                  <a:pt x="10035664" y="3000573"/>
                  <a:pt x="10035664" y="3002983"/>
                </a:cubicBezTo>
                <a:cubicBezTo>
                  <a:pt x="10035664" y="3009751"/>
                  <a:pt x="10034287" y="3016004"/>
                  <a:pt x="10031534" y="3021740"/>
                </a:cubicBezTo>
                <a:cubicBezTo>
                  <a:pt x="10028780" y="3027476"/>
                  <a:pt x="10024709" y="3032409"/>
                  <a:pt x="10019316" y="3036539"/>
                </a:cubicBezTo>
                <a:cubicBezTo>
                  <a:pt x="10013924" y="3040669"/>
                  <a:pt x="10007213" y="3043910"/>
                  <a:pt x="9999182" y="3046261"/>
                </a:cubicBezTo>
                <a:cubicBezTo>
                  <a:pt x="9991152" y="3048613"/>
                  <a:pt x="9981917" y="3049789"/>
                  <a:pt x="9971478" y="3049789"/>
                </a:cubicBezTo>
                <a:cubicBezTo>
                  <a:pt x="9962300" y="3049789"/>
                  <a:pt x="9954011" y="3048470"/>
                  <a:pt x="9946612" y="3045831"/>
                </a:cubicBezTo>
                <a:cubicBezTo>
                  <a:pt x="9939211" y="3043193"/>
                  <a:pt x="9932443" y="3039206"/>
                  <a:pt x="9926305" y="3033871"/>
                </a:cubicBezTo>
                <a:cubicBezTo>
                  <a:pt x="9920168" y="3028537"/>
                  <a:pt x="9914604" y="3021854"/>
                  <a:pt x="9909613" y="3013824"/>
                </a:cubicBezTo>
                <a:cubicBezTo>
                  <a:pt x="9904623" y="3005793"/>
                  <a:pt x="9900063" y="2996443"/>
                  <a:pt x="9895933" y="2985774"/>
                </a:cubicBezTo>
                <a:cubicBezTo>
                  <a:pt x="9894557" y="2982218"/>
                  <a:pt x="9893007" y="2978289"/>
                  <a:pt x="9891286" y="2973987"/>
                </a:cubicBezTo>
                <a:cubicBezTo>
                  <a:pt x="9889566" y="2969685"/>
                  <a:pt x="9887702" y="2964752"/>
                  <a:pt x="9885694" y="2959188"/>
                </a:cubicBezTo>
                <a:cubicBezTo>
                  <a:pt x="9883686" y="2953624"/>
                  <a:pt x="9881593" y="2947228"/>
                  <a:pt x="9879413" y="2940000"/>
                </a:cubicBezTo>
                <a:cubicBezTo>
                  <a:pt x="9877233" y="2932773"/>
                  <a:pt x="9875054" y="2924398"/>
                  <a:pt x="9872874" y="2914876"/>
                </a:cubicBezTo>
                <a:lnTo>
                  <a:pt x="9833984" y="2922792"/>
                </a:lnTo>
                <a:cubicBezTo>
                  <a:pt x="9835819" y="2931511"/>
                  <a:pt x="9837712" y="2939456"/>
                  <a:pt x="9839662" y="2946626"/>
                </a:cubicBezTo>
                <a:cubicBezTo>
                  <a:pt x="9841612" y="2953796"/>
                  <a:pt x="9843563" y="2960478"/>
                  <a:pt x="9845513" y="2966673"/>
                </a:cubicBezTo>
                <a:cubicBezTo>
                  <a:pt x="9847463" y="2972868"/>
                  <a:pt x="9849442" y="2978662"/>
                  <a:pt x="9851449" y="2984053"/>
                </a:cubicBezTo>
                <a:cubicBezTo>
                  <a:pt x="9853457" y="2989446"/>
                  <a:pt x="9855436" y="2994665"/>
                  <a:pt x="9857387" y="2999713"/>
                </a:cubicBezTo>
                <a:cubicBezTo>
                  <a:pt x="9862549" y="3012906"/>
                  <a:pt x="9868486" y="3024780"/>
                  <a:pt x="9875197" y="3035334"/>
                </a:cubicBezTo>
                <a:cubicBezTo>
                  <a:pt x="9881908" y="3045889"/>
                  <a:pt x="9889795" y="3054894"/>
                  <a:pt x="9898858" y="3062351"/>
                </a:cubicBezTo>
                <a:cubicBezTo>
                  <a:pt x="9907922" y="3069808"/>
                  <a:pt x="9918389" y="3075544"/>
                  <a:pt x="9930264" y="3079559"/>
                </a:cubicBezTo>
                <a:cubicBezTo>
                  <a:pt x="9942137" y="3083575"/>
                  <a:pt x="9955875" y="3085582"/>
                  <a:pt x="9971478" y="3085582"/>
                </a:cubicBezTo>
                <a:cubicBezTo>
                  <a:pt x="9988915" y="3085582"/>
                  <a:pt x="10004202" y="3083661"/>
                  <a:pt x="10017337" y="3079817"/>
                </a:cubicBezTo>
                <a:cubicBezTo>
                  <a:pt x="10030473" y="3075974"/>
                  <a:pt x="10041428" y="3070439"/>
                  <a:pt x="10050205" y="3063211"/>
                </a:cubicBezTo>
                <a:cubicBezTo>
                  <a:pt x="10058981" y="3055984"/>
                  <a:pt x="10065578" y="3047237"/>
                  <a:pt x="10069994" y="3036969"/>
                </a:cubicBezTo>
                <a:cubicBezTo>
                  <a:pt x="10074411" y="3026701"/>
                  <a:pt x="10076619" y="3015200"/>
                  <a:pt x="10076619" y="3002466"/>
                </a:cubicBezTo>
                <a:cubicBezTo>
                  <a:pt x="10076619" y="2995239"/>
                  <a:pt x="10075415" y="2987753"/>
                  <a:pt x="10073006" y="2980010"/>
                </a:cubicBezTo>
                <a:cubicBezTo>
                  <a:pt x="10070596" y="2972266"/>
                  <a:pt x="10067213" y="2964780"/>
                  <a:pt x="10062853" y="2957553"/>
                </a:cubicBezTo>
                <a:cubicBezTo>
                  <a:pt x="10058494" y="2950325"/>
                  <a:pt x="10053216" y="2943614"/>
                  <a:pt x="10047021" y="2937419"/>
                </a:cubicBezTo>
                <a:cubicBezTo>
                  <a:pt x="10040826" y="2931224"/>
                  <a:pt x="10033943" y="2926062"/>
                  <a:pt x="10026371" y="2921932"/>
                </a:cubicBezTo>
                <a:lnTo>
                  <a:pt x="10000903" y="2944474"/>
                </a:lnTo>
                <a:cubicBezTo>
                  <a:pt x="10003312" y="2946654"/>
                  <a:pt x="10004861" y="2948977"/>
                  <a:pt x="10005549" y="2951444"/>
                </a:cubicBezTo>
                <a:cubicBezTo>
                  <a:pt x="10006238" y="2953911"/>
                  <a:pt x="10006582" y="2955947"/>
                  <a:pt x="10006582" y="2957553"/>
                </a:cubicBezTo>
                <a:cubicBezTo>
                  <a:pt x="10006582" y="2960765"/>
                  <a:pt x="10005750" y="2963547"/>
                  <a:pt x="10004087" y="2965899"/>
                </a:cubicBezTo>
                <a:cubicBezTo>
                  <a:pt x="10002424" y="2968251"/>
                  <a:pt x="10000129" y="2970172"/>
                  <a:pt x="9997203" y="2971664"/>
                </a:cubicBezTo>
                <a:cubicBezTo>
                  <a:pt x="9994278" y="2973155"/>
                  <a:pt x="9990808" y="2974245"/>
                  <a:pt x="9986793" y="2974933"/>
                </a:cubicBezTo>
                <a:cubicBezTo>
                  <a:pt x="9982777" y="2975621"/>
                  <a:pt x="9978418" y="2975966"/>
                  <a:pt x="9973714" y="2975966"/>
                </a:cubicBezTo>
                <a:cubicBezTo>
                  <a:pt x="9965913" y="2975966"/>
                  <a:pt x="9959833" y="2974245"/>
                  <a:pt x="9955474" y="2970803"/>
                </a:cubicBezTo>
                <a:cubicBezTo>
                  <a:pt x="9951114" y="2967361"/>
                  <a:pt x="9948935" y="2963346"/>
                  <a:pt x="9948935" y="2958757"/>
                </a:cubicBezTo>
                <a:cubicBezTo>
                  <a:pt x="9948935" y="2958069"/>
                  <a:pt x="9948992" y="2957323"/>
                  <a:pt x="9949106" y="2956520"/>
                </a:cubicBezTo>
                <a:cubicBezTo>
                  <a:pt x="9951057" y="2957438"/>
                  <a:pt x="9953065" y="2958213"/>
                  <a:pt x="9955130" y="2958843"/>
                </a:cubicBezTo>
                <a:cubicBezTo>
                  <a:pt x="9957195" y="2959474"/>
                  <a:pt x="9959431" y="2959790"/>
                  <a:pt x="9961841" y="2959790"/>
                </a:cubicBezTo>
                <a:cubicBezTo>
                  <a:pt x="9966085" y="2959790"/>
                  <a:pt x="9969986" y="2959015"/>
                  <a:pt x="9973543" y="2957467"/>
                </a:cubicBezTo>
                <a:cubicBezTo>
                  <a:pt x="9977099" y="2955918"/>
                  <a:pt x="9980139" y="2953824"/>
                  <a:pt x="9982663" y="2951186"/>
                </a:cubicBezTo>
                <a:cubicBezTo>
                  <a:pt x="9985187" y="2948547"/>
                  <a:pt x="9987136" y="2945565"/>
                  <a:pt x="9988514" y="2942237"/>
                </a:cubicBezTo>
                <a:cubicBezTo>
                  <a:pt x="9989890" y="2938911"/>
                  <a:pt x="9990579" y="2935412"/>
                  <a:pt x="9990579" y="2931740"/>
                </a:cubicBezTo>
                <a:cubicBezTo>
                  <a:pt x="9990579" y="2928643"/>
                  <a:pt x="9990005" y="2925431"/>
                  <a:pt x="9988858" y="2922104"/>
                </a:cubicBezTo>
                <a:cubicBezTo>
                  <a:pt x="9987710" y="2918777"/>
                  <a:pt x="9985932" y="2915737"/>
                  <a:pt x="9983523" y="2912983"/>
                </a:cubicBezTo>
                <a:cubicBezTo>
                  <a:pt x="9981114" y="2910230"/>
                  <a:pt x="9978074" y="2907964"/>
                  <a:pt x="9974403" y="2906186"/>
                </a:cubicBezTo>
                <a:cubicBezTo>
                  <a:pt x="9970732" y="2904408"/>
                  <a:pt x="9966430" y="2903519"/>
                  <a:pt x="9961497" y="2903519"/>
                </a:cubicBezTo>
                <a:close/>
                <a:moveTo>
                  <a:pt x="8103140" y="2903519"/>
                </a:moveTo>
                <a:cubicBezTo>
                  <a:pt x="8092241" y="2903519"/>
                  <a:pt x="8082691" y="2905125"/>
                  <a:pt x="8074488" y="2908337"/>
                </a:cubicBezTo>
                <a:cubicBezTo>
                  <a:pt x="8066285" y="2911549"/>
                  <a:pt x="8059460" y="2915794"/>
                  <a:pt x="8054011" y="2921071"/>
                </a:cubicBezTo>
                <a:cubicBezTo>
                  <a:pt x="8048561" y="2926349"/>
                  <a:pt x="8044460" y="2932400"/>
                  <a:pt x="8041707" y="2939226"/>
                </a:cubicBezTo>
                <a:cubicBezTo>
                  <a:pt x="8038953" y="2946052"/>
                  <a:pt x="8037577" y="2953021"/>
                  <a:pt x="8037577" y="2960134"/>
                </a:cubicBezTo>
                <a:cubicBezTo>
                  <a:pt x="8037577" y="2967247"/>
                  <a:pt x="8038924" y="2973843"/>
                  <a:pt x="8041621" y="2979923"/>
                </a:cubicBezTo>
                <a:cubicBezTo>
                  <a:pt x="8044316" y="2986004"/>
                  <a:pt x="8048045" y="2991281"/>
                  <a:pt x="8052806" y="2995755"/>
                </a:cubicBezTo>
                <a:cubicBezTo>
                  <a:pt x="8057567" y="3000229"/>
                  <a:pt x="8063246" y="3003728"/>
                  <a:pt x="8069842" y="3006252"/>
                </a:cubicBezTo>
                <a:cubicBezTo>
                  <a:pt x="8076438" y="3008776"/>
                  <a:pt x="8083638" y="3010038"/>
                  <a:pt x="8091438" y="3010038"/>
                </a:cubicBezTo>
                <a:cubicBezTo>
                  <a:pt x="8096142" y="3010038"/>
                  <a:pt x="8100444" y="3009407"/>
                  <a:pt x="8104345" y="3008145"/>
                </a:cubicBezTo>
                <a:cubicBezTo>
                  <a:pt x="8108245" y="3006883"/>
                  <a:pt x="8111629" y="3004990"/>
                  <a:pt x="8114498" y="3002466"/>
                </a:cubicBezTo>
                <a:cubicBezTo>
                  <a:pt x="8117365" y="2999943"/>
                  <a:pt x="8119574" y="2996902"/>
                  <a:pt x="8121123" y="2993346"/>
                </a:cubicBezTo>
                <a:cubicBezTo>
                  <a:pt x="8122671" y="2989790"/>
                  <a:pt x="8123446" y="2985660"/>
                  <a:pt x="8123446" y="2980956"/>
                </a:cubicBezTo>
                <a:cubicBezTo>
                  <a:pt x="8123446" y="2977744"/>
                  <a:pt x="8122787" y="2974503"/>
                  <a:pt x="8121467" y="2971233"/>
                </a:cubicBezTo>
                <a:cubicBezTo>
                  <a:pt x="8120147" y="2967964"/>
                  <a:pt x="8118254" y="2965038"/>
                  <a:pt x="8115788" y="2962457"/>
                </a:cubicBezTo>
                <a:cubicBezTo>
                  <a:pt x="8113321" y="2959876"/>
                  <a:pt x="8110338" y="2957782"/>
                  <a:pt x="8106840" y="2956176"/>
                </a:cubicBezTo>
                <a:cubicBezTo>
                  <a:pt x="8103341" y="2954570"/>
                  <a:pt x="8099469" y="2953767"/>
                  <a:pt x="8095224" y="2953767"/>
                </a:cubicBezTo>
                <a:cubicBezTo>
                  <a:pt x="8092241" y="2953767"/>
                  <a:pt x="8089546" y="2954140"/>
                  <a:pt x="8087136" y="2954885"/>
                </a:cubicBezTo>
                <a:cubicBezTo>
                  <a:pt x="8084727" y="2955631"/>
                  <a:pt x="8082633" y="2956492"/>
                  <a:pt x="8080855" y="2957467"/>
                </a:cubicBezTo>
                <a:cubicBezTo>
                  <a:pt x="8079077" y="2958442"/>
                  <a:pt x="8077643" y="2959417"/>
                  <a:pt x="8076553" y="2960392"/>
                </a:cubicBezTo>
                <a:cubicBezTo>
                  <a:pt x="8075463" y="2961367"/>
                  <a:pt x="8074746" y="2962084"/>
                  <a:pt x="8074402" y="2962543"/>
                </a:cubicBezTo>
                <a:cubicBezTo>
                  <a:pt x="8074402" y="2959446"/>
                  <a:pt x="8074976" y="2956549"/>
                  <a:pt x="8076123" y="2953853"/>
                </a:cubicBezTo>
                <a:cubicBezTo>
                  <a:pt x="8077270" y="2951157"/>
                  <a:pt x="8078933" y="2948805"/>
                  <a:pt x="8081114" y="2946798"/>
                </a:cubicBezTo>
                <a:cubicBezTo>
                  <a:pt x="8083293" y="2944790"/>
                  <a:pt x="8086018" y="2943213"/>
                  <a:pt x="8089287" y="2942065"/>
                </a:cubicBezTo>
                <a:cubicBezTo>
                  <a:pt x="8092557" y="2940918"/>
                  <a:pt x="8096257" y="2940344"/>
                  <a:pt x="8100387" y="2940344"/>
                </a:cubicBezTo>
                <a:cubicBezTo>
                  <a:pt x="8108532" y="2940344"/>
                  <a:pt x="8115444" y="2941865"/>
                  <a:pt x="8121123" y="2944905"/>
                </a:cubicBezTo>
                <a:cubicBezTo>
                  <a:pt x="8126801" y="2947945"/>
                  <a:pt x="8131419" y="2951989"/>
                  <a:pt x="8134975" y="2957037"/>
                </a:cubicBezTo>
                <a:cubicBezTo>
                  <a:pt x="8138532" y="2962084"/>
                  <a:pt x="8141113" y="2967849"/>
                  <a:pt x="8142719" y="2974331"/>
                </a:cubicBezTo>
                <a:cubicBezTo>
                  <a:pt x="8144325" y="2980813"/>
                  <a:pt x="8145128" y="2987495"/>
                  <a:pt x="8145128" y="2994378"/>
                </a:cubicBezTo>
                <a:cubicBezTo>
                  <a:pt x="8145128" y="3004359"/>
                  <a:pt x="8143264" y="3012791"/>
                  <a:pt x="8139536" y="3019675"/>
                </a:cubicBezTo>
                <a:cubicBezTo>
                  <a:pt x="8135807" y="3026558"/>
                  <a:pt x="8130902" y="3032122"/>
                  <a:pt x="8124822" y="3036367"/>
                </a:cubicBezTo>
                <a:cubicBezTo>
                  <a:pt x="8118742" y="3040611"/>
                  <a:pt x="8111801" y="3043680"/>
                  <a:pt x="8104000" y="3045573"/>
                </a:cubicBezTo>
                <a:cubicBezTo>
                  <a:pt x="8096199" y="3047466"/>
                  <a:pt x="8088284" y="3048412"/>
                  <a:pt x="8080253" y="3048412"/>
                </a:cubicBezTo>
                <a:cubicBezTo>
                  <a:pt x="8071878" y="3048412"/>
                  <a:pt x="8064278" y="3047323"/>
                  <a:pt x="8057452" y="3045143"/>
                </a:cubicBezTo>
                <a:cubicBezTo>
                  <a:pt x="8050626" y="3042963"/>
                  <a:pt x="8044431" y="3039808"/>
                  <a:pt x="8038867" y="3035678"/>
                </a:cubicBezTo>
                <a:cubicBezTo>
                  <a:pt x="8033303" y="3031548"/>
                  <a:pt x="8028284" y="3026501"/>
                  <a:pt x="8023810" y="3020535"/>
                </a:cubicBezTo>
                <a:cubicBezTo>
                  <a:pt x="8019336" y="3014570"/>
                  <a:pt x="8015321" y="3007744"/>
                  <a:pt x="8011764" y="3000057"/>
                </a:cubicBezTo>
                <a:cubicBezTo>
                  <a:pt x="8010158" y="2996845"/>
                  <a:pt x="8008438" y="2993117"/>
                  <a:pt x="8006602" y="2988872"/>
                </a:cubicBezTo>
                <a:cubicBezTo>
                  <a:pt x="8004766" y="2984627"/>
                  <a:pt x="8002759" y="2979551"/>
                  <a:pt x="8000579" y="2973642"/>
                </a:cubicBezTo>
                <a:cubicBezTo>
                  <a:pt x="7998399" y="2967734"/>
                  <a:pt x="7996105" y="2960851"/>
                  <a:pt x="7993696" y="2952993"/>
                </a:cubicBezTo>
                <a:cubicBezTo>
                  <a:pt x="7991286" y="2945134"/>
                  <a:pt x="7988762" y="2935870"/>
                  <a:pt x="7986124" y="2925201"/>
                </a:cubicBezTo>
                <a:lnTo>
                  <a:pt x="7947577" y="2933633"/>
                </a:lnTo>
                <a:cubicBezTo>
                  <a:pt x="7950331" y="2945450"/>
                  <a:pt x="7953113" y="2955976"/>
                  <a:pt x="7955923" y="2965210"/>
                </a:cubicBezTo>
                <a:cubicBezTo>
                  <a:pt x="7958734" y="2974446"/>
                  <a:pt x="7961516" y="2982677"/>
                  <a:pt x="7964269" y="2989904"/>
                </a:cubicBezTo>
                <a:cubicBezTo>
                  <a:pt x="7967023" y="2997132"/>
                  <a:pt x="7969747" y="3003585"/>
                  <a:pt x="7972443" y="3009264"/>
                </a:cubicBezTo>
                <a:cubicBezTo>
                  <a:pt x="7975139" y="3014942"/>
                  <a:pt x="7977807" y="3020191"/>
                  <a:pt x="7980445" y="3025009"/>
                </a:cubicBezTo>
                <a:cubicBezTo>
                  <a:pt x="7986640" y="3036137"/>
                  <a:pt x="7993494" y="3045544"/>
                  <a:pt x="8001009" y="3053231"/>
                </a:cubicBezTo>
                <a:cubicBezTo>
                  <a:pt x="8008523" y="3060917"/>
                  <a:pt x="8016497" y="3067169"/>
                  <a:pt x="8024929" y="3071988"/>
                </a:cubicBezTo>
                <a:cubicBezTo>
                  <a:pt x="8033361" y="3076806"/>
                  <a:pt x="8042223" y="3080276"/>
                  <a:pt x="8051515" y="3082399"/>
                </a:cubicBezTo>
                <a:cubicBezTo>
                  <a:pt x="8060808" y="3084521"/>
                  <a:pt x="8070387" y="3085582"/>
                  <a:pt x="8080253" y="3085582"/>
                </a:cubicBezTo>
                <a:cubicBezTo>
                  <a:pt x="8098035" y="3085582"/>
                  <a:pt x="8113551" y="3083116"/>
                  <a:pt x="8126801" y="3078183"/>
                </a:cubicBezTo>
                <a:cubicBezTo>
                  <a:pt x="8140052" y="3073250"/>
                  <a:pt x="8151065" y="3066596"/>
                  <a:pt x="8159841" y="3058221"/>
                </a:cubicBezTo>
                <a:cubicBezTo>
                  <a:pt x="8168617" y="3049847"/>
                  <a:pt x="8175186" y="3040152"/>
                  <a:pt x="8179545" y="3029139"/>
                </a:cubicBezTo>
                <a:cubicBezTo>
                  <a:pt x="8183904" y="3018126"/>
                  <a:pt x="8186084" y="3006539"/>
                  <a:pt x="8186084" y="2994378"/>
                </a:cubicBezTo>
                <a:cubicBezTo>
                  <a:pt x="8186084" y="2982218"/>
                  <a:pt x="8184363" y="2970631"/>
                  <a:pt x="8180921" y="2959618"/>
                </a:cubicBezTo>
                <a:cubicBezTo>
                  <a:pt x="8177480" y="2948604"/>
                  <a:pt x="8172317" y="2938939"/>
                  <a:pt x="8165434" y="2930622"/>
                </a:cubicBezTo>
                <a:cubicBezTo>
                  <a:pt x="8158551" y="2922305"/>
                  <a:pt x="8149917" y="2915708"/>
                  <a:pt x="8139536" y="2910832"/>
                </a:cubicBezTo>
                <a:cubicBezTo>
                  <a:pt x="8129153" y="2905957"/>
                  <a:pt x="8117022" y="2903519"/>
                  <a:pt x="8103140" y="2903519"/>
                </a:cubicBezTo>
                <a:close/>
                <a:moveTo>
                  <a:pt x="2635793" y="2903519"/>
                </a:moveTo>
                <a:cubicBezTo>
                  <a:pt x="2624894" y="2903519"/>
                  <a:pt x="2615343" y="2905125"/>
                  <a:pt x="2607141" y="2908337"/>
                </a:cubicBezTo>
                <a:cubicBezTo>
                  <a:pt x="2598939" y="2911549"/>
                  <a:pt x="2592112" y="2915794"/>
                  <a:pt x="2586663" y="2921071"/>
                </a:cubicBezTo>
                <a:cubicBezTo>
                  <a:pt x="2581214" y="2926349"/>
                  <a:pt x="2577113" y="2932400"/>
                  <a:pt x="2574359" y="2939226"/>
                </a:cubicBezTo>
                <a:cubicBezTo>
                  <a:pt x="2571606" y="2946052"/>
                  <a:pt x="2570229" y="2953021"/>
                  <a:pt x="2570229" y="2960134"/>
                </a:cubicBezTo>
                <a:cubicBezTo>
                  <a:pt x="2570229" y="2967247"/>
                  <a:pt x="2571578" y="2973843"/>
                  <a:pt x="2574274" y="2979923"/>
                </a:cubicBezTo>
                <a:cubicBezTo>
                  <a:pt x="2576969" y="2986004"/>
                  <a:pt x="2580698" y="2991281"/>
                  <a:pt x="2585459" y="2995755"/>
                </a:cubicBezTo>
                <a:cubicBezTo>
                  <a:pt x="2590219" y="3000229"/>
                  <a:pt x="2595898" y="3003728"/>
                  <a:pt x="2602495" y="3006252"/>
                </a:cubicBezTo>
                <a:cubicBezTo>
                  <a:pt x="2609091" y="3008776"/>
                  <a:pt x="2616290" y="3010038"/>
                  <a:pt x="2624091" y="3010038"/>
                </a:cubicBezTo>
                <a:cubicBezTo>
                  <a:pt x="2628795" y="3010038"/>
                  <a:pt x="2633096" y="3009407"/>
                  <a:pt x="2636997" y="3008145"/>
                </a:cubicBezTo>
                <a:cubicBezTo>
                  <a:pt x="2640898" y="3006883"/>
                  <a:pt x="2644283" y="3004990"/>
                  <a:pt x="2647151" y="3002466"/>
                </a:cubicBezTo>
                <a:cubicBezTo>
                  <a:pt x="2650018" y="2999943"/>
                  <a:pt x="2652227" y="2996902"/>
                  <a:pt x="2653776" y="2993346"/>
                </a:cubicBezTo>
                <a:cubicBezTo>
                  <a:pt x="2655324" y="2989790"/>
                  <a:pt x="2656099" y="2985660"/>
                  <a:pt x="2656099" y="2980956"/>
                </a:cubicBezTo>
                <a:cubicBezTo>
                  <a:pt x="2656099" y="2977744"/>
                  <a:pt x="2655439" y="2974503"/>
                  <a:pt x="2654120" y="2971233"/>
                </a:cubicBezTo>
                <a:cubicBezTo>
                  <a:pt x="2652800" y="2967964"/>
                  <a:pt x="2650907" y="2965038"/>
                  <a:pt x="2648440" y="2962457"/>
                </a:cubicBezTo>
                <a:cubicBezTo>
                  <a:pt x="2645974" y="2959876"/>
                  <a:pt x="2642992" y="2957782"/>
                  <a:pt x="2639493" y="2956176"/>
                </a:cubicBezTo>
                <a:cubicBezTo>
                  <a:pt x="2635994" y="2954570"/>
                  <a:pt x="2632122" y="2953767"/>
                  <a:pt x="2627877" y="2953767"/>
                </a:cubicBezTo>
                <a:cubicBezTo>
                  <a:pt x="2624894" y="2953767"/>
                  <a:pt x="2622199" y="2954140"/>
                  <a:pt x="2619789" y="2954885"/>
                </a:cubicBezTo>
                <a:cubicBezTo>
                  <a:pt x="2617379" y="2955631"/>
                  <a:pt x="2615286" y="2956492"/>
                  <a:pt x="2613508" y="2957467"/>
                </a:cubicBezTo>
                <a:cubicBezTo>
                  <a:pt x="2611730" y="2958442"/>
                  <a:pt x="2610296" y="2959417"/>
                  <a:pt x="2609206" y="2960392"/>
                </a:cubicBezTo>
                <a:cubicBezTo>
                  <a:pt x="2608116" y="2961367"/>
                  <a:pt x="2607400" y="2962084"/>
                  <a:pt x="2607056" y="2962543"/>
                </a:cubicBezTo>
                <a:cubicBezTo>
                  <a:pt x="2607056" y="2959446"/>
                  <a:pt x="2607629" y="2956549"/>
                  <a:pt x="2608776" y="2953853"/>
                </a:cubicBezTo>
                <a:cubicBezTo>
                  <a:pt x="2609924" y="2951157"/>
                  <a:pt x="2611587" y="2948805"/>
                  <a:pt x="2613767" y="2946798"/>
                </a:cubicBezTo>
                <a:cubicBezTo>
                  <a:pt x="2615946" y="2944790"/>
                  <a:pt x="2618671" y="2943213"/>
                  <a:pt x="2621940" y="2942065"/>
                </a:cubicBezTo>
                <a:cubicBezTo>
                  <a:pt x="2625210" y="2940918"/>
                  <a:pt x="2628909" y="2940344"/>
                  <a:pt x="2633039" y="2940344"/>
                </a:cubicBezTo>
                <a:cubicBezTo>
                  <a:pt x="2641185" y="2940344"/>
                  <a:pt x="2648097" y="2941865"/>
                  <a:pt x="2653776" y="2944905"/>
                </a:cubicBezTo>
                <a:cubicBezTo>
                  <a:pt x="2659454" y="2947945"/>
                  <a:pt x="2664072" y="2951989"/>
                  <a:pt x="2667628" y="2957037"/>
                </a:cubicBezTo>
                <a:cubicBezTo>
                  <a:pt x="2671184" y="2962084"/>
                  <a:pt x="2673766" y="2967849"/>
                  <a:pt x="2675372" y="2974331"/>
                </a:cubicBezTo>
                <a:cubicBezTo>
                  <a:pt x="2676979" y="2980813"/>
                  <a:pt x="2677781" y="2987495"/>
                  <a:pt x="2677781" y="2994378"/>
                </a:cubicBezTo>
                <a:cubicBezTo>
                  <a:pt x="2677781" y="3004359"/>
                  <a:pt x="2675917" y="3012791"/>
                  <a:pt x="2672188" y="3019675"/>
                </a:cubicBezTo>
                <a:cubicBezTo>
                  <a:pt x="2668460" y="3026558"/>
                  <a:pt x="2663555" y="3032122"/>
                  <a:pt x="2657475" y="3036367"/>
                </a:cubicBezTo>
                <a:cubicBezTo>
                  <a:pt x="2651395" y="3040611"/>
                  <a:pt x="2644454" y="3043680"/>
                  <a:pt x="2636654" y="3045573"/>
                </a:cubicBezTo>
                <a:cubicBezTo>
                  <a:pt x="2628852" y="3047466"/>
                  <a:pt x="2620936" y="3048412"/>
                  <a:pt x="2612906" y="3048412"/>
                </a:cubicBezTo>
                <a:cubicBezTo>
                  <a:pt x="2604531" y="3048412"/>
                  <a:pt x="2596931" y="3047323"/>
                  <a:pt x="2590105" y="3045143"/>
                </a:cubicBezTo>
                <a:cubicBezTo>
                  <a:pt x="2583279" y="3042963"/>
                  <a:pt x="2577084" y="3039808"/>
                  <a:pt x="2571519" y="3035678"/>
                </a:cubicBezTo>
                <a:cubicBezTo>
                  <a:pt x="2565956" y="3031548"/>
                  <a:pt x="2560937" y="3026501"/>
                  <a:pt x="2556463" y="3020535"/>
                </a:cubicBezTo>
                <a:cubicBezTo>
                  <a:pt x="2551988" y="3014570"/>
                  <a:pt x="2547973" y="3007744"/>
                  <a:pt x="2544417" y="3000057"/>
                </a:cubicBezTo>
                <a:cubicBezTo>
                  <a:pt x="2542811" y="2996845"/>
                  <a:pt x="2541090" y="2993117"/>
                  <a:pt x="2539254" y="2988872"/>
                </a:cubicBezTo>
                <a:cubicBezTo>
                  <a:pt x="2537419" y="2984627"/>
                  <a:pt x="2535411" y="2979551"/>
                  <a:pt x="2533232" y="2973642"/>
                </a:cubicBezTo>
                <a:cubicBezTo>
                  <a:pt x="2531052" y="2967734"/>
                  <a:pt x="2528757" y="2960851"/>
                  <a:pt x="2526349" y="2952993"/>
                </a:cubicBezTo>
                <a:cubicBezTo>
                  <a:pt x="2523939" y="2945134"/>
                  <a:pt x="2521416" y="2935870"/>
                  <a:pt x="2518777" y="2925201"/>
                </a:cubicBezTo>
                <a:lnTo>
                  <a:pt x="2480230" y="2933633"/>
                </a:lnTo>
                <a:cubicBezTo>
                  <a:pt x="2482984" y="2945450"/>
                  <a:pt x="2485765" y="2955976"/>
                  <a:pt x="2488576" y="2965210"/>
                </a:cubicBezTo>
                <a:cubicBezTo>
                  <a:pt x="2491387" y="2974446"/>
                  <a:pt x="2494169" y="2982677"/>
                  <a:pt x="2496922" y="2989904"/>
                </a:cubicBezTo>
                <a:cubicBezTo>
                  <a:pt x="2499676" y="2997132"/>
                  <a:pt x="2502401" y="3003585"/>
                  <a:pt x="2505096" y="3009264"/>
                </a:cubicBezTo>
                <a:cubicBezTo>
                  <a:pt x="2507792" y="3014942"/>
                  <a:pt x="2510459" y="3020191"/>
                  <a:pt x="2513099" y="3025009"/>
                </a:cubicBezTo>
                <a:cubicBezTo>
                  <a:pt x="2519293" y="3036137"/>
                  <a:pt x="2526148" y="3045544"/>
                  <a:pt x="2533661" y="3053231"/>
                </a:cubicBezTo>
                <a:cubicBezTo>
                  <a:pt x="2541176" y="3060917"/>
                  <a:pt x="2549149" y="3067169"/>
                  <a:pt x="2557581" y="3071988"/>
                </a:cubicBezTo>
                <a:cubicBezTo>
                  <a:pt x="2566013" y="3076806"/>
                  <a:pt x="2574875" y="3080276"/>
                  <a:pt x="2584168" y="3082399"/>
                </a:cubicBezTo>
                <a:cubicBezTo>
                  <a:pt x="2593461" y="3084521"/>
                  <a:pt x="2603040" y="3085582"/>
                  <a:pt x="2612906" y="3085582"/>
                </a:cubicBezTo>
                <a:cubicBezTo>
                  <a:pt x="2630688" y="3085582"/>
                  <a:pt x="2646204" y="3083116"/>
                  <a:pt x="2659454" y="3078183"/>
                </a:cubicBezTo>
                <a:cubicBezTo>
                  <a:pt x="2672704" y="3073250"/>
                  <a:pt x="2683718" y="3066596"/>
                  <a:pt x="2692494" y="3058221"/>
                </a:cubicBezTo>
                <a:cubicBezTo>
                  <a:pt x="2701269" y="3049847"/>
                  <a:pt x="2707839" y="3040152"/>
                  <a:pt x="2712197" y="3029139"/>
                </a:cubicBezTo>
                <a:cubicBezTo>
                  <a:pt x="2716557" y="3018126"/>
                  <a:pt x="2718737" y="3006539"/>
                  <a:pt x="2718737" y="2994378"/>
                </a:cubicBezTo>
                <a:cubicBezTo>
                  <a:pt x="2718737" y="2982218"/>
                  <a:pt x="2717015" y="2970631"/>
                  <a:pt x="2713574" y="2959618"/>
                </a:cubicBezTo>
                <a:cubicBezTo>
                  <a:pt x="2710132" y="2948604"/>
                  <a:pt x="2704970" y="2938939"/>
                  <a:pt x="2698086" y="2930622"/>
                </a:cubicBezTo>
                <a:cubicBezTo>
                  <a:pt x="2691204" y="2922305"/>
                  <a:pt x="2682570" y="2915708"/>
                  <a:pt x="2672188" y="2910832"/>
                </a:cubicBezTo>
                <a:cubicBezTo>
                  <a:pt x="2661806" y="2905957"/>
                  <a:pt x="2649674" y="2903519"/>
                  <a:pt x="2635793" y="2903519"/>
                </a:cubicBezTo>
                <a:close/>
                <a:moveTo>
                  <a:pt x="11009376" y="2888031"/>
                </a:moveTo>
                <a:lnTo>
                  <a:pt x="11085093" y="2888031"/>
                </a:lnTo>
                <a:lnTo>
                  <a:pt x="11085093" y="2987323"/>
                </a:lnTo>
                <a:cubicBezTo>
                  <a:pt x="11082224" y="2983308"/>
                  <a:pt x="11078783" y="2979293"/>
                  <a:pt x="11074768" y="2975277"/>
                </a:cubicBezTo>
                <a:cubicBezTo>
                  <a:pt x="11070753" y="2971262"/>
                  <a:pt x="11066623" y="2967534"/>
                  <a:pt x="11062378" y="2964092"/>
                </a:cubicBezTo>
                <a:cubicBezTo>
                  <a:pt x="11058133" y="2960650"/>
                  <a:pt x="11054032" y="2957725"/>
                  <a:pt x="11050074" y="2955316"/>
                </a:cubicBezTo>
                <a:cubicBezTo>
                  <a:pt x="11046116" y="2952907"/>
                  <a:pt x="11042876" y="2951243"/>
                  <a:pt x="11040351" y="2950325"/>
                </a:cubicBezTo>
                <a:cubicBezTo>
                  <a:pt x="11039319" y="2945163"/>
                  <a:pt x="11037885" y="2939771"/>
                  <a:pt x="11036049" y="2934150"/>
                </a:cubicBezTo>
                <a:cubicBezTo>
                  <a:pt x="11034213" y="2928528"/>
                  <a:pt x="11032005" y="2922993"/>
                  <a:pt x="11029424" y="2917544"/>
                </a:cubicBezTo>
                <a:cubicBezTo>
                  <a:pt x="11026843" y="2912094"/>
                  <a:pt x="11023888" y="2906846"/>
                  <a:pt x="11020562" y="2901798"/>
                </a:cubicBezTo>
                <a:cubicBezTo>
                  <a:pt x="11017235" y="2896750"/>
                  <a:pt x="11013506" y="2892161"/>
                  <a:pt x="11009376" y="2888031"/>
                </a:cubicBezTo>
                <a:close/>
                <a:moveTo>
                  <a:pt x="10758922" y="2888031"/>
                </a:moveTo>
                <a:lnTo>
                  <a:pt x="10838596" y="2888031"/>
                </a:lnTo>
                <a:lnTo>
                  <a:pt x="10838596" y="3011931"/>
                </a:lnTo>
                <a:cubicBezTo>
                  <a:pt x="10833434" y="3007916"/>
                  <a:pt x="10828013" y="3003901"/>
                  <a:pt x="10822334" y="2999885"/>
                </a:cubicBezTo>
                <a:cubicBezTo>
                  <a:pt x="10816656" y="2995870"/>
                  <a:pt x="10810375" y="2992227"/>
                  <a:pt x="10803491" y="2988958"/>
                </a:cubicBezTo>
                <a:cubicBezTo>
                  <a:pt x="10796608" y="2985688"/>
                  <a:pt x="10788893" y="2982878"/>
                  <a:pt x="10780346" y="2980526"/>
                </a:cubicBezTo>
                <a:cubicBezTo>
                  <a:pt x="10771799" y="2978174"/>
                  <a:pt x="10762076" y="2976597"/>
                  <a:pt x="10751178" y="2975793"/>
                </a:cubicBezTo>
                <a:cubicBezTo>
                  <a:pt x="10755652" y="2969025"/>
                  <a:pt x="10761446" y="2964178"/>
                  <a:pt x="10768559" y="2961253"/>
                </a:cubicBezTo>
                <a:cubicBezTo>
                  <a:pt x="10775671" y="2958327"/>
                  <a:pt x="10783129" y="2956864"/>
                  <a:pt x="10790929" y="2956864"/>
                </a:cubicBezTo>
                <a:cubicBezTo>
                  <a:pt x="10792077" y="2956864"/>
                  <a:pt x="10793567" y="2956893"/>
                  <a:pt x="10795403" y="2956950"/>
                </a:cubicBezTo>
                <a:cubicBezTo>
                  <a:pt x="10797239" y="2957008"/>
                  <a:pt x="10799246" y="2957123"/>
                  <a:pt x="10801426" y="2957295"/>
                </a:cubicBezTo>
                <a:cubicBezTo>
                  <a:pt x="10803606" y="2957467"/>
                  <a:pt x="10805843" y="2957696"/>
                  <a:pt x="10808138" y="2957983"/>
                </a:cubicBezTo>
                <a:cubicBezTo>
                  <a:pt x="10810432" y="2958270"/>
                  <a:pt x="10812612" y="2958700"/>
                  <a:pt x="10814677" y="2959274"/>
                </a:cubicBezTo>
                <a:lnTo>
                  <a:pt x="10814677" y="2922448"/>
                </a:lnTo>
                <a:cubicBezTo>
                  <a:pt x="10812383" y="2921989"/>
                  <a:pt x="10810030" y="2921645"/>
                  <a:pt x="10807621" y="2921415"/>
                </a:cubicBezTo>
                <a:cubicBezTo>
                  <a:pt x="10805212" y="2921186"/>
                  <a:pt x="10802946" y="2921014"/>
                  <a:pt x="10800824" y="2920899"/>
                </a:cubicBezTo>
                <a:cubicBezTo>
                  <a:pt x="10798702" y="2920785"/>
                  <a:pt x="10795632" y="2920727"/>
                  <a:pt x="10791618" y="2920727"/>
                </a:cubicBezTo>
                <a:cubicBezTo>
                  <a:pt x="10785078" y="2920727"/>
                  <a:pt x="10779257" y="2921272"/>
                  <a:pt x="10774151" y="2922362"/>
                </a:cubicBezTo>
                <a:cubicBezTo>
                  <a:pt x="10769046" y="2923452"/>
                  <a:pt x="10764084" y="2925029"/>
                  <a:pt x="10759266" y="2927094"/>
                </a:cubicBezTo>
                <a:cubicBezTo>
                  <a:pt x="10758118" y="2926865"/>
                  <a:pt x="10757086" y="2926119"/>
                  <a:pt x="10756169" y="2924857"/>
                </a:cubicBezTo>
                <a:cubicBezTo>
                  <a:pt x="10755251" y="2923595"/>
                  <a:pt x="10754448" y="2922075"/>
                  <a:pt x="10753759" y="2920297"/>
                </a:cubicBezTo>
                <a:cubicBezTo>
                  <a:pt x="10753071" y="2918519"/>
                  <a:pt x="10752555" y="2916683"/>
                  <a:pt x="10752211" y="2914790"/>
                </a:cubicBezTo>
                <a:cubicBezTo>
                  <a:pt x="10751867" y="2912897"/>
                  <a:pt x="10751694" y="2911263"/>
                  <a:pt x="10751694" y="2909886"/>
                </a:cubicBezTo>
                <a:cubicBezTo>
                  <a:pt x="10751694" y="2907821"/>
                  <a:pt x="10751867" y="2905613"/>
                  <a:pt x="10752211" y="2903261"/>
                </a:cubicBezTo>
                <a:cubicBezTo>
                  <a:pt x="10752555" y="2900909"/>
                  <a:pt x="10753243" y="2898356"/>
                  <a:pt x="10754276" y="2895603"/>
                </a:cubicBezTo>
                <a:cubicBezTo>
                  <a:pt x="10755308" y="2892850"/>
                  <a:pt x="10756857" y="2890326"/>
                  <a:pt x="10758922" y="2888031"/>
                </a:cubicBezTo>
                <a:close/>
                <a:moveTo>
                  <a:pt x="9436031" y="2888031"/>
                </a:moveTo>
                <a:lnTo>
                  <a:pt x="9501595" y="2888031"/>
                </a:lnTo>
                <a:lnTo>
                  <a:pt x="9501595" y="2934150"/>
                </a:lnTo>
                <a:cubicBezTo>
                  <a:pt x="9499300" y="2931740"/>
                  <a:pt x="9495944" y="2929045"/>
                  <a:pt x="9491527" y="2926062"/>
                </a:cubicBezTo>
                <a:cubicBezTo>
                  <a:pt x="9487111" y="2923079"/>
                  <a:pt x="9482235" y="2920154"/>
                  <a:pt x="9476900" y="2917285"/>
                </a:cubicBezTo>
                <a:cubicBezTo>
                  <a:pt x="9471566" y="2914418"/>
                  <a:pt x="9466088" y="2911779"/>
                  <a:pt x="9460466" y="2909370"/>
                </a:cubicBezTo>
                <a:cubicBezTo>
                  <a:pt x="9454845" y="2906960"/>
                  <a:pt x="9449625" y="2905240"/>
                  <a:pt x="9444807" y="2904207"/>
                </a:cubicBezTo>
                <a:cubicBezTo>
                  <a:pt x="9443889" y="2901683"/>
                  <a:pt x="9442685" y="2898901"/>
                  <a:pt x="9441193" y="2895861"/>
                </a:cubicBezTo>
                <a:cubicBezTo>
                  <a:pt x="9439702" y="2892821"/>
                  <a:pt x="9437981" y="2890211"/>
                  <a:pt x="9436031" y="2888031"/>
                </a:cubicBezTo>
                <a:close/>
                <a:moveTo>
                  <a:pt x="8828151" y="2888031"/>
                </a:moveTo>
                <a:lnTo>
                  <a:pt x="8903868" y="2888031"/>
                </a:lnTo>
                <a:lnTo>
                  <a:pt x="8903868" y="2987323"/>
                </a:lnTo>
                <a:cubicBezTo>
                  <a:pt x="8901000" y="2983308"/>
                  <a:pt x="8897558" y="2979293"/>
                  <a:pt x="8893543" y="2975277"/>
                </a:cubicBezTo>
                <a:cubicBezTo>
                  <a:pt x="8889527" y="2971262"/>
                  <a:pt x="8885397" y="2967534"/>
                  <a:pt x="8881153" y="2964092"/>
                </a:cubicBezTo>
                <a:cubicBezTo>
                  <a:pt x="8876908" y="2960650"/>
                  <a:pt x="8872807" y="2957725"/>
                  <a:pt x="8868849" y="2955316"/>
                </a:cubicBezTo>
                <a:cubicBezTo>
                  <a:pt x="8864891" y="2952907"/>
                  <a:pt x="8861650" y="2951243"/>
                  <a:pt x="8859126" y="2950325"/>
                </a:cubicBezTo>
                <a:cubicBezTo>
                  <a:pt x="8858094" y="2945163"/>
                  <a:pt x="8856660" y="2939771"/>
                  <a:pt x="8854824" y="2934150"/>
                </a:cubicBezTo>
                <a:cubicBezTo>
                  <a:pt x="8852989" y="2928528"/>
                  <a:pt x="8850780" y="2922993"/>
                  <a:pt x="8848199" y="2917544"/>
                </a:cubicBezTo>
                <a:cubicBezTo>
                  <a:pt x="8845618" y="2912094"/>
                  <a:pt x="8842664" y="2906846"/>
                  <a:pt x="8839337" y="2901798"/>
                </a:cubicBezTo>
                <a:cubicBezTo>
                  <a:pt x="8836010" y="2896750"/>
                  <a:pt x="8832281" y="2892161"/>
                  <a:pt x="8828151" y="2888031"/>
                </a:cubicBezTo>
                <a:close/>
                <a:moveTo>
                  <a:pt x="6229812" y="2888031"/>
                </a:moveTo>
                <a:lnTo>
                  <a:pt x="6249946" y="2888031"/>
                </a:lnTo>
                <a:lnTo>
                  <a:pt x="6249946" y="2946712"/>
                </a:lnTo>
                <a:cubicBezTo>
                  <a:pt x="6244784" y="2944647"/>
                  <a:pt x="6240510" y="2942323"/>
                  <a:pt x="6237125" y="2939742"/>
                </a:cubicBezTo>
                <a:cubicBezTo>
                  <a:pt x="6233742" y="2937161"/>
                  <a:pt x="6231075" y="2934350"/>
                  <a:pt x="6229124" y="2931310"/>
                </a:cubicBezTo>
                <a:cubicBezTo>
                  <a:pt x="6227174" y="2928270"/>
                  <a:pt x="6225798" y="2925115"/>
                  <a:pt x="6224994" y="2921846"/>
                </a:cubicBezTo>
                <a:cubicBezTo>
                  <a:pt x="6224191" y="2918576"/>
                  <a:pt x="6223789" y="2915220"/>
                  <a:pt x="6223789" y="2911779"/>
                </a:cubicBezTo>
                <a:cubicBezTo>
                  <a:pt x="6223789" y="2905584"/>
                  <a:pt x="6224477" y="2900651"/>
                  <a:pt x="6225855" y="2896980"/>
                </a:cubicBezTo>
                <a:cubicBezTo>
                  <a:pt x="6227231" y="2893309"/>
                  <a:pt x="6228551" y="2890326"/>
                  <a:pt x="6229812" y="2888031"/>
                </a:cubicBezTo>
                <a:close/>
                <a:moveTo>
                  <a:pt x="6141706" y="2888031"/>
                </a:moveTo>
                <a:lnTo>
                  <a:pt x="6188856" y="2888031"/>
                </a:lnTo>
                <a:cubicBezTo>
                  <a:pt x="6187595" y="2891588"/>
                  <a:pt x="6186420" y="2895575"/>
                  <a:pt x="6185329" y="2899991"/>
                </a:cubicBezTo>
                <a:cubicBezTo>
                  <a:pt x="6184239" y="2904408"/>
                  <a:pt x="6183694" y="2908796"/>
                  <a:pt x="6183694" y="2913155"/>
                </a:cubicBezTo>
                <a:cubicBezTo>
                  <a:pt x="6183694" y="2923480"/>
                  <a:pt x="6185530" y="2932486"/>
                  <a:pt x="6189201" y="2940172"/>
                </a:cubicBezTo>
                <a:cubicBezTo>
                  <a:pt x="6192872" y="2947859"/>
                  <a:pt x="6197777" y="2954570"/>
                  <a:pt x="6203914" y="2960306"/>
                </a:cubicBezTo>
                <a:cubicBezTo>
                  <a:pt x="6210052" y="2966042"/>
                  <a:pt x="6217107" y="2970975"/>
                  <a:pt x="6225080" y="2975105"/>
                </a:cubicBezTo>
                <a:cubicBezTo>
                  <a:pt x="6233054" y="2979235"/>
                  <a:pt x="6241342" y="2982964"/>
                  <a:pt x="6249946" y="2986291"/>
                </a:cubicBezTo>
                <a:lnTo>
                  <a:pt x="6249946" y="3040497"/>
                </a:lnTo>
                <a:cubicBezTo>
                  <a:pt x="6247537" y="3038776"/>
                  <a:pt x="6244411" y="3036883"/>
                  <a:pt x="6240568" y="3034818"/>
                </a:cubicBezTo>
                <a:cubicBezTo>
                  <a:pt x="6236724" y="3032753"/>
                  <a:pt x="6232451" y="3030659"/>
                  <a:pt x="6227747" y="3028537"/>
                </a:cubicBezTo>
                <a:cubicBezTo>
                  <a:pt x="6223044" y="3026415"/>
                  <a:pt x="6218083" y="3024350"/>
                  <a:pt x="6212862" y="3022342"/>
                </a:cubicBezTo>
                <a:cubicBezTo>
                  <a:pt x="6207642" y="3020334"/>
                  <a:pt x="6202509" y="3018441"/>
                  <a:pt x="6197461" y="3016663"/>
                </a:cubicBezTo>
                <a:cubicBezTo>
                  <a:pt x="6192413" y="3014885"/>
                  <a:pt x="6187595" y="3013365"/>
                  <a:pt x="6183006" y="3012103"/>
                </a:cubicBezTo>
                <a:cubicBezTo>
                  <a:pt x="6178417" y="3010841"/>
                  <a:pt x="6174401" y="3009866"/>
                  <a:pt x="6170960" y="3009178"/>
                </a:cubicBezTo>
                <a:cubicBezTo>
                  <a:pt x="6174173" y="3004589"/>
                  <a:pt x="6176496" y="2999111"/>
                  <a:pt x="6177929" y="2992744"/>
                </a:cubicBezTo>
                <a:cubicBezTo>
                  <a:pt x="6179364" y="2986377"/>
                  <a:pt x="6180080" y="2980153"/>
                  <a:pt x="6180080" y="2974073"/>
                </a:cubicBezTo>
                <a:cubicBezTo>
                  <a:pt x="6180080" y="2968566"/>
                  <a:pt x="6179220" y="2962945"/>
                  <a:pt x="6177499" y="2957209"/>
                </a:cubicBezTo>
                <a:cubicBezTo>
                  <a:pt x="6175778" y="2951473"/>
                  <a:pt x="6173283" y="2946138"/>
                  <a:pt x="6170013" y="2941205"/>
                </a:cubicBezTo>
                <a:cubicBezTo>
                  <a:pt x="6166744" y="2936272"/>
                  <a:pt x="6162729" y="2931912"/>
                  <a:pt x="6157968" y="2928127"/>
                </a:cubicBezTo>
                <a:cubicBezTo>
                  <a:pt x="6153208" y="2924341"/>
                  <a:pt x="6147787" y="2921588"/>
                  <a:pt x="6141706" y="2919867"/>
                </a:cubicBezTo>
                <a:close/>
                <a:moveTo>
                  <a:pt x="4105740" y="2888031"/>
                </a:moveTo>
                <a:lnTo>
                  <a:pt x="4125874" y="2888031"/>
                </a:lnTo>
                <a:lnTo>
                  <a:pt x="4125874" y="2946712"/>
                </a:lnTo>
                <a:cubicBezTo>
                  <a:pt x="4120711" y="2944647"/>
                  <a:pt x="4116438" y="2942323"/>
                  <a:pt x="4113053" y="2939742"/>
                </a:cubicBezTo>
                <a:cubicBezTo>
                  <a:pt x="4109670" y="2937161"/>
                  <a:pt x="4107002" y="2934350"/>
                  <a:pt x="4105052" y="2931310"/>
                </a:cubicBezTo>
                <a:cubicBezTo>
                  <a:pt x="4103101" y="2928270"/>
                  <a:pt x="4101725" y="2925115"/>
                  <a:pt x="4100923" y="2921846"/>
                </a:cubicBezTo>
                <a:cubicBezTo>
                  <a:pt x="4100120" y="2918576"/>
                  <a:pt x="4099717" y="2915220"/>
                  <a:pt x="4099717" y="2911779"/>
                </a:cubicBezTo>
                <a:cubicBezTo>
                  <a:pt x="4099717" y="2905584"/>
                  <a:pt x="4100406" y="2900651"/>
                  <a:pt x="4101782" y="2896980"/>
                </a:cubicBezTo>
                <a:cubicBezTo>
                  <a:pt x="4103159" y="2893309"/>
                  <a:pt x="4104478" y="2890326"/>
                  <a:pt x="4105740" y="2888031"/>
                </a:cubicBezTo>
                <a:close/>
                <a:moveTo>
                  <a:pt x="4017635" y="2888031"/>
                </a:moveTo>
                <a:lnTo>
                  <a:pt x="4064785" y="2888031"/>
                </a:lnTo>
                <a:cubicBezTo>
                  <a:pt x="4063522" y="2891588"/>
                  <a:pt x="4062347" y="2895575"/>
                  <a:pt x="4061256" y="2899991"/>
                </a:cubicBezTo>
                <a:cubicBezTo>
                  <a:pt x="4060167" y="2904408"/>
                  <a:pt x="4059622" y="2908796"/>
                  <a:pt x="4059622" y="2913155"/>
                </a:cubicBezTo>
                <a:cubicBezTo>
                  <a:pt x="4059622" y="2923480"/>
                  <a:pt x="4061457" y="2932486"/>
                  <a:pt x="4065129" y="2940172"/>
                </a:cubicBezTo>
                <a:cubicBezTo>
                  <a:pt x="4068800" y="2947859"/>
                  <a:pt x="4073704" y="2954570"/>
                  <a:pt x="4079842" y="2960306"/>
                </a:cubicBezTo>
                <a:cubicBezTo>
                  <a:pt x="4085980" y="2966042"/>
                  <a:pt x="4093034" y="2970975"/>
                  <a:pt x="4101008" y="2975105"/>
                </a:cubicBezTo>
                <a:cubicBezTo>
                  <a:pt x="4108981" y="2979235"/>
                  <a:pt x="4117270" y="2982964"/>
                  <a:pt x="4125874" y="2986291"/>
                </a:cubicBezTo>
                <a:lnTo>
                  <a:pt x="4125874" y="3040497"/>
                </a:lnTo>
                <a:cubicBezTo>
                  <a:pt x="4123464" y="3038776"/>
                  <a:pt x="4120339" y="3036883"/>
                  <a:pt x="4116495" y="3034818"/>
                </a:cubicBezTo>
                <a:cubicBezTo>
                  <a:pt x="4112652" y="3032753"/>
                  <a:pt x="4108379" y="3030659"/>
                  <a:pt x="4103676" y="3028537"/>
                </a:cubicBezTo>
                <a:cubicBezTo>
                  <a:pt x="4098972" y="3026415"/>
                  <a:pt x="4094010" y="3024350"/>
                  <a:pt x="4088790" y="3022342"/>
                </a:cubicBezTo>
                <a:cubicBezTo>
                  <a:pt x="4083570" y="3020334"/>
                  <a:pt x="4078436" y="3018441"/>
                  <a:pt x="4073390" y="3016663"/>
                </a:cubicBezTo>
                <a:cubicBezTo>
                  <a:pt x="4068341" y="3014885"/>
                  <a:pt x="4063522" y="3013365"/>
                  <a:pt x="4058934" y="3012103"/>
                </a:cubicBezTo>
                <a:cubicBezTo>
                  <a:pt x="4054346" y="3010841"/>
                  <a:pt x="4050330" y="3009866"/>
                  <a:pt x="4046888" y="3009178"/>
                </a:cubicBezTo>
                <a:cubicBezTo>
                  <a:pt x="4050100" y="3004589"/>
                  <a:pt x="4052423" y="2999111"/>
                  <a:pt x="4053858" y="2992744"/>
                </a:cubicBezTo>
                <a:cubicBezTo>
                  <a:pt x="4055292" y="2986377"/>
                  <a:pt x="4056009" y="2980153"/>
                  <a:pt x="4056009" y="2974073"/>
                </a:cubicBezTo>
                <a:cubicBezTo>
                  <a:pt x="4056009" y="2968566"/>
                  <a:pt x="4055148" y="2962945"/>
                  <a:pt x="4053427" y="2957209"/>
                </a:cubicBezTo>
                <a:cubicBezTo>
                  <a:pt x="4051706" y="2951473"/>
                  <a:pt x="4049212" y="2946138"/>
                  <a:pt x="4045942" y="2941205"/>
                </a:cubicBezTo>
                <a:cubicBezTo>
                  <a:pt x="4042672" y="2936272"/>
                  <a:pt x="4038656" y="2931912"/>
                  <a:pt x="4033896" y="2928127"/>
                </a:cubicBezTo>
                <a:cubicBezTo>
                  <a:pt x="4029135" y="2924341"/>
                  <a:pt x="4023715" y="2921588"/>
                  <a:pt x="4017635" y="2919867"/>
                </a:cubicBezTo>
                <a:close/>
                <a:moveTo>
                  <a:pt x="2970279" y="2888031"/>
                </a:moveTo>
                <a:lnTo>
                  <a:pt x="3045996" y="2888031"/>
                </a:lnTo>
                <a:lnTo>
                  <a:pt x="3045996" y="2987323"/>
                </a:lnTo>
                <a:cubicBezTo>
                  <a:pt x="3043128" y="2983308"/>
                  <a:pt x="3039686" y="2979293"/>
                  <a:pt x="3035671" y="2975277"/>
                </a:cubicBezTo>
                <a:cubicBezTo>
                  <a:pt x="3031656" y="2971262"/>
                  <a:pt x="3027526" y="2967534"/>
                  <a:pt x="3023281" y="2964092"/>
                </a:cubicBezTo>
                <a:cubicBezTo>
                  <a:pt x="3019036" y="2960650"/>
                  <a:pt x="3014935" y="2957725"/>
                  <a:pt x="3010977" y="2955316"/>
                </a:cubicBezTo>
                <a:cubicBezTo>
                  <a:pt x="3007020" y="2952907"/>
                  <a:pt x="3003779" y="2951243"/>
                  <a:pt x="3001254" y="2950325"/>
                </a:cubicBezTo>
                <a:cubicBezTo>
                  <a:pt x="3000222" y="2945163"/>
                  <a:pt x="2998788" y="2939771"/>
                  <a:pt x="2996953" y="2934150"/>
                </a:cubicBezTo>
                <a:cubicBezTo>
                  <a:pt x="2995117" y="2928528"/>
                  <a:pt x="2992908" y="2922993"/>
                  <a:pt x="2990327" y="2917544"/>
                </a:cubicBezTo>
                <a:cubicBezTo>
                  <a:pt x="2987746" y="2912094"/>
                  <a:pt x="2984792" y="2906846"/>
                  <a:pt x="2981465" y="2901798"/>
                </a:cubicBezTo>
                <a:cubicBezTo>
                  <a:pt x="2978138" y="2896750"/>
                  <a:pt x="2974409" y="2892161"/>
                  <a:pt x="2970279" y="2888031"/>
                </a:cubicBezTo>
                <a:close/>
                <a:moveTo>
                  <a:pt x="7702704" y="2885278"/>
                </a:moveTo>
                <a:cubicBezTo>
                  <a:pt x="7716241" y="2885278"/>
                  <a:pt x="7726939" y="2887487"/>
                  <a:pt x="7734797" y="2891903"/>
                </a:cubicBezTo>
                <a:cubicBezTo>
                  <a:pt x="7742656" y="2896320"/>
                  <a:pt x="7748650" y="2903347"/>
                  <a:pt x="7752780" y="2912983"/>
                </a:cubicBezTo>
                <a:lnTo>
                  <a:pt x="7703564" y="2935182"/>
                </a:lnTo>
                <a:cubicBezTo>
                  <a:pt x="7703794" y="2933920"/>
                  <a:pt x="7703938" y="2932630"/>
                  <a:pt x="7703995" y="2931310"/>
                </a:cubicBezTo>
                <a:cubicBezTo>
                  <a:pt x="7704052" y="2929991"/>
                  <a:pt x="7704081" y="2928700"/>
                  <a:pt x="7704081" y="2927438"/>
                </a:cubicBezTo>
                <a:cubicBezTo>
                  <a:pt x="7704081" y="2923079"/>
                  <a:pt x="7703535" y="2918863"/>
                  <a:pt x="7702446" y="2914790"/>
                </a:cubicBezTo>
                <a:cubicBezTo>
                  <a:pt x="7701356" y="2910718"/>
                  <a:pt x="7699779" y="2906989"/>
                  <a:pt x="7697714" y="2903605"/>
                </a:cubicBezTo>
                <a:cubicBezTo>
                  <a:pt x="7695649" y="2900221"/>
                  <a:pt x="7693153" y="2897295"/>
                  <a:pt x="7690228" y="2894829"/>
                </a:cubicBezTo>
                <a:cubicBezTo>
                  <a:pt x="7687303" y="2892362"/>
                  <a:pt x="7683947" y="2890555"/>
                  <a:pt x="7680161" y="2889408"/>
                </a:cubicBezTo>
                <a:cubicBezTo>
                  <a:pt x="7682799" y="2888146"/>
                  <a:pt x="7686098" y="2887143"/>
                  <a:pt x="7690056" y="2886397"/>
                </a:cubicBezTo>
                <a:cubicBezTo>
                  <a:pt x="7694014" y="2885651"/>
                  <a:pt x="7698230" y="2885278"/>
                  <a:pt x="7702704" y="2885278"/>
                </a:cubicBezTo>
                <a:close/>
                <a:moveTo>
                  <a:pt x="5826280" y="2885278"/>
                </a:moveTo>
                <a:cubicBezTo>
                  <a:pt x="5839817" y="2885278"/>
                  <a:pt x="5850515" y="2887487"/>
                  <a:pt x="5858373" y="2891903"/>
                </a:cubicBezTo>
                <a:cubicBezTo>
                  <a:pt x="5866231" y="2896320"/>
                  <a:pt x="5872226" y="2903347"/>
                  <a:pt x="5876355" y="2912983"/>
                </a:cubicBezTo>
                <a:lnTo>
                  <a:pt x="5827140" y="2935182"/>
                </a:lnTo>
                <a:cubicBezTo>
                  <a:pt x="5827370" y="2933920"/>
                  <a:pt x="5827512" y="2932630"/>
                  <a:pt x="5827570" y="2931310"/>
                </a:cubicBezTo>
                <a:cubicBezTo>
                  <a:pt x="5827627" y="2929991"/>
                  <a:pt x="5827656" y="2928700"/>
                  <a:pt x="5827656" y="2927438"/>
                </a:cubicBezTo>
                <a:cubicBezTo>
                  <a:pt x="5827656" y="2923079"/>
                  <a:pt x="5827111" y="2918863"/>
                  <a:pt x="5826022" y="2914790"/>
                </a:cubicBezTo>
                <a:cubicBezTo>
                  <a:pt x="5824931" y="2910718"/>
                  <a:pt x="5823355" y="2906989"/>
                  <a:pt x="5821289" y="2903605"/>
                </a:cubicBezTo>
                <a:cubicBezTo>
                  <a:pt x="5819224" y="2900221"/>
                  <a:pt x="5816728" y="2897295"/>
                  <a:pt x="5813804" y="2894829"/>
                </a:cubicBezTo>
                <a:cubicBezTo>
                  <a:pt x="5810879" y="2892362"/>
                  <a:pt x="5807523" y="2890555"/>
                  <a:pt x="5803737" y="2889408"/>
                </a:cubicBezTo>
                <a:cubicBezTo>
                  <a:pt x="5806376" y="2888146"/>
                  <a:pt x="5809674" y="2887143"/>
                  <a:pt x="5813631" y="2886397"/>
                </a:cubicBezTo>
                <a:cubicBezTo>
                  <a:pt x="5817589" y="2885651"/>
                  <a:pt x="5821805" y="2885278"/>
                  <a:pt x="5826280" y="2885278"/>
                </a:cubicBezTo>
                <a:close/>
                <a:moveTo>
                  <a:pt x="3702206" y="2885278"/>
                </a:moveTo>
                <a:cubicBezTo>
                  <a:pt x="3715744" y="2885278"/>
                  <a:pt x="3726442" y="2887487"/>
                  <a:pt x="3734300" y="2891903"/>
                </a:cubicBezTo>
                <a:cubicBezTo>
                  <a:pt x="3742158" y="2896320"/>
                  <a:pt x="3748153" y="2903347"/>
                  <a:pt x="3752282" y="2912983"/>
                </a:cubicBezTo>
                <a:lnTo>
                  <a:pt x="3703067" y="2935182"/>
                </a:lnTo>
                <a:cubicBezTo>
                  <a:pt x="3703297" y="2933920"/>
                  <a:pt x="3703440" y="2932630"/>
                  <a:pt x="3703497" y="2931310"/>
                </a:cubicBezTo>
                <a:cubicBezTo>
                  <a:pt x="3703555" y="2929991"/>
                  <a:pt x="3703583" y="2928700"/>
                  <a:pt x="3703583" y="2927438"/>
                </a:cubicBezTo>
                <a:cubicBezTo>
                  <a:pt x="3703583" y="2923079"/>
                  <a:pt x="3703038" y="2918863"/>
                  <a:pt x="3701949" y="2914790"/>
                </a:cubicBezTo>
                <a:cubicBezTo>
                  <a:pt x="3700858" y="2910718"/>
                  <a:pt x="3699281" y="2906989"/>
                  <a:pt x="3697216" y="2903605"/>
                </a:cubicBezTo>
                <a:cubicBezTo>
                  <a:pt x="3695151" y="2900221"/>
                  <a:pt x="3692655" y="2897295"/>
                  <a:pt x="3689731" y="2894829"/>
                </a:cubicBezTo>
                <a:cubicBezTo>
                  <a:pt x="3686805" y="2892362"/>
                  <a:pt x="3683450" y="2890555"/>
                  <a:pt x="3679663" y="2889408"/>
                </a:cubicBezTo>
                <a:cubicBezTo>
                  <a:pt x="3682302" y="2888146"/>
                  <a:pt x="3685601" y="2887143"/>
                  <a:pt x="3689558" y="2886397"/>
                </a:cubicBezTo>
                <a:cubicBezTo>
                  <a:pt x="3693517" y="2885651"/>
                  <a:pt x="3697732" y="2885278"/>
                  <a:pt x="3702206" y="2885278"/>
                </a:cubicBezTo>
                <a:close/>
                <a:moveTo>
                  <a:pt x="7344498" y="2853271"/>
                </a:moveTo>
                <a:lnTo>
                  <a:pt x="7344498" y="3079043"/>
                </a:lnTo>
                <a:lnTo>
                  <a:pt x="7384421" y="3092810"/>
                </a:lnTo>
                <a:lnTo>
                  <a:pt x="7384421" y="2866693"/>
                </a:lnTo>
                <a:close/>
                <a:moveTo>
                  <a:pt x="11283625" y="2851894"/>
                </a:moveTo>
                <a:lnTo>
                  <a:pt x="11283625" y="2888031"/>
                </a:lnTo>
                <a:lnTo>
                  <a:pt x="11331464" y="2888031"/>
                </a:lnTo>
                <a:lnTo>
                  <a:pt x="11331464" y="2912639"/>
                </a:lnTo>
                <a:cubicBezTo>
                  <a:pt x="11326531" y="2914590"/>
                  <a:pt x="11322488" y="2917917"/>
                  <a:pt x="11319332" y="2922620"/>
                </a:cubicBezTo>
                <a:cubicBezTo>
                  <a:pt x="11316177" y="2927324"/>
                  <a:pt x="11314600" y="2932658"/>
                  <a:pt x="11314600" y="2938624"/>
                </a:cubicBezTo>
                <a:cubicBezTo>
                  <a:pt x="11314600" y="2942409"/>
                  <a:pt x="11315317" y="2945995"/>
                  <a:pt x="11316751" y="2949379"/>
                </a:cubicBezTo>
                <a:cubicBezTo>
                  <a:pt x="11318185" y="2952763"/>
                  <a:pt x="11320164" y="2955746"/>
                  <a:pt x="11322687" y="2958327"/>
                </a:cubicBezTo>
                <a:cubicBezTo>
                  <a:pt x="11325212" y="2960908"/>
                  <a:pt x="11328194" y="2962945"/>
                  <a:pt x="11331636" y="2964436"/>
                </a:cubicBezTo>
                <a:cubicBezTo>
                  <a:pt x="11335077" y="2965928"/>
                  <a:pt x="11338806" y="2966673"/>
                  <a:pt x="11342821" y="2966673"/>
                </a:cubicBezTo>
                <a:cubicBezTo>
                  <a:pt x="11347066" y="2966673"/>
                  <a:pt x="11350909" y="2965899"/>
                  <a:pt x="11354351" y="2964350"/>
                </a:cubicBezTo>
                <a:cubicBezTo>
                  <a:pt x="11357792" y="2962801"/>
                  <a:pt x="11360747" y="2960765"/>
                  <a:pt x="11363213" y="2958241"/>
                </a:cubicBezTo>
                <a:cubicBezTo>
                  <a:pt x="11365680" y="2955717"/>
                  <a:pt x="11367573" y="2952820"/>
                  <a:pt x="11368892" y="2949551"/>
                </a:cubicBezTo>
                <a:cubicBezTo>
                  <a:pt x="11370211" y="2946281"/>
                  <a:pt x="11370871" y="2942926"/>
                  <a:pt x="11370871" y="2939484"/>
                </a:cubicBezTo>
                <a:cubicBezTo>
                  <a:pt x="11370871" y="2938566"/>
                  <a:pt x="11370814" y="2937821"/>
                  <a:pt x="11370699" y="2937247"/>
                </a:cubicBezTo>
                <a:cubicBezTo>
                  <a:pt x="11375632" y="2937247"/>
                  <a:pt x="11379791" y="2937935"/>
                  <a:pt x="11383175" y="2939312"/>
                </a:cubicBezTo>
                <a:cubicBezTo>
                  <a:pt x="11386559" y="2940689"/>
                  <a:pt x="11389313" y="2942553"/>
                  <a:pt x="11391434" y="2944905"/>
                </a:cubicBezTo>
                <a:cubicBezTo>
                  <a:pt x="11393558" y="2947257"/>
                  <a:pt x="11395077" y="2949895"/>
                  <a:pt x="11395995" y="2952820"/>
                </a:cubicBezTo>
                <a:cubicBezTo>
                  <a:pt x="11396913" y="2955746"/>
                  <a:pt x="11397371" y="2958757"/>
                  <a:pt x="11397371" y="2961855"/>
                </a:cubicBezTo>
                <a:cubicBezTo>
                  <a:pt x="11397371" y="2968165"/>
                  <a:pt x="11396196" y="2973556"/>
                  <a:pt x="11393844" y="2978031"/>
                </a:cubicBezTo>
                <a:cubicBezTo>
                  <a:pt x="11391493" y="2982505"/>
                  <a:pt x="11388251" y="2986176"/>
                  <a:pt x="11384121" y="2989044"/>
                </a:cubicBezTo>
                <a:cubicBezTo>
                  <a:pt x="11379991" y="2991912"/>
                  <a:pt x="11375116" y="2994034"/>
                  <a:pt x="11369494" y="2995411"/>
                </a:cubicBezTo>
                <a:cubicBezTo>
                  <a:pt x="11363873" y="2996788"/>
                  <a:pt x="11357792" y="2997476"/>
                  <a:pt x="11351253" y="2997476"/>
                </a:cubicBezTo>
                <a:cubicBezTo>
                  <a:pt x="11340814" y="2997476"/>
                  <a:pt x="11331579" y="2996816"/>
                  <a:pt x="11323548" y="2995497"/>
                </a:cubicBezTo>
                <a:cubicBezTo>
                  <a:pt x="11315518" y="2994178"/>
                  <a:pt x="11309265" y="2993002"/>
                  <a:pt x="11304791" y="2991969"/>
                </a:cubicBezTo>
                <a:lnTo>
                  <a:pt x="11304791" y="3027246"/>
                </a:lnTo>
                <a:cubicBezTo>
                  <a:pt x="11309609" y="3028279"/>
                  <a:pt x="11315059" y="3029483"/>
                  <a:pt x="11321139" y="3030860"/>
                </a:cubicBezTo>
                <a:cubicBezTo>
                  <a:pt x="11327220" y="3032237"/>
                  <a:pt x="11333730" y="3033986"/>
                  <a:pt x="11340670" y="3036108"/>
                </a:cubicBezTo>
                <a:cubicBezTo>
                  <a:pt x="11347612" y="3038231"/>
                  <a:pt x="11354781" y="3040783"/>
                  <a:pt x="11362180" y="3043766"/>
                </a:cubicBezTo>
                <a:cubicBezTo>
                  <a:pt x="11369580" y="3046749"/>
                  <a:pt x="11376980" y="3050334"/>
                  <a:pt x="11384379" y="3054521"/>
                </a:cubicBezTo>
                <a:cubicBezTo>
                  <a:pt x="11391779" y="3058709"/>
                  <a:pt x="11399092" y="3063642"/>
                  <a:pt x="11406320" y="3069320"/>
                </a:cubicBezTo>
                <a:cubicBezTo>
                  <a:pt x="11413547" y="3074999"/>
                  <a:pt x="11420373" y="3081510"/>
                  <a:pt x="11426797" y="3088852"/>
                </a:cubicBezTo>
                <a:lnTo>
                  <a:pt x="11458633" y="3069062"/>
                </a:lnTo>
                <a:cubicBezTo>
                  <a:pt x="11454847" y="3063326"/>
                  <a:pt x="11450631" y="3058049"/>
                  <a:pt x="11445985" y="3053231"/>
                </a:cubicBezTo>
                <a:cubicBezTo>
                  <a:pt x="11441338" y="3048412"/>
                  <a:pt x="11436578" y="3043996"/>
                  <a:pt x="11431702" y="3039980"/>
                </a:cubicBezTo>
                <a:cubicBezTo>
                  <a:pt x="11426826" y="3035965"/>
                  <a:pt x="11421951" y="3032351"/>
                  <a:pt x="11417075" y="3029139"/>
                </a:cubicBezTo>
                <a:cubicBezTo>
                  <a:pt x="11412199" y="3025927"/>
                  <a:pt x="11407696" y="3023002"/>
                  <a:pt x="11403566" y="3020363"/>
                </a:cubicBezTo>
                <a:cubicBezTo>
                  <a:pt x="11408500" y="3017839"/>
                  <a:pt x="11413031" y="3014656"/>
                  <a:pt x="11417161" y="3010812"/>
                </a:cubicBezTo>
                <a:cubicBezTo>
                  <a:pt x="11421291" y="3006969"/>
                  <a:pt x="11424848" y="3002552"/>
                  <a:pt x="11427830" y="2997562"/>
                </a:cubicBezTo>
                <a:cubicBezTo>
                  <a:pt x="11430813" y="2992572"/>
                  <a:pt x="11433137" y="2987065"/>
                  <a:pt x="11434799" y="2981042"/>
                </a:cubicBezTo>
                <a:cubicBezTo>
                  <a:pt x="11436463" y="2975019"/>
                  <a:pt x="11437294" y="2968566"/>
                  <a:pt x="11437294" y="2961683"/>
                </a:cubicBezTo>
                <a:cubicBezTo>
                  <a:pt x="11437294" y="2953997"/>
                  <a:pt x="11436090" y="2946568"/>
                  <a:pt x="11433681" y="2939398"/>
                </a:cubicBezTo>
                <a:cubicBezTo>
                  <a:pt x="11431272" y="2932228"/>
                  <a:pt x="11427458" y="2925832"/>
                  <a:pt x="11422237" y="2920211"/>
                </a:cubicBezTo>
                <a:cubicBezTo>
                  <a:pt x="11417018" y="2914590"/>
                  <a:pt x="11410221" y="2910087"/>
                  <a:pt x="11401845" y="2906702"/>
                </a:cubicBezTo>
                <a:cubicBezTo>
                  <a:pt x="11393472" y="2903318"/>
                  <a:pt x="11383319" y="2901626"/>
                  <a:pt x="11371387" y="2901626"/>
                </a:cubicBezTo>
                <a:lnTo>
                  <a:pt x="11371387" y="2888031"/>
                </a:lnTo>
                <a:lnTo>
                  <a:pt x="11474125" y="2888031"/>
                </a:lnTo>
                <a:lnTo>
                  <a:pt x="11485478" y="2888031"/>
                </a:lnTo>
                <a:lnTo>
                  <a:pt x="11517317" y="2888031"/>
                </a:lnTo>
                <a:cubicBezTo>
                  <a:pt x="11512958" y="2894800"/>
                  <a:pt x="11509373" y="2901597"/>
                  <a:pt x="11506562" y="2908423"/>
                </a:cubicBezTo>
                <a:cubicBezTo>
                  <a:pt x="11503752" y="2915249"/>
                  <a:pt x="11501543" y="2922247"/>
                  <a:pt x="11499937" y="2929417"/>
                </a:cubicBezTo>
                <a:cubicBezTo>
                  <a:pt x="11498331" y="2936587"/>
                  <a:pt x="11497241" y="2943930"/>
                  <a:pt x="11496668" y="2951444"/>
                </a:cubicBezTo>
                <a:cubicBezTo>
                  <a:pt x="11496094" y="2958958"/>
                  <a:pt x="11495807" y="2966845"/>
                  <a:pt x="11495807" y="2975105"/>
                </a:cubicBezTo>
                <a:cubicBezTo>
                  <a:pt x="11495807" y="2985316"/>
                  <a:pt x="11496697" y="2995555"/>
                  <a:pt x="11498474" y="3005822"/>
                </a:cubicBezTo>
                <a:cubicBezTo>
                  <a:pt x="11500252" y="3016090"/>
                  <a:pt x="11502833" y="3026042"/>
                  <a:pt x="11506218" y="3035678"/>
                </a:cubicBezTo>
                <a:cubicBezTo>
                  <a:pt x="11509603" y="3045315"/>
                  <a:pt x="11513790" y="3054378"/>
                  <a:pt x="11518780" y="3062867"/>
                </a:cubicBezTo>
                <a:cubicBezTo>
                  <a:pt x="11523771" y="3071357"/>
                  <a:pt x="11529535" y="3078928"/>
                  <a:pt x="11536074" y="3085582"/>
                </a:cubicBezTo>
                <a:cubicBezTo>
                  <a:pt x="11540893" y="3090400"/>
                  <a:pt x="11546284" y="3094645"/>
                  <a:pt x="11552250" y="3098316"/>
                </a:cubicBezTo>
                <a:cubicBezTo>
                  <a:pt x="11558216" y="3101988"/>
                  <a:pt x="11564468" y="3103823"/>
                  <a:pt x="11571007" y="3103823"/>
                </a:cubicBezTo>
                <a:cubicBezTo>
                  <a:pt x="11575252" y="3103823"/>
                  <a:pt x="11579095" y="3103020"/>
                  <a:pt x="11582537" y="3101414"/>
                </a:cubicBezTo>
                <a:cubicBezTo>
                  <a:pt x="11585978" y="3099808"/>
                  <a:pt x="11588933" y="3097685"/>
                  <a:pt x="11591399" y="3095047"/>
                </a:cubicBezTo>
                <a:cubicBezTo>
                  <a:pt x="11593865" y="3092408"/>
                  <a:pt x="11595787" y="3089311"/>
                  <a:pt x="11597164" y="3085754"/>
                </a:cubicBezTo>
                <a:cubicBezTo>
                  <a:pt x="11598540" y="3082198"/>
                  <a:pt x="11599229" y="3078527"/>
                  <a:pt x="11599229" y="3074741"/>
                </a:cubicBezTo>
                <a:cubicBezTo>
                  <a:pt x="11599229" y="3071414"/>
                  <a:pt x="11598540" y="3068145"/>
                  <a:pt x="11597164" y="3064932"/>
                </a:cubicBezTo>
                <a:cubicBezTo>
                  <a:pt x="11595787" y="3061720"/>
                  <a:pt x="11593865" y="3058823"/>
                  <a:pt x="11591399" y="3056242"/>
                </a:cubicBezTo>
                <a:cubicBezTo>
                  <a:pt x="11588933" y="3053661"/>
                  <a:pt x="11585978" y="3051567"/>
                  <a:pt x="11582537" y="3049961"/>
                </a:cubicBezTo>
                <a:cubicBezTo>
                  <a:pt x="11579095" y="3048355"/>
                  <a:pt x="11575252" y="3047552"/>
                  <a:pt x="11571007" y="3047552"/>
                </a:cubicBezTo>
                <a:cubicBezTo>
                  <a:pt x="11569057" y="3047552"/>
                  <a:pt x="11567135" y="3047753"/>
                  <a:pt x="11565242" y="3048154"/>
                </a:cubicBezTo>
                <a:cubicBezTo>
                  <a:pt x="11563350" y="3048556"/>
                  <a:pt x="11561600" y="3049043"/>
                  <a:pt x="11559994" y="3049617"/>
                </a:cubicBezTo>
                <a:cubicBezTo>
                  <a:pt x="11556896" y="3045831"/>
                  <a:pt x="11553942" y="3040984"/>
                  <a:pt x="11551132" y="3035076"/>
                </a:cubicBezTo>
                <a:cubicBezTo>
                  <a:pt x="11548321" y="3029168"/>
                  <a:pt x="11545854" y="3022801"/>
                  <a:pt x="11543732" y="3015975"/>
                </a:cubicBezTo>
                <a:cubicBezTo>
                  <a:pt x="11541610" y="3009149"/>
                  <a:pt x="11539917" y="3002180"/>
                  <a:pt x="11538656" y="2995067"/>
                </a:cubicBezTo>
                <a:cubicBezTo>
                  <a:pt x="11537394" y="2987954"/>
                  <a:pt x="11536763" y="2981300"/>
                  <a:pt x="11536763" y="2975105"/>
                </a:cubicBezTo>
                <a:cubicBezTo>
                  <a:pt x="11536763" y="2968107"/>
                  <a:pt x="11537336" y="2960392"/>
                  <a:pt x="11538484" y="2951960"/>
                </a:cubicBezTo>
                <a:cubicBezTo>
                  <a:pt x="11539631" y="2943528"/>
                  <a:pt x="11541466" y="2935268"/>
                  <a:pt x="11543990" y="2927180"/>
                </a:cubicBezTo>
                <a:cubicBezTo>
                  <a:pt x="11546515" y="2919092"/>
                  <a:pt x="11549812" y="2911549"/>
                  <a:pt x="11553885" y="2904551"/>
                </a:cubicBezTo>
                <a:cubicBezTo>
                  <a:pt x="11557958" y="2897554"/>
                  <a:pt x="11562919" y="2892047"/>
                  <a:pt x="11568770" y="2888031"/>
                </a:cubicBezTo>
                <a:lnTo>
                  <a:pt x="11588425" y="2888031"/>
                </a:lnTo>
                <a:lnTo>
                  <a:pt x="11602154" y="2888031"/>
                </a:lnTo>
                <a:lnTo>
                  <a:pt x="11872705" y="2888031"/>
                </a:lnTo>
                <a:lnTo>
                  <a:pt x="11872705" y="2851894"/>
                </a:lnTo>
                <a:lnTo>
                  <a:pt x="11602154" y="2851894"/>
                </a:lnTo>
                <a:lnTo>
                  <a:pt x="11588425" y="2851894"/>
                </a:lnTo>
                <a:lnTo>
                  <a:pt x="11485478" y="2851894"/>
                </a:lnTo>
                <a:lnTo>
                  <a:pt x="11474125" y="2851894"/>
                </a:lnTo>
                <a:close/>
                <a:moveTo>
                  <a:pt x="10683550" y="2851894"/>
                </a:moveTo>
                <a:lnTo>
                  <a:pt x="10683550" y="2888031"/>
                </a:lnTo>
                <a:lnTo>
                  <a:pt x="10714353" y="2888031"/>
                </a:lnTo>
                <a:cubicBezTo>
                  <a:pt x="10713893" y="2889408"/>
                  <a:pt x="10713521" y="2891100"/>
                  <a:pt x="10713234" y="2893108"/>
                </a:cubicBezTo>
                <a:cubicBezTo>
                  <a:pt x="10712947" y="2895116"/>
                  <a:pt x="10712689" y="2897152"/>
                  <a:pt x="10712460" y="2899217"/>
                </a:cubicBezTo>
                <a:cubicBezTo>
                  <a:pt x="10712231" y="2901282"/>
                  <a:pt x="10712058" y="2903289"/>
                  <a:pt x="10711943" y="2905240"/>
                </a:cubicBezTo>
                <a:cubicBezTo>
                  <a:pt x="10711828" y="2907190"/>
                  <a:pt x="10711771" y="2908739"/>
                  <a:pt x="10711771" y="2909886"/>
                </a:cubicBezTo>
                <a:cubicBezTo>
                  <a:pt x="10711771" y="2913328"/>
                  <a:pt x="10712029" y="2916884"/>
                  <a:pt x="10712546" y="2920555"/>
                </a:cubicBezTo>
                <a:cubicBezTo>
                  <a:pt x="10713062" y="2924226"/>
                  <a:pt x="10713836" y="2927811"/>
                  <a:pt x="10714869" y="2931310"/>
                </a:cubicBezTo>
                <a:cubicBezTo>
                  <a:pt x="10715901" y="2934809"/>
                  <a:pt x="10717221" y="2938107"/>
                  <a:pt x="10718827" y="2941205"/>
                </a:cubicBezTo>
                <a:cubicBezTo>
                  <a:pt x="10720432" y="2944302"/>
                  <a:pt x="10722383" y="2946998"/>
                  <a:pt x="10724677" y="2949293"/>
                </a:cubicBezTo>
                <a:cubicBezTo>
                  <a:pt x="10718367" y="2955947"/>
                  <a:pt x="10713635" y="2964006"/>
                  <a:pt x="10710481" y="2973470"/>
                </a:cubicBezTo>
                <a:cubicBezTo>
                  <a:pt x="10707326" y="2982935"/>
                  <a:pt x="10705576" y="2994493"/>
                  <a:pt x="10705232" y="3008145"/>
                </a:cubicBezTo>
                <a:cubicBezTo>
                  <a:pt x="10719687" y="3008375"/>
                  <a:pt x="10733253" y="3009464"/>
                  <a:pt x="10745930" y="3011415"/>
                </a:cubicBezTo>
                <a:cubicBezTo>
                  <a:pt x="10758607" y="3013365"/>
                  <a:pt x="10770451" y="3016405"/>
                  <a:pt x="10781465" y="3020535"/>
                </a:cubicBezTo>
                <a:cubicBezTo>
                  <a:pt x="10792478" y="3024665"/>
                  <a:pt x="10802717" y="3029999"/>
                  <a:pt x="10812181" y="3036539"/>
                </a:cubicBezTo>
                <a:cubicBezTo>
                  <a:pt x="10821646" y="3043078"/>
                  <a:pt x="10830451" y="3051166"/>
                  <a:pt x="10838596" y="3060802"/>
                </a:cubicBezTo>
                <a:lnTo>
                  <a:pt x="10838596" y="3071299"/>
                </a:lnTo>
                <a:lnTo>
                  <a:pt x="10836089" y="3071299"/>
                </a:lnTo>
                <a:lnTo>
                  <a:pt x="10836089" y="3090917"/>
                </a:lnTo>
                <a:cubicBezTo>
                  <a:pt x="10827944" y="3091491"/>
                  <a:pt x="10820946" y="3093154"/>
                  <a:pt x="10815095" y="3095907"/>
                </a:cubicBezTo>
                <a:cubicBezTo>
                  <a:pt x="10809244" y="3098660"/>
                  <a:pt x="10804369" y="3102102"/>
                  <a:pt x="10800468" y="3106232"/>
                </a:cubicBezTo>
                <a:cubicBezTo>
                  <a:pt x="10796567" y="3110362"/>
                  <a:pt x="10793700" y="3115008"/>
                  <a:pt x="10791864" y="3120171"/>
                </a:cubicBezTo>
                <a:cubicBezTo>
                  <a:pt x="10790028" y="3125333"/>
                  <a:pt x="10789111" y="3130553"/>
                  <a:pt x="10789111" y="3135830"/>
                </a:cubicBezTo>
                <a:cubicBezTo>
                  <a:pt x="10789111" y="3142714"/>
                  <a:pt x="10790286" y="3149052"/>
                  <a:pt x="10792638" y="3154845"/>
                </a:cubicBezTo>
                <a:cubicBezTo>
                  <a:pt x="10794991" y="3160639"/>
                  <a:pt x="10798202" y="3165629"/>
                  <a:pt x="10802275" y="3169817"/>
                </a:cubicBezTo>
                <a:cubicBezTo>
                  <a:pt x="10806348" y="3174004"/>
                  <a:pt x="10811137" y="3177245"/>
                  <a:pt x="10816644" y="3179539"/>
                </a:cubicBezTo>
                <a:cubicBezTo>
                  <a:pt x="10822151" y="3181834"/>
                  <a:pt x="10828001" y="3182981"/>
                  <a:pt x="10834196" y="3182981"/>
                </a:cubicBezTo>
                <a:cubicBezTo>
                  <a:pt x="10840506" y="3182981"/>
                  <a:pt x="10846414" y="3182006"/>
                  <a:pt x="10851921" y="3180055"/>
                </a:cubicBezTo>
                <a:cubicBezTo>
                  <a:pt x="10857428" y="3178105"/>
                  <a:pt x="10862275" y="3175266"/>
                  <a:pt x="10866462" y="3171537"/>
                </a:cubicBezTo>
                <a:cubicBezTo>
                  <a:pt x="10870649" y="3167809"/>
                  <a:pt x="10874120" y="3163249"/>
                  <a:pt x="10876873" y="3157857"/>
                </a:cubicBezTo>
                <a:cubicBezTo>
                  <a:pt x="10879626" y="3152465"/>
                  <a:pt x="10881404" y="3146327"/>
                  <a:pt x="10882207" y="3139444"/>
                </a:cubicBezTo>
                <a:cubicBezTo>
                  <a:pt x="10883699" y="3140132"/>
                  <a:pt x="10885448" y="3141280"/>
                  <a:pt x="10887456" y="3142886"/>
                </a:cubicBezTo>
                <a:cubicBezTo>
                  <a:pt x="10889464" y="3144492"/>
                  <a:pt x="10891643" y="3146356"/>
                  <a:pt x="10893995" y="3148478"/>
                </a:cubicBezTo>
                <a:cubicBezTo>
                  <a:pt x="10896347" y="3150601"/>
                  <a:pt x="10898756" y="3152952"/>
                  <a:pt x="10901223" y="3155534"/>
                </a:cubicBezTo>
                <a:cubicBezTo>
                  <a:pt x="10903689" y="3158115"/>
                  <a:pt x="10906242" y="3160725"/>
                  <a:pt x="10908880" y="3163363"/>
                </a:cubicBezTo>
                <a:cubicBezTo>
                  <a:pt x="10913125" y="3167723"/>
                  <a:pt x="10917713" y="3171767"/>
                  <a:pt x="10922647" y="3175495"/>
                </a:cubicBezTo>
                <a:cubicBezTo>
                  <a:pt x="10927580" y="3179224"/>
                  <a:pt x="10933001" y="3182436"/>
                  <a:pt x="10938909" y="3185132"/>
                </a:cubicBezTo>
                <a:cubicBezTo>
                  <a:pt x="10944816" y="3187828"/>
                  <a:pt x="10951183" y="3189950"/>
                  <a:pt x="10958010" y="3191499"/>
                </a:cubicBezTo>
                <a:cubicBezTo>
                  <a:pt x="10964836" y="3193048"/>
                  <a:pt x="10972264" y="3193822"/>
                  <a:pt x="10980294" y="3193822"/>
                </a:cubicBezTo>
                <a:cubicBezTo>
                  <a:pt x="10981556" y="3193822"/>
                  <a:pt x="10982933" y="3193765"/>
                  <a:pt x="10984424" y="3193650"/>
                </a:cubicBezTo>
                <a:lnTo>
                  <a:pt x="10984424" y="3161987"/>
                </a:lnTo>
                <a:cubicBezTo>
                  <a:pt x="10973526" y="3161987"/>
                  <a:pt x="10963890" y="3160065"/>
                  <a:pt x="10955515" y="3156222"/>
                </a:cubicBezTo>
                <a:cubicBezTo>
                  <a:pt x="10947139" y="3152379"/>
                  <a:pt x="10940314" y="3147647"/>
                  <a:pt x="10935037" y="3142025"/>
                </a:cubicBezTo>
                <a:cubicBezTo>
                  <a:pt x="10931022" y="3137895"/>
                  <a:pt x="10926806" y="3133593"/>
                  <a:pt x="10922389" y="3129119"/>
                </a:cubicBezTo>
                <a:cubicBezTo>
                  <a:pt x="10917972" y="3124645"/>
                  <a:pt x="10913297" y="3120314"/>
                  <a:pt x="10908364" y="3116127"/>
                </a:cubicBezTo>
                <a:cubicBezTo>
                  <a:pt x="10903431" y="3111940"/>
                  <a:pt x="10898268" y="3108068"/>
                  <a:pt x="10892877" y="3104511"/>
                </a:cubicBezTo>
                <a:cubicBezTo>
                  <a:pt x="10887485" y="3100955"/>
                  <a:pt x="10881863" y="3098087"/>
                  <a:pt x="10876012" y="3095907"/>
                </a:cubicBezTo>
                <a:lnTo>
                  <a:pt x="10876012" y="3079043"/>
                </a:lnTo>
                <a:lnTo>
                  <a:pt x="10878519" y="3079043"/>
                </a:lnTo>
                <a:lnTo>
                  <a:pt x="10878519" y="2888031"/>
                </a:lnTo>
                <a:lnTo>
                  <a:pt x="10912150" y="2888031"/>
                </a:lnTo>
                <a:lnTo>
                  <a:pt x="10926702" y="2888031"/>
                </a:lnTo>
                <a:lnTo>
                  <a:pt x="10946222" y="2888031"/>
                </a:lnTo>
                <a:cubicBezTo>
                  <a:pt x="10950467" y="2888031"/>
                  <a:pt x="10955084" y="2889638"/>
                  <a:pt x="10960075" y="2892850"/>
                </a:cubicBezTo>
                <a:cubicBezTo>
                  <a:pt x="10965065" y="2896062"/>
                  <a:pt x="10969940" y="2900192"/>
                  <a:pt x="10974702" y="2905240"/>
                </a:cubicBezTo>
                <a:cubicBezTo>
                  <a:pt x="10979463" y="2910288"/>
                  <a:pt x="10983879" y="2916024"/>
                  <a:pt x="10987952" y="2922448"/>
                </a:cubicBezTo>
                <a:cubicBezTo>
                  <a:pt x="10992025" y="2928873"/>
                  <a:pt x="10995209" y="2935240"/>
                  <a:pt x="10997503" y="2941549"/>
                </a:cubicBezTo>
                <a:cubicBezTo>
                  <a:pt x="10994749" y="2941435"/>
                  <a:pt x="10992397" y="2941377"/>
                  <a:pt x="10990447" y="2941377"/>
                </a:cubicBezTo>
                <a:cubicBezTo>
                  <a:pt x="10983220" y="2941377"/>
                  <a:pt x="10976337" y="2942582"/>
                  <a:pt x="10969797" y="2944991"/>
                </a:cubicBezTo>
                <a:cubicBezTo>
                  <a:pt x="10963258" y="2947400"/>
                  <a:pt x="10957637" y="2950755"/>
                  <a:pt x="10952933" y="2955058"/>
                </a:cubicBezTo>
                <a:cubicBezTo>
                  <a:pt x="10948230" y="2959360"/>
                  <a:pt x="10944558" y="2964436"/>
                  <a:pt x="10941920" y="2970287"/>
                </a:cubicBezTo>
                <a:cubicBezTo>
                  <a:pt x="10939282" y="2976138"/>
                  <a:pt x="10937962" y="2982447"/>
                  <a:pt x="10937962" y="2989216"/>
                </a:cubicBezTo>
                <a:cubicBezTo>
                  <a:pt x="10937962" y="2997361"/>
                  <a:pt x="10939396" y="3004703"/>
                  <a:pt x="10942264" y="3011242"/>
                </a:cubicBezTo>
                <a:cubicBezTo>
                  <a:pt x="10945133" y="3017782"/>
                  <a:pt x="10949061" y="3023346"/>
                  <a:pt x="10954052" y="3027935"/>
                </a:cubicBezTo>
                <a:cubicBezTo>
                  <a:pt x="10959042" y="3032523"/>
                  <a:pt x="10964893" y="3036022"/>
                  <a:pt x="10971604" y="3038432"/>
                </a:cubicBezTo>
                <a:cubicBezTo>
                  <a:pt x="10978315" y="3040841"/>
                  <a:pt x="10985514" y="3042045"/>
                  <a:pt x="10993201" y="3042045"/>
                </a:cubicBezTo>
                <a:cubicBezTo>
                  <a:pt x="11001920" y="3042045"/>
                  <a:pt x="11009405" y="3040554"/>
                  <a:pt x="11015657" y="3037571"/>
                </a:cubicBezTo>
                <a:cubicBezTo>
                  <a:pt x="11021909" y="3034588"/>
                  <a:pt x="11027015" y="3030774"/>
                  <a:pt x="11030973" y="3026128"/>
                </a:cubicBezTo>
                <a:cubicBezTo>
                  <a:pt x="11034931" y="3021481"/>
                  <a:pt x="11037827" y="3016348"/>
                  <a:pt x="11039663" y="3010726"/>
                </a:cubicBezTo>
                <a:cubicBezTo>
                  <a:pt x="11041499" y="3005105"/>
                  <a:pt x="11042416" y="2999713"/>
                  <a:pt x="11042416" y="2994550"/>
                </a:cubicBezTo>
                <a:cubicBezTo>
                  <a:pt x="11047119" y="2997074"/>
                  <a:pt x="11051910" y="3000946"/>
                  <a:pt x="11056785" y="3006166"/>
                </a:cubicBezTo>
                <a:cubicBezTo>
                  <a:pt x="11061660" y="3011386"/>
                  <a:pt x="11066107" y="3016950"/>
                  <a:pt x="11070122" y="3022858"/>
                </a:cubicBezTo>
                <a:cubicBezTo>
                  <a:pt x="11074136" y="3028766"/>
                  <a:pt x="11077492" y="3034474"/>
                  <a:pt x="11080188" y="3039980"/>
                </a:cubicBezTo>
                <a:cubicBezTo>
                  <a:pt x="11082885" y="3045487"/>
                  <a:pt x="11084519" y="3049732"/>
                  <a:pt x="11085093" y="3052714"/>
                </a:cubicBezTo>
                <a:lnTo>
                  <a:pt x="11085093" y="3079043"/>
                </a:lnTo>
                <a:lnTo>
                  <a:pt x="11125016" y="3079043"/>
                </a:lnTo>
                <a:lnTo>
                  <a:pt x="11125016" y="2888031"/>
                </a:lnTo>
                <a:lnTo>
                  <a:pt x="11173199" y="2888031"/>
                </a:lnTo>
                <a:lnTo>
                  <a:pt x="11173199" y="2851894"/>
                </a:lnTo>
                <a:lnTo>
                  <a:pt x="10926702" y="2851894"/>
                </a:lnTo>
                <a:lnTo>
                  <a:pt x="10912150" y="2851894"/>
                </a:lnTo>
                <a:close/>
                <a:moveTo>
                  <a:pt x="9802283" y="2851894"/>
                </a:moveTo>
                <a:cubicBezTo>
                  <a:pt x="9789664" y="2851894"/>
                  <a:pt x="9778478" y="2853615"/>
                  <a:pt x="9768727" y="2857057"/>
                </a:cubicBezTo>
                <a:cubicBezTo>
                  <a:pt x="9758975" y="2860498"/>
                  <a:pt x="9750429" y="2865116"/>
                  <a:pt x="9743087" y="2870909"/>
                </a:cubicBezTo>
                <a:cubicBezTo>
                  <a:pt x="9735744" y="2876703"/>
                  <a:pt x="9729521" y="2883500"/>
                  <a:pt x="9724416" y="2891301"/>
                </a:cubicBezTo>
                <a:cubicBezTo>
                  <a:pt x="9719310" y="2899102"/>
                  <a:pt x="9715180" y="2907391"/>
                  <a:pt x="9712025" y="2916167"/>
                </a:cubicBezTo>
                <a:cubicBezTo>
                  <a:pt x="9708871" y="2924943"/>
                  <a:pt x="9706576" y="2933920"/>
                  <a:pt x="9705143" y="2943098"/>
                </a:cubicBezTo>
                <a:cubicBezTo>
                  <a:pt x="9703708" y="2952276"/>
                  <a:pt x="9702992" y="2961224"/>
                  <a:pt x="9702992" y="2969943"/>
                </a:cubicBezTo>
                <a:cubicBezTo>
                  <a:pt x="9702992" y="2980153"/>
                  <a:pt x="9703880" y="2990392"/>
                  <a:pt x="9705659" y="3000659"/>
                </a:cubicBezTo>
                <a:cubicBezTo>
                  <a:pt x="9707437" y="3010927"/>
                  <a:pt x="9710018" y="3020879"/>
                  <a:pt x="9713402" y="3030516"/>
                </a:cubicBezTo>
                <a:cubicBezTo>
                  <a:pt x="9716787" y="3040152"/>
                  <a:pt x="9720974" y="3049215"/>
                  <a:pt x="9725965" y="3057705"/>
                </a:cubicBezTo>
                <a:cubicBezTo>
                  <a:pt x="9730954" y="3066194"/>
                  <a:pt x="9736720" y="3073766"/>
                  <a:pt x="9743258" y="3080420"/>
                </a:cubicBezTo>
                <a:cubicBezTo>
                  <a:pt x="9748077" y="3085238"/>
                  <a:pt x="9753469" y="3089483"/>
                  <a:pt x="9759435" y="3093154"/>
                </a:cubicBezTo>
                <a:cubicBezTo>
                  <a:pt x="9765400" y="3096825"/>
                  <a:pt x="9771652" y="3098660"/>
                  <a:pt x="9778192" y="3098660"/>
                </a:cubicBezTo>
                <a:cubicBezTo>
                  <a:pt x="9782436" y="3098660"/>
                  <a:pt x="9786279" y="3097858"/>
                  <a:pt x="9789721" y="3096251"/>
                </a:cubicBezTo>
                <a:cubicBezTo>
                  <a:pt x="9793163" y="3094645"/>
                  <a:pt x="9796117" y="3092523"/>
                  <a:pt x="9798583" y="3089884"/>
                </a:cubicBezTo>
                <a:cubicBezTo>
                  <a:pt x="9801050" y="3087246"/>
                  <a:pt x="9802971" y="3084148"/>
                  <a:pt x="9804348" y="3080592"/>
                </a:cubicBezTo>
                <a:cubicBezTo>
                  <a:pt x="9805725" y="3077036"/>
                  <a:pt x="9806413" y="3073364"/>
                  <a:pt x="9806413" y="3069578"/>
                </a:cubicBezTo>
                <a:cubicBezTo>
                  <a:pt x="9806413" y="3066252"/>
                  <a:pt x="9805725" y="3062982"/>
                  <a:pt x="9804348" y="3059770"/>
                </a:cubicBezTo>
                <a:cubicBezTo>
                  <a:pt x="9802971" y="3056558"/>
                  <a:pt x="9801050" y="3053661"/>
                  <a:pt x="9798583" y="3051080"/>
                </a:cubicBezTo>
                <a:cubicBezTo>
                  <a:pt x="9796117" y="3048498"/>
                  <a:pt x="9793163" y="3046405"/>
                  <a:pt x="9789721" y="3044799"/>
                </a:cubicBezTo>
                <a:cubicBezTo>
                  <a:pt x="9786279" y="3043193"/>
                  <a:pt x="9782436" y="3042389"/>
                  <a:pt x="9778192" y="3042389"/>
                </a:cubicBezTo>
                <a:cubicBezTo>
                  <a:pt x="9776241" y="3042389"/>
                  <a:pt x="9774319" y="3042590"/>
                  <a:pt x="9772427" y="3042992"/>
                </a:cubicBezTo>
                <a:cubicBezTo>
                  <a:pt x="9770533" y="3043393"/>
                  <a:pt x="9768784" y="3043881"/>
                  <a:pt x="9767178" y="3044454"/>
                </a:cubicBezTo>
                <a:cubicBezTo>
                  <a:pt x="9764080" y="3040669"/>
                  <a:pt x="9761126" y="3035822"/>
                  <a:pt x="9758316" y="3029913"/>
                </a:cubicBezTo>
                <a:cubicBezTo>
                  <a:pt x="9755505" y="3024005"/>
                  <a:pt x="9753039" y="3017638"/>
                  <a:pt x="9750916" y="3010812"/>
                </a:cubicBezTo>
                <a:cubicBezTo>
                  <a:pt x="9748794" y="3003987"/>
                  <a:pt x="9747102" y="2997017"/>
                  <a:pt x="9745840" y="2989904"/>
                </a:cubicBezTo>
                <a:cubicBezTo>
                  <a:pt x="9744578" y="2982792"/>
                  <a:pt x="9743947" y="2976138"/>
                  <a:pt x="9743947" y="2969943"/>
                </a:cubicBezTo>
                <a:cubicBezTo>
                  <a:pt x="9743947" y="2965354"/>
                  <a:pt x="9744176" y="2960106"/>
                  <a:pt x="9744636" y="2954197"/>
                </a:cubicBezTo>
                <a:cubicBezTo>
                  <a:pt x="9745094" y="2948289"/>
                  <a:pt x="9746041" y="2942323"/>
                  <a:pt x="9747475" y="2936301"/>
                </a:cubicBezTo>
                <a:cubicBezTo>
                  <a:pt x="9748909" y="2930278"/>
                  <a:pt x="9750945" y="2924370"/>
                  <a:pt x="9753584" y="2918576"/>
                </a:cubicBezTo>
                <a:cubicBezTo>
                  <a:pt x="9756222" y="2912783"/>
                  <a:pt x="9759721" y="2907620"/>
                  <a:pt x="9764080" y="2903089"/>
                </a:cubicBezTo>
                <a:cubicBezTo>
                  <a:pt x="9768440" y="2898557"/>
                  <a:pt x="9773746" y="2894915"/>
                  <a:pt x="9779999" y="2892161"/>
                </a:cubicBezTo>
                <a:cubicBezTo>
                  <a:pt x="9786250" y="2889408"/>
                  <a:pt x="9793679" y="2888031"/>
                  <a:pt x="9802283" y="2888031"/>
                </a:cubicBezTo>
                <a:lnTo>
                  <a:pt x="9816775" y="2888031"/>
                </a:lnTo>
                <a:lnTo>
                  <a:pt x="9828268" y="2888031"/>
                </a:lnTo>
                <a:lnTo>
                  <a:pt x="10102525" y="2888031"/>
                </a:lnTo>
                <a:lnTo>
                  <a:pt x="10114478" y="2888031"/>
                </a:lnTo>
                <a:lnTo>
                  <a:pt x="10122486" y="2888031"/>
                </a:lnTo>
                <a:cubicBezTo>
                  <a:pt x="10126847" y="2888031"/>
                  <a:pt x="10130775" y="2888749"/>
                  <a:pt x="10134274" y="2890182"/>
                </a:cubicBezTo>
                <a:cubicBezTo>
                  <a:pt x="10137774" y="2891617"/>
                  <a:pt x="10140727" y="2893624"/>
                  <a:pt x="10143136" y="2896205"/>
                </a:cubicBezTo>
                <a:cubicBezTo>
                  <a:pt x="10145545" y="2898787"/>
                  <a:pt x="10147410" y="2901827"/>
                  <a:pt x="10148729" y="2905326"/>
                </a:cubicBezTo>
                <a:cubicBezTo>
                  <a:pt x="10150049" y="2908825"/>
                  <a:pt x="10150708" y="2912639"/>
                  <a:pt x="10150708" y="2916769"/>
                </a:cubicBezTo>
                <a:lnTo>
                  <a:pt x="10150708" y="3096251"/>
                </a:lnTo>
                <a:lnTo>
                  <a:pt x="10190631" y="3096251"/>
                </a:lnTo>
                <a:lnTo>
                  <a:pt x="10190631" y="2906100"/>
                </a:lnTo>
                <a:cubicBezTo>
                  <a:pt x="10190631" y="2904379"/>
                  <a:pt x="10190775" y="2902486"/>
                  <a:pt x="10191061" y="2900421"/>
                </a:cubicBezTo>
                <a:cubicBezTo>
                  <a:pt x="10191348" y="2898356"/>
                  <a:pt x="10192008" y="2896406"/>
                  <a:pt x="10193040" y="2894571"/>
                </a:cubicBezTo>
                <a:cubicBezTo>
                  <a:pt x="10194073" y="2892735"/>
                  <a:pt x="10195650" y="2891186"/>
                  <a:pt x="10197772" y="2889924"/>
                </a:cubicBezTo>
                <a:cubicBezTo>
                  <a:pt x="10199896" y="2888662"/>
                  <a:pt x="10202792" y="2888031"/>
                  <a:pt x="10206463" y="2888031"/>
                </a:cubicBezTo>
                <a:lnTo>
                  <a:pt x="10226350" y="2888031"/>
                </a:lnTo>
                <a:lnTo>
                  <a:pt x="10238814" y="2888031"/>
                </a:lnTo>
                <a:lnTo>
                  <a:pt x="10269542" y="2888031"/>
                </a:lnTo>
                <a:cubicBezTo>
                  <a:pt x="10265183" y="2894800"/>
                  <a:pt x="10261599" y="2901597"/>
                  <a:pt x="10258787" y="2908423"/>
                </a:cubicBezTo>
                <a:cubicBezTo>
                  <a:pt x="10255977" y="2915249"/>
                  <a:pt x="10253769" y="2922247"/>
                  <a:pt x="10252162" y="2929417"/>
                </a:cubicBezTo>
                <a:cubicBezTo>
                  <a:pt x="10250556" y="2936587"/>
                  <a:pt x="10249467" y="2943930"/>
                  <a:pt x="10248893" y="2951444"/>
                </a:cubicBezTo>
                <a:cubicBezTo>
                  <a:pt x="10248319" y="2958958"/>
                  <a:pt x="10248032" y="2966845"/>
                  <a:pt x="10248032" y="2975105"/>
                </a:cubicBezTo>
                <a:cubicBezTo>
                  <a:pt x="10248032" y="2985316"/>
                  <a:pt x="10248922" y="2995555"/>
                  <a:pt x="10250699" y="3005822"/>
                </a:cubicBezTo>
                <a:cubicBezTo>
                  <a:pt x="10252478" y="3016090"/>
                  <a:pt x="10255060" y="3026042"/>
                  <a:pt x="10258443" y="3035678"/>
                </a:cubicBezTo>
                <a:cubicBezTo>
                  <a:pt x="10261828" y="3045315"/>
                  <a:pt x="10266015" y="3054378"/>
                  <a:pt x="10271005" y="3062867"/>
                </a:cubicBezTo>
                <a:cubicBezTo>
                  <a:pt x="10275996" y="3071357"/>
                  <a:pt x="10281760" y="3078928"/>
                  <a:pt x="10288299" y="3085582"/>
                </a:cubicBezTo>
                <a:cubicBezTo>
                  <a:pt x="10293118" y="3090400"/>
                  <a:pt x="10298510" y="3094645"/>
                  <a:pt x="10304475" y="3098316"/>
                </a:cubicBezTo>
                <a:cubicBezTo>
                  <a:pt x="10310441" y="3101988"/>
                  <a:pt x="10316693" y="3103823"/>
                  <a:pt x="10323232" y="3103823"/>
                </a:cubicBezTo>
                <a:cubicBezTo>
                  <a:pt x="10327477" y="3103823"/>
                  <a:pt x="10331320" y="3103020"/>
                  <a:pt x="10334762" y="3101414"/>
                </a:cubicBezTo>
                <a:cubicBezTo>
                  <a:pt x="10338203" y="3099808"/>
                  <a:pt x="10341158" y="3097685"/>
                  <a:pt x="10343624" y="3095047"/>
                </a:cubicBezTo>
                <a:cubicBezTo>
                  <a:pt x="10346091" y="3092408"/>
                  <a:pt x="10348012" y="3089311"/>
                  <a:pt x="10349389" y="3085754"/>
                </a:cubicBezTo>
                <a:cubicBezTo>
                  <a:pt x="10350765" y="3082198"/>
                  <a:pt x="10351454" y="3078527"/>
                  <a:pt x="10351454" y="3074741"/>
                </a:cubicBezTo>
                <a:cubicBezTo>
                  <a:pt x="10351454" y="3071414"/>
                  <a:pt x="10350765" y="3068145"/>
                  <a:pt x="10349389" y="3064932"/>
                </a:cubicBezTo>
                <a:cubicBezTo>
                  <a:pt x="10348012" y="3061720"/>
                  <a:pt x="10346091" y="3058823"/>
                  <a:pt x="10343624" y="3056242"/>
                </a:cubicBezTo>
                <a:cubicBezTo>
                  <a:pt x="10341158" y="3053661"/>
                  <a:pt x="10338203" y="3051567"/>
                  <a:pt x="10334762" y="3049961"/>
                </a:cubicBezTo>
                <a:cubicBezTo>
                  <a:pt x="10331320" y="3048355"/>
                  <a:pt x="10327477" y="3047552"/>
                  <a:pt x="10323232" y="3047552"/>
                </a:cubicBezTo>
                <a:cubicBezTo>
                  <a:pt x="10321282" y="3047552"/>
                  <a:pt x="10319360" y="3047753"/>
                  <a:pt x="10317467" y="3048154"/>
                </a:cubicBezTo>
                <a:cubicBezTo>
                  <a:pt x="10315575" y="3048556"/>
                  <a:pt x="10313826" y="3049043"/>
                  <a:pt x="10312219" y="3049617"/>
                </a:cubicBezTo>
                <a:cubicBezTo>
                  <a:pt x="10309121" y="3045831"/>
                  <a:pt x="10306168" y="3040984"/>
                  <a:pt x="10303357" y="3035076"/>
                </a:cubicBezTo>
                <a:cubicBezTo>
                  <a:pt x="10300546" y="3029168"/>
                  <a:pt x="10298080" y="3022801"/>
                  <a:pt x="10295957" y="3015975"/>
                </a:cubicBezTo>
                <a:cubicBezTo>
                  <a:pt x="10293835" y="3009149"/>
                  <a:pt x="10292143" y="3002180"/>
                  <a:pt x="10290881" y="2995067"/>
                </a:cubicBezTo>
                <a:cubicBezTo>
                  <a:pt x="10289619" y="2987954"/>
                  <a:pt x="10288988" y="2981300"/>
                  <a:pt x="10288988" y="2975105"/>
                </a:cubicBezTo>
                <a:cubicBezTo>
                  <a:pt x="10288988" y="2968107"/>
                  <a:pt x="10289562" y="2960392"/>
                  <a:pt x="10290709" y="2951960"/>
                </a:cubicBezTo>
                <a:cubicBezTo>
                  <a:pt x="10291856" y="2943528"/>
                  <a:pt x="10293692" y="2935268"/>
                  <a:pt x="10296215" y="2927180"/>
                </a:cubicBezTo>
                <a:cubicBezTo>
                  <a:pt x="10298740" y="2919092"/>
                  <a:pt x="10302038" y="2911549"/>
                  <a:pt x="10306110" y="2904551"/>
                </a:cubicBezTo>
                <a:cubicBezTo>
                  <a:pt x="10310183" y="2897554"/>
                  <a:pt x="10315144" y="2892047"/>
                  <a:pt x="10320995" y="2888031"/>
                </a:cubicBezTo>
                <a:lnTo>
                  <a:pt x="10340650" y="2888031"/>
                </a:lnTo>
                <a:lnTo>
                  <a:pt x="10354379" y="2888031"/>
                </a:lnTo>
                <a:lnTo>
                  <a:pt x="10493287" y="2888031"/>
                </a:lnTo>
                <a:lnTo>
                  <a:pt x="10493287" y="2906444"/>
                </a:lnTo>
                <a:cubicBezTo>
                  <a:pt x="10484110" y="2906674"/>
                  <a:pt x="10474760" y="2907333"/>
                  <a:pt x="10465238" y="2908423"/>
                </a:cubicBezTo>
                <a:cubicBezTo>
                  <a:pt x="10455716" y="2909513"/>
                  <a:pt x="10446394" y="2911320"/>
                  <a:pt x="10437274" y="2913844"/>
                </a:cubicBezTo>
                <a:cubicBezTo>
                  <a:pt x="10428154" y="2916368"/>
                  <a:pt x="10419436" y="2919752"/>
                  <a:pt x="10411118" y="2923997"/>
                </a:cubicBezTo>
                <a:cubicBezTo>
                  <a:pt x="10402801" y="2928241"/>
                  <a:pt x="10395258" y="2933519"/>
                  <a:pt x="10388489" y="2939828"/>
                </a:cubicBezTo>
                <a:cubicBezTo>
                  <a:pt x="10381721" y="2946138"/>
                  <a:pt x="10375927" y="2953681"/>
                  <a:pt x="10371108" y="2962457"/>
                </a:cubicBezTo>
                <a:cubicBezTo>
                  <a:pt x="10366290" y="2971233"/>
                  <a:pt x="10362848" y="2981472"/>
                  <a:pt x="10360783" y="2993174"/>
                </a:cubicBezTo>
                <a:cubicBezTo>
                  <a:pt x="10367552" y="2993748"/>
                  <a:pt x="10374952" y="2994780"/>
                  <a:pt x="10382982" y="2996271"/>
                </a:cubicBezTo>
                <a:cubicBezTo>
                  <a:pt x="10391013" y="2997763"/>
                  <a:pt x="10399216" y="2999713"/>
                  <a:pt x="10407590" y="3002122"/>
                </a:cubicBezTo>
                <a:cubicBezTo>
                  <a:pt x="10415965" y="3004531"/>
                  <a:pt x="10424340" y="3007399"/>
                  <a:pt x="10432714" y="3010726"/>
                </a:cubicBezTo>
                <a:cubicBezTo>
                  <a:pt x="10441089" y="3014053"/>
                  <a:pt x="10449062" y="3017839"/>
                  <a:pt x="10456633" y="3022084"/>
                </a:cubicBezTo>
                <a:cubicBezTo>
                  <a:pt x="10464205" y="3026328"/>
                  <a:pt x="10471146" y="3030975"/>
                  <a:pt x="10477455" y="3036022"/>
                </a:cubicBezTo>
                <a:cubicBezTo>
                  <a:pt x="10483765" y="3041070"/>
                  <a:pt x="10489043" y="3046519"/>
                  <a:pt x="10493287" y="3052370"/>
                </a:cubicBezTo>
                <a:lnTo>
                  <a:pt x="10493287" y="3079043"/>
                </a:lnTo>
                <a:lnTo>
                  <a:pt x="10533210" y="3079043"/>
                </a:lnTo>
                <a:lnTo>
                  <a:pt x="10533210" y="2888031"/>
                </a:lnTo>
                <a:lnTo>
                  <a:pt x="10581393" y="2888031"/>
                </a:lnTo>
                <a:lnTo>
                  <a:pt x="10581393" y="2851894"/>
                </a:lnTo>
                <a:lnTo>
                  <a:pt x="10354379" y="2851894"/>
                </a:lnTo>
                <a:lnTo>
                  <a:pt x="10340650" y="2851894"/>
                </a:lnTo>
                <a:lnTo>
                  <a:pt x="10238814" y="2851894"/>
                </a:lnTo>
                <a:lnTo>
                  <a:pt x="10226350" y="2851894"/>
                </a:lnTo>
                <a:lnTo>
                  <a:pt x="10198891" y="2851894"/>
                </a:lnTo>
                <a:cubicBezTo>
                  <a:pt x="10190746" y="2851894"/>
                  <a:pt x="10184092" y="2853041"/>
                  <a:pt x="10178929" y="2855336"/>
                </a:cubicBezTo>
                <a:cubicBezTo>
                  <a:pt x="10173767" y="2857630"/>
                  <a:pt x="10169351" y="2860556"/>
                  <a:pt x="10165679" y="2864112"/>
                </a:cubicBezTo>
                <a:cubicBezTo>
                  <a:pt x="10161779" y="2860900"/>
                  <a:pt x="10156932" y="2858061"/>
                  <a:pt x="10151138" y="2855594"/>
                </a:cubicBezTo>
                <a:cubicBezTo>
                  <a:pt x="10145345" y="2853127"/>
                  <a:pt x="10138834" y="2851894"/>
                  <a:pt x="10131607" y="2851894"/>
                </a:cubicBezTo>
                <a:lnTo>
                  <a:pt x="10114478" y="2851894"/>
                </a:lnTo>
                <a:lnTo>
                  <a:pt x="10102525" y="2851894"/>
                </a:lnTo>
                <a:lnTo>
                  <a:pt x="9828268" y="2851894"/>
                </a:lnTo>
                <a:lnTo>
                  <a:pt x="9816775" y="2851894"/>
                </a:lnTo>
                <a:close/>
                <a:moveTo>
                  <a:pt x="8730925" y="2851894"/>
                </a:moveTo>
                <a:lnTo>
                  <a:pt x="8730925" y="2888031"/>
                </a:lnTo>
                <a:lnTo>
                  <a:pt x="8764997" y="2888031"/>
                </a:lnTo>
                <a:cubicBezTo>
                  <a:pt x="8769242" y="2888031"/>
                  <a:pt x="8773859" y="2889638"/>
                  <a:pt x="8778850" y="2892850"/>
                </a:cubicBezTo>
                <a:cubicBezTo>
                  <a:pt x="8783840" y="2896062"/>
                  <a:pt x="8788716" y="2900192"/>
                  <a:pt x="8793477" y="2905240"/>
                </a:cubicBezTo>
                <a:cubicBezTo>
                  <a:pt x="8798238" y="2910288"/>
                  <a:pt x="8802655" y="2916024"/>
                  <a:pt x="8806727" y="2922448"/>
                </a:cubicBezTo>
                <a:cubicBezTo>
                  <a:pt x="8810800" y="2928873"/>
                  <a:pt x="8813983" y="2935240"/>
                  <a:pt x="8816278" y="2941549"/>
                </a:cubicBezTo>
                <a:cubicBezTo>
                  <a:pt x="8813524" y="2941435"/>
                  <a:pt x="8811173" y="2941377"/>
                  <a:pt x="8809222" y="2941377"/>
                </a:cubicBezTo>
                <a:cubicBezTo>
                  <a:pt x="8801995" y="2941377"/>
                  <a:pt x="8795112" y="2942582"/>
                  <a:pt x="8788572" y="2944991"/>
                </a:cubicBezTo>
                <a:cubicBezTo>
                  <a:pt x="8782033" y="2947400"/>
                  <a:pt x="8776412" y="2950755"/>
                  <a:pt x="8771708" y="2955058"/>
                </a:cubicBezTo>
                <a:cubicBezTo>
                  <a:pt x="8767005" y="2959360"/>
                  <a:pt x="8763334" y="2964436"/>
                  <a:pt x="8760695" y="2970287"/>
                </a:cubicBezTo>
                <a:cubicBezTo>
                  <a:pt x="8758056" y="2976138"/>
                  <a:pt x="8756737" y="2982447"/>
                  <a:pt x="8756737" y="2989216"/>
                </a:cubicBezTo>
                <a:cubicBezTo>
                  <a:pt x="8756737" y="2997361"/>
                  <a:pt x="8758171" y="3004703"/>
                  <a:pt x="8761039" y="3011242"/>
                </a:cubicBezTo>
                <a:cubicBezTo>
                  <a:pt x="8763907" y="3017782"/>
                  <a:pt x="8767836" y="3023346"/>
                  <a:pt x="8772827" y="3027935"/>
                </a:cubicBezTo>
                <a:cubicBezTo>
                  <a:pt x="8777817" y="3032523"/>
                  <a:pt x="8783668" y="3036022"/>
                  <a:pt x="8790379" y="3038432"/>
                </a:cubicBezTo>
                <a:cubicBezTo>
                  <a:pt x="8797090" y="3040841"/>
                  <a:pt x="8804289" y="3042045"/>
                  <a:pt x="8811976" y="3042045"/>
                </a:cubicBezTo>
                <a:cubicBezTo>
                  <a:pt x="8820694" y="3042045"/>
                  <a:pt x="8828180" y="3040554"/>
                  <a:pt x="8834432" y="3037571"/>
                </a:cubicBezTo>
                <a:cubicBezTo>
                  <a:pt x="8840685" y="3034588"/>
                  <a:pt x="8845790" y="3030774"/>
                  <a:pt x="8849748" y="3026128"/>
                </a:cubicBezTo>
                <a:cubicBezTo>
                  <a:pt x="8853706" y="3021481"/>
                  <a:pt x="8856603" y="3016348"/>
                  <a:pt x="8858438" y="3010726"/>
                </a:cubicBezTo>
                <a:cubicBezTo>
                  <a:pt x="8860273" y="3005105"/>
                  <a:pt x="8861191" y="2999713"/>
                  <a:pt x="8861191" y="2994550"/>
                </a:cubicBezTo>
                <a:cubicBezTo>
                  <a:pt x="8865895" y="2997074"/>
                  <a:pt x="8870684" y="3000946"/>
                  <a:pt x="8875560" y="3006166"/>
                </a:cubicBezTo>
                <a:cubicBezTo>
                  <a:pt x="8880436" y="3011386"/>
                  <a:pt x="8884881" y="3016950"/>
                  <a:pt x="8888897" y="3022858"/>
                </a:cubicBezTo>
                <a:cubicBezTo>
                  <a:pt x="8892912" y="3028766"/>
                  <a:pt x="8896268" y="3034474"/>
                  <a:pt x="8898963" y="3039980"/>
                </a:cubicBezTo>
                <a:cubicBezTo>
                  <a:pt x="8901659" y="3045487"/>
                  <a:pt x="8903294" y="3049732"/>
                  <a:pt x="8903868" y="3052714"/>
                </a:cubicBezTo>
                <a:lnTo>
                  <a:pt x="8903868" y="3079043"/>
                </a:lnTo>
                <a:lnTo>
                  <a:pt x="8943791" y="3079043"/>
                </a:lnTo>
                <a:lnTo>
                  <a:pt x="8943791" y="2888031"/>
                </a:lnTo>
                <a:lnTo>
                  <a:pt x="8978575" y="2888031"/>
                </a:lnTo>
                <a:lnTo>
                  <a:pt x="8991974" y="2888031"/>
                </a:lnTo>
                <a:lnTo>
                  <a:pt x="8998536" y="2888031"/>
                </a:lnTo>
                <a:cubicBezTo>
                  <a:pt x="9002895" y="2888031"/>
                  <a:pt x="9006825" y="2888749"/>
                  <a:pt x="9010324" y="2890182"/>
                </a:cubicBezTo>
                <a:cubicBezTo>
                  <a:pt x="9013823" y="2891617"/>
                  <a:pt x="9016777" y="2893624"/>
                  <a:pt x="9019186" y="2896205"/>
                </a:cubicBezTo>
                <a:cubicBezTo>
                  <a:pt x="9021595" y="2898787"/>
                  <a:pt x="9023459" y="2901827"/>
                  <a:pt x="9024779" y="2905326"/>
                </a:cubicBezTo>
                <a:cubicBezTo>
                  <a:pt x="9026099" y="2908825"/>
                  <a:pt x="9026758" y="2912639"/>
                  <a:pt x="9026758" y="2916769"/>
                </a:cubicBezTo>
                <a:lnTo>
                  <a:pt x="9026758" y="3096251"/>
                </a:lnTo>
                <a:lnTo>
                  <a:pt x="9066681" y="3096251"/>
                </a:lnTo>
                <a:lnTo>
                  <a:pt x="9066681" y="2906100"/>
                </a:lnTo>
                <a:cubicBezTo>
                  <a:pt x="9066681" y="2904379"/>
                  <a:pt x="9066824" y="2902486"/>
                  <a:pt x="9067111" y="2900421"/>
                </a:cubicBezTo>
                <a:cubicBezTo>
                  <a:pt x="9067398" y="2898356"/>
                  <a:pt x="9068058" y="2896406"/>
                  <a:pt x="9069090" y="2894571"/>
                </a:cubicBezTo>
                <a:cubicBezTo>
                  <a:pt x="9070123" y="2892735"/>
                  <a:pt x="9071700" y="2891186"/>
                  <a:pt x="9073822" y="2889924"/>
                </a:cubicBezTo>
                <a:cubicBezTo>
                  <a:pt x="9075944" y="2888662"/>
                  <a:pt x="9078842" y="2888031"/>
                  <a:pt x="9082513" y="2888031"/>
                </a:cubicBezTo>
                <a:lnTo>
                  <a:pt x="9102400" y="2888031"/>
                </a:lnTo>
                <a:lnTo>
                  <a:pt x="9114864" y="2888031"/>
                </a:lnTo>
                <a:lnTo>
                  <a:pt x="9262609" y="2888031"/>
                </a:lnTo>
                <a:lnTo>
                  <a:pt x="9262609" y="2943098"/>
                </a:lnTo>
                <a:cubicBezTo>
                  <a:pt x="9259511" y="2938853"/>
                  <a:pt x="9255811" y="2934666"/>
                  <a:pt x="9251509" y="2930536"/>
                </a:cubicBezTo>
                <a:cubicBezTo>
                  <a:pt x="9247207" y="2926406"/>
                  <a:pt x="9242332" y="2922735"/>
                  <a:pt x="9236882" y="2919523"/>
                </a:cubicBezTo>
                <a:cubicBezTo>
                  <a:pt x="9231433" y="2916310"/>
                  <a:pt x="9225353" y="2913700"/>
                  <a:pt x="9218642" y="2911693"/>
                </a:cubicBezTo>
                <a:cubicBezTo>
                  <a:pt x="9211930" y="2909685"/>
                  <a:pt x="9204617" y="2908681"/>
                  <a:pt x="9196701" y="2908681"/>
                </a:cubicBezTo>
                <a:cubicBezTo>
                  <a:pt x="9186491" y="2908681"/>
                  <a:pt x="9176941" y="2910144"/>
                  <a:pt x="9168049" y="2913069"/>
                </a:cubicBezTo>
                <a:cubicBezTo>
                  <a:pt x="9159159" y="2915995"/>
                  <a:pt x="9151415" y="2920240"/>
                  <a:pt x="9144818" y="2925804"/>
                </a:cubicBezTo>
                <a:cubicBezTo>
                  <a:pt x="9138222" y="2931368"/>
                  <a:pt x="9133030" y="2938136"/>
                  <a:pt x="9129245" y="2946109"/>
                </a:cubicBezTo>
                <a:cubicBezTo>
                  <a:pt x="9125459" y="2954083"/>
                  <a:pt x="9123566" y="2963117"/>
                  <a:pt x="9123566" y="2973212"/>
                </a:cubicBezTo>
                <a:cubicBezTo>
                  <a:pt x="9123566" y="2980325"/>
                  <a:pt x="9124426" y="2986663"/>
                  <a:pt x="9126147" y="2992227"/>
                </a:cubicBezTo>
                <a:cubicBezTo>
                  <a:pt x="9127868" y="2997792"/>
                  <a:pt x="9130191" y="3002724"/>
                  <a:pt x="9133116" y="3007026"/>
                </a:cubicBezTo>
                <a:cubicBezTo>
                  <a:pt x="9136042" y="3011329"/>
                  <a:pt x="9139427" y="3015000"/>
                  <a:pt x="9143269" y="3018040"/>
                </a:cubicBezTo>
                <a:cubicBezTo>
                  <a:pt x="9147113" y="3021080"/>
                  <a:pt x="9151099" y="3023546"/>
                  <a:pt x="9155230" y="3025439"/>
                </a:cubicBezTo>
                <a:cubicBezTo>
                  <a:pt x="9159359" y="3027332"/>
                  <a:pt x="9163547" y="3028738"/>
                  <a:pt x="9167792" y="3029655"/>
                </a:cubicBezTo>
                <a:cubicBezTo>
                  <a:pt x="9172036" y="3030573"/>
                  <a:pt x="9175994" y="3031032"/>
                  <a:pt x="9179665" y="3031032"/>
                </a:cubicBezTo>
                <a:cubicBezTo>
                  <a:pt x="9187122" y="3031032"/>
                  <a:pt x="9194005" y="3030344"/>
                  <a:pt x="9200315" y="3028967"/>
                </a:cubicBezTo>
                <a:cubicBezTo>
                  <a:pt x="9206625" y="3027590"/>
                  <a:pt x="9212045" y="3025411"/>
                  <a:pt x="9216577" y="3022428"/>
                </a:cubicBezTo>
                <a:cubicBezTo>
                  <a:pt x="9221108" y="3019445"/>
                  <a:pt x="9224664" y="3015516"/>
                  <a:pt x="9227246" y="3010640"/>
                </a:cubicBezTo>
                <a:cubicBezTo>
                  <a:pt x="9229827" y="3005765"/>
                  <a:pt x="9231117" y="2999771"/>
                  <a:pt x="9231117" y="2992658"/>
                </a:cubicBezTo>
                <a:cubicBezTo>
                  <a:pt x="9231117" y="2989101"/>
                  <a:pt x="9230429" y="2985631"/>
                  <a:pt x="9229053" y="2982247"/>
                </a:cubicBezTo>
                <a:cubicBezTo>
                  <a:pt x="9227676" y="2978862"/>
                  <a:pt x="9225754" y="2975851"/>
                  <a:pt x="9223288" y="2973212"/>
                </a:cubicBezTo>
                <a:cubicBezTo>
                  <a:pt x="9220822" y="2970574"/>
                  <a:pt x="9217867" y="2968452"/>
                  <a:pt x="9214425" y="2966845"/>
                </a:cubicBezTo>
                <a:cubicBezTo>
                  <a:pt x="9210984" y="2965239"/>
                  <a:pt x="9207141" y="2964436"/>
                  <a:pt x="9202896" y="2964436"/>
                </a:cubicBezTo>
                <a:cubicBezTo>
                  <a:pt x="9197160" y="2964436"/>
                  <a:pt x="9192456" y="2965555"/>
                  <a:pt x="9188785" y="2967792"/>
                </a:cubicBezTo>
                <a:cubicBezTo>
                  <a:pt x="9185114" y="2970029"/>
                  <a:pt x="9182218" y="2972639"/>
                  <a:pt x="9180095" y="2975621"/>
                </a:cubicBezTo>
                <a:cubicBezTo>
                  <a:pt x="9177973" y="2978604"/>
                  <a:pt x="9176510" y="2981702"/>
                  <a:pt x="9175708" y="2984914"/>
                </a:cubicBezTo>
                <a:cubicBezTo>
                  <a:pt x="9174904" y="2988126"/>
                  <a:pt x="9174503" y="2990994"/>
                  <a:pt x="9174503" y="2993518"/>
                </a:cubicBezTo>
                <a:cubicBezTo>
                  <a:pt x="9171864" y="2993403"/>
                  <a:pt x="9169541" y="2991740"/>
                  <a:pt x="9167533" y="2988528"/>
                </a:cubicBezTo>
                <a:cubicBezTo>
                  <a:pt x="9165526" y="2985316"/>
                  <a:pt x="9164522" y="2980784"/>
                  <a:pt x="9164522" y="2974933"/>
                </a:cubicBezTo>
                <a:cubicBezTo>
                  <a:pt x="9164522" y="2970230"/>
                  <a:pt x="9165181" y="2966243"/>
                  <a:pt x="9166501" y="2962973"/>
                </a:cubicBezTo>
                <a:cubicBezTo>
                  <a:pt x="9167820" y="2959704"/>
                  <a:pt x="9169857" y="2956807"/>
                  <a:pt x="9172609" y="2954283"/>
                </a:cubicBezTo>
                <a:cubicBezTo>
                  <a:pt x="9175363" y="2951759"/>
                  <a:pt x="9178862" y="2949723"/>
                  <a:pt x="9183106" y="2948174"/>
                </a:cubicBezTo>
                <a:cubicBezTo>
                  <a:pt x="9187352" y="2946626"/>
                  <a:pt x="9192342" y="2945851"/>
                  <a:pt x="9198078" y="2945851"/>
                </a:cubicBezTo>
                <a:cubicBezTo>
                  <a:pt x="9203699" y="2945851"/>
                  <a:pt x="9209235" y="2947027"/>
                  <a:pt x="9214684" y="2949379"/>
                </a:cubicBezTo>
                <a:cubicBezTo>
                  <a:pt x="9220133" y="2951731"/>
                  <a:pt x="9225238" y="2954885"/>
                  <a:pt x="9229999" y="2958843"/>
                </a:cubicBezTo>
                <a:cubicBezTo>
                  <a:pt x="9234760" y="2962801"/>
                  <a:pt x="9239148" y="2967361"/>
                  <a:pt x="9243163" y="2972524"/>
                </a:cubicBezTo>
                <a:cubicBezTo>
                  <a:pt x="9247179" y="2977686"/>
                  <a:pt x="9250620" y="2983050"/>
                  <a:pt x="9253489" y="2988614"/>
                </a:cubicBezTo>
                <a:cubicBezTo>
                  <a:pt x="9256357" y="2994178"/>
                  <a:pt x="9258594" y="2999742"/>
                  <a:pt x="9260199" y="3005306"/>
                </a:cubicBezTo>
                <a:cubicBezTo>
                  <a:pt x="9261806" y="3010870"/>
                  <a:pt x="9262609" y="3016061"/>
                  <a:pt x="9262609" y="3020879"/>
                </a:cubicBezTo>
                <a:lnTo>
                  <a:pt x="9262609" y="3079043"/>
                </a:lnTo>
                <a:lnTo>
                  <a:pt x="9264464" y="3079043"/>
                </a:lnTo>
                <a:lnTo>
                  <a:pt x="9264464" y="3090917"/>
                </a:lnTo>
                <a:cubicBezTo>
                  <a:pt x="9256319" y="3091491"/>
                  <a:pt x="9249321" y="3093154"/>
                  <a:pt x="9243470" y="3095907"/>
                </a:cubicBezTo>
                <a:cubicBezTo>
                  <a:pt x="9237619" y="3098660"/>
                  <a:pt x="9232744" y="3102102"/>
                  <a:pt x="9228843" y="3106232"/>
                </a:cubicBezTo>
                <a:cubicBezTo>
                  <a:pt x="9224943" y="3110362"/>
                  <a:pt x="9222075" y="3115008"/>
                  <a:pt x="9220239" y="3120171"/>
                </a:cubicBezTo>
                <a:cubicBezTo>
                  <a:pt x="9218404" y="3125333"/>
                  <a:pt x="9217486" y="3130553"/>
                  <a:pt x="9217486" y="3135830"/>
                </a:cubicBezTo>
                <a:cubicBezTo>
                  <a:pt x="9217486" y="3142714"/>
                  <a:pt x="9218662" y="3149052"/>
                  <a:pt x="9221014" y="3154845"/>
                </a:cubicBezTo>
                <a:cubicBezTo>
                  <a:pt x="9223366" y="3160639"/>
                  <a:pt x="9226578" y="3165629"/>
                  <a:pt x="9230650" y="3169817"/>
                </a:cubicBezTo>
                <a:cubicBezTo>
                  <a:pt x="9234723" y="3174004"/>
                  <a:pt x="9239512" y="3177245"/>
                  <a:pt x="9245020" y="3179539"/>
                </a:cubicBezTo>
                <a:cubicBezTo>
                  <a:pt x="9250526" y="3181834"/>
                  <a:pt x="9256376" y="3182981"/>
                  <a:pt x="9262571" y="3182981"/>
                </a:cubicBezTo>
                <a:cubicBezTo>
                  <a:pt x="9268881" y="3182981"/>
                  <a:pt x="9274789" y="3182006"/>
                  <a:pt x="9280296" y="3180055"/>
                </a:cubicBezTo>
                <a:cubicBezTo>
                  <a:pt x="9285803" y="3178105"/>
                  <a:pt x="9290650" y="3175266"/>
                  <a:pt x="9294837" y="3171537"/>
                </a:cubicBezTo>
                <a:cubicBezTo>
                  <a:pt x="9299024" y="3167809"/>
                  <a:pt x="9302495" y="3163249"/>
                  <a:pt x="9305248" y="3157857"/>
                </a:cubicBezTo>
                <a:cubicBezTo>
                  <a:pt x="9308001" y="3152465"/>
                  <a:pt x="9309780" y="3146327"/>
                  <a:pt x="9310582" y="3139444"/>
                </a:cubicBezTo>
                <a:cubicBezTo>
                  <a:pt x="9312074" y="3140132"/>
                  <a:pt x="9313823" y="3141280"/>
                  <a:pt x="9315831" y="3142886"/>
                </a:cubicBezTo>
                <a:cubicBezTo>
                  <a:pt x="9317839" y="3144492"/>
                  <a:pt x="9320018" y="3146356"/>
                  <a:pt x="9322370" y="3148478"/>
                </a:cubicBezTo>
                <a:cubicBezTo>
                  <a:pt x="9324722" y="3150601"/>
                  <a:pt x="9327131" y="3152952"/>
                  <a:pt x="9329598" y="3155534"/>
                </a:cubicBezTo>
                <a:cubicBezTo>
                  <a:pt x="9332064" y="3158115"/>
                  <a:pt x="9334617" y="3160725"/>
                  <a:pt x="9337255" y="3163363"/>
                </a:cubicBezTo>
                <a:cubicBezTo>
                  <a:pt x="9341500" y="3167723"/>
                  <a:pt x="9346089" y="3171767"/>
                  <a:pt x="9351022" y="3175495"/>
                </a:cubicBezTo>
                <a:cubicBezTo>
                  <a:pt x="9355955" y="3179224"/>
                  <a:pt x="9361376" y="3182436"/>
                  <a:pt x="9367284" y="3185132"/>
                </a:cubicBezTo>
                <a:cubicBezTo>
                  <a:pt x="9373192" y="3187828"/>
                  <a:pt x="9379559" y="3189950"/>
                  <a:pt x="9386385" y="3191499"/>
                </a:cubicBezTo>
                <a:cubicBezTo>
                  <a:pt x="9393211" y="3193048"/>
                  <a:pt x="9400639" y="3193822"/>
                  <a:pt x="9408669" y="3193822"/>
                </a:cubicBezTo>
                <a:cubicBezTo>
                  <a:pt x="9409932" y="3193822"/>
                  <a:pt x="9411308" y="3193765"/>
                  <a:pt x="9412799" y="3193650"/>
                </a:cubicBezTo>
                <a:lnTo>
                  <a:pt x="9412799" y="3161987"/>
                </a:lnTo>
                <a:cubicBezTo>
                  <a:pt x="9401901" y="3161987"/>
                  <a:pt x="9392265" y="3160065"/>
                  <a:pt x="9383890" y="3156222"/>
                </a:cubicBezTo>
                <a:cubicBezTo>
                  <a:pt x="9375515" y="3152379"/>
                  <a:pt x="9368689" y="3147647"/>
                  <a:pt x="9363412" y="3142025"/>
                </a:cubicBezTo>
                <a:cubicBezTo>
                  <a:pt x="9359397" y="3137895"/>
                  <a:pt x="9355181" y="3133593"/>
                  <a:pt x="9350764" y="3129119"/>
                </a:cubicBezTo>
                <a:cubicBezTo>
                  <a:pt x="9346347" y="3124645"/>
                  <a:pt x="9341672" y="3120314"/>
                  <a:pt x="9336739" y="3116127"/>
                </a:cubicBezTo>
                <a:cubicBezTo>
                  <a:pt x="9331806" y="3111940"/>
                  <a:pt x="9326644" y="3108068"/>
                  <a:pt x="9321252" y="3104511"/>
                </a:cubicBezTo>
                <a:cubicBezTo>
                  <a:pt x="9315860" y="3100955"/>
                  <a:pt x="9310238" y="3098087"/>
                  <a:pt x="9304387" y="3095907"/>
                </a:cubicBezTo>
                <a:lnTo>
                  <a:pt x="9304387" y="3071299"/>
                </a:lnTo>
                <a:lnTo>
                  <a:pt x="9302532" y="3071299"/>
                </a:lnTo>
                <a:lnTo>
                  <a:pt x="9302532" y="2888031"/>
                </a:lnTo>
                <a:lnTo>
                  <a:pt x="9340525" y="2888031"/>
                </a:lnTo>
                <a:lnTo>
                  <a:pt x="9350715" y="2888031"/>
                </a:lnTo>
                <a:lnTo>
                  <a:pt x="9356528" y="2888031"/>
                </a:lnTo>
                <a:cubicBezTo>
                  <a:pt x="9362265" y="2888031"/>
                  <a:pt x="9368087" y="2888720"/>
                  <a:pt x="9373995" y="2890096"/>
                </a:cubicBezTo>
                <a:cubicBezTo>
                  <a:pt x="9379903" y="2891473"/>
                  <a:pt x="9385266" y="2893653"/>
                  <a:pt x="9390085" y="2896636"/>
                </a:cubicBezTo>
                <a:cubicBezTo>
                  <a:pt x="9394903" y="2899618"/>
                  <a:pt x="9398861" y="2903462"/>
                  <a:pt x="9401958" y="2908165"/>
                </a:cubicBezTo>
                <a:cubicBezTo>
                  <a:pt x="9405056" y="2912869"/>
                  <a:pt x="9406604" y="2918548"/>
                  <a:pt x="9406604" y="2925201"/>
                </a:cubicBezTo>
                <a:cubicBezTo>
                  <a:pt x="9406604" y="2929561"/>
                  <a:pt x="9405515" y="2933691"/>
                  <a:pt x="9403335" y="2937591"/>
                </a:cubicBezTo>
                <a:cubicBezTo>
                  <a:pt x="9401155" y="2941492"/>
                  <a:pt x="9398402" y="2944876"/>
                  <a:pt x="9395075" y="2947744"/>
                </a:cubicBezTo>
                <a:cubicBezTo>
                  <a:pt x="9391748" y="2950612"/>
                  <a:pt x="9388077" y="2952878"/>
                  <a:pt x="9384062" y="2954541"/>
                </a:cubicBezTo>
                <a:cubicBezTo>
                  <a:pt x="9380047" y="2956205"/>
                  <a:pt x="9376146" y="2957037"/>
                  <a:pt x="9372360" y="2957037"/>
                </a:cubicBezTo>
                <a:lnTo>
                  <a:pt x="9361691" y="2957037"/>
                </a:lnTo>
                <a:lnTo>
                  <a:pt x="9361691" y="2992830"/>
                </a:lnTo>
                <a:cubicBezTo>
                  <a:pt x="9372819" y="2993059"/>
                  <a:pt x="9383144" y="2993662"/>
                  <a:pt x="9392666" y="2994637"/>
                </a:cubicBezTo>
                <a:cubicBezTo>
                  <a:pt x="9402188" y="2995612"/>
                  <a:pt x="9411108" y="2997132"/>
                  <a:pt x="9419425" y="2999197"/>
                </a:cubicBezTo>
                <a:cubicBezTo>
                  <a:pt x="9427742" y="3001262"/>
                  <a:pt x="9435515" y="3003958"/>
                  <a:pt x="9442742" y="3007285"/>
                </a:cubicBezTo>
                <a:cubicBezTo>
                  <a:pt x="9449969" y="3010612"/>
                  <a:pt x="9456910" y="3014742"/>
                  <a:pt x="9463564" y="3019675"/>
                </a:cubicBezTo>
                <a:cubicBezTo>
                  <a:pt x="9470218" y="3024608"/>
                  <a:pt x="9476671" y="3030401"/>
                  <a:pt x="9482923" y="3037055"/>
                </a:cubicBezTo>
                <a:cubicBezTo>
                  <a:pt x="9489176" y="3043709"/>
                  <a:pt x="9495399" y="3051338"/>
                  <a:pt x="9501595" y="3059942"/>
                </a:cubicBezTo>
                <a:lnTo>
                  <a:pt x="9501595" y="3079043"/>
                </a:lnTo>
                <a:lnTo>
                  <a:pt x="9541517" y="3079043"/>
                </a:lnTo>
                <a:lnTo>
                  <a:pt x="9541517" y="2888031"/>
                </a:lnTo>
                <a:lnTo>
                  <a:pt x="9589700" y="2888031"/>
                </a:lnTo>
                <a:lnTo>
                  <a:pt x="9589700" y="2851894"/>
                </a:lnTo>
                <a:lnTo>
                  <a:pt x="9350715" y="2851894"/>
                </a:lnTo>
                <a:lnTo>
                  <a:pt x="9340525" y="2851894"/>
                </a:lnTo>
                <a:lnTo>
                  <a:pt x="9114864" y="2851894"/>
                </a:lnTo>
                <a:lnTo>
                  <a:pt x="9102400" y="2851894"/>
                </a:lnTo>
                <a:lnTo>
                  <a:pt x="9074941" y="2851894"/>
                </a:lnTo>
                <a:cubicBezTo>
                  <a:pt x="9066796" y="2851894"/>
                  <a:pt x="9060142" y="2853041"/>
                  <a:pt x="9054979" y="2855336"/>
                </a:cubicBezTo>
                <a:cubicBezTo>
                  <a:pt x="9049817" y="2857630"/>
                  <a:pt x="9045400" y="2860556"/>
                  <a:pt x="9041729" y="2864112"/>
                </a:cubicBezTo>
                <a:cubicBezTo>
                  <a:pt x="9037828" y="2860900"/>
                  <a:pt x="9032982" y="2858061"/>
                  <a:pt x="9027188" y="2855594"/>
                </a:cubicBezTo>
                <a:cubicBezTo>
                  <a:pt x="9021394" y="2853127"/>
                  <a:pt x="9014884" y="2851894"/>
                  <a:pt x="9007657" y="2851894"/>
                </a:cubicBezTo>
                <a:lnTo>
                  <a:pt x="8991974" y="2851894"/>
                </a:lnTo>
                <a:lnTo>
                  <a:pt x="8978575" y="2851894"/>
                </a:lnTo>
                <a:close/>
                <a:moveTo>
                  <a:pt x="4358951" y="2851894"/>
                </a:moveTo>
                <a:lnTo>
                  <a:pt x="4358951" y="2888031"/>
                </a:lnTo>
                <a:lnTo>
                  <a:pt x="4578358" y="2888031"/>
                </a:lnTo>
                <a:lnTo>
                  <a:pt x="4578358" y="3008489"/>
                </a:lnTo>
                <a:cubicBezTo>
                  <a:pt x="4577668" y="3008030"/>
                  <a:pt x="4576005" y="3006740"/>
                  <a:pt x="4573365" y="3004617"/>
                </a:cubicBezTo>
                <a:cubicBezTo>
                  <a:pt x="4570728" y="3002495"/>
                  <a:pt x="4567831" y="3000229"/>
                  <a:pt x="4564676" y="2997820"/>
                </a:cubicBezTo>
                <a:cubicBezTo>
                  <a:pt x="4561521" y="2995411"/>
                  <a:pt x="4558424" y="2993145"/>
                  <a:pt x="4555383" y="2991023"/>
                </a:cubicBezTo>
                <a:cubicBezTo>
                  <a:pt x="4552343" y="2988901"/>
                  <a:pt x="4550135" y="2987495"/>
                  <a:pt x="4548758" y="2986807"/>
                </a:cubicBezTo>
                <a:cubicBezTo>
                  <a:pt x="4549217" y="2983824"/>
                  <a:pt x="4549562" y="2980956"/>
                  <a:pt x="4549790" y="2978203"/>
                </a:cubicBezTo>
                <a:cubicBezTo>
                  <a:pt x="4550019" y="2975449"/>
                  <a:pt x="4550135" y="2972926"/>
                  <a:pt x="4550135" y="2970631"/>
                </a:cubicBezTo>
                <a:cubicBezTo>
                  <a:pt x="4550135" y="2962830"/>
                  <a:pt x="4549016" y="2954914"/>
                  <a:pt x="4546778" y="2946884"/>
                </a:cubicBezTo>
                <a:cubicBezTo>
                  <a:pt x="4544542" y="2938853"/>
                  <a:pt x="4541014" y="2931568"/>
                  <a:pt x="4536197" y="2925029"/>
                </a:cubicBezTo>
                <a:cubicBezTo>
                  <a:pt x="4531377" y="2918490"/>
                  <a:pt x="4525125" y="2913127"/>
                  <a:pt x="4517439" y="2908939"/>
                </a:cubicBezTo>
                <a:cubicBezTo>
                  <a:pt x="4509752" y="2904752"/>
                  <a:pt x="4500461" y="2902658"/>
                  <a:pt x="4489562" y="2902658"/>
                </a:cubicBezTo>
                <a:cubicBezTo>
                  <a:pt x="4481990" y="2902658"/>
                  <a:pt x="4474848" y="2903978"/>
                  <a:pt x="4468137" y="2906616"/>
                </a:cubicBezTo>
                <a:cubicBezTo>
                  <a:pt x="4461426" y="2909255"/>
                  <a:pt x="4455575" y="2912926"/>
                  <a:pt x="4450586" y="2917630"/>
                </a:cubicBezTo>
                <a:cubicBezTo>
                  <a:pt x="4445594" y="2922333"/>
                  <a:pt x="4441665" y="2927869"/>
                  <a:pt x="4438797" y="2934236"/>
                </a:cubicBezTo>
                <a:cubicBezTo>
                  <a:pt x="4435929" y="2940603"/>
                  <a:pt x="4434495" y="2947457"/>
                  <a:pt x="4434495" y="2954799"/>
                </a:cubicBezTo>
                <a:cubicBezTo>
                  <a:pt x="4434495" y="2958585"/>
                  <a:pt x="4435213" y="2962228"/>
                  <a:pt x="4436647" y="2965727"/>
                </a:cubicBezTo>
                <a:cubicBezTo>
                  <a:pt x="4438080" y="2969226"/>
                  <a:pt x="4440059" y="2972323"/>
                  <a:pt x="4442583" y="2975019"/>
                </a:cubicBezTo>
                <a:cubicBezTo>
                  <a:pt x="4445107" y="2977715"/>
                  <a:pt x="4448089" y="2979866"/>
                  <a:pt x="4451531" y="2981472"/>
                </a:cubicBezTo>
                <a:cubicBezTo>
                  <a:pt x="4454973" y="2983079"/>
                  <a:pt x="4458701" y="2983881"/>
                  <a:pt x="4462717" y="2983881"/>
                </a:cubicBezTo>
                <a:cubicBezTo>
                  <a:pt x="4466503" y="2983881"/>
                  <a:pt x="4470116" y="2983193"/>
                  <a:pt x="4473558" y="2981816"/>
                </a:cubicBezTo>
                <a:cubicBezTo>
                  <a:pt x="4476999" y="2980440"/>
                  <a:pt x="4480011" y="2978547"/>
                  <a:pt x="4482592" y="2976138"/>
                </a:cubicBezTo>
                <a:cubicBezTo>
                  <a:pt x="4485173" y="2973729"/>
                  <a:pt x="4487239" y="2970889"/>
                  <a:pt x="4488787" y="2967620"/>
                </a:cubicBezTo>
                <a:cubicBezTo>
                  <a:pt x="4490335" y="2964350"/>
                  <a:pt x="4491110" y="2960822"/>
                  <a:pt x="4491110" y="2957037"/>
                </a:cubicBezTo>
                <a:cubicBezTo>
                  <a:pt x="4491110" y="2953595"/>
                  <a:pt x="4490766" y="2950411"/>
                  <a:pt x="4490077" y="2947486"/>
                </a:cubicBezTo>
                <a:cubicBezTo>
                  <a:pt x="4489389" y="2944561"/>
                  <a:pt x="4488414" y="2942295"/>
                  <a:pt x="4487153" y="2940689"/>
                </a:cubicBezTo>
                <a:cubicBezTo>
                  <a:pt x="4488070" y="2940230"/>
                  <a:pt x="4488845" y="2939972"/>
                  <a:pt x="4489476" y="2939914"/>
                </a:cubicBezTo>
                <a:cubicBezTo>
                  <a:pt x="4490106" y="2939857"/>
                  <a:pt x="4490939" y="2939828"/>
                  <a:pt x="4491971" y="2939828"/>
                </a:cubicBezTo>
                <a:cubicBezTo>
                  <a:pt x="4495068" y="2939828"/>
                  <a:pt x="4497708" y="2940832"/>
                  <a:pt x="4499887" y="2942840"/>
                </a:cubicBezTo>
                <a:cubicBezTo>
                  <a:pt x="4502066" y="2944847"/>
                  <a:pt x="4503844" y="2947343"/>
                  <a:pt x="4505221" y="2950325"/>
                </a:cubicBezTo>
                <a:cubicBezTo>
                  <a:pt x="4506597" y="2953308"/>
                  <a:pt x="4507601" y="2956635"/>
                  <a:pt x="4508233" y="2960306"/>
                </a:cubicBezTo>
                <a:cubicBezTo>
                  <a:pt x="4508864" y="2963977"/>
                  <a:pt x="4509179" y="2967419"/>
                  <a:pt x="4509179" y="2970631"/>
                </a:cubicBezTo>
                <a:cubicBezTo>
                  <a:pt x="4509179" y="2977744"/>
                  <a:pt x="4508462" y="2984398"/>
                  <a:pt x="4507027" y="2990593"/>
                </a:cubicBezTo>
                <a:cubicBezTo>
                  <a:pt x="4505593" y="2996788"/>
                  <a:pt x="4503444" y="3002208"/>
                  <a:pt x="4500575" y="3006854"/>
                </a:cubicBezTo>
                <a:cubicBezTo>
                  <a:pt x="4497708" y="3011501"/>
                  <a:pt x="4494122" y="3015172"/>
                  <a:pt x="4489820" y="3017868"/>
                </a:cubicBezTo>
                <a:cubicBezTo>
                  <a:pt x="4485517" y="3020564"/>
                  <a:pt x="4480442" y="3021912"/>
                  <a:pt x="4474590" y="3021912"/>
                </a:cubicBezTo>
                <a:cubicBezTo>
                  <a:pt x="4467477" y="3021912"/>
                  <a:pt x="4460623" y="3020593"/>
                  <a:pt x="4454026" y="3017954"/>
                </a:cubicBezTo>
                <a:cubicBezTo>
                  <a:pt x="4447430" y="3015315"/>
                  <a:pt x="4441207" y="3011931"/>
                  <a:pt x="4435355" y="3007801"/>
                </a:cubicBezTo>
                <a:cubicBezTo>
                  <a:pt x="4429505" y="3003671"/>
                  <a:pt x="4424056" y="2999082"/>
                  <a:pt x="4419008" y="2994034"/>
                </a:cubicBezTo>
                <a:cubicBezTo>
                  <a:pt x="4413960" y="2988987"/>
                  <a:pt x="4409428" y="2984053"/>
                  <a:pt x="4405414" y="2979235"/>
                </a:cubicBezTo>
                <a:cubicBezTo>
                  <a:pt x="4401398" y="2974417"/>
                  <a:pt x="4397928" y="2970000"/>
                  <a:pt x="4395002" y="2965985"/>
                </a:cubicBezTo>
                <a:cubicBezTo>
                  <a:pt x="4392077" y="2961970"/>
                  <a:pt x="4389810" y="2958929"/>
                  <a:pt x="4388205" y="2956864"/>
                </a:cubicBezTo>
                <a:lnTo>
                  <a:pt x="4359811" y="2978547"/>
                </a:lnTo>
                <a:cubicBezTo>
                  <a:pt x="4366465" y="2988872"/>
                  <a:pt x="4373951" y="2998853"/>
                  <a:pt x="4382268" y="3008489"/>
                </a:cubicBezTo>
                <a:cubicBezTo>
                  <a:pt x="4390586" y="3018126"/>
                  <a:pt x="4399591" y="3026701"/>
                  <a:pt x="4409285" y="3034216"/>
                </a:cubicBezTo>
                <a:cubicBezTo>
                  <a:pt x="4418979" y="3041730"/>
                  <a:pt x="4429276" y="3047753"/>
                  <a:pt x="4440174" y="3052284"/>
                </a:cubicBezTo>
                <a:cubicBezTo>
                  <a:pt x="4451073" y="3056816"/>
                  <a:pt x="4462429" y="3059081"/>
                  <a:pt x="4474246" y="3059081"/>
                </a:cubicBezTo>
                <a:cubicBezTo>
                  <a:pt x="4480555" y="3059081"/>
                  <a:pt x="4486865" y="3058164"/>
                  <a:pt x="4493176" y="3056328"/>
                </a:cubicBezTo>
                <a:cubicBezTo>
                  <a:pt x="4499485" y="3054493"/>
                  <a:pt x="4505422" y="3051912"/>
                  <a:pt x="4510986" y="3048584"/>
                </a:cubicBezTo>
                <a:cubicBezTo>
                  <a:pt x="4516550" y="3045258"/>
                  <a:pt x="4521627" y="3041185"/>
                  <a:pt x="4526215" y="3036367"/>
                </a:cubicBezTo>
                <a:cubicBezTo>
                  <a:pt x="4530805" y="3031548"/>
                  <a:pt x="4534474" y="3026099"/>
                  <a:pt x="4537230" y="3020019"/>
                </a:cubicBezTo>
                <a:cubicBezTo>
                  <a:pt x="4538834" y="3020593"/>
                  <a:pt x="4540870" y="3021625"/>
                  <a:pt x="4543337" y="3023116"/>
                </a:cubicBezTo>
                <a:cubicBezTo>
                  <a:pt x="4545803" y="3024608"/>
                  <a:pt x="4548443" y="3026415"/>
                  <a:pt x="4551253" y="3028537"/>
                </a:cubicBezTo>
                <a:cubicBezTo>
                  <a:pt x="4554064" y="3030659"/>
                  <a:pt x="4556903" y="3032925"/>
                  <a:pt x="4559772" y="3035334"/>
                </a:cubicBezTo>
                <a:cubicBezTo>
                  <a:pt x="4562640" y="3037743"/>
                  <a:pt x="4565307" y="3040152"/>
                  <a:pt x="4567773" y="3042562"/>
                </a:cubicBezTo>
                <a:cubicBezTo>
                  <a:pt x="4570239" y="3044971"/>
                  <a:pt x="4572419" y="3047265"/>
                  <a:pt x="4574312" y="3049445"/>
                </a:cubicBezTo>
                <a:cubicBezTo>
                  <a:pt x="4576205" y="3051625"/>
                  <a:pt x="4577553" y="3053518"/>
                  <a:pt x="4578358" y="3055124"/>
                </a:cubicBezTo>
                <a:lnTo>
                  <a:pt x="4578358" y="3079043"/>
                </a:lnTo>
                <a:lnTo>
                  <a:pt x="4618279" y="3079043"/>
                </a:lnTo>
                <a:lnTo>
                  <a:pt x="4618279" y="2888031"/>
                </a:lnTo>
                <a:lnTo>
                  <a:pt x="4666462" y="2888031"/>
                </a:lnTo>
                <a:lnTo>
                  <a:pt x="4666462" y="2851894"/>
                </a:lnTo>
                <a:close/>
                <a:moveTo>
                  <a:pt x="2458510" y="2851894"/>
                </a:moveTo>
                <a:cubicBezTo>
                  <a:pt x="2445891" y="2851894"/>
                  <a:pt x="2434706" y="2853615"/>
                  <a:pt x="2424955" y="2857057"/>
                </a:cubicBezTo>
                <a:cubicBezTo>
                  <a:pt x="2415204" y="2860498"/>
                  <a:pt x="2406657" y="2865116"/>
                  <a:pt x="2399314" y="2870909"/>
                </a:cubicBezTo>
                <a:cubicBezTo>
                  <a:pt x="2391972" y="2876703"/>
                  <a:pt x="2385749" y="2883500"/>
                  <a:pt x="2380643" y="2891301"/>
                </a:cubicBezTo>
                <a:cubicBezTo>
                  <a:pt x="2375538" y="2899102"/>
                  <a:pt x="2371408" y="2907391"/>
                  <a:pt x="2368253" y="2916167"/>
                </a:cubicBezTo>
                <a:cubicBezTo>
                  <a:pt x="2365098" y="2924943"/>
                  <a:pt x="2362804" y="2933920"/>
                  <a:pt x="2361370" y="2943098"/>
                </a:cubicBezTo>
                <a:cubicBezTo>
                  <a:pt x="2359936" y="2952276"/>
                  <a:pt x="2359219" y="2961224"/>
                  <a:pt x="2359219" y="2969943"/>
                </a:cubicBezTo>
                <a:cubicBezTo>
                  <a:pt x="2359219" y="2980153"/>
                  <a:pt x="2360108" y="2990392"/>
                  <a:pt x="2361886" y="3000659"/>
                </a:cubicBezTo>
                <a:cubicBezTo>
                  <a:pt x="2363665" y="3010927"/>
                  <a:pt x="2366246" y="3020879"/>
                  <a:pt x="2369630" y="3030516"/>
                </a:cubicBezTo>
                <a:cubicBezTo>
                  <a:pt x="2373014" y="3040152"/>
                  <a:pt x="2377201" y="3049215"/>
                  <a:pt x="2382191" y="3057705"/>
                </a:cubicBezTo>
                <a:cubicBezTo>
                  <a:pt x="2387182" y="3066194"/>
                  <a:pt x="2392947" y="3073766"/>
                  <a:pt x="2399486" y="3080420"/>
                </a:cubicBezTo>
                <a:cubicBezTo>
                  <a:pt x="2404305" y="3085238"/>
                  <a:pt x="2409696" y="3089483"/>
                  <a:pt x="2415662" y="3093154"/>
                </a:cubicBezTo>
                <a:cubicBezTo>
                  <a:pt x="2421628" y="3096825"/>
                  <a:pt x="2427880" y="3098660"/>
                  <a:pt x="2434419" y="3098660"/>
                </a:cubicBezTo>
                <a:cubicBezTo>
                  <a:pt x="2438664" y="3098660"/>
                  <a:pt x="2442507" y="3097858"/>
                  <a:pt x="2445949" y="3096251"/>
                </a:cubicBezTo>
                <a:cubicBezTo>
                  <a:pt x="2449390" y="3094645"/>
                  <a:pt x="2452344" y="3092523"/>
                  <a:pt x="2454810" y="3089884"/>
                </a:cubicBezTo>
                <a:cubicBezTo>
                  <a:pt x="2457277" y="3087246"/>
                  <a:pt x="2459199" y="3084148"/>
                  <a:pt x="2460575" y="3080592"/>
                </a:cubicBezTo>
                <a:cubicBezTo>
                  <a:pt x="2461952" y="3077036"/>
                  <a:pt x="2462641" y="3073364"/>
                  <a:pt x="2462641" y="3069578"/>
                </a:cubicBezTo>
                <a:cubicBezTo>
                  <a:pt x="2462641" y="3066252"/>
                  <a:pt x="2461952" y="3062982"/>
                  <a:pt x="2460575" y="3059770"/>
                </a:cubicBezTo>
                <a:cubicBezTo>
                  <a:pt x="2459199" y="3056558"/>
                  <a:pt x="2457277" y="3053661"/>
                  <a:pt x="2454810" y="3051080"/>
                </a:cubicBezTo>
                <a:cubicBezTo>
                  <a:pt x="2452344" y="3048498"/>
                  <a:pt x="2449390" y="3046405"/>
                  <a:pt x="2445949" y="3044799"/>
                </a:cubicBezTo>
                <a:cubicBezTo>
                  <a:pt x="2442507" y="3043193"/>
                  <a:pt x="2438664" y="3042389"/>
                  <a:pt x="2434419" y="3042389"/>
                </a:cubicBezTo>
                <a:cubicBezTo>
                  <a:pt x="2432469" y="3042389"/>
                  <a:pt x="2430547" y="3042590"/>
                  <a:pt x="2428655" y="3042992"/>
                </a:cubicBezTo>
                <a:cubicBezTo>
                  <a:pt x="2426761" y="3043393"/>
                  <a:pt x="2425012" y="3043881"/>
                  <a:pt x="2423406" y="3044454"/>
                </a:cubicBezTo>
                <a:cubicBezTo>
                  <a:pt x="2420308" y="3040669"/>
                  <a:pt x="2417354" y="3035822"/>
                  <a:pt x="2414543" y="3029913"/>
                </a:cubicBezTo>
                <a:cubicBezTo>
                  <a:pt x="2411733" y="3024005"/>
                  <a:pt x="2409266" y="3017638"/>
                  <a:pt x="2407144" y="3010812"/>
                </a:cubicBezTo>
                <a:cubicBezTo>
                  <a:pt x="2405022" y="3003987"/>
                  <a:pt x="2403330" y="2997017"/>
                  <a:pt x="2402067" y="2989904"/>
                </a:cubicBezTo>
                <a:cubicBezTo>
                  <a:pt x="2400806" y="2982792"/>
                  <a:pt x="2400175" y="2976138"/>
                  <a:pt x="2400175" y="2969943"/>
                </a:cubicBezTo>
                <a:cubicBezTo>
                  <a:pt x="2400175" y="2965354"/>
                  <a:pt x="2400404" y="2960106"/>
                  <a:pt x="2400863" y="2954197"/>
                </a:cubicBezTo>
                <a:cubicBezTo>
                  <a:pt x="2401322" y="2948289"/>
                  <a:pt x="2402268" y="2942323"/>
                  <a:pt x="2403702" y="2936301"/>
                </a:cubicBezTo>
                <a:cubicBezTo>
                  <a:pt x="2405136" y="2930278"/>
                  <a:pt x="2407173" y="2924370"/>
                  <a:pt x="2409811" y="2918576"/>
                </a:cubicBezTo>
                <a:cubicBezTo>
                  <a:pt x="2412450" y="2912783"/>
                  <a:pt x="2415948" y="2907620"/>
                  <a:pt x="2420308" y="2903089"/>
                </a:cubicBezTo>
                <a:cubicBezTo>
                  <a:pt x="2424667" y="2898557"/>
                  <a:pt x="2429974" y="2894915"/>
                  <a:pt x="2436226" y="2892161"/>
                </a:cubicBezTo>
                <a:cubicBezTo>
                  <a:pt x="2442477" y="2889408"/>
                  <a:pt x="2449907" y="2888031"/>
                  <a:pt x="2458510" y="2888031"/>
                </a:cubicBezTo>
                <a:lnTo>
                  <a:pt x="2473002" y="2888031"/>
                </a:lnTo>
                <a:lnTo>
                  <a:pt x="2484495" y="2888031"/>
                </a:lnTo>
                <a:lnTo>
                  <a:pt x="2749228" y="2888031"/>
                </a:lnTo>
                <a:lnTo>
                  <a:pt x="2757283" y="2888031"/>
                </a:lnTo>
                <a:lnTo>
                  <a:pt x="2769190" y="2888031"/>
                </a:lnTo>
                <a:cubicBezTo>
                  <a:pt x="2773549" y="2888031"/>
                  <a:pt x="2777478" y="2888749"/>
                  <a:pt x="2780977" y="2890182"/>
                </a:cubicBezTo>
                <a:cubicBezTo>
                  <a:pt x="2784476" y="2891617"/>
                  <a:pt x="2787430" y="2893624"/>
                  <a:pt x="2789839" y="2896205"/>
                </a:cubicBezTo>
                <a:cubicBezTo>
                  <a:pt x="2792249" y="2898787"/>
                  <a:pt x="2794113" y="2901827"/>
                  <a:pt x="2795432" y="2905326"/>
                </a:cubicBezTo>
                <a:cubicBezTo>
                  <a:pt x="2796752" y="2908825"/>
                  <a:pt x="2797411" y="2912639"/>
                  <a:pt x="2797411" y="2916769"/>
                </a:cubicBezTo>
                <a:lnTo>
                  <a:pt x="2797411" y="3096251"/>
                </a:lnTo>
                <a:lnTo>
                  <a:pt x="2837334" y="3096251"/>
                </a:lnTo>
                <a:lnTo>
                  <a:pt x="2837334" y="2906100"/>
                </a:lnTo>
                <a:cubicBezTo>
                  <a:pt x="2837334" y="2904379"/>
                  <a:pt x="2837477" y="2902486"/>
                  <a:pt x="2837764" y="2900421"/>
                </a:cubicBezTo>
                <a:cubicBezTo>
                  <a:pt x="2838051" y="2898356"/>
                  <a:pt x="2838711" y="2896406"/>
                  <a:pt x="2839743" y="2894571"/>
                </a:cubicBezTo>
                <a:cubicBezTo>
                  <a:pt x="2840775" y="2892735"/>
                  <a:pt x="2842354" y="2891186"/>
                  <a:pt x="2844475" y="2889924"/>
                </a:cubicBezTo>
                <a:cubicBezTo>
                  <a:pt x="2846598" y="2888662"/>
                  <a:pt x="2849495" y="2888031"/>
                  <a:pt x="2853166" y="2888031"/>
                </a:cubicBezTo>
                <a:lnTo>
                  <a:pt x="2873053" y="2888031"/>
                </a:lnTo>
                <a:lnTo>
                  <a:pt x="2885517" y="2888031"/>
                </a:lnTo>
                <a:lnTo>
                  <a:pt x="2907125" y="2888031"/>
                </a:lnTo>
                <a:cubicBezTo>
                  <a:pt x="2911370" y="2888031"/>
                  <a:pt x="2915987" y="2889638"/>
                  <a:pt x="2920978" y="2892850"/>
                </a:cubicBezTo>
                <a:cubicBezTo>
                  <a:pt x="2925969" y="2896062"/>
                  <a:pt x="2930844" y="2900192"/>
                  <a:pt x="2935604" y="2905240"/>
                </a:cubicBezTo>
                <a:cubicBezTo>
                  <a:pt x="2940366" y="2910288"/>
                  <a:pt x="2944783" y="2916024"/>
                  <a:pt x="2948855" y="2922448"/>
                </a:cubicBezTo>
                <a:cubicBezTo>
                  <a:pt x="2952928" y="2928873"/>
                  <a:pt x="2956111" y="2935240"/>
                  <a:pt x="2958406" y="2941549"/>
                </a:cubicBezTo>
                <a:cubicBezTo>
                  <a:pt x="2955653" y="2941435"/>
                  <a:pt x="2953301" y="2941377"/>
                  <a:pt x="2951350" y="2941377"/>
                </a:cubicBezTo>
                <a:cubicBezTo>
                  <a:pt x="2944123" y="2941377"/>
                  <a:pt x="2937240" y="2942582"/>
                  <a:pt x="2930701" y="2944991"/>
                </a:cubicBezTo>
                <a:cubicBezTo>
                  <a:pt x="2924161" y="2947400"/>
                  <a:pt x="2918540" y="2950755"/>
                  <a:pt x="2913836" y="2955058"/>
                </a:cubicBezTo>
                <a:cubicBezTo>
                  <a:pt x="2909133" y="2959360"/>
                  <a:pt x="2905462" y="2964436"/>
                  <a:pt x="2902823" y="2970287"/>
                </a:cubicBezTo>
                <a:cubicBezTo>
                  <a:pt x="2900184" y="2976138"/>
                  <a:pt x="2898865" y="2982447"/>
                  <a:pt x="2898865" y="2989216"/>
                </a:cubicBezTo>
                <a:cubicBezTo>
                  <a:pt x="2898865" y="2997361"/>
                  <a:pt x="2900299" y="3004703"/>
                  <a:pt x="2903168" y="3011242"/>
                </a:cubicBezTo>
                <a:cubicBezTo>
                  <a:pt x="2906036" y="3017782"/>
                  <a:pt x="2909964" y="3023346"/>
                  <a:pt x="2914955" y="3027935"/>
                </a:cubicBezTo>
                <a:cubicBezTo>
                  <a:pt x="2919945" y="3032523"/>
                  <a:pt x="2925796" y="3036022"/>
                  <a:pt x="2932507" y="3038432"/>
                </a:cubicBezTo>
                <a:cubicBezTo>
                  <a:pt x="2939218" y="3040841"/>
                  <a:pt x="2946417" y="3042045"/>
                  <a:pt x="2954104" y="3042045"/>
                </a:cubicBezTo>
                <a:cubicBezTo>
                  <a:pt x="2962823" y="3042045"/>
                  <a:pt x="2970308" y="3040554"/>
                  <a:pt x="2976561" y="3037571"/>
                </a:cubicBezTo>
                <a:cubicBezTo>
                  <a:pt x="2982813" y="3034588"/>
                  <a:pt x="2987918" y="3030774"/>
                  <a:pt x="2991876" y="3026128"/>
                </a:cubicBezTo>
                <a:cubicBezTo>
                  <a:pt x="2995834" y="3021481"/>
                  <a:pt x="2998731" y="3016348"/>
                  <a:pt x="3000566" y="3010726"/>
                </a:cubicBezTo>
                <a:cubicBezTo>
                  <a:pt x="3002402" y="3005105"/>
                  <a:pt x="3003319" y="2999713"/>
                  <a:pt x="3003319" y="2994550"/>
                </a:cubicBezTo>
                <a:cubicBezTo>
                  <a:pt x="3008023" y="2997074"/>
                  <a:pt x="3012814" y="3000946"/>
                  <a:pt x="3017688" y="3006166"/>
                </a:cubicBezTo>
                <a:cubicBezTo>
                  <a:pt x="3022564" y="3011386"/>
                  <a:pt x="3027010" y="3016950"/>
                  <a:pt x="3031025" y="3022858"/>
                </a:cubicBezTo>
                <a:cubicBezTo>
                  <a:pt x="3035040" y="3028766"/>
                  <a:pt x="3038395" y="3034474"/>
                  <a:pt x="3041091" y="3039980"/>
                </a:cubicBezTo>
                <a:cubicBezTo>
                  <a:pt x="3043788" y="3045487"/>
                  <a:pt x="3045422" y="3049732"/>
                  <a:pt x="3045996" y="3052714"/>
                </a:cubicBezTo>
                <a:lnTo>
                  <a:pt x="3045996" y="3079043"/>
                </a:lnTo>
                <a:lnTo>
                  <a:pt x="3085918" y="3079043"/>
                </a:lnTo>
                <a:lnTo>
                  <a:pt x="3085918" y="2888031"/>
                </a:lnTo>
                <a:lnTo>
                  <a:pt x="3120703" y="2888031"/>
                </a:lnTo>
                <a:lnTo>
                  <a:pt x="3134103" y="2888031"/>
                </a:lnTo>
                <a:lnTo>
                  <a:pt x="3140665" y="2888031"/>
                </a:lnTo>
                <a:cubicBezTo>
                  <a:pt x="3145024" y="2888031"/>
                  <a:pt x="3148952" y="2888749"/>
                  <a:pt x="3152452" y="2890182"/>
                </a:cubicBezTo>
                <a:cubicBezTo>
                  <a:pt x="3155951" y="2891617"/>
                  <a:pt x="3158905" y="2893624"/>
                  <a:pt x="3161315" y="2896205"/>
                </a:cubicBezTo>
                <a:cubicBezTo>
                  <a:pt x="3163723" y="2898787"/>
                  <a:pt x="3165588" y="2901827"/>
                  <a:pt x="3166907" y="2905326"/>
                </a:cubicBezTo>
                <a:cubicBezTo>
                  <a:pt x="3168226" y="2908825"/>
                  <a:pt x="3168887" y="2912639"/>
                  <a:pt x="3168887" y="2916769"/>
                </a:cubicBezTo>
                <a:lnTo>
                  <a:pt x="3168887" y="3096251"/>
                </a:lnTo>
                <a:lnTo>
                  <a:pt x="3208809" y="3096251"/>
                </a:lnTo>
                <a:lnTo>
                  <a:pt x="3208809" y="2906100"/>
                </a:lnTo>
                <a:cubicBezTo>
                  <a:pt x="3208809" y="2904379"/>
                  <a:pt x="3208952" y="2902486"/>
                  <a:pt x="3209240" y="2900421"/>
                </a:cubicBezTo>
                <a:cubicBezTo>
                  <a:pt x="3209526" y="2898356"/>
                  <a:pt x="3210185" y="2896406"/>
                  <a:pt x="3211219" y="2894571"/>
                </a:cubicBezTo>
                <a:cubicBezTo>
                  <a:pt x="3212250" y="2892735"/>
                  <a:pt x="3213829" y="2891186"/>
                  <a:pt x="3215950" y="2889924"/>
                </a:cubicBezTo>
                <a:cubicBezTo>
                  <a:pt x="3218073" y="2888662"/>
                  <a:pt x="3220970" y="2888031"/>
                  <a:pt x="3224640" y="2888031"/>
                </a:cubicBezTo>
                <a:lnTo>
                  <a:pt x="3244527" y="2888031"/>
                </a:lnTo>
                <a:lnTo>
                  <a:pt x="3256992" y="2888031"/>
                </a:lnTo>
                <a:lnTo>
                  <a:pt x="3397165" y="2888031"/>
                </a:lnTo>
                <a:lnTo>
                  <a:pt x="3397165" y="2906444"/>
                </a:lnTo>
                <a:cubicBezTo>
                  <a:pt x="3387987" y="2906674"/>
                  <a:pt x="3378637" y="2907333"/>
                  <a:pt x="3369115" y="2908423"/>
                </a:cubicBezTo>
                <a:cubicBezTo>
                  <a:pt x="3359594" y="2909513"/>
                  <a:pt x="3350273" y="2911320"/>
                  <a:pt x="3341152" y="2913844"/>
                </a:cubicBezTo>
                <a:cubicBezTo>
                  <a:pt x="3332032" y="2916368"/>
                  <a:pt x="3323313" y="2919752"/>
                  <a:pt x="3314995" y="2923997"/>
                </a:cubicBezTo>
                <a:cubicBezTo>
                  <a:pt x="3306678" y="2928241"/>
                  <a:pt x="3299135" y="2933519"/>
                  <a:pt x="3292366" y="2939828"/>
                </a:cubicBezTo>
                <a:cubicBezTo>
                  <a:pt x="3285598" y="2946138"/>
                  <a:pt x="3279805" y="2953681"/>
                  <a:pt x="3274986" y="2962457"/>
                </a:cubicBezTo>
                <a:cubicBezTo>
                  <a:pt x="3270168" y="2971233"/>
                  <a:pt x="3266727" y="2981472"/>
                  <a:pt x="3264662" y="2993174"/>
                </a:cubicBezTo>
                <a:cubicBezTo>
                  <a:pt x="3271431" y="2993748"/>
                  <a:pt x="3278830" y="2994780"/>
                  <a:pt x="3286859" y="2996271"/>
                </a:cubicBezTo>
                <a:cubicBezTo>
                  <a:pt x="3294890" y="2997763"/>
                  <a:pt x="3303094" y="2999713"/>
                  <a:pt x="3311469" y="3002122"/>
                </a:cubicBezTo>
                <a:cubicBezTo>
                  <a:pt x="3319843" y="3004531"/>
                  <a:pt x="3328217" y="3007399"/>
                  <a:pt x="3336592" y="3010726"/>
                </a:cubicBezTo>
                <a:cubicBezTo>
                  <a:pt x="3344966" y="3014053"/>
                  <a:pt x="3352940" y="3017839"/>
                  <a:pt x="3360511" y="3022084"/>
                </a:cubicBezTo>
                <a:cubicBezTo>
                  <a:pt x="3368082" y="3026328"/>
                  <a:pt x="3375024" y="3030975"/>
                  <a:pt x="3381334" y="3036022"/>
                </a:cubicBezTo>
                <a:cubicBezTo>
                  <a:pt x="3387643" y="3041070"/>
                  <a:pt x="3392920" y="3046519"/>
                  <a:pt x="3397165" y="3052370"/>
                </a:cubicBezTo>
                <a:lnTo>
                  <a:pt x="3397165" y="3079043"/>
                </a:lnTo>
                <a:lnTo>
                  <a:pt x="3437089" y="3079043"/>
                </a:lnTo>
                <a:lnTo>
                  <a:pt x="3437089" y="2888031"/>
                </a:lnTo>
                <a:lnTo>
                  <a:pt x="3485271" y="2888031"/>
                </a:lnTo>
                <a:lnTo>
                  <a:pt x="3485271" y="2851894"/>
                </a:lnTo>
                <a:lnTo>
                  <a:pt x="3256992" y="2851894"/>
                </a:lnTo>
                <a:lnTo>
                  <a:pt x="3244527" y="2851894"/>
                </a:lnTo>
                <a:lnTo>
                  <a:pt x="3217068" y="2851894"/>
                </a:lnTo>
                <a:cubicBezTo>
                  <a:pt x="3208924" y="2851894"/>
                  <a:pt x="3202270" y="2853041"/>
                  <a:pt x="3197107" y="2855336"/>
                </a:cubicBezTo>
                <a:cubicBezTo>
                  <a:pt x="3191945" y="2857630"/>
                  <a:pt x="3187528" y="2860556"/>
                  <a:pt x="3183857" y="2864112"/>
                </a:cubicBezTo>
                <a:cubicBezTo>
                  <a:pt x="3179956" y="2860900"/>
                  <a:pt x="3175110" y="2858061"/>
                  <a:pt x="3169316" y="2855594"/>
                </a:cubicBezTo>
                <a:cubicBezTo>
                  <a:pt x="3163523" y="2853127"/>
                  <a:pt x="3157013" y="2851894"/>
                  <a:pt x="3149784" y="2851894"/>
                </a:cubicBezTo>
                <a:lnTo>
                  <a:pt x="3134103" y="2851894"/>
                </a:lnTo>
                <a:lnTo>
                  <a:pt x="3120703" y="2851894"/>
                </a:lnTo>
                <a:lnTo>
                  <a:pt x="2885517" y="2851894"/>
                </a:lnTo>
                <a:lnTo>
                  <a:pt x="2873053" y="2851894"/>
                </a:lnTo>
                <a:lnTo>
                  <a:pt x="2845594" y="2851894"/>
                </a:lnTo>
                <a:cubicBezTo>
                  <a:pt x="2837450" y="2851894"/>
                  <a:pt x="2830795" y="2853041"/>
                  <a:pt x="2825633" y="2855336"/>
                </a:cubicBezTo>
                <a:cubicBezTo>
                  <a:pt x="2820470" y="2857630"/>
                  <a:pt x="2816053" y="2860556"/>
                  <a:pt x="2812382" y="2864112"/>
                </a:cubicBezTo>
                <a:cubicBezTo>
                  <a:pt x="2808481" y="2860900"/>
                  <a:pt x="2803635" y="2858061"/>
                  <a:pt x="2797841" y="2855594"/>
                </a:cubicBezTo>
                <a:cubicBezTo>
                  <a:pt x="2792047" y="2853127"/>
                  <a:pt x="2785538" y="2851894"/>
                  <a:pt x="2778310" y="2851894"/>
                </a:cubicBezTo>
                <a:lnTo>
                  <a:pt x="2757283" y="2851894"/>
                </a:lnTo>
                <a:lnTo>
                  <a:pt x="2749228" y="2851894"/>
                </a:lnTo>
                <a:lnTo>
                  <a:pt x="2484495" y="2851894"/>
                </a:lnTo>
                <a:lnTo>
                  <a:pt x="2473002" y="2851894"/>
                </a:lnTo>
                <a:close/>
                <a:moveTo>
                  <a:pt x="1568127" y="2851894"/>
                </a:moveTo>
                <a:lnTo>
                  <a:pt x="1568127" y="2888031"/>
                </a:lnTo>
                <a:lnTo>
                  <a:pt x="1615966" y="2888031"/>
                </a:lnTo>
                <a:lnTo>
                  <a:pt x="1615966" y="2912639"/>
                </a:lnTo>
                <a:cubicBezTo>
                  <a:pt x="1611033" y="2914590"/>
                  <a:pt x="1606989" y="2917917"/>
                  <a:pt x="1603835" y="2922620"/>
                </a:cubicBezTo>
                <a:cubicBezTo>
                  <a:pt x="1600680" y="2927324"/>
                  <a:pt x="1599102" y="2932658"/>
                  <a:pt x="1599102" y="2938624"/>
                </a:cubicBezTo>
                <a:cubicBezTo>
                  <a:pt x="1599102" y="2942409"/>
                  <a:pt x="1599819" y="2945995"/>
                  <a:pt x="1601253" y="2949379"/>
                </a:cubicBezTo>
                <a:cubicBezTo>
                  <a:pt x="1602687" y="2952763"/>
                  <a:pt x="1604666" y="2955746"/>
                  <a:pt x="1607190" y="2958327"/>
                </a:cubicBezTo>
                <a:cubicBezTo>
                  <a:pt x="1609714" y="2960908"/>
                  <a:pt x="1612697" y="2962945"/>
                  <a:pt x="1616138" y="2964436"/>
                </a:cubicBezTo>
                <a:cubicBezTo>
                  <a:pt x="1619580" y="2965928"/>
                  <a:pt x="1623308" y="2966673"/>
                  <a:pt x="1627324" y="2966673"/>
                </a:cubicBezTo>
                <a:cubicBezTo>
                  <a:pt x="1631568" y="2966673"/>
                  <a:pt x="1635412" y="2965899"/>
                  <a:pt x="1638853" y="2964350"/>
                </a:cubicBezTo>
                <a:cubicBezTo>
                  <a:pt x="1642295" y="2962801"/>
                  <a:pt x="1645249" y="2960765"/>
                  <a:pt x="1647716" y="2958241"/>
                </a:cubicBezTo>
                <a:cubicBezTo>
                  <a:pt x="1650182" y="2955717"/>
                  <a:pt x="1652075" y="2952820"/>
                  <a:pt x="1653394" y="2949551"/>
                </a:cubicBezTo>
                <a:cubicBezTo>
                  <a:pt x="1654713" y="2946281"/>
                  <a:pt x="1655373" y="2942926"/>
                  <a:pt x="1655373" y="2939484"/>
                </a:cubicBezTo>
                <a:cubicBezTo>
                  <a:pt x="1655373" y="2938566"/>
                  <a:pt x="1655316" y="2937821"/>
                  <a:pt x="1655201" y="2937247"/>
                </a:cubicBezTo>
                <a:cubicBezTo>
                  <a:pt x="1660134" y="2937247"/>
                  <a:pt x="1664293" y="2937935"/>
                  <a:pt x="1667677" y="2939312"/>
                </a:cubicBezTo>
                <a:cubicBezTo>
                  <a:pt x="1671061" y="2940689"/>
                  <a:pt x="1673815" y="2942553"/>
                  <a:pt x="1675937" y="2944905"/>
                </a:cubicBezTo>
                <a:cubicBezTo>
                  <a:pt x="1678059" y="2947257"/>
                  <a:pt x="1679579" y="2949895"/>
                  <a:pt x="1680497" y="2952820"/>
                </a:cubicBezTo>
                <a:cubicBezTo>
                  <a:pt x="1681415" y="2955746"/>
                  <a:pt x="1681874" y="2958757"/>
                  <a:pt x="1681874" y="2961855"/>
                </a:cubicBezTo>
                <a:cubicBezTo>
                  <a:pt x="1681874" y="2968165"/>
                  <a:pt x="1680698" y="2973556"/>
                  <a:pt x="1678346" y="2978031"/>
                </a:cubicBezTo>
                <a:cubicBezTo>
                  <a:pt x="1675994" y="2982505"/>
                  <a:pt x="1672754" y="2986176"/>
                  <a:pt x="1668623" y="2989044"/>
                </a:cubicBezTo>
                <a:cubicBezTo>
                  <a:pt x="1664493" y="2991912"/>
                  <a:pt x="1659618" y="2994034"/>
                  <a:pt x="1653997" y="2995411"/>
                </a:cubicBezTo>
                <a:cubicBezTo>
                  <a:pt x="1648375" y="2996788"/>
                  <a:pt x="1642295" y="2997476"/>
                  <a:pt x="1635756" y="2997476"/>
                </a:cubicBezTo>
                <a:cubicBezTo>
                  <a:pt x="1625316" y="2997476"/>
                  <a:pt x="1616081" y="2996816"/>
                  <a:pt x="1608051" y="2995497"/>
                </a:cubicBezTo>
                <a:cubicBezTo>
                  <a:pt x="1600020" y="2994178"/>
                  <a:pt x="1593768" y="2993002"/>
                  <a:pt x="1589294" y="2991969"/>
                </a:cubicBezTo>
                <a:lnTo>
                  <a:pt x="1589294" y="3027246"/>
                </a:lnTo>
                <a:cubicBezTo>
                  <a:pt x="1594112" y="3028279"/>
                  <a:pt x="1599561" y="3029483"/>
                  <a:pt x="1605641" y="3030860"/>
                </a:cubicBezTo>
                <a:cubicBezTo>
                  <a:pt x="1611721" y="3032237"/>
                  <a:pt x="1618232" y="3033986"/>
                  <a:pt x="1625173" y="3036108"/>
                </a:cubicBezTo>
                <a:cubicBezTo>
                  <a:pt x="1632113" y="3038231"/>
                  <a:pt x="1639284" y="3040783"/>
                  <a:pt x="1646683" y="3043766"/>
                </a:cubicBezTo>
                <a:cubicBezTo>
                  <a:pt x="1654083" y="3046749"/>
                  <a:pt x="1661482" y="3050334"/>
                  <a:pt x="1668882" y="3054521"/>
                </a:cubicBezTo>
                <a:cubicBezTo>
                  <a:pt x="1676281" y="3058709"/>
                  <a:pt x="1683595" y="3063642"/>
                  <a:pt x="1690822" y="3069320"/>
                </a:cubicBezTo>
                <a:cubicBezTo>
                  <a:pt x="1698050" y="3074999"/>
                  <a:pt x="1704876" y="3081510"/>
                  <a:pt x="1711300" y="3088852"/>
                </a:cubicBezTo>
                <a:lnTo>
                  <a:pt x="1743135" y="3069062"/>
                </a:lnTo>
                <a:cubicBezTo>
                  <a:pt x="1739349" y="3063326"/>
                  <a:pt x="1735134" y="3058049"/>
                  <a:pt x="1730487" y="3053231"/>
                </a:cubicBezTo>
                <a:cubicBezTo>
                  <a:pt x="1725841" y="3048412"/>
                  <a:pt x="1721080" y="3043996"/>
                  <a:pt x="1716204" y="3039980"/>
                </a:cubicBezTo>
                <a:cubicBezTo>
                  <a:pt x="1711329" y="3035965"/>
                  <a:pt x="1706453" y="3032351"/>
                  <a:pt x="1701577" y="3029139"/>
                </a:cubicBezTo>
                <a:cubicBezTo>
                  <a:pt x="1696702" y="3025927"/>
                  <a:pt x="1692199" y="3023002"/>
                  <a:pt x="1688069" y="3020363"/>
                </a:cubicBezTo>
                <a:cubicBezTo>
                  <a:pt x="1693002" y="3017839"/>
                  <a:pt x="1697533" y="3014656"/>
                  <a:pt x="1701663" y="3010812"/>
                </a:cubicBezTo>
                <a:cubicBezTo>
                  <a:pt x="1705793" y="3006969"/>
                  <a:pt x="1709350" y="3002552"/>
                  <a:pt x="1712332" y="2997562"/>
                </a:cubicBezTo>
                <a:cubicBezTo>
                  <a:pt x="1715315" y="2992572"/>
                  <a:pt x="1717639" y="2987065"/>
                  <a:pt x="1719302" y="2981042"/>
                </a:cubicBezTo>
                <a:cubicBezTo>
                  <a:pt x="1720965" y="2975019"/>
                  <a:pt x="1721797" y="2968566"/>
                  <a:pt x="1721797" y="2961683"/>
                </a:cubicBezTo>
                <a:cubicBezTo>
                  <a:pt x="1721797" y="2953997"/>
                  <a:pt x="1720593" y="2946568"/>
                  <a:pt x="1718183" y="2939398"/>
                </a:cubicBezTo>
                <a:cubicBezTo>
                  <a:pt x="1715774" y="2932228"/>
                  <a:pt x="1711960" y="2925832"/>
                  <a:pt x="1706740" y="2920211"/>
                </a:cubicBezTo>
                <a:cubicBezTo>
                  <a:pt x="1701520" y="2914590"/>
                  <a:pt x="1694723" y="2910087"/>
                  <a:pt x="1686348" y="2906702"/>
                </a:cubicBezTo>
                <a:cubicBezTo>
                  <a:pt x="1677973" y="2903318"/>
                  <a:pt x="1667820" y="2901626"/>
                  <a:pt x="1655889" y="2901626"/>
                </a:cubicBezTo>
                <a:lnTo>
                  <a:pt x="1655889" y="2888031"/>
                </a:lnTo>
                <a:lnTo>
                  <a:pt x="1758627" y="2888031"/>
                </a:lnTo>
                <a:lnTo>
                  <a:pt x="1769980" y="2888031"/>
                </a:lnTo>
                <a:lnTo>
                  <a:pt x="1801820" y="2888031"/>
                </a:lnTo>
                <a:cubicBezTo>
                  <a:pt x="1797461" y="2894800"/>
                  <a:pt x="1793876" y="2901597"/>
                  <a:pt x="1791065" y="2908423"/>
                </a:cubicBezTo>
                <a:cubicBezTo>
                  <a:pt x="1788254" y="2915249"/>
                  <a:pt x="1786046" y="2922247"/>
                  <a:pt x="1784440" y="2929417"/>
                </a:cubicBezTo>
                <a:cubicBezTo>
                  <a:pt x="1782834" y="2936587"/>
                  <a:pt x="1781744" y="2943930"/>
                  <a:pt x="1781170" y="2951444"/>
                </a:cubicBezTo>
                <a:cubicBezTo>
                  <a:pt x="1780597" y="2958958"/>
                  <a:pt x="1780310" y="2966845"/>
                  <a:pt x="1780310" y="2975105"/>
                </a:cubicBezTo>
                <a:cubicBezTo>
                  <a:pt x="1780310" y="2985316"/>
                  <a:pt x="1781199" y="2995555"/>
                  <a:pt x="1782977" y="3005822"/>
                </a:cubicBezTo>
                <a:cubicBezTo>
                  <a:pt x="1784755" y="3016090"/>
                  <a:pt x="1787337" y="3026042"/>
                  <a:pt x="1790721" y="3035678"/>
                </a:cubicBezTo>
                <a:cubicBezTo>
                  <a:pt x="1794105" y="3045315"/>
                  <a:pt x="1798292" y="3054378"/>
                  <a:pt x="1803283" y="3062867"/>
                </a:cubicBezTo>
                <a:cubicBezTo>
                  <a:pt x="1808273" y="3071357"/>
                  <a:pt x="1814038" y="3078928"/>
                  <a:pt x="1820577" y="3085582"/>
                </a:cubicBezTo>
                <a:cubicBezTo>
                  <a:pt x="1825396" y="3090400"/>
                  <a:pt x="1830787" y="3094645"/>
                  <a:pt x="1836753" y="3098316"/>
                </a:cubicBezTo>
                <a:cubicBezTo>
                  <a:pt x="1842718" y="3101988"/>
                  <a:pt x="1848971" y="3103823"/>
                  <a:pt x="1855510" y="3103823"/>
                </a:cubicBezTo>
                <a:cubicBezTo>
                  <a:pt x="1859755" y="3103823"/>
                  <a:pt x="1863598" y="3103020"/>
                  <a:pt x="1867039" y="3101414"/>
                </a:cubicBezTo>
                <a:cubicBezTo>
                  <a:pt x="1870481" y="3099808"/>
                  <a:pt x="1873435" y="3097685"/>
                  <a:pt x="1875902" y="3095047"/>
                </a:cubicBezTo>
                <a:cubicBezTo>
                  <a:pt x="1878368" y="3092408"/>
                  <a:pt x="1880290" y="3089311"/>
                  <a:pt x="1881666" y="3085754"/>
                </a:cubicBezTo>
                <a:cubicBezTo>
                  <a:pt x="1883043" y="3082198"/>
                  <a:pt x="1883732" y="3078527"/>
                  <a:pt x="1883732" y="3074741"/>
                </a:cubicBezTo>
                <a:cubicBezTo>
                  <a:pt x="1883732" y="3071414"/>
                  <a:pt x="1883043" y="3068145"/>
                  <a:pt x="1881666" y="3064932"/>
                </a:cubicBezTo>
                <a:cubicBezTo>
                  <a:pt x="1880290" y="3061720"/>
                  <a:pt x="1878368" y="3058823"/>
                  <a:pt x="1875902" y="3056242"/>
                </a:cubicBezTo>
                <a:cubicBezTo>
                  <a:pt x="1873435" y="3053661"/>
                  <a:pt x="1870481" y="3051567"/>
                  <a:pt x="1867039" y="3049961"/>
                </a:cubicBezTo>
                <a:cubicBezTo>
                  <a:pt x="1863598" y="3048355"/>
                  <a:pt x="1859755" y="3047552"/>
                  <a:pt x="1855510" y="3047552"/>
                </a:cubicBezTo>
                <a:cubicBezTo>
                  <a:pt x="1853560" y="3047552"/>
                  <a:pt x="1851638" y="3047753"/>
                  <a:pt x="1849745" y="3048154"/>
                </a:cubicBezTo>
                <a:cubicBezTo>
                  <a:pt x="1847852" y="3048556"/>
                  <a:pt x="1846103" y="3049043"/>
                  <a:pt x="1844496" y="3049617"/>
                </a:cubicBezTo>
                <a:cubicBezTo>
                  <a:pt x="1841399" y="3045831"/>
                  <a:pt x="1838445" y="3040984"/>
                  <a:pt x="1835634" y="3035076"/>
                </a:cubicBezTo>
                <a:cubicBezTo>
                  <a:pt x="1832824" y="3029168"/>
                  <a:pt x="1830357" y="3022801"/>
                  <a:pt x="1828235" y="3015975"/>
                </a:cubicBezTo>
                <a:cubicBezTo>
                  <a:pt x="1826112" y="3009149"/>
                  <a:pt x="1824420" y="3002180"/>
                  <a:pt x="1823158" y="2995067"/>
                </a:cubicBezTo>
                <a:cubicBezTo>
                  <a:pt x="1821896" y="2987954"/>
                  <a:pt x="1821265" y="2981300"/>
                  <a:pt x="1821265" y="2975105"/>
                </a:cubicBezTo>
                <a:cubicBezTo>
                  <a:pt x="1821265" y="2968107"/>
                  <a:pt x="1821839" y="2960392"/>
                  <a:pt x="1822986" y="2951960"/>
                </a:cubicBezTo>
                <a:cubicBezTo>
                  <a:pt x="1824133" y="2943528"/>
                  <a:pt x="1825969" y="2935268"/>
                  <a:pt x="1828493" y="2927180"/>
                </a:cubicBezTo>
                <a:cubicBezTo>
                  <a:pt x="1831017" y="2919092"/>
                  <a:pt x="1834315" y="2911549"/>
                  <a:pt x="1838388" y="2904551"/>
                </a:cubicBezTo>
                <a:cubicBezTo>
                  <a:pt x="1842460" y="2897554"/>
                  <a:pt x="1847422" y="2892047"/>
                  <a:pt x="1853273" y="2888031"/>
                </a:cubicBezTo>
                <a:lnTo>
                  <a:pt x="1872927" y="2888031"/>
                </a:lnTo>
                <a:lnTo>
                  <a:pt x="1886657" y="2888031"/>
                </a:lnTo>
                <a:lnTo>
                  <a:pt x="2039503" y="2888031"/>
                </a:lnTo>
                <a:lnTo>
                  <a:pt x="2039503" y="2912467"/>
                </a:lnTo>
                <a:cubicBezTo>
                  <a:pt x="2038241" y="2912238"/>
                  <a:pt x="2036090" y="2911865"/>
                  <a:pt x="2033050" y="2911349"/>
                </a:cubicBezTo>
                <a:cubicBezTo>
                  <a:pt x="2030010" y="2910832"/>
                  <a:pt x="2026941" y="2910574"/>
                  <a:pt x="2023844" y="2910574"/>
                </a:cubicBezTo>
                <a:cubicBezTo>
                  <a:pt x="2017993" y="2910574"/>
                  <a:pt x="2012113" y="2911263"/>
                  <a:pt x="2006205" y="2912639"/>
                </a:cubicBezTo>
                <a:cubicBezTo>
                  <a:pt x="2000297" y="2914016"/>
                  <a:pt x="1995106" y="2916540"/>
                  <a:pt x="1990632" y="2920211"/>
                </a:cubicBezTo>
                <a:cubicBezTo>
                  <a:pt x="1986157" y="2916196"/>
                  <a:pt x="1980565" y="2913012"/>
                  <a:pt x="1973854" y="2910660"/>
                </a:cubicBezTo>
                <a:cubicBezTo>
                  <a:pt x="1967142" y="2908309"/>
                  <a:pt x="1959772" y="2907133"/>
                  <a:pt x="1951741" y="2907133"/>
                </a:cubicBezTo>
                <a:cubicBezTo>
                  <a:pt x="1944284" y="2907133"/>
                  <a:pt x="1936885" y="2908223"/>
                  <a:pt x="1929542" y="2910402"/>
                </a:cubicBezTo>
                <a:cubicBezTo>
                  <a:pt x="1922200" y="2912582"/>
                  <a:pt x="1915633" y="2916052"/>
                  <a:pt x="1909839" y="2920813"/>
                </a:cubicBezTo>
                <a:cubicBezTo>
                  <a:pt x="1904046" y="2925574"/>
                  <a:pt x="1899371" y="2931683"/>
                  <a:pt x="1895814" y="2939140"/>
                </a:cubicBezTo>
                <a:cubicBezTo>
                  <a:pt x="1892258" y="2946597"/>
                  <a:pt x="1890480" y="2955603"/>
                  <a:pt x="1890480" y="2966157"/>
                </a:cubicBezTo>
                <a:cubicBezTo>
                  <a:pt x="1890480" y="2974073"/>
                  <a:pt x="1891484" y="2981329"/>
                  <a:pt x="1893491" y="2987925"/>
                </a:cubicBezTo>
                <a:cubicBezTo>
                  <a:pt x="1895499" y="2994522"/>
                  <a:pt x="1898453" y="3000201"/>
                  <a:pt x="1902354" y="3004961"/>
                </a:cubicBezTo>
                <a:cubicBezTo>
                  <a:pt x="1906254" y="3009723"/>
                  <a:pt x="1911101" y="3013422"/>
                  <a:pt x="1916895" y="3016061"/>
                </a:cubicBezTo>
                <a:cubicBezTo>
                  <a:pt x="1922688" y="3018700"/>
                  <a:pt x="1929370" y="3020019"/>
                  <a:pt x="1936942" y="3020019"/>
                </a:cubicBezTo>
                <a:cubicBezTo>
                  <a:pt x="1941187" y="3020019"/>
                  <a:pt x="1945059" y="3019302"/>
                  <a:pt x="1948558" y="3017868"/>
                </a:cubicBezTo>
                <a:cubicBezTo>
                  <a:pt x="1952057" y="3016434"/>
                  <a:pt x="1955068" y="3014484"/>
                  <a:pt x="1957592" y="3012017"/>
                </a:cubicBezTo>
                <a:cubicBezTo>
                  <a:pt x="1960116" y="3009550"/>
                  <a:pt x="1962095" y="3006596"/>
                  <a:pt x="1963529" y="3003155"/>
                </a:cubicBezTo>
                <a:cubicBezTo>
                  <a:pt x="1964963" y="2999713"/>
                  <a:pt x="1965680" y="2995985"/>
                  <a:pt x="1965680" y="2991969"/>
                </a:cubicBezTo>
                <a:cubicBezTo>
                  <a:pt x="1965680" y="2988413"/>
                  <a:pt x="1964963" y="2985000"/>
                  <a:pt x="1963529" y="2981730"/>
                </a:cubicBezTo>
                <a:cubicBezTo>
                  <a:pt x="1962095" y="2978461"/>
                  <a:pt x="1960144" y="2975564"/>
                  <a:pt x="1957678" y="2973040"/>
                </a:cubicBezTo>
                <a:cubicBezTo>
                  <a:pt x="1955212" y="2970516"/>
                  <a:pt x="1952315" y="2968538"/>
                  <a:pt x="1948988" y="2967103"/>
                </a:cubicBezTo>
                <a:cubicBezTo>
                  <a:pt x="1945661" y="2965669"/>
                  <a:pt x="1942162" y="2964952"/>
                  <a:pt x="1938491" y="2964952"/>
                </a:cubicBezTo>
                <a:cubicBezTo>
                  <a:pt x="1937229" y="2964952"/>
                  <a:pt x="1936053" y="2964981"/>
                  <a:pt x="1934963" y="2965038"/>
                </a:cubicBezTo>
                <a:cubicBezTo>
                  <a:pt x="1933873" y="2965096"/>
                  <a:pt x="1933041" y="2965182"/>
                  <a:pt x="1932468" y="2965296"/>
                </a:cubicBezTo>
                <a:cubicBezTo>
                  <a:pt x="1931779" y="2963346"/>
                  <a:pt x="1931436" y="2961281"/>
                  <a:pt x="1931436" y="2959101"/>
                </a:cubicBezTo>
                <a:cubicBezTo>
                  <a:pt x="1931436" y="2955430"/>
                  <a:pt x="1932095" y="2952505"/>
                  <a:pt x="1933414" y="2950325"/>
                </a:cubicBezTo>
                <a:cubicBezTo>
                  <a:pt x="1934734" y="2948146"/>
                  <a:pt x="1936397" y="2946511"/>
                  <a:pt x="1938405" y="2945421"/>
                </a:cubicBezTo>
                <a:cubicBezTo>
                  <a:pt x="1940412" y="2944331"/>
                  <a:pt x="1942506" y="2943614"/>
                  <a:pt x="1944686" y="2943270"/>
                </a:cubicBezTo>
                <a:cubicBezTo>
                  <a:pt x="1946865" y="2942926"/>
                  <a:pt x="1948816" y="2942754"/>
                  <a:pt x="1950536" y="2942754"/>
                </a:cubicBezTo>
                <a:cubicBezTo>
                  <a:pt x="1953749" y="2942754"/>
                  <a:pt x="1956617" y="2943500"/>
                  <a:pt x="1959141" y="2944991"/>
                </a:cubicBezTo>
                <a:cubicBezTo>
                  <a:pt x="1961665" y="2946482"/>
                  <a:pt x="1963787" y="2948547"/>
                  <a:pt x="1965508" y="2951186"/>
                </a:cubicBezTo>
                <a:cubicBezTo>
                  <a:pt x="1967228" y="2953824"/>
                  <a:pt x="1968519" y="2956922"/>
                  <a:pt x="1969380" y="2960478"/>
                </a:cubicBezTo>
                <a:cubicBezTo>
                  <a:pt x="1970240" y="2964035"/>
                  <a:pt x="1970670" y="2967820"/>
                  <a:pt x="1970670" y="2971836"/>
                </a:cubicBezTo>
                <a:lnTo>
                  <a:pt x="2008012" y="2971836"/>
                </a:lnTo>
                <a:cubicBezTo>
                  <a:pt x="2008012" y="2968050"/>
                  <a:pt x="2008242" y="2964580"/>
                  <a:pt x="2008701" y="2961425"/>
                </a:cubicBezTo>
                <a:cubicBezTo>
                  <a:pt x="2009159" y="2958270"/>
                  <a:pt x="2010020" y="2955574"/>
                  <a:pt x="2011282" y="2953337"/>
                </a:cubicBezTo>
                <a:cubicBezTo>
                  <a:pt x="2012543" y="2951100"/>
                  <a:pt x="2014236" y="2949350"/>
                  <a:pt x="2016358" y="2948088"/>
                </a:cubicBezTo>
                <a:cubicBezTo>
                  <a:pt x="2018480" y="2946826"/>
                  <a:pt x="2021205" y="2946195"/>
                  <a:pt x="2024532" y="2946195"/>
                </a:cubicBezTo>
                <a:cubicBezTo>
                  <a:pt x="2029580" y="2946195"/>
                  <a:pt x="2033337" y="2948146"/>
                  <a:pt x="2035803" y="2952046"/>
                </a:cubicBezTo>
                <a:cubicBezTo>
                  <a:pt x="2038270" y="2955947"/>
                  <a:pt x="2039503" y="2961453"/>
                  <a:pt x="2039503" y="2968566"/>
                </a:cubicBezTo>
                <a:lnTo>
                  <a:pt x="2039503" y="3079043"/>
                </a:lnTo>
                <a:lnTo>
                  <a:pt x="2079426" y="3079043"/>
                </a:lnTo>
                <a:lnTo>
                  <a:pt x="2079426" y="2888031"/>
                </a:lnTo>
                <a:lnTo>
                  <a:pt x="2111053" y="2888031"/>
                </a:lnTo>
                <a:lnTo>
                  <a:pt x="2127610" y="2888031"/>
                </a:lnTo>
                <a:lnTo>
                  <a:pt x="2131014" y="2888031"/>
                </a:lnTo>
                <a:cubicBezTo>
                  <a:pt x="2135374" y="2888031"/>
                  <a:pt x="2139303" y="2888749"/>
                  <a:pt x="2142802" y="2890182"/>
                </a:cubicBezTo>
                <a:cubicBezTo>
                  <a:pt x="2146301" y="2891617"/>
                  <a:pt x="2149255" y="2893624"/>
                  <a:pt x="2151664" y="2896205"/>
                </a:cubicBezTo>
                <a:cubicBezTo>
                  <a:pt x="2154073" y="2898787"/>
                  <a:pt x="2155937" y="2901827"/>
                  <a:pt x="2157257" y="2905326"/>
                </a:cubicBezTo>
                <a:cubicBezTo>
                  <a:pt x="2158576" y="2908825"/>
                  <a:pt x="2159236" y="2912639"/>
                  <a:pt x="2159236" y="2916769"/>
                </a:cubicBezTo>
                <a:lnTo>
                  <a:pt x="2159236" y="3096251"/>
                </a:lnTo>
                <a:lnTo>
                  <a:pt x="2199159" y="3096251"/>
                </a:lnTo>
                <a:lnTo>
                  <a:pt x="2199159" y="2906100"/>
                </a:lnTo>
                <a:cubicBezTo>
                  <a:pt x="2199159" y="2904379"/>
                  <a:pt x="2199302" y="2902486"/>
                  <a:pt x="2199589" y="2900421"/>
                </a:cubicBezTo>
                <a:cubicBezTo>
                  <a:pt x="2199876" y="2898356"/>
                  <a:pt x="2200535" y="2896406"/>
                  <a:pt x="2201568" y="2894571"/>
                </a:cubicBezTo>
                <a:cubicBezTo>
                  <a:pt x="2202600" y="2892735"/>
                  <a:pt x="2204178" y="2891186"/>
                  <a:pt x="2206300" y="2889924"/>
                </a:cubicBezTo>
                <a:cubicBezTo>
                  <a:pt x="2208422" y="2888662"/>
                  <a:pt x="2211319" y="2888031"/>
                  <a:pt x="2214991" y="2888031"/>
                </a:cubicBezTo>
                <a:lnTo>
                  <a:pt x="2247342" y="2888031"/>
                </a:lnTo>
                <a:lnTo>
                  <a:pt x="2247342" y="2851894"/>
                </a:lnTo>
                <a:lnTo>
                  <a:pt x="2207419" y="2851894"/>
                </a:lnTo>
                <a:cubicBezTo>
                  <a:pt x="2199273" y="2851894"/>
                  <a:pt x="2192620" y="2853041"/>
                  <a:pt x="2187458" y="2855336"/>
                </a:cubicBezTo>
                <a:cubicBezTo>
                  <a:pt x="2182295" y="2857630"/>
                  <a:pt x="2177877" y="2860556"/>
                  <a:pt x="2174207" y="2864112"/>
                </a:cubicBezTo>
                <a:cubicBezTo>
                  <a:pt x="2170306" y="2860900"/>
                  <a:pt x="2165459" y="2858061"/>
                  <a:pt x="2159666" y="2855594"/>
                </a:cubicBezTo>
                <a:cubicBezTo>
                  <a:pt x="2153872" y="2853127"/>
                  <a:pt x="2147362" y="2851894"/>
                  <a:pt x="2140134" y="2851894"/>
                </a:cubicBezTo>
                <a:lnTo>
                  <a:pt x="2127610" y="2851894"/>
                </a:lnTo>
                <a:lnTo>
                  <a:pt x="2111053" y="2851894"/>
                </a:lnTo>
                <a:lnTo>
                  <a:pt x="1886657" y="2851894"/>
                </a:lnTo>
                <a:lnTo>
                  <a:pt x="1872927" y="2851894"/>
                </a:lnTo>
                <a:lnTo>
                  <a:pt x="1769980" y="2851894"/>
                </a:lnTo>
                <a:lnTo>
                  <a:pt x="1758627" y="2851894"/>
                </a:lnTo>
                <a:close/>
                <a:moveTo>
                  <a:pt x="329877" y="2851894"/>
                </a:moveTo>
                <a:lnTo>
                  <a:pt x="329877" y="2888031"/>
                </a:lnTo>
                <a:lnTo>
                  <a:pt x="456014" y="2888031"/>
                </a:lnTo>
                <a:lnTo>
                  <a:pt x="456014" y="2908337"/>
                </a:lnTo>
                <a:cubicBezTo>
                  <a:pt x="442592" y="2909714"/>
                  <a:pt x="430029" y="2912582"/>
                  <a:pt x="418328" y="2916941"/>
                </a:cubicBezTo>
                <a:cubicBezTo>
                  <a:pt x="406626" y="2921301"/>
                  <a:pt x="396187" y="2927066"/>
                  <a:pt x="387009" y="2934236"/>
                </a:cubicBezTo>
                <a:cubicBezTo>
                  <a:pt x="377831" y="2941406"/>
                  <a:pt x="370030" y="2949924"/>
                  <a:pt x="363606" y="2959790"/>
                </a:cubicBezTo>
                <a:cubicBezTo>
                  <a:pt x="357181" y="2969656"/>
                  <a:pt x="352478" y="2980784"/>
                  <a:pt x="349495" y="2993174"/>
                </a:cubicBezTo>
                <a:cubicBezTo>
                  <a:pt x="353395" y="2993862"/>
                  <a:pt x="358271" y="2995067"/>
                  <a:pt x="364122" y="2996788"/>
                </a:cubicBezTo>
                <a:cubicBezTo>
                  <a:pt x="369973" y="2998508"/>
                  <a:pt x="376254" y="3000774"/>
                  <a:pt x="382965" y="3003585"/>
                </a:cubicBezTo>
                <a:cubicBezTo>
                  <a:pt x="389676" y="3006396"/>
                  <a:pt x="396588" y="3009694"/>
                  <a:pt x="403701" y="3013480"/>
                </a:cubicBezTo>
                <a:cubicBezTo>
                  <a:pt x="410814" y="3017265"/>
                  <a:pt x="417668" y="3021453"/>
                  <a:pt x="424265" y="3026042"/>
                </a:cubicBezTo>
                <a:cubicBezTo>
                  <a:pt x="430861" y="3030631"/>
                  <a:pt x="436913" y="3035621"/>
                  <a:pt x="442419" y="3041013"/>
                </a:cubicBezTo>
                <a:cubicBezTo>
                  <a:pt x="447926" y="3046405"/>
                  <a:pt x="452457" y="3052141"/>
                  <a:pt x="456014" y="3058221"/>
                </a:cubicBezTo>
                <a:lnTo>
                  <a:pt x="456014" y="3071299"/>
                </a:lnTo>
                <a:lnTo>
                  <a:pt x="456014" y="3079043"/>
                </a:lnTo>
                <a:lnTo>
                  <a:pt x="456014" y="3090917"/>
                </a:lnTo>
                <a:cubicBezTo>
                  <a:pt x="447869" y="3091491"/>
                  <a:pt x="440871" y="3093154"/>
                  <a:pt x="435020" y="3095907"/>
                </a:cubicBezTo>
                <a:cubicBezTo>
                  <a:pt x="429169" y="3098660"/>
                  <a:pt x="424293" y="3102102"/>
                  <a:pt x="420393" y="3106232"/>
                </a:cubicBezTo>
                <a:cubicBezTo>
                  <a:pt x="416492" y="3110362"/>
                  <a:pt x="413624" y="3115008"/>
                  <a:pt x="411789" y="3120171"/>
                </a:cubicBezTo>
                <a:cubicBezTo>
                  <a:pt x="409953" y="3125333"/>
                  <a:pt x="409035" y="3130553"/>
                  <a:pt x="409035" y="3135830"/>
                </a:cubicBezTo>
                <a:cubicBezTo>
                  <a:pt x="409035" y="3142714"/>
                  <a:pt x="410211" y="3149052"/>
                  <a:pt x="412563" y="3154845"/>
                </a:cubicBezTo>
                <a:cubicBezTo>
                  <a:pt x="414915" y="3160639"/>
                  <a:pt x="418127" y="3165629"/>
                  <a:pt x="422200" y="3169817"/>
                </a:cubicBezTo>
                <a:cubicBezTo>
                  <a:pt x="426272" y="3174004"/>
                  <a:pt x="431062" y="3177245"/>
                  <a:pt x="436569" y="3179539"/>
                </a:cubicBezTo>
                <a:cubicBezTo>
                  <a:pt x="442075" y="3181834"/>
                  <a:pt x="447926" y="3182981"/>
                  <a:pt x="454121" y="3182981"/>
                </a:cubicBezTo>
                <a:cubicBezTo>
                  <a:pt x="460431" y="3182981"/>
                  <a:pt x="466339" y="3182006"/>
                  <a:pt x="471846" y="3180055"/>
                </a:cubicBezTo>
                <a:cubicBezTo>
                  <a:pt x="477352" y="3178105"/>
                  <a:pt x="482199" y="3175266"/>
                  <a:pt x="486387" y="3171537"/>
                </a:cubicBezTo>
                <a:cubicBezTo>
                  <a:pt x="490574" y="3167809"/>
                  <a:pt x="494044" y="3163249"/>
                  <a:pt x="496797" y="3157857"/>
                </a:cubicBezTo>
                <a:cubicBezTo>
                  <a:pt x="499551" y="3152465"/>
                  <a:pt x="501329" y="3146327"/>
                  <a:pt x="502132" y="3139444"/>
                </a:cubicBezTo>
                <a:cubicBezTo>
                  <a:pt x="503623" y="3140132"/>
                  <a:pt x="505373" y="3141280"/>
                  <a:pt x="507380" y="3142886"/>
                </a:cubicBezTo>
                <a:cubicBezTo>
                  <a:pt x="509388" y="3144492"/>
                  <a:pt x="511568" y="3146356"/>
                  <a:pt x="513920" y="3148478"/>
                </a:cubicBezTo>
                <a:cubicBezTo>
                  <a:pt x="516271" y="3150601"/>
                  <a:pt x="518681" y="3152952"/>
                  <a:pt x="521147" y="3155534"/>
                </a:cubicBezTo>
                <a:cubicBezTo>
                  <a:pt x="523614" y="3158115"/>
                  <a:pt x="526166" y="3160725"/>
                  <a:pt x="528805" y="3163363"/>
                </a:cubicBezTo>
                <a:cubicBezTo>
                  <a:pt x="533050" y="3167723"/>
                  <a:pt x="537638" y="3171767"/>
                  <a:pt x="542571" y="3175495"/>
                </a:cubicBezTo>
                <a:cubicBezTo>
                  <a:pt x="547504" y="3179224"/>
                  <a:pt x="552925" y="3182436"/>
                  <a:pt x="558833" y="3185132"/>
                </a:cubicBezTo>
                <a:cubicBezTo>
                  <a:pt x="564741" y="3187828"/>
                  <a:pt x="571108" y="3189950"/>
                  <a:pt x="577934" y="3191499"/>
                </a:cubicBezTo>
                <a:cubicBezTo>
                  <a:pt x="584760" y="3193048"/>
                  <a:pt x="592189" y="3193822"/>
                  <a:pt x="600219" y="3193822"/>
                </a:cubicBezTo>
                <a:cubicBezTo>
                  <a:pt x="601481" y="3193822"/>
                  <a:pt x="602858" y="3193765"/>
                  <a:pt x="604349" y="3193650"/>
                </a:cubicBezTo>
                <a:lnTo>
                  <a:pt x="604349" y="3161987"/>
                </a:lnTo>
                <a:cubicBezTo>
                  <a:pt x="593450" y="3161987"/>
                  <a:pt x="583814" y="3160065"/>
                  <a:pt x="575439" y="3156222"/>
                </a:cubicBezTo>
                <a:cubicBezTo>
                  <a:pt x="567064" y="3152379"/>
                  <a:pt x="560239" y="3147647"/>
                  <a:pt x="554961" y="3142025"/>
                </a:cubicBezTo>
                <a:cubicBezTo>
                  <a:pt x="550946" y="3137895"/>
                  <a:pt x="546730" y="3133593"/>
                  <a:pt x="542313" y="3129119"/>
                </a:cubicBezTo>
                <a:cubicBezTo>
                  <a:pt x="537896" y="3124645"/>
                  <a:pt x="533222" y="3120314"/>
                  <a:pt x="528288" y="3116127"/>
                </a:cubicBezTo>
                <a:cubicBezTo>
                  <a:pt x="523356" y="3111940"/>
                  <a:pt x="518193" y="3108068"/>
                  <a:pt x="512801" y="3104511"/>
                </a:cubicBezTo>
                <a:cubicBezTo>
                  <a:pt x="507409" y="3100955"/>
                  <a:pt x="501788" y="3098087"/>
                  <a:pt x="495937" y="3095907"/>
                </a:cubicBezTo>
                <a:lnTo>
                  <a:pt x="495937" y="3079043"/>
                </a:lnTo>
                <a:lnTo>
                  <a:pt x="495937" y="3071299"/>
                </a:lnTo>
                <a:lnTo>
                  <a:pt x="495937" y="2944130"/>
                </a:lnTo>
                <a:cubicBezTo>
                  <a:pt x="500641" y="2944474"/>
                  <a:pt x="505516" y="2945392"/>
                  <a:pt x="510564" y="2946884"/>
                </a:cubicBezTo>
                <a:cubicBezTo>
                  <a:pt x="515612" y="2948375"/>
                  <a:pt x="520315" y="2950297"/>
                  <a:pt x="524675" y="2952648"/>
                </a:cubicBezTo>
                <a:cubicBezTo>
                  <a:pt x="529034" y="2955000"/>
                  <a:pt x="532849" y="2957696"/>
                  <a:pt x="536118" y="2960736"/>
                </a:cubicBezTo>
                <a:cubicBezTo>
                  <a:pt x="539388" y="2963776"/>
                  <a:pt x="541653" y="2966960"/>
                  <a:pt x="542916" y="2970287"/>
                </a:cubicBezTo>
                <a:cubicBezTo>
                  <a:pt x="540392" y="2970402"/>
                  <a:pt x="537581" y="2971004"/>
                  <a:pt x="534483" y="2972094"/>
                </a:cubicBezTo>
                <a:cubicBezTo>
                  <a:pt x="531386" y="2973184"/>
                  <a:pt x="528461" y="2974847"/>
                  <a:pt x="525707" y="2977084"/>
                </a:cubicBezTo>
                <a:cubicBezTo>
                  <a:pt x="522954" y="2979321"/>
                  <a:pt x="520660" y="2982189"/>
                  <a:pt x="518824" y="2985688"/>
                </a:cubicBezTo>
                <a:cubicBezTo>
                  <a:pt x="516988" y="2989187"/>
                  <a:pt x="516071" y="2993461"/>
                  <a:pt x="516071" y="2998508"/>
                </a:cubicBezTo>
                <a:cubicBezTo>
                  <a:pt x="516071" y="3001950"/>
                  <a:pt x="516730" y="3005334"/>
                  <a:pt x="518050" y="3008661"/>
                </a:cubicBezTo>
                <a:cubicBezTo>
                  <a:pt x="519369" y="3011988"/>
                  <a:pt x="521262" y="3014971"/>
                  <a:pt x="523728" y="3017610"/>
                </a:cubicBezTo>
                <a:cubicBezTo>
                  <a:pt x="526195" y="3020248"/>
                  <a:pt x="529178" y="3022399"/>
                  <a:pt x="532677" y="3024063"/>
                </a:cubicBezTo>
                <a:cubicBezTo>
                  <a:pt x="536176" y="3025726"/>
                  <a:pt x="540105" y="3026558"/>
                  <a:pt x="544464" y="3026558"/>
                </a:cubicBezTo>
                <a:cubicBezTo>
                  <a:pt x="548250" y="3026558"/>
                  <a:pt x="552437" y="3025697"/>
                  <a:pt x="557026" y="3023977"/>
                </a:cubicBezTo>
                <a:cubicBezTo>
                  <a:pt x="561615" y="3022256"/>
                  <a:pt x="565889" y="3019445"/>
                  <a:pt x="569847" y="3015545"/>
                </a:cubicBezTo>
                <a:cubicBezTo>
                  <a:pt x="573804" y="3011644"/>
                  <a:pt x="577131" y="3006568"/>
                  <a:pt x="579827" y="3000315"/>
                </a:cubicBezTo>
                <a:cubicBezTo>
                  <a:pt x="582523" y="2994063"/>
                  <a:pt x="583871" y="2986463"/>
                  <a:pt x="583871" y="2977514"/>
                </a:cubicBezTo>
                <a:cubicBezTo>
                  <a:pt x="583871" y="2967878"/>
                  <a:pt x="581577" y="2958987"/>
                  <a:pt x="576988" y="2950842"/>
                </a:cubicBezTo>
                <a:cubicBezTo>
                  <a:pt x="572399" y="2942696"/>
                  <a:pt x="566118" y="2935584"/>
                  <a:pt x="558145" y="2929503"/>
                </a:cubicBezTo>
                <a:cubicBezTo>
                  <a:pt x="550172" y="2923423"/>
                  <a:pt x="540850" y="2918548"/>
                  <a:pt x="530181" y="2914876"/>
                </a:cubicBezTo>
                <a:cubicBezTo>
                  <a:pt x="519512" y="2911205"/>
                  <a:pt x="508097" y="2909025"/>
                  <a:pt x="495937" y="2908337"/>
                </a:cubicBezTo>
                <a:lnTo>
                  <a:pt x="495937" y="2888031"/>
                </a:lnTo>
                <a:lnTo>
                  <a:pt x="606102" y="2888031"/>
                </a:lnTo>
                <a:lnTo>
                  <a:pt x="621729" y="2888031"/>
                </a:lnTo>
                <a:lnTo>
                  <a:pt x="758740" y="2888031"/>
                </a:lnTo>
                <a:lnTo>
                  <a:pt x="758740" y="2906444"/>
                </a:lnTo>
                <a:cubicBezTo>
                  <a:pt x="749562" y="2906674"/>
                  <a:pt x="740212" y="2907333"/>
                  <a:pt x="730690" y="2908423"/>
                </a:cubicBezTo>
                <a:cubicBezTo>
                  <a:pt x="721168" y="2909513"/>
                  <a:pt x="711847" y="2911320"/>
                  <a:pt x="702727" y="2913844"/>
                </a:cubicBezTo>
                <a:cubicBezTo>
                  <a:pt x="693606" y="2916368"/>
                  <a:pt x="684887" y="2919752"/>
                  <a:pt x="676570" y="2923997"/>
                </a:cubicBezTo>
                <a:cubicBezTo>
                  <a:pt x="668253" y="2928241"/>
                  <a:pt x="660710" y="2933519"/>
                  <a:pt x="653941" y="2939828"/>
                </a:cubicBezTo>
                <a:cubicBezTo>
                  <a:pt x="647173" y="2946138"/>
                  <a:pt x="641379" y="2953681"/>
                  <a:pt x="636561" y="2962457"/>
                </a:cubicBezTo>
                <a:cubicBezTo>
                  <a:pt x="631743" y="2971233"/>
                  <a:pt x="628301" y="2981472"/>
                  <a:pt x="626236" y="2993174"/>
                </a:cubicBezTo>
                <a:cubicBezTo>
                  <a:pt x="633005" y="2993748"/>
                  <a:pt x="640404" y="2994780"/>
                  <a:pt x="648435" y="2996271"/>
                </a:cubicBezTo>
                <a:cubicBezTo>
                  <a:pt x="656465" y="2997763"/>
                  <a:pt x="664668" y="2999713"/>
                  <a:pt x="673042" y="3002122"/>
                </a:cubicBezTo>
                <a:cubicBezTo>
                  <a:pt x="681417" y="3004531"/>
                  <a:pt x="689792" y="3007399"/>
                  <a:pt x="698167" y="3010726"/>
                </a:cubicBezTo>
                <a:cubicBezTo>
                  <a:pt x="706541" y="3014053"/>
                  <a:pt x="714514" y="3017839"/>
                  <a:pt x="722086" y="3022084"/>
                </a:cubicBezTo>
                <a:cubicBezTo>
                  <a:pt x="729657" y="3026328"/>
                  <a:pt x="736598" y="3030975"/>
                  <a:pt x="742908" y="3036022"/>
                </a:cubicBezTo>
                <a:cubicBezTo>
                  <a:pt x="749218" y="3041070"/>
                  <a:pt x="754495" y="3046519"/>
                  <a:pt x="758740" y="3052370"/>
                </a:cubicBezTo>
                <a:lnTo>
                  <a:pt x="758740" y="3079043"/>
                </a:lnTo>
                <a:lnTo>
                  <a:pt x="798663" y="3079043"/>
                </a:lnTo>
                <a:lnTo>
                  <a:pt x="798663" y="2888031"/>
                </a:lnTo>
                <a:lnTo>
                  <a:pt x="834702" y="2888031"/>
                </a:lnTo>
                <a:lnTo>
                  <a:pt x="846846" y="2888031"/>
                </a:lnTo>
                <a:lnTo>
                  <a:pt x="1054107" y="2888031"/>
                </a:lnTo>
                <a:lnTo>
                  <a:pt x="1054107" y="3008489"/>
                </a:lnTo>
                <a:cubicBezTo>
                  <a:pt x="1053419" y="3008030"/>
                  <a:pt x="1051756" y="3006740"/>
                  <a:pt x="1049117" y="3004617"/>
                </a:cubicBezTo>
                <a:cubicBezTo>
                  <a:pt x="1046478" y="3002495"/>
                  <a:pt x="1043582" y="3000229"/>
                  <a:pt x="1040427" y="2997820"/>
                </a:cubicBezTo>
                <a:cubicBezTo>
                  <a:pt x="1037272" y="2995411"/>
                  <a:pt x="1034175" y="2993145"/>
                  <a:pt x="1031135" y="2991023"/>
                </a:cubicBezTo>
                <a:cubicBezTo>
                  <a:pt x="1028094" y="2988901"/>
                  <a:pt x="1025886" y="2987495"/>
                  <a:pt x="1024509" y="2986807"/>
                </a:cubicBezTo>
                <a:cubicBezTo>
                  <a:pt x="1024968" y="2983824"/>
                  <a:pt x="1025312" y="2980956"/>
                  <a:pt x="1025542" y="2978203"/>
                </a:cubicBezTo>
                <a:cubicBezTo>
                  <a:pt x="1025771" y="2975449"/>
                  <a:pt x="1025886" y="2972926"/>
                  <a:pt x="1025886" y="2970631"/>
                </a:cubicBezTo>
                <a:cubicBezTo>
                  <a:pt x="1025886" y="2962830"/>
                  <a:pt x="1024768" y="2954914"/>
                  <a:pt x="1022530" y="2946884"/>
                </a:cubicBezTo>
                <a:cubicBezTo>
                  <a:pt x="1020293" y="2938853"/>
                  <a:pt x="1016766" y="2931568"/>
                  <a:pt x="1011947" y="2925029"/>
                </a:cubicBezTo>
                <a:cubicBezTo>
                  <a:pt x="1007129" y="2918490"/>
                  <a:pt x="1000877" y="2913127"/>
                  <a:pt x="993190" y="2908939"/>
                </a:cubicBezTo>
                <a:cubicBezTo>
                  <a:pt x="985504" y="2904752"/>
                  <a:pt x="976211" y="2902658"/>
                  <a:pt x="965313" y="2902658"/>
                </a:cubicBezTo>
                <a:cubicBezTo>
                  <a:pt x="957741" y="2902658"/>
                  <a:pt x="950600" y="2903978"/>
                  <a:pt x="943889" y="2906616"/>
                </a:cubicBezTo>
                <a:cubicBezTo>
                  <a:pt x="937178" y="2909255"/>
                  <a:pt x="931327" y="2912926"/>
                  <a:pt x="926336" y="2917630"/>
                </a:cubicBezTo>
                <a:cubicBezTo>
                  <a:pt x="921346" y="2922333"/>
                  <a:pt x="917417" y="2927869"/>
                  <a:pt x="914549" y="2934236"/>
                </a:cubicBezTo>
                <a:cubicBezTo>
                  <a:pt x="911681" y="2940603"/>
                  <a:pt x="910246" y="2947457"/>
                  <a:pt x="910246" y="2954799"/>
                </a:cubicBezTo>
                <a:cubicBezTo>
                  <a:pt x="910246" y="2958585"/>
                  <a:pt x="910964" y="2962228"/>
                  <a:pt x="912398" y="2965727"/>
                </a:cubicBezTo>
                <a:cubicBezTo>
                  <a:pt x="913832" y="2969226"/>
                  <a:pt x="915810" y="2972323"/>
                  <a:pt x="918334" y="2975019"/>
                </a:cubicBezTo>
                <a:cubicBezTo>
                  <a:pt x="920858" y="2977715"/>
                  <a:pt x="923841" y="2979866"/>
                  <a:pt x="927283" y="2981472"/>
                </a:cubicBezTo>
                <a:cubicBezTo>
                  <a:pt x="930724" y="2983079"/>
                  <a:pt x="934453" y="2983881"/>
                  <a:pt x="938468" y="2983881"/>
                </a:cubicBezTo>
                <a:cubicBezTo>
                  <a:pt x="942254" y="2983881"/>
                  <a:pt x="945868" y="2983193"/>
                  <a:pt x="949309" y="2981816"/>
                </a:cubicBezTo>
                <a:cubicBezTo>
                  <a:pt x="952751" y="2980440"/>
                  <a:pt x="955762" y="2978547"/>
                  <a:pt x="958344" y="2976138"/>
                </a:cubicBezTo>
                <a:cubicBezTo>
                  <a:pt x="960925" y="2973729"/>
                  <a:pt x="962990" y="2970889"/>
                  <a:pt x="964538" y="2967620"/>
                </a:cubicBezTo>
                <a:cubicBezTo>
                  <a:pt x="966087" y="2964350"/>
                  <a:pt x="966862" y="2960822"/>
                  <a:pt x="966862" y="2957037"/>
                </a:cubicBezTo>
                <a:cubicBezTo>
                  <a:pt x="966862" y="2953595"/>
                  <a:pt x="966518" y="2950411"/>
                  <a:pt x="965829" y="2947486"/>
                </a:cubicBezTo>
                <a:cubicBezTo>
                  <a:pt x="965141" y="2944561"/>
                  <a:pt x="964166" y="2942295"/>
                  <a:pt x="962904" y="2940689"/>
                </a:cubicBezTo>
                <a:cubicBezTo>
                  <a:pt x="963822" y="2940230"/>
                  <a:pt x="964596" y="2939972"/>
                  <a:pt x="965227" y="2939914"/>
                </a:cubicBezTo>
                <a:cubicBezTo>
                  <a:pt x="965858" y="2939857"/>
                  <a:pt x="966690" y="2939828"/>
                  <a:pt x="967722" y="2939828"/>
                </a:cubicBezTo>
                <a:cubicBezTo>
                  <a:pt x="970820" y="2939828"/>
                  <a:pt x="973458" y="2940832"/>
                  <a:pt x="975638" y="2942840"/>
                </a:cubicBezTo>
                <a:cubicBezTo>
                  <a:pt x="977818" y="2944847"/>
                  <a:pt x="979596" y="2947343"/>
                  <a:pt x="980972" y="2950325"/>
                </a:cubicBezTo>
                <a:cubicBezTo>
                  <a:pt x="982349" y="2953308"/>
                  <a:pt x="983353" y="2956635"/>
                  <a:pt x="983984" y="2960306"/>
                </a:cubicBezTo>
                <a:cubicBezTo>
                  <a:pt x="984615" y="2963977"/>
                  <a:pt x="984930" y="2967419"/>
                  <a:pt x="984930" y="2970631"/>
                </a:cubicBezTo>
                <a:cubicBezTo>
                  <a:pt x="984930" y="2977744"/>
                  <a:pt x="984213" y="2984398"/>
                  <a:pt x="982779" y="2990593"/>
                </a:cubicBezTo>
                <a:cubicBezTo>
                  <a:pt x="981345" y="2996788"/>
                  <a:pt x="979194" y="3002208"/>
                  <a:pt x="976326" y="3006854"/>
                </a:cubicBezTo>
                <a:cubicBezTo>
                  <a:pt x="973458" y="3011501"/>
                  <a:pt x="969873" y="3015172"/>
                  <a:pt x="965571" y="3017868"/>
                </a:cubicBezTo>
                <a:cubicBezTo>
                  <a:pt x="961269" y="3020564"/>
                  <a:pt x="956193" y="3021912"/>
                  <a:pt x="950342" y="3021912"/>
                </a:cubicBezTo>
                <a:cubicBezTo>
                  <a:pt x="943229" y="3021912"/>
                  <a:pt x="936374" y="3020593"/>
                  <a:pt x="929778" y="3017954"/>
                </a:cubicBezTo>
                <a:cubicBezTo>
                  <a:pt x="923181" y="3015315"/>
                  <a:pt x="916958" y="3011931"/>
                  <a:pt x="911107" y="3007801"/>
                </a:cubicBezTo>
                <a:cubicBezTo>
                  <a:pt x="905256" y="3003671"/>
                  <a:pt x="899807" y="2999082"/>
                  <a:pt x="894759" y="2994034"/>
                </a:cubicBezTo>
                <a:cubicBezTo>
                  <a:pt x="889711" y="2988987"/>
                  <a:pt x="885180" y="2984053"/>
                  <a:pt x="881165" y="2979235"/>
                </a:cubicBezTo>
                <a:cubicBezTo>
                  <a:pt x="877149" y="2974417"/>
                  <a:pt x="873679" y="2970000"/>
                  <a:pt x="870754" y="2965985"/>
                </a:cubicBezTo>
                <a:cubicBezTo>
                  <a:pt x="867828" y="2961970"/>
                  <a:pt x="865563" y="2958929"/>
                  <a:pt x="863956" y="2956864"/>
                </a:cubicBezTo>
                <a:lnTo>
                  <a:pt x="835563" y="2978547"/>
                </a:lnTo>
                <a:cubicBezTo>
                  <a:pt x="842217" y="2988872"/>
                  <a:pt x="849702" y="2998853"/>
                  <a:pt x="858020" y="3008489"/>
                </a:cubicBezTo>
                <a:cubicBezTo>
                  <a:pt x="866337" y="3018126"/>
                  <a:pt x="875342" y="3026701"/>
                  <a:pt x="885037" y="3034216"/>
                </a:cubicBezTo>
                <a:cubicBezTo>
                  <a:pt x="894730" y="3041730"/>
                  <a:pt x="905027" y="3047753"/>
                  <a:pt x="915925" y="3052284"/>
                </a:cubicBezTo>
                <a:cubicBezTo>
                  <a:pt x="926824" y="3056816"/>
                  <a:pt x="938181" y="3059081"/>
                  <a:pt x="949998" y="3059081"/>
                </a:cubicBezTo>
                <a:cubicBezTo>
                  <a:pt x="956307" y="3059081"/>
                  <a:pt x="962617" y="3058164"/>
                  <a:pt x="968927" y="3056328"/>
                </a:cubicBezTo>
                <a:cubicBezTo>
                  <a:pt x="975236" y="3054493"/>
                  <a:pt x="981173" y="3051912"/>
                  <a:pt x="986737" y="3048584"/>
                </a:cubicBezTo>
                <a:cubicBezTo>
                  <a:pt x="992301" y="3045258"/>
                  <a:pt x="997378" y="3041185"/>
                  <a:pt x="1001966" y="3036367"/>
                </a:cubicBezTo>
                <a:cubicBezTo>
                  <a:pt x="1006556" y="3031548"/>
                  <a:pt x="1010227" y="3026099"/>
                  <a:pt x="1012980" y="3020019"/>
                </a:cubicBezTo>
                <a:cubicBezTo>
                  <a:pt x="1014586" y="3020593"/>
                  <a:pt x="1016622" y="3021625"/>
                  <a:pt x="1019089" y="3023116"/>
                </a:cubicBezTo>
                <a:cubicBezTo>
                  <a:pt x="1021555" y="3024608"/>
                  <a:pt x="1024194" y="3026415"/>
                  <a:pt x="1027005" y="3028537"/>
                </a:cubicBezTo>
                <a:cubicBezTo>
                  <a:pt x="1029815" y="3030659"/>
                  <a:pt x="1032655" y="3032925"/>
                  <a:pt x="1035523" y="3035334"/>
                </a:cubicBezTo>
                <a:cubicBezTo>
                  <a:pt x="1038391" y="3037743"/>
                  <a:pt x="1041058" y="3040152"/>
                  <a:pt x="1043524" y="3042562"/>
                </a:cubicBezTo>
                <a:cubicBezTo>
                  <a:pt x="1045991" y="3044971"/>
                  <a:pt x="1048171" y="3047265"/>
                  <a:pt x="1050063" y="3049445"/>
                </a:cubicBezTo>
                <a:cubicBezTo>
                  <a:pt x="1051957" y="3051625"/>
                  <a:pt x="1053304" y="3053518"/>
                  <a:pt x="1054107" y="3055124"/>
                </a:cubicBezTo>
                <a:lnTo>
                  <a:pt x="1054107" y="3079043"/>
                </a:lnTo>
                <a:lnTo>
                  <a:pt x="1094031" y="3079043"/>
                </a:lnTo>
                <a:lnTo>
                  <a:pt x="1094031" y="2888031"/>
                </a:lnTo>
                <a:lnTo>
                  <a:pt x="1095579" y="2888031"/>
                </a:lnTo>
                <a:cubicBezTo>
                  <a:pt x="1100742" y="2888261"/>
                  <a:pt x="1105302" y="2889523"/>
                  <a:pt x="1109260" y="2891817"/>
                </a:cubicBezTo>
                <a:cubicBezTo>
                  <a:pt x="1113218" y="2894112"/>
                  <a:pt x="1116545" y="2897095"/>
                  <a:pt x="1119241" y="2900766"/>
                </a:cubicBezTo>
                <a:cubicBezTo>
                  <a:pt x="1121937" y="2904437"/>
                  <a:pt x="1124002" y="2908624"/>
                  <a:pt x="1125436" y="2913328"/>
                </a:cubicBezTo>
                <a:cubicBezTo>
                  <a:pt x="1126870" y="2918031"/>
                  <a:pt x="1127587" y="2922964"/>
                  <a:pt x="1127587" y="2928127"/>
                </a:cubicBezTo>
                <a:lnTo>
                  <a:pt x="1127587" y="3096251"/>
                </a:lnTo>
                <a:lnTo>
                  <a:pt x="1167510" y="3096251"/>
                </a:lnTo>
                <a:lnTo>
                  <a:pt x="1167510" y="2907821"/>
                </a:lnTo>
                <a:cubicBezTo>
                  <a:pt x="1167510" y="2905527"/>
                  <a:pt x="1167625" y="2903203"/>
                  <a:pt x="1167854" y="2900852"/>
                </a:cubicBezTo>
                <a:cubicBezTo>
                  <a:pt x="1168083" y="2898500"/>
                  <a:pt x="1168571" y="2896377"/>
                  <a:pt x="1169317" y="2894485"/>
                </a:cubicBezTo>
                <a:cubicBezTo>
                  <a:pt x="1170062" y="2892592"/>
                  <a:pt x="1171124" y="2891043"/>
                  <a:pt x="1172500" y="2889838"/>
                </a:cubicBezTo>
                <a:cubicBezTo>
                  <a:pt x="1173877" y="2888634"/>
                  <a:pt x="1175655" y="2888031"/>
                  <a:pt x="1177835" y="2888031"/>
                </a:cubicBezTo>
                <a:lnTo>
                  <a:pt x="1206177" y="2888031"/>
                </a:lnTo>
                <a:lnTo>
                  <a:pt x="1215693" y="2888031"/>
                </a:lnTo>
                <a:lnTo>
                  <a:pt x="1366386" y="2888031"/>
                </a:lnTo>
                <a:lnTo>
                  <a:pt x="1366386" y="2943098"/>
                </a:lnTo>
                <a:cubicBezTo>
                  <a:pt x="1363289" y="2938853"/>
                  <a:pt x="1359589" y="2934666"/>
                  <a:pt x="1355287" y="2930536"/>
                </a:cubicBezTo>
                <a:cubicBezTo>
                  <a:pt x="1350985" y="2926406"/>
                  <a:pt x="1346109" y="2922735"/>
                  <a:pt x="1340660" y="2919523"/>
                </a:cubicBezTo>
                <a:cubicBezTo>
                  <a:pt x="1335211" y="2916310"/>
                  <a:pt x="1329130" y="2913700"/>
                  <a:pt x="1322419" y="2911693"/>
                </a:cubicBezTo>
                <a:cubicBezTo>
                  <a:pt x="1315708" y="2909685"/>
                  <a:pt x="1308394" y="2908681"/>
                  <a:pt x="1300478" y="2908681"/>
                </a:cubicBezTo>
                <a:cubicBezTo>
                  <a:pt x="1290268" y="2908681"/>
                  <a:pt x="1280718" y="2910144"/>
                  <a:pt x="1271827" y="2913069"/>
                </a:cubicBezTo>
                <a:cubicBezTo>
                  <a:pt x="1262936" y="2915995"/>
                  <a:pt x="1255192" y="2920240"/>
                  <a:pt x="1248596" y="2925804"/>
                </a:cubicBezTo>
                <a:cubicBezTo>
                  <a:pt x="1241999" y="2931368"/>
                  <a:pt x="1236808" y="2938136"/>
                  <a:pt x="1233022" y="2946109"/>
                </a:cubicBezTo>
                <a:cubicBezTo>
                  <a:pt x="1229237" y="2954083"/>
                  <a:pt x="1227343" y="2963117"/>
                  <a:pt x="1227343" y="2973212"/>
                </a:cubicBezTo>
                <a:cubicBezTo>
                  <a:pt x="1227343" y="2980325"/>
                  <a:pt x="1228204" y="2986663"/>
                  <a:pt x="1229925" y="2992227"/>
                </a:cubicBezTo>
                <a:cubicBezTo>
                  <a:pt x="1231645" y="2997792"/>
                  <a:pt x="1233969" y="3002724"/>
                  <a:pt x="1236894" y="3007026"/>
                </a:cubicBezTo>
                <a:cubicBezTo>
                  <a:pt x="1239819" y="3011329"/>
                  <a:pt x="1243204" y="3015000"/>
                  <a:pt x="1247047" y="3018040"/>
                </a:cubicBezTo>
                <a:cubicBezTo>
                  <a:pt x="1250890" y="3021080"/>
                  <a:pt x="1254877" y="3023546"/>
                  <a:pt x="1259007" y="3025439"/>
                </a:cubicBezTo>
                <a:cubicBezTo>
                  <a:pt x="1263137" y="3027332"/>
                  <a:pt x="1267324" y="3028738"/>
                  <a:pt x="1271569" y="3029655"/>
                </a:cubicBezTo>
                <a:cubicBezTo>
                  <a:pt x="1275813" y="3030573"/>
                  <a:pt x="1279771" y="3031032"/>
                  <a:pt x="1283442" y="3031032"/>
                </a:cubicBezTo>
                <a:cubicBezTo>
                  <a:pt x="1290899" y="3031032"/>
                  <a:pt x="1297782" y="3030344"/>
                  <a:pt x="1304092" y="3028967"/>
                </a:cubicBezTo>
                <a:cubicBezTo>
                  <a:pt x="1310402" y="3027590"/>
                  <a:pt x="1315823" y="3025411"/>
                  <a:pt x="1320354" y="3022428"/>
                </a:cubicBezTo>
                <a:cubicBezTo>
                  <a:pt x="1324886" y="3019445"/>
                  <a:pt x="1328442" y="3015516"/>
                  <a:pt x="1331023" y="3010640"/>
                </a:cubicBezTo>
                <a:cubicBezTo>
                  <a:pt x="1333604" y="3005765"/>
                  <a:pt x="1334895" y="2999771"/>
                  <a:pt x="1334895" y="2992658"/>
                </a:cubicBezTo>
                <a:cubicBezTo>
                  <a:pt x="1334895" y="2989101"/>
                  <a:pt x="1334207" y="2985631"/>
                  <a:pt x="1332830" y="2982247"/>
                </a:cubicBezTo>
                <a:cubicBezTo>
                  <a:pt x="1331453" y="2978862"/>
                  <a:pt x="1329532" y="2975851"/>
                  <a:pt x="1327065" y="2973212"/>
                </a:cubicBezTo>
                <a:cubicBezTo>
                  <a:pt x="1324599" y="2970574"/>
                  <a:pt x="1321645" y="2968452"/>
                  <a:pt x="1318203" y="2966845"/>
                </a:cubicBezTo>
                <a:cubicBezTo>
                  <a:pt x="1314761" y="2965239"/>
                  <a:pt x="1310918" y="2964436"/>
                  <a:pt x="1306674" y="2964436"/>
                </a:cubicBezTo>
                <a:cubicBezTo>
                  <a:pt x="1300937" y="2964436"/>
                  <a:pt x="1296234" y="2965555"/>
                  <a:pt x="1292563" y="2967792"/>
                </a:cubicBezTo>
                <a:cubicBezTo>
                  <a:pt x="1288892" y="2970029"/>
                  <a:pt x="1285995" y="2972639"/>
                  <a:pt x="1283873" y="2975621"/>
                </a:cubicBezTo>
                <a:cubicBezTo>
                  <a:pt x="1281750" y="2978604"/>
                  <a:pt x="1280288" y="2981702"/>
                  <a:pt x="1279485" y="2984914"/>
                </a:cubicBezTo>
                <a:cubicBezTo>
                  <a:pt x="1278681" y="2988126"/>
                  <a:pt x="1278280" y="2990994"/>
                  <a:pt x="1278280" y="2993518"/>
                </a:cubicBezTo>
                <a:cubicBezTo>
                  <a:pt x="1275641" y="2993403"/>
                  <a:pt x="1273318" y="2991740"/>
                  <a:pt x="1271311" y="2988528"/>
                </a:cubicBezTo>
                <a:cubicBezTo>
                  <a:pt x="1269303" y="2985316"/>
                  <a:pt x="1268299" y="2980784"/>
                  <a:pt x="1268299" y="2974933"/>
                </a:cubicBezTo>
                <a:cubicBezTo>
                  <a:pt x="1268299" y="2970230"/>
                  <a:pt x="1268959" y="2966243"/>
                  <a:pt x="1270278" y="2962973"/>
                </a:cubicBezTo>
                <a:cubicBezTo>
                  <a:pt x="1271597" y="2959704"/>
                  <a:pt x="1273634" y="2956807"/>
                  <a:pt x="1276387" y="2954283"/>
                </a:cubicBezTo>
                <a:cubicBezTo>
                  <a:pt x="1279140" y="2951759"/>
                  <a:pt x="1282639" y="2949723"/>
                  <a:pt x="1286884" y="2948174"/>
                </a:cubicBezTo>
                <a:cubicBezTo>
                  <a:pt x="1291129" y="2946626"/>
                  <a:pt x="1296119" y="2945851"/>
                  <a:pt x="1301855" y="2945851"/>
                </a:cubicBezTo>
                <a:cubicBezTo>
                  <a:pt x="1307477" y="2945851"/>
                  <a:pt x="1313012" y="2947027"/>
                  <a:pt x="1318461" y="2949379"/>
                </a:cubicBezTo>
                <a:cubicBezTo>
                  <a:pt x="1323911" y="2951731"/>
                  <a:pt x="1329015" y="2954885"/>
                  <a:pt x="1333777" y="2958843"/>
                </a:cubicBezTo>
                <a:cubicBezTo>
                  <a:pt x="1338537" y="2962801"/>
                  <a:pt x="1342925" y="2967361"/>
                  <a:pt x="1346941" y="2972524"/>
                </a:cubicBezTo>
                <a:cubicBezTo>
                  <a:pt x="1350956" y="2977686"/>
                  <a:pt x="1354398" y="2983050"/>
                  <a:pt x="1357266" y="2988614"/>
                </a:cubicBezTo>
                <a:cubicBezTo>
                  <a:pt x="1360134" y="2994178"/>
                  <a:pt x="1362371" y="2999742"/>
                  <a:pt x="1363977" y="3005306"/>
                </a:cubicBezTo>
                <a:cubicBezTo>
                  <a:pt x="1365583" y="3010870"/>
                  <a:pt x="1366386" y="3016061"/>
                  <a:pt x="1366386" y="3020879"/>
                </a:cubicBezTo>
                <a:lnTo>
                  <a:pt x="1366386" y="3079043"/>
                </a:lnTo>
                <a:lnTo>
                  <a:pt x="1406309" y="3079043"/>
                </a:lnTo>
                <a:lnTo>
                  <a:pt x="1406309" y="2888031"/>
                </a:lnTo>
                <a:lnTo>
                  <a:pt x="1454492" y="2888031"/>
                </a:lnTo>
                <a:lnTo>
                  <a:pt x="1454492" y="2851894"/>
                </a:lnTo>
                <a:lnTo>
                  <a:pt x="1215693" y="2851894"/>
                </a:lnTo>
                <a:lnTo>
                  <a:pt x="1206177" y="2851894"/>
                </a:lnTo>
                <a:lnTo>
                  <a:pt x="1169747" y="2851894"/>
                </a:lnTo>
                <a:cubicBezTo>
                  <a:pt x="1162978" y="2851894"/>
                  <a:pt x="1157128" y="2853185"/>
                  <a:pt x="1152194" y="2855766"/>
                </a:cubicBezTo>
                <a:cubicBezTo>
                  <a:pt x="1147262" y="2858347"/>
                  <a:pt x="1143304" y="2861473"/>
                  <a:pt x="1140321" y="2865144"/>
                </a:cubicBezTo>
                <a:cubicBezTo>
                  <a:pt x="1137568" y="2862965"/>
                  <a:pt x="1134270" y="2861043"/>
                  <a:pt x="1130426" y="2859380"/>
                </a:cubicBezTo>
                <a:cubicBezTo>
                  <a:pt x="1126583" y="2857716"/>
                  <a:pt x="1122539" y="2856340"/>
                  <a:pt x="1118294" y="2855250"/>
                </a:cubicBezTo>
                <a:cubicBezTo>
                  <a:pt x="1114050" y="2854160"/>
                  <a:pt x="1109805" y="2853328"/>
                  <a:pt x="1105560" y="2852754"/>
                </a:cubicBezTo>
                <a:cubicBezTo>
                  <a:pt x="1101316" y="2852181"/>
                  <a:pt x="1097415" y="2851894"/>
                  <a:pt x="1093858" y="2851894"/>
                </a:cubicBezTo>
                <a:lnTo>
                  <a:pt x="846846" y="2851894"/>
                </a:lnTo>
                <a:lnTo>
                  <a:pt x="834702" y="2851894"/>
                </a:lnTo>
                <a:lnTo>
                  <a:pt x="621729" y="2851894"/>
                </a:lnTo>
                <a:lnTo>
                  <a:pt x="606102" y="2851894"/>
                </a:lnTo>
                <a:close/>
                <a:moveTo>
                  <a:pt x="7700983" y="2848108"/>
                </a:moveTo>
                <a:cubicBezTo>
                  <a:pt x="7693756" y="2848108"/>
                  <a:pt x="7686213" y="2849112"/>
                  <a:pt x="7678354" y="2851120"/>
                </a:cubicBezTo>
                <a:cubicBezTo>
                  <a:pt x="7670496" y="2853127"/>
                  <a:pt x="7662609" y="2856110"/>
                  <a:pt x="7654693" y="2860068"/>
                </a:cubicBezTo>
                <a:cubicBezTo>
                  <a:pt x="7646777" y="2864026"/>
                  <a:pt x="7639034" y="2868930"/>
                  <a:pt x="7631462" y="2874781"/>
                </a:cubicBezTo>
                <a:cubicBezTo>
                  <a:pt x="7623890" y="2880632"/>
                  <a:pt x="7616835" y="2887458"/>
                  <a:pt x="7610296" y="2895259"/>
                </a:cubicBezTo>
                <a:lnTo>
                  <a:pt x="7625095" y="2924857"/>
                </a:lnTo>
                <a:lnTo>
                  <a:pt x="7642303" y="2912123"/>
                </a:lnTo>
                <a:cubicBezTo>
                  <a:pt x="7650104" y="2912582"/>
                  <a:pt x="7655696" y="2914618"/>
                  <a:pt x="7659081" y="2918232"/>
                </a:cubicBezTo>
                <a:cubicBezTo>
                  <a:pt x="7662465" y="2921846"/>
                  <a:pt x="7664158" y="2926980"/>
                  <a:pt x="7664158" y="2933633"/>
                </a:cubicBezTo>
                <a:cubicBezTo>
                  <a:pt x="7664158" y="2939140"/>
                  <a:pt x="7662466" y="2943958"/>
                  <a:pt x="7659081" y="2948088"/>
                </a:cubicBezTo>
                <a:cubicBezTo>
                  <a:pt x="7655696" y="2952218"/>
                  <a:pt x="7651251" y="2955660"/>
                  <a:pt x="7645745" y="2958413"/>
                </a:cubicBezTo>
                <a:lnTo>
                  <a:pt x="7635076" y="2963748"/>
                </a:lnTo>
                <a:lnTo>
                  <a:pt x="7649875" y="2993002"/>
                </a:lnTo>
                <a:lnTo>
                  <a:pt x="7756910" y="2947228"/>
                </a:lnTo>
                <a:lnTo>
                  <a:pt x="7756910" y="3022944"/>
                </a:lnTo>
                <a:lnTo>
                  <a:pt x="7756910" y="3042906"/>
                </a:lnTo>
                <a:cubicBezTo>
                  <a:pt x="7754960" y="3042332"/>
                  <a:pt x="7752579" y="3041902"/>
                  <a:pt x="7749769" y="3041615"/>
                </a:cubicBezTo>
                <a:cubicBezTo>
                  <a:pt x="7746958" y="3041328"/>
                  <a:pt x="7744577" y="3041185"/>
                  <a:pt x="7742627" y="3041185"/>
                </a:cubicBezTo>
                <a:cubicBezTo>
                  <a:pt x="7737465" y="3041185"/>
                  <a:pt x="7732273" y="3042131"/>
                  <a:pt x="7727054" y="3044024"/>
                </a:cubicBezTo>
                <a:cubicBezTo>
                  <a:pt x="7721834" y="3045917"/>
                  <a:pt x="7716672" y="3048011"/>
                  <a:pt x="7711566" y="3050305"/>
                </a:cubicBezTo>
                <a:cubicBezTo>
                  <a:pt x="7706461" y="3052600"/>
                  <a:pt x="7701384" y="3054693"/>
                  <a:pt x="7696337" y="3056586"/>
                </a:cubicBezTo>
                <a:cubicBezTo>
                  <a:pt x="7691289" y="3058479"/>
                  <a:pt x="7686356" y="3059426"/>
                  <a:pt x="7681538" y="3059426"/>
                </a:cubicBezTo>
                <a:cubicBezTo>
                  <a:pt x="7679243" y="3059426"/>
                  <a:pt x="7676949" y="3059053"/>
                  <a:pt x="7674655" y="3058307"/>
                </a:cubicBezTo>
                <a:cubicBezTo>
                  <a:pt x="7672360" y="3057561"/>
                  <a:pt x="7670237" y="3056328"/>
                  <a:pt x="7668288" y="3054607"/>
                </a:cubicBezTo>
                <a:cubicBezTo>
                  <a:pt x="7666337" y="3052886"/>
                  <a:pt x="7664559" y="3050621"/>
                  <a:pt x="7662953" y="3047810"/>
                </a:cubicBezTo>
                <a:cubicBezTo>
                  <a:pt x="7661347" y="3044999"/>
                  <a:pt x="7660028" y="3041529"/>
                  <a:pt x="7658995" y="3037399"/>
                </a:cubicBezTo>
                <a:lnTo>
                  <a:pt x="7619416" y="3042734"/>
                </a:lnTo>
                <a:cubicBezTo>
                  <a:pt x="7620104" y="3050649"/>
                  <a:pt x="7622054" y="3057791"/>
                  <a:pt x="7625267" y="3064158"/>
                </a:cubicBezTo>
                <a:cubicBezTo>
                  <a:pt x="7628479" y="3070525"/>
                  <a:pt x="7632723" y="3075946"/>
                  <a:pt x="7638001" y="3080420"/>
                </a:cubicBezTo>
                <a:cubicBezTo>
                  <a:pt x="7643278" y="3084894"/>
                  <a:pt x="7649415" y="3088335"/>
                  <a:pt x="7656414" y="3090745"/>
                </a:cubicBezTo>
                <a:cubicBezTo>
                  <a:pt x="7663412" y="3093154"/>
                  <a:pt x="7671041" y="3094358"/>
                  <a:pt x="7679301" y="3094358"/>
                </a:cubicBezTo>
                <a:cubicBezTo>
                  <a:pt x="7686987" y="3094358"/>
                  <a:pt x="7694043" y="3093383"/>
                  <a:pt x="7700467" y="3091433"/>
                </a:cubicBezTo>
                <a:cubicBezTo>
                  <a:pt x="7706891" y="3089483"/>
                  <a:pt x="7712742" y="3087332"/>
                  <a:pt x="7718019" y="3084980"/>
                </a:cubicBezTo>
                <a:cubicBezTo>
                  <a:pt x="7723296" y="3082628"/>
                  <a:pt x="7727971" y="3080477"/>
                  <a:pt x="7732044" y="3078527"/>
                </a:cubicBezTo>
                <a:cubicBezTo>
                  <a:pt x="7736117" y="3076577"/>
                  <a:pt x="7739645" y="3075601"/>
                  <a:pt x="7742627" y="3075601"/>
                </a:cubicBezTo>
                <a:cubicBezTo>
                  <a:pt x="7746183" y="3075601"/>
                  <a:pt x="7748994" y="3076060"/>
                  <a:pt x="7751059" y="3076978"/>
                </a:cubicBezTo>
                <a:cubicBezTo>
                  <a:pt x="7753124" y="3077896"/>
                  <a:pt x="7755074" y="3078986"/>
                  <a:pt x="7756910" y="3080248"/>
                </a:cubicBezTo>
                <a:lnTo>
                  <a:pt x="7756910" y="3094530"/>
                </a:lnTo>
                <a:lnTo>
                  <a:pt x="7796833" y="3094530"/>
                </a:lnTo>
                <a:lnTo>
                  <a:pt x="7796833" y="3079043"/>
                </a:lnTo>
                <a:lnTo>
                  <a:pt x="7796833" y="3022944"/>
                </a:lnTo>
                <a:lnTo>
                  <a:pt x="7796833" y="2888031"/>
                </a:lnTo>
                <a:lnTo>
                  <a:pt x="7826049" y="2888031"/>
                </a:lnTo>
                <a:lnTo>
                  <a:pt x="7838305" y="2888031"/>
                </a:lnTo>
                <a:lnTo>
                  <a:pt x="7869242" y="2888031"/>
                </a:lnTo>
                <a:cubicBezTo>
                  <a:pt x="7864883" y="2894800"/>
                  <a:pt x="7861298" y="2901597"/>
                  <a:pt x="7858487" y="2908423"/>
                </a:cubicBezTo>
                <a:cubicBezTo>
                  <a:pt x="7855677" y="2915249"/>
                  <a:pt x="7853469" y="2922247"/>
                  <a:pt x="7851862" y="2929417"/>
                </a:cubicBezTo>
                <a:cubicBezTo>
                  <a:pt x="7850256" y="2936587"/>
                  <a:pt x="7849167" y="2943930"/>
                  <a:pt x="7848592" y="2951444"/>
                </a:cubicBezTo>
                <a:cubicBezTo>
                  <a:pt x="7848019" y="2958958"/>
                  <a:pt x="7847732" y="2966845"/>
                  <a:pt x="7847732" y="2975105"/>
                </a:cubicBezTo>
                <a:cubicBezTo>
                  <a:pt x="7847732" y="2985316"/>
                  <a:pt x="7848621" y="2995555"/>
                  <a:pt x="7850399" y="3005822"/>
                </a:cubicBezTo>
                <a:cubicBezTo>
                  <a:pt x="7852178" y="3016090"/>
                  <a:pt x="7854759" y="3026042"/>
                  <a:pt x="7858143" y="3035678"/>
                </a:cubicBezTo>
                <a:cubicBezTo>
                  <a:pt x="7861528" y="3045315"/>
                  <a:pt x="7865714" y="3054378"/>
                  <a:pt x="7870705" y="3062867"/>
                </a:cubicBezTo>
                <a:cubicBezTo>
                  <a:pt x="7875695" y="3071357"/>
                  <a:pt x="7881460" y="3078928"/>
                  <a:pt x="7887999" y="3085582"/>
                </a:cubicBezTo>
                <a:cubicBezTo>
                  <a:pt x="7892817" y="3090400"/>
                  <a:pt x="7898210" y="3094645"/>
                  <a:pt x="7904175" y="3098316"/>
                </a:cubicBezTo>
                <a:cubicBezTo>
                  <a:pt x="7910141" y="3101988"/>
                  <a:pt x="7916393" y="3103823"/>
                  <a:pt x="7922932" y="3103823"/>
                </a:cubicBezTo>
                <a:cubicBezTo>
                  <a:pt x="7927177" y="3103823"/>
                  <a:pt x="7931020" y="3103020"/>
                  <a:pt x="7934461" y="3101414"/>
                </a:cubicBezTo>
                <a:cubicBezTo>
                  <a:pt x="7937903" y="3099808"/>
                  <a:pt x="7940858" y="3097685"/>
                  <a:pt x="7943324" y="3095047"/>
                </a:cubicBezTo>
                <a:cubicBezTo>
                  <a:pt x="7945791" y="3092408"/>
                  <a:pt x="7947712" y="3089311"/>
                  <a:pt x="7949088" y="3085754"/>
                </a:cubicBezTo>
                <a:cubicBezTo>
                  <a:pt x="7950465" y="3082198"/>
                  <a:pt x="7951153" y="3078527"/>
                  <a:pt x="7951153" y="3074741"/>
                </a:cubicBezTo>
                <a:cubicBezTo>
                  <a:pt x="7951153" y="3071414"/>
                  <a:pt x="7950465" y="3068145"/>
                  <a:pt x="7949088" y="3064932"/>
                </a:cubicBezTo>
                <a:cubicBezTo>
                  <a:pt x="7947712" y="3061720"/>
                  <a:pt x="7945791" y="3058823"/>
                  <a:pt x="7943324" y="3056242"/>
                </a:cubicBezTo>
                <a:cubicBezTo>
                  <a:pt x="7940858" y="3053661"/>
                  <a:pt x="7937903" y="3051567"/>
                  <a:pt x="7934461" y="3049961"/>
                </a:cubicBezTo>
                <a:cubicBezTo>
                  <a:pt x="7931020" y="3048355"/>
                  <a:pt x="7927177" y="3047552"/>
                  <a:pt x="7922932" y="3047552"/>
                </a:cubicBezTo>
                <a:cubicBezTo>
                  <a:pt x="7920982" y="3047552"/>
                  <a:pt x="7919060" y="3047753"/>
                  <a:pt x="7917167" y="3048154"/>
                </a:cubicBezTo>
                <a:cubicBezTo>
                  <a:pt x="7915274" y="3048556"/>
                  <a:pt x="7913525" y="3049043"/>
                  <a:pt x="7911919" y="3049617"/>
                </a:cubicBezTo>
                <a:cubicBezTo>
                  <a:pt x="7908821" y="3045831"/>
                  <a:pt x="7905868" y="3040984"/>
                  <a:pt x="7903056" y="3035076"/>
                </a:cubicBezTo>
                <a:cubicBezTo>
                  <a:pt x="7900246" y="3029168"/>
                  <a:pt x="7897780" y="3022801"/>
                  <a:pt x="7895657" y="3015975"/>
                </a:cubicBezTo>
                <a:cubicBezTo>
                  <a:pt x="7893535" y="3009149"/>
                  <a:pt x="7891843" y="3002180"/>
                  <a:pt x="7890580" y="2995067"/>
                </a:cubicBezTo>
                <a:cubicBezTo>
                  <a:pt x="7889319" y="2987954"/>
                  <a:pt x="7888687" y="2981300"/>
                  <a:pt x="7888687" y="2975105"/>
                </a:cubicBezTo>
                <a:cubicBezTo>
                  <a:pt x="7888687" y="2968107"/>
                  <a:pt x="7889262" y="2960392"/>
                  <a:pt x="7890408" y="2951960"/>
                </a:cubicBezTo>
                <a:cubicBezTo>
                  <a:pt x="7891556" y="2943528"/>
                  <a:pt x="7893392" y="2935268"/>
                  <a:pt x="7895915" y="2927180"/>
                </a:cubicBezTo>
                <a:cubicBezTo>
                  <a:pt x="7898439" y="2919092"/>
                  <a:pt x="7901738" y="2911549"/>
                  <a:pt x="7905810" y="2904551"/>
                </a:cubicBezTo>
                <a:cubicBezTo>
                  <a:pt x="7909883" y="2897554"/>
                  <a:pt x="7914844" y="2892047"/>
                  <a:pt x="7920695" y="2888031"/>
                </a:cubicBezTo>
                <a:lnTo>
                  <a:pt x="7940350" y="2888031"/>
                </a:lnTo>
                <a:lnTo>
                  <a:pt x="7954079" y="2888031"/>
                </a:lnTo>
                <a:lnTo>
                  <a:pt x="8216575" y="2888031"/>
                </a:lnTo>
                <a:lnTo>
                  <a:pt x="8224630" y="2888031"/>
                </a:lnTo>
                <a:lnTo>
                  <a:pt x="8246689" y="2888031"/>
                </a:lnTo>
                <a:cubicBezTo>
                  <a:pt x="8244051" y="2894456"/>
                  <a:pt x="8241900" y="2901311"/>
                  <a:pt x="8240236" y="2908595"/>
                </a:cubicBezTo>
                <a:cubicBezTo>
                  <a:pt x="8238573" y="2915880"/>
                  <a:pt x="8237741" y="2923366"/>
                  <a:pt x="8237741" y="2931052"/>
                </a:cubicBezTo>
                <a:cubicBezTo>
                  <a:pt x="8237741" y="2936215"/>
                  <a:pt x="8238544" y="2941750"/>
                  <a:pt x="8240150" y="2947658"/>
                </a:cubicBezTo>
                <a:cubicBezTo>
                  <a:pt x="8241757" y="2953566"/>
                  <a:pt x="8243764" y="2959618"/>
                  <a:pt x="8246173" y="2965813"/>
                </a:cubicBezTo>
                <a:cubicBezTo>
                  <a:pt x="8248582" y="2972008"/>
                  <a:pt x="8251192" y="2978260"/>
                  <a:pt x="8254003" y="2984570"/>
                </a:cubicBezTo>
                <a:cubicBezTo>
                  <a:pt x="8256814" y="2990879"/>
                  <a:pt x="8259424" y="2996988"/>
                  <a:pt x="8261833" y="3002896"/>
                </a:cubicBezTo>
                <a:cubicBezTo>
                  <a:pt x="8264242" y="3008805"/>
                  <a:pt x="8266249" y="3014455"/>
                  <a:pt x="8267856" y="3019847"/>
                </a:cubicBezTo>
                <a:cubicBezTo>
                  <a:pt x="8269462" y="3025239"/>
                  <a:pt x="8270265" y="3030057"/>
                  <a:pt x="8270265" y="3034302"/>
                </a:cubicBezTo>
                <a:cubicBezTo>
                  <a:pt x="8270265" y="3038776"/>
                  <a:pt x="8269835" y="3042734"/>
                  <a:pt x="8268974" y="3046175"/>
                </a:cubicBezTo>
                <a:cubicBezTo>
                  <a:pt x="8268114" y="3049617"/>
                  <a:pt x="8266680" y="3052686"/>
                  <a:pt x="8264672" y="3055382"/>
                </a:cubicBezTo>
                <a:cubicBezTo>
                  <a:pt x="8262665" y="3058078"/>
                  <a:pt x="8260054" y="3060401"/>
                  <a:pt x="8256842" y="3062351"/>
                </a:cubicBezTo>
                <a:cubicBezTo>
                  <a:pt x="8253630" y="3064301"/>
                  <a:pt x="8249729" y="3065965"/>
                  <a:pt x="8245141" y="3067341"/>
                </a:cubicBezTo>
                <a:lnTo>
                  <a:pt x="8252712" y="3101586"/>
                </a:lnTo>
                <a:cubicBezTo>
                  <a:pt x="8263037" y="3099062"/>
                  <a:pt x="8271900" y="3095649"/>
                  <a:pt x="8279299" y="3091347"/>
                </a:cubicBezTo>
                <a:cubicBezTo>
                  <a:pt x="8286699" y="3087045"/>
                  <a:pt x="8292750" y="3082026"/>
                  <a:pt x="8297454" y="3076290"/>
                </a:cubicBezTo>
                <a:cubicBezTo>
                  <a:pt x="8302158" y="3070554"/>
                  <a:pt x="8305628" y="3064101"/>
                  <a:pt x="8307865" y="3056930"/>
                </a:cubicBezTo>
                <a:cubicBezTo>
                  <a:pt x="8310102" y="3049760"/>
                  <a:pt x="8311220" y="3042045"/>
                  <a:pt x="8311220" y="3033785"/>
                </a:cubicBezTo>
                <a:cubicBezTo>
                  <a:pt x="8311220" y="3028738"/>
                  <a:pt x="8310417" y="3023346"/>
                  <a:pt x="8308811" y="3017610"/>
                </a:cubicBezTo>
                <a:cubicBezTo>
                  <a:pt x="8307205" y="3011874"/>
                  <a:pt x="8305198" y="3005994"/>
                  <a:pt x="8302788" y="2999971"/>
                </a:cubicBezTo>
                <a:cubicBezTo>
                  <a:pt x="8300379" y="2993948"/>
                  <a:pt x="8297769" y="2987782"/>
                  <a:pt x="8294959" y="2981472"/>
                </a:cubicBezTo>
                <a:cubicBezTo>
                  <a:pt x="8292148" y="2975163"/>
                  <a:pt x="8289538" y="2968882"/>
                  <a:pt x="8287129" y="2962629"/>
                </a:cubicBezTo>
                <a:cubicBezTo>
                  <a:pt x="8284720" y="2956377"/>
                  <a:pt x="8282712" y="2950182"/>
                  <a:pt x="8281106" y="2944044"/>
                </a:cubicBezTo>
                <a:cubicBezTo>
                  <a:pt x="8279500" y="2937907"/>
                  <a:pt x="8278697" y="2932027"/>
                  <a:pt x="8278697" y="2926406"/>
                </a:cubicBezTo>
                <a:cubicBezTo>
                  <a:pt x="8278697" y="2924341"/>
                  <a:pt x="8278840" y="2921731"/>
                  <a:pt x="8279127" y="2918576"/>
                </a:cubicBezTo>
                <a:cubicBezTo>
                  <a:pt x="8279414" y="2915421"/>
                  <a:pt x="8279844" y="2912094"/>
                  <a:pt x="8280418" y="2908595"/>
                </a:cubicBezTo>
                <a:cubicBezTo>
                  <a:pt x="8280991" y="2905096"/>
                  <a:pt x="8281794" y="2901569"/>
                  <a:pt x="8282827" y="2898012"/>
                </a:cubicBezTo>
                <a:cubicBezTo>
                  <a:pt x="8283859" y="2894456"/>
                  <a:pt x="8285121" y="2891129"/>
                  <a:pt x="8286613" y="2888031"/>
                </a:cubicBezTo>
                <a:lnTo>
                  <a:pt x="8330875" y="2888031"/>
                </a:lnTo>
                <a:lnTo>
                  <a:pt x="8346669" y="2888031"/>
                </a:lnTo>
                <a:lnTo>
                  <a:pt x="8457012" y="2888031"/>
                </a:lnTo>
                <a:lnTo>
                  <a:pt x="8457012" y="2908337"/>
                </a:lnTo>
                <a:cubicBezTo>
                  <a:pt x="8443589" y="2909714"/>
                  <a:pt x="8431027" y="2912582"/>
                  <a:pt x="8419325" y="2916941"/>
                </a:cubicBezTo>
                <a:cubicBezTo>
                  <a:pt x="8407624" y="2921301"/>
                  <a:pt x="8397184" y="2927066"/>
                  <a:pt x="8388006" y="2934236"/>
                </a:cubicBezTo>
                <a:cubicBezTo>
                  <a:pt x="8378828" y="2941406"/>
                  <a:pt x="8371028" y="2949924"/>
                  <a:pt x="8364603" y="2959790"/>
                </a:cubicBezTo>
                <a:cubicBezTo>
                  <a:pt x="8358179" y="2969656"/>
                  <a:pt x="8353475" y="2980784"/>
                  <a:pt x="8350492" y="2993174"/>
                </a:cubicBezTo>
                <a:cubicBezTo>
                  <a:pt x="8354393" y="2993862"/>
                  <a:pt x="8359269" y="2995067"/>
                  <a:pt x="8365119" y="2996788"/>
                </a:cubicBezTo>
                <a:cubicBezTo>
                  <a:pt x="8370970" y="2998508"/>
                  <a:pt x="8377251" y="3000774"/>
                  <a:pt x="8383962" y="3003585"/>
                </a:cubicBezTo>
                <a:cubicBezTo>
                  <a:pt x="8390674" y="3006396"/>
                  <a:pt x="8397585" y="3009694"/>
                  <a:pt x="8404698" y="3013480"/>
                </a:cubicBezTo>
                <a:cubicBezTo>
                  <a:pt x="8411811" y="3017265"/>
                  <a:pt x="8418666" y="3021453"/>
                  <a:pt x="8425262" y="3026042"/>
                </a:cubicBezTo>
                <a:cubicBezTo>
                  <a:pt x="8431858" y="3030631"/>
                  <a:pt x="8437910" y="3035621"/>
                  <a:pt x="8443416" y="3041013"/>
                </a:cubicBezTo>
                <a:cubicBezTo>
                  <a:pt x="8448924" y="3046405"/>
                  <a:pt x="8453455" y="3052141"/>
                  <a:pt x="8457012" y="3058221"/>
                </a:cubicBezTo>
                <a:lnTo>
                  <a:pt x="8457012" y="3079043"/>
                </a:lnTo>
                <a:lnTo>
                  <a:pt x="8496934" y="3079043"/>
                </a:lnTo>
                <a:lnTo>
                  <a:pt x="8496934" y="2944130"/>
                </a:lnTo>
                <a:cubicBezTo>
                  <a:pt x="8501638" y="2944474"/>
                  <a:pt x="8506514" y="2945392"/>
                  <a:pt x="8511562" y="2946884"/>
                </a:cubicBezTo>
                <a:cubicBezTo>
                  <a:pt x="8516610" y="2948375"/>
                  <a:pt x="8521312" y="2950297"/>
                  <a:pt x="8525672" y="2952648"/>
                </a:cubicBezTo>
                <a:cubicBezTo>
                  <a:pt x="8530032" y="2955000"/>
                  <a:pt x="8533846" y="2957696"/>
                  <a:pt x="8537116" y="2960736"/>
                </a:cubicBezTo>
                <a:cubicBezTo>
                  <a:pt x="8540385" y="2963776"/>
                  <a:pt x="8542651" y="2966960"/>
                  <a:pt x="8543913" y="2970287"/>
                </a:cubicBezTo>
                <a:cubicBezTo>
                  <a:pt x="8541389" y="2970402"/>
                  <a:pt x="8538578" y="2971004"/>
                  <a:pt x="8535481" y="2972094"/>
                </a:cubicBezTo>
                <a:cubicBezTo>
                  <a:pt x="8532384" y="2973184"/>
                  <a:pt x="8529458" y="2974847"/>
                  <a:pt x="8526704" y="2977084"/>
                </a:cubicBezTo>
                <a:cubicBezTo>
                  <a:pt x="8523952" y="2979321"/>
                  <a:pt x="8521656" y="2982189"/>
                  <a:pt x="8519822" y="2985688"/>
                </a:cubicBezTo>
                <a:cubicBezTo>
                  <a:pt x="8517986" y="2989187"/>
                  <a:pt x="8517068" y="2993461"/>
                  <a:pt x="8517068" y="2998508"/>
                </a:cubicBezTo>
                <a:cubicBezTo>
                  <a:pt x="8517068" y="3001950"/>
                  <a:pt x="8517728" y="3005334"/>
                  <a:pt x="8519047" y="3008661"/>
                </a:cubicBezTo>
                <a:cubicBezTo>
                  <a:pt x="8520366" y="3011988"/>
                  <a:pt x="8522259" y="3014971"/>
                  <a:pt x="8524726" y="3017610"/>
                </a:cubicBezTo>
                <a:cubicBezTo>
                  <a:pt x="8527192" y="3020248"/>
                  <a:pt x="8530175" y="3022399"/>
                  <a:pt x="8533674" y="3024063"/>
                </a:cubicBezTo>
                <a:cubicBezTo>
                  <a:pt x="8537173" y="3025726"/>
                  <a:pt x="8541102" y="3026558"/>
                  <a:pt x="8545462" y="3026558"/>
                </a:cubicBezTo>
                <a:cubicBezTo>
                  <a:pt x="8549248" y="3026558"/>
                  <a:pt x="8553435" y="3025697"/>
                  <a:pt x="8558024" y="3023977"/>
                </a:cubicBezTo>
                <a:cubicBezTo>
                  <a:pt x="8562612" y="3022256"/>
                  <a:pt x="8566886" y="3019445"/>
                  <a:pt x="8570844" y="3015545"/>
                </a:cubicBezTo>
                <a:cubicBezTo>
                  <a:pt x="8574802" y="3011644"/>
                  <a:pt x="8578129" y="3006568"/>
                  <a:pt x="8580824" y="3000315"/>
                </a:cubicBezTo>
                <a:cubicBezTo>
                  <a:pt x="8583520" y="2994063"/>
                  <a:pt x="8584868" y="2986463"/>
                  <a:pt x="8584868" y="2977514"/>
                </a:cubicBezTo>
                <a:cubicBezTo>
                  <a:pt x="8584868" y="2967878"/>
                  <a:pt x="8582574" y="2958987"/>
                  <a:pt x="8577986" y="2950842"/>
                </a:cubicBezTo>
                <a:cubicBezTo>
                  <a:pt x="8573396" y="2942696"/>
                  <a:pt x="8567116" y="2935584"/>
                  <a:pt x="8559142" y="2929503"/>
                </a:cubicBezTo>
                <a:cubicBezTo>
                  <a:pt x="8551169" y="2923423"/>
                  <a:pt x="8541848" y="2918548"/>
                  <a:pt x="8531179" y="2914876"/>
                </a:cubicBezTo>
                <a:cubicBezTo>
                  <a:pt x="8520510" y="2911205"/>
                  <a:pt x="8509094" y="2909025"/>
                  <a:pt x="8496934" y="2908337"/>
                </a:cubicBezTo>
                <a:lnTo>
                  <a:pt x="8496934" y="2888031"/>
                </a:lnTo>
                <a:lnTo>
                  <a:pt x="8622726" y="2888031"/>
                </a:lnTo>
                <a:lnTo>
                  <a:pt x="8622726" y="2851894"/>
                </a:lnTo>
                <a:lnTo>
                  <a:pt x="8346669" y="2851894"/>
                </a:lnTo>
                <a:lnTo>
                  <a:pt x="8330875" y="2851894"/>
                </a:lnTo>
                <a:lnTo>
                  <a:pt x="8224630" y="2851894"/>
                </a:lnTo>
                <a:lnTo>
                  <a:pt x="8216575" y="2851894"/>
                </a:lnTo>
                <a:lnTo>
                  <a:pt x="7954079" y="2851894"/>
                </a:lnTo>
                <a:lnTo>
                  <a:pt x="7940350" y="2851894"/>
                </a:lnTo>
                <a:lnTo>
                  <a:pt x="7838305" y="2851894"/>
                </a:lnTo>
                <a:lnTo>
                  <a:pt x="7826049" y="2851894"/>
                </a:lnTo>
                <a:lnTo>
                  <a:pt x="7756910" y="2851894"/>
                </a:lnTo>
                <a:lnTo>
                  <a:pt x="7756910" y="2863768"/>
                </a:lnTo>
                <a:cubicBezTo>
                  <a:pt x="7754501" y="2862047"/>
                  <a:pt x="7751632" y="2860269"/>
                  <a:pt x="7748306" y="2858433"/>
                </a:cubicBezTo>
                <a:cubicBezTo>
                  <a:pt x="7744979" y="2856598"/>
                  <a:pt x="7741049" y="2854906"/>
                  <a:pt x="7736518" y="2853357"/>
                </a:cubicBezTo>
                <a:cubicBezTo>
                  <a:pt x="7731987" y="2851808"/>
                  <a:pt x="7726796" y="2850546"/>
                  <a:pt x="7720945" y="2849571"/>
                </a:cubicBezTo>
                <a:cubicBezTo>
                  <a:pt x="7715094" y="2848596"/>
                  <a:pt x="7708440" y="2848108"/>
                  <a:pt x="7700983" y="2848108"/>
                </a:cubicBezTo>
                <a:close/>
                <a:moveTo>
                  <a:pt x="5824558" y="2848108"/>
                </a:moveTo>
                <a:cubicBezTo>
                  <a:pt x="5817331" y="2848108"/>
                  <a:pt x="5809788" y="2849112"/>
                  <a:pt x="5801929" y="2851120"/>
                </a:cubicBezTo>
                <a:cubicBezTo>
                  <a:pt x="5794072" y="2853127"/>
                  <a:pt x="5786184" y="2856110"/>
                  <a:pt x="5778268" y="2860068"/>
                </a:cubicBezTo>
                <a:cubicBezTo>
                  <a:pt x="5770352" y="2864026"/>
                  <a:pt x="5762610" y="2868930"/>
                  <a:pt x="5755037" y="2874781"/>
                </a:cubicBezTo>
                <a:cubicBezTo>
                  <a:pt x="5747466" y="2880632"/>
                  <a:pt x="5740410" y="2887458"/>
                  <a:pt x="5733871" y="2895259"/>
                </a:cubicBezTo>
                <a:lnTo>
                  <a:pt x="5748670" y="2924857"/>
                </a:lnTo>
                <a:lnTo>
                  <a:pt x="5765879" y="2912123"/>
                </a:lnTo>
                <a:cubicBezTo>
                  <a:pt x="5773680" y="2912582"/>
                  <a:pt x="5779273" y="2914618"/>
                  <a:pt x="5782657" y="2918232"/>
                </a:cubicBezTo>
                <a:cubicBezTo>
                  <a:pt x="5786041" y="2921846"/>
                  <a:pt x="5787733" y="2926980"/>
                  <a:pt x="5787733" y="2933633"/>
                </a:cubicBezTo>
                <a:cubicBezTo>
                  <a:pt x="5787733" y="2939140"/>
                  <a:pt x="5786041" y="2943958"/>
                  <a:pt x="5782657" y="2948088"/>
                </a:cubicBezTo>
                <a:cubicBezTo>
                  <a:pt x="5779273" y="2952218"/>
                  <a:pt x="5774827" y="2955660"/>
                  <a:pt x="5769320" y="2958413"/>
                </a:cubicBezTo>
                <a:lnTo>
                  <a:pt x="5758652" y="2963748"/>
                </a:lnTo>
                <a:lnTo>
                  <a:pt x="5773451" y="2993002"/>
                </a:lnTo>
                <a:lnTo>
                  <a:pt x="5880485" y="2947228"/>
                </a:lnTo>
                <a:lnTo>
                  <a:pt x="5880485" y="3079043"/>
                </a:lnTo>
                <a:lnTo>
                  <a:pt x="5920408" y="3079043"/>
                </a:lnTo>
                <a:lnTo>
                  <a:pt x="5920408" y="2888031"/>
                </a:lnTo>
                <a:lnTo>
                  <a:pt x="5949625" y="2888031"/>
                </a:lnTo>
                <a:lnTo>
                  <a:pt x="5961881" y="2888031"/>
                </a:lnTo>
                <a:lnTo>
                  <a:pt x="5992818" y="2888031"/>
                </a:lnTo>
                <a:cubicBezTo>
                  <a:pt x="5988459" y="2894800"/>
                  <a:pt x="5984873" y="2901597"/>
                  <a:pt x="5982063" y="2908423"/>
                </a:cubicBezTo>
                <a:cubicBezTo>
                  <a:pt x="5979252" y="2915249"/>
                  <a:pt x="5977044" y="2922247"/>
                  <a:pt x="5975438" y="2929417"/>
                </a:cubicBezTo>
                <a:cubicBezTo>
                  <a:pt x="5973832" y="2936587"/>
                  <a:pt x="5972742" y="2943930"/>
                  <a:pt x="5972168" y="2951444"/>
                </a:cubicBezTo>
                <a:cubicBezTo>
                  <a:pt x="5971595" y="2958958"/>
                  <a:pt x="5971308" y="2966845"/>
                  <a:pt x="5971308" y="2975105"/>
                </a:cubicBezTo>
                <a:cubicBezTo>
                  <a:pt x="5971308" y="2985316"/>
                  <a:pt x="5972197" y="2995555"/>
                  <a:pt x="5973975" y="3005822"/>
                </a:cubicBezTo>
                <a:cubicBezTo>
                  <a:pt x="5975752" y="3016090"/>
                  <a:pt x="5978334" y="3026042"/>
                  <a:pt x="5981719" y="3035678"/>
                </a:cubicBezTo>
                <a:cubicBezTo>
                  <a:pt x="5985104" y="3045315"/>
                  <a:pt x="5989290" y="3054378"/>
                  <a:pt x="5994280" y="3062867"/>
                </a:cubicBezTo>
                <a:cubicBezTo>
                  <a:pt x="5999271" y="3071357"/>
                  <a:pt x="6005037" y="3078928"/>
                  <a:pt x="6011575" y="3085582"/>
                </a:cubicBezTo>
                <a:cubicBezTo>
                  <a:pt x="6016393" y="3090400"/>
                  <a:pt x="6021785" y="3094645"/>
                  <a:pt x="6027751" y="3098316"/>
                </a:cubicBezTo>
                <a:cubicBezTo>
                  <a:pt x="6033716" y="3101988"/>
                  <a:pt x="6039969" y="3103823"/>
                  <a:pt x="6046507" y="3103823"/>
                </a:cubicBezTo>
                <a:cubicBezTo>
                  <a:pt x="6050753" y="3103823"/>
                  <a:pt x="6054596" y="3103020"/>
                  <a:pt x="6058038" y="3101414"/>
                </a:cubicBezTo>
                <a:cubicBezTo>
                  <a:pt x="6061479" y="3099808"/>
                  <a:pt x="6064433" y="3097685"/>
                  <a:pt x="6066899" y="3095047"/>
                </a:cubicBezTo>
                <a:cubicBezTo>
                  <a:pt x="6069366" y="3092408"/>
                  <a:pt x="6071287" y="3089311"/>
                  <a:pt x="6072664" y="3085754"/>
                </a:cubicBezTo>
                <a:cubicBezTo>
                  <a:pt x="6074041" y="3082198"/>
                  <a:pt x="6074729" y="3078527"/>
                  <a:pt x="6074729" y="3074741"/>
                </a:cubicBezTo>
                <a:cubicBezTo>
                  <a:pt x="6074729" y="3071414"/>
                  <a:pt x="6074041" y="3068145"/>
                  <a:pt x="6072664" y="3064932"/>
                </a:cubicBezTo>
                <a:cubicBezTo>
                  <a:pt x="6071287" y="3061720"/>
                  <a:pt x="6069366" y="3058823"/>
                  <a:pt x="6066899" y="3056242"/>
                </a:cubicBezTo>
                <a:cubicBezTo>
                  <a:pt x="6064433" y="3053661"/>
                  <a:pt x="6061479" y="3051567"/>
                  <a:pt x="6058038" y="3049961"/>
                </a:cubicBezTo>
                <a:cubicBezTo>
                  <a:pt x="6054596" y="3048355"/>
                  <a:pt x="6050753" y="3047552"/>
                  <a:pt x="6046507" y="3047552"/>
                </a:cubicBezTo>
                <a:cubicBezTo>
                  <a:pt x="6044559" y="3047552"/>
                  <a:pt x="6042636" y="3047753"/>
                  <a:pt x="6040743" y="3048154"/>
                </a:cubicBezTo>
                <a:cubicBezTo>
                  <a:pt x="6038850" y="3048556"/>
                  <a:pt x="6037100" y="3049043"/>
                  <a:pt x="6035495" y="3049617"/>
                </a:cubicBezTo>
                <a:cubicBezTo>
                  <a:pt x="6032397" y="3045831"/>
                  <a:pt x="6029442" y="3040984"/>
                  <a:pt x="6026632" y="3035076"/>
                </a:cubicBezTo>
                <a:cubicBezTo>
                  <a:pt x="6023822" y="3029168"/>
                  <a:pt x="6021355" y="3022801"/>
                  <a:pt x="6019233" y="3015975"/>
                </a:cubicBezTo>
                <a:cubicBezTo>
                  <a:pt x="6017111" y="3009149"/>
                  <a:pt x="6015418" y="3002180"/>
                  <a:pt x="6014156" y="2995067"/>
                </a:cubicBezTo>
                <a:cubicBezTo>
                  <a:pt x="6012895" y="2987954"/>
                  <a:pt x="6012264" y="2981300"/>
                  <a:pt x="6012264" y="2975105"/>
                </a:cubicBezTo>
                <a:cubicBezTo>
                  <a:pt x="6012264" y="2968107"/>
                  <a:pt x="6012837" y="2960392"/>
                  <a:pt x="6013984" y="2951960"/>
                </a:cubicBezTo>
                <a:cubicBezTo>
                  <a:pt x="6015132" y="2943528"/>
                  <a:pt x="6016967" y="2935268"/>
                  <a:pt x="6019491" y="2927180"/>
                </a:cubicBezTo>
                <a:cubicBezTo>
                  <a:pt x="6022015" y="2919092"/>
                  <a:pt x="6025312" y="2911549"/>
                  <a:pt x="6029385" y="2904551"/>
                </a:cubicBezTo>
                <a:cubicBezTo>
                  <a:pt x="6033459" y="2897554"/>
                  <a:pt x="6038420" y="2892047"/>
                  <a:pt x="6044271" y="2888031"/>
                </a:cubicBezTo>
                <a:lnTo>
                  <a:pt x="6063924" y="2888031"/>
                </a:lnTo>
                <a:lnTo>
                  <a:pt x="6077654" y="2888031"/>
                </a:lnTo>
                <a:lnTo>
                  <a:pt x="6101783" y="2888031"/>
                </a:lnTo>
                <a:lnTo>
                  <a:pt x="6101783" y="2919178"/>
                </a:lnTo>
                <a:cubicBezTo>
                  <a:pt x="6099489" y="2919752"/>
                  <a:pt x="6096076" y="2920699"/>
                  <a:pt x="6091544" y="2922018"/>
                </a:cubicBezTo>
                <a:cubicBezTo>
                  <a:pt x="6087013" y="2923337"/>
                  <a:pt x="6081880" y="2925431"/>
                  <a:pt x="6076143" y="2928299"/>
                </a:cubicBezTo>
                <a:lnTo>
                  <a:pt x="6081133" y="2964264"/>
                </a:lnTo>
                <a:cubicBezTo>
                  <a:pt x="6089393" y="2959905"/>
                  <a:pt x="6096878" y="2957094"/>
                  <a:pt x="6103590" y="2955832"/>
                </a:cubicBezTo>
                <a:cubicBezTo>
                  <a:pt x="6110301" y="2954570"/>
                  <a:pt x="6116065" y="2953939"/>
                  <a:pt x="6120884" y="2953939"/>
                </a:cubicBezTo>
                <a:cubicBezTo>
                  <a:pt x="6124212" y="2953939"/>
                  <a:pt x="6127108" y="2954513"/>
                  <a:pt x="6129574" y="2955660"/>
                </a:cubicBezTo>
                <a:cubicBezTo>
                  <a:pt x="6132042" y="2956807"/>
                  <a:pt x="6134078" y="2958356"/>
                  <a:pt x="6135683" y="2960306"/>
                </a:cubicBezTo>
                <a:cubicBezTo>
                  <a:pt x="6137290" y="2962257"/>
                  <a:pt x="6138495" y="2964522"/>
                  <a:pt x="6139297" y="2967103"/>
                </a:cubicBezTo>
                <a:cubicBezTo>
                  <a:pt x="6140100" y="2969685"/>
                  <a:pt x="6140502" y="2972409"/>
                  <a:pt x="6140502" y="2975277"/>
                </a:cubicBezTo>
                <a:cubicBezTo>
                  <a:pt x="6140502" y="2979981"/>
                  <a:pt x="6139441" y="2983967"/>
                  <a:pt x="6137318" y="2987237"/>
                </a:cubicBezTo>
                <a:cubicBezTo>
                  <a:pt x="6135196" y="2990507"/>
                  <a:pt x="6132385" y="2993117"/>
                  <a:pt x="6128886" y="2995067"/>
                </a:cubicBezTo>
                <a:cubicBezTo>
                  <a:pt x="6125387" y="2997017"/>
                  <a:pt x="6121430" y="2998422"/>
                  <a:pt x="6117012" y="2999283"/>
                </a:cubicBezTo>
                <a:cubicBezTo>
                  <a:pt x="6112596" y="3000143"/>
                  <a:pt x="6108093" y="3000573"/>
                  <a:pt x="6103503" y="3000573"/>
                </a:cubicBezTo>
                <a:lnTo>
                  <a:pt x="6083198" y="3000573"/>
                </a:lnTo>
                <a:lnTo>
                  <a:pt x="6083198" y="3036711"/>
                </a:lnTo>
                <a:lnTo>
                  <a:pt x="6101266" y="3036711"/>
                </a:lnTo>
                <a:cubicBezTo>
                  <a:pt x="6115721" y="3036711"/>
                  <a:pt x="6130148" y="3037973"/>
                  <a:pt x="6144546" y="3040497"/>
                </a:cubicBezTo>
                <a:cubicBezTo>
                  <a:pt x="6158943" y="3043020"/>
                  <a:pt x="6172624" y="3046433"/>
                  <a:pt x="6185587" y="3050735"/>
                </a:cubicBezTo>
                <a:cubicBezTo>
                  <a:pt x="6198552" y="3055037"/>
                  <a:pt x="6210568" y="3060028"/>
                  <a:pt x="6221638" y="3065707"/>
                </a:cubicBezTo>
                <a:cubicBezTo>
                  <a:pt x="6232709" y="3071385"/>
                  <a:pt x="6242145" y="3077380"/>
                  <a:pt x="6249946" y="3083689"/>
                </a:cubicBezTo>
                <a:lnTo>
                  <a:pt x="6249946" y="3094530"/>
                </a:lnTo>
                <a:lnTo>
                  <a:pt x="6289869" y="3094530"/>
                </a:lnTo>
                <a:lnTo>
                  <a:pt x="6289869" y="2998508"/>
                </a:lnTo>
                <a:cubicBezTo>
                  <a:pt x="6298359" y="3001262"/>
                  <a:pt x="6304468" y="3004359"/>
                  <a:pt x="6308196" y="3007801"/>
                </a:cubicBezTo>
                <a:cubicBezTo>
                  <a:pt x="6311924" y="3011242"/>
                  <a:pt x="6313788" y="3014512"/>
                  <a:pt x="6313788" y="3017610"/>
                </a:cubicBezTo>
                <a:cubicBezTo>
                  <a:pt x="6313788" y="3021625"/>
                  <a:pt x="6312900" y="3025497"/>
                  <a:pt x="6311121" y="3029225"/>
                </a:cubicBezTo>
                <a:cubicBezTo>
                  <a:pt x="6309343" y="3032954"/>
                  <a:pt x="6306504" y="3036137"/>
                  <a:pt x="6302603" y="3038776"/>
                </a:cubicBezTo>
                <a:lnTo>
                  <a:pt x="6321188" y="3068890"/>
                </a:lnTo>
                <a:cubicBezTo>
                  <a:pt x="6328530" y="3064531"/>
                  <a:pt x="6334410" y="3060171"/>
                  <a:pt x="6338826" y="3055812"/>
                </a:cubicBezTo>
                <a:cubicBezTo>
                  <a:pt x="6343243" y="3051453"/>
                  <a:pt x="6346570" y="3047122"/>
                  <a:pt x="6348807" y="3042820"/>
                </a:cubicBezTo>
                <a:cubicBezTo>
                  <a:pt x="6351044" y="3038518"/>
                  <a:pt x="6352507" y="3034244"/>
                  <a:pt x="6353195" y="3029999"/>
                </a:cubicBezTo>
                <a:cubicBezTo>
                  <a:pt x="6353883" y="3025755"/>
                  <a:pt x="6354228" y="3021625"/>
                  <a:pt x="6354228" y="3017610"/>
                </a:cubicBezTo>
                <a:cubicBezTo>
                  <a:pt x="6354228" y="3011300"/>
                  <a:pt x="6353081" y="3005478"/>
                  <a:pt x="6350786" y="3000143"/>
                </a:cubicBezTo>
                <a:cubicBezTo>
                  <a:pt x="6348492" y="2994809"/>
                  <a:pt x="6344792" y="2989790"/>
                  <a:pt x="6339687" y="2985086"/>
                </a:cubicBezTo>
                <a:cubicBezTo>
                  <a:pt x="6334582" y="2980382"/>
                  <a:pt x="6327957" y="2975966"/>
                  <a:pt x="6319811" y="2971836"/>
                </a:cubicBezTo>
                <a:cubicBezTo>
                  <a:pt x="6311666" y="2967706"/>
                  <a:pt x="6301686" y="2963690"/>
                  <a:pt x="6289869" y="2959790"/>
                </a:cubicBezTo>
                <a:lnTo>
                  <a:pt x="6289869" y="2888031"/>
                </a:lnTo>
                <a:lnTo>
                  <a:pt x="6377459" y="2888031"/>
                </a:lnTo>
                <a:lnTo>
                  <a:pt x="6377459" y="2851894"/>
                </a:lnTo>
                <a:lnTo>
                  <a:pt x="6077654" y="2851894"/>
                </a:lnTo>
                <a:lnTo>
                  <a:pt x="6063924" y="2851894"/>
                </a:lnTo>
                <a:lnTo>
                  <a:pt x="5961881" y="2851894"/>
                </a:lnTo>
                <a:lnTo>
                  <a:pt x="5949625" y="2851894"/>
                </a:lnTo>
                <a:lnTo>
                  <a:pt x="5880485" y="2851894"/>
                </a:lnTo>
                <a:lnTo>
                  <a:pt x="5880485" y="2863768"/>
                </a:lnTo>
                <a:cubicBezTo>
                  <a:pt x="5878076" y="2862047"/>
                  <a:pt x="5875209" y="2860269"/>
                  <a:pt x="5871881" y="2858433"/>
                </a:cubicBezTo>
                <a:cubicBezTo>
                  <a:pt x="5868554" y="2856598"/>
                  <a:pt x="5864625" y="2854906"/>
                  <a:pt x="5860093" y="2853357"/>
                </a:cubicBezTo>
                <a:cubicBezTo>
                  <a:pt x="5855562" y="2851808"/>
                  <a:pt x="5850372" y="2850546"/>
                  <a:pt x="5844520" y="2849571"/>
                </a:cubicBezTo>
                <a:cubicBezTo>
                  <a:pt x="5838669" y="2848596"/>
                  <a:pt x="5832016" y="2848108"/>
                  <a:pt x="5824558" y="2848108"/>
                </a:cubicBezTo>
                <a:close/>
                <a:moveTo>
                  <a:pt x="4730975" y="2848108"/>
                </a:moveTo>
                <a:cubicBezTo>
                  <a:pt x="4722485" y="2848108"/>
                  <a:pt x="4714770" y="2849571"/>
                  <a:pt x="4707830" y="2852496"/>
                </a:cubicBezTo>
                <a:cubicBezTo>
                  <a:pt x="4700889" y="2855422"/>
                  <a:pt x="4694981" y="2859294"/>
                  <a:pt x="4690105" y="2864112"/>
                </a:cubicBezTo>
                <a:cubicBezTo>
                  <a:pt x="4685229" y="2868930"/>
                  <a:pt x="4681472" y="2874466"/>
                  <a:pt x="4678834" y="2880718"/>
                </a:cubicBezTo>
                <a:cubicBezTo>
                  <a:pt x="4676195" y="2886970"/>
                  <a:pt x="4674876" y="2893481"/>
                  <a:pt x="4674876" y="2900249"/>
                </a:cubicBezTo>
                <a:cubicBezTo>
                  <a:pt x="4674876" y="2906674"/>
                  <a:pt x="4675765" y="2912467"/>
                  <a:pt x="4677543" y="2917630"/>
                </a:cubicBezTo>
                <a:cubicBezTo>
                  <a:pt x="4679321" y="2922792"/>
                  <a:pt x="4681759" y="2927209"/>
                  <a:pt x="4684856" y="2930880"/>
                </a:cubicBezTo>
                <a:cubicBezTo>
                  <a:pt x="4687954" y="2934551"/>
                  <a:pt x="4691626" y="2937362"/>
                  <a:pt x="4695871" y="2939312"/>
                </a:cubicBezTo>
                <a:cubicBezTo>
                  <a:pt x="4700114" y="2941262"/>
                  <a:pt x="4704704" y="2942237"/>
                  <a:pt x="4709637" y="2942237"/>
                </a:cubicBezTo>
                <a:cubicBezTo>
                  <a:pt x="4713308" y="2942237"/>
                  <a:pt x="4716835" y="2941664"/>
                  <a:pt x="4720220" y="2940517"/>
                </a:cubicBezTo>
                <a:cubicBezTo>
                  <a:pt x="4723605" y="2939370"/>
                  <a:pt x="4726615" y="2937677"/>
                  <a:pt x="4729253" y="2935440"/>
                </a:cubicBezTo>
                <a:cubicBezTo>
                  <a:pt x="4731893" y="2933203"/>
                  <a:pt x="4733986" y="2930392"/>
                  <a:pt x="4735535" y="2927008"/>
                </a:cubicBezTo>
                <a:cubicBezTo>
                  <a:pt x="4737084" y="2923624"/>
                  <a:pt x="4737859" y="2919637"/>
                  <a:pt x="4737859" y="2915048"/>
                </a:cubicBezTo>
                <a:cubicBezTo>
                  <a:pt x="4737859" y="2911033"/>
                  <a:pt x="4737084" y="2907419"/>
                  <a:pt x="4735535" y="2904207"/>
                </a:cubicBezTo>
                <a:cubicBezTo>
                  <a:pt x="4733986" y="2900995"/>
                  <a:pt x="4732036" y="2898242"/>
                  <a:pt x="4729684" y="2895947"/>
                </a:cubicBezTo>
                <a:cubicBezTo>
                  <a:pt x="4727332" y="2893653"/>
                  <a:pt x="4724751" y="2891846"/>
                  <a:pt x="4721942" y="2890527"/>
                </a:cubicBezTo>
                <a:cubicBezTo>
                  <a:pt x="4719130" y="2889208"/>
                  <a:pt x="4716462" y="2888376"/>
                  <a:pt x="4713938" y="2888031"/>
                </a:cubicBezTo>
                <a:cubicBezTo>
                  <a:pt x="4714628" y="2886999"/>
                  <a:pt x="4715660" y="2886081"/>
                  <a:pt x="4717037" y="2885278"/>
                </a:cubicBezTo>
                <a:cubicBezTo>
                  <a:pt x="4718413" y="2884475"/>
                  <a:pt x="4719961" y="2883815"/>
                  <a:pt x="4721682" y="2883299"/>
                </a:cubicBezTo>
                <a:cubicBezTo>
                  <a:pt x="4723403" y="2882783"/>
                  <a:pt x="4725153" y="2882410"/>
                  <a:pt x="4726933" y="2882181"/>
                </a:cubicBezTo>
                <a:cubicBezTo>
                  <a:pt x="4728709" y="2881951"/>
                  <a:pt x="4730402" y="2881836"/>
                  <a:pt x="4732008" y="2881836"/>
                </a:cubicBezTo>
                <a:cubicBezTo>
                  <a:pt x="4736710" y="2881836"/>
                  <a:pt x="4740783" y="2882697"/>
                  <a:pt x="4744226" y="2884418"/>
                </a:cubicBezTo>
                <a:cubicBezTo>
                  <a:pt x="4747668" y="2886139"/>
                  <a:pt x="4750505" y="2888519"/>
                  <a:pt x="4752743" y="2891559"/>
                </a:cubicBezTo>
                <a:cubicBezTo>
                  <a:pt x="4754980" y="2894599"/>
                  <a:pt x="4756644" y="2898156"/>
                  <a:pt x="4757733" y="2902228"/>
                </a:cubicBezTo>
                <a:cubicBezTo>
                  <a:pt x="4758823" y="2906301"/>
                  <a:pt x="4759368" y="2910632"/>
                  <a:pt x="4759368" y="2915220"/>
                </a:cubicBezTo>
                <a:cubicBezTo>
                  <a:pt x="4759368" y="2922219"/>
                  <a:pt x="4758250" y="2928844"/>
                  <a:pt x="4756013" y="2935096"/>
                </a:cubicBezTo>
                <a:cubicBezTo>
                  <a:pt x="4753776" y="2941349"/>
                  <a:pt x="4750449" y="2946798"/>
                  <a:pt x="4746032" y="2951444"/>
                </a:cubicBezTo>
                <a:cubicBezTo>
                  <a:pt x="4741615" y="2956090"/>
                  <a:pt x="4736080" y="2959761"/>
                  <a:pt x="4729427" y="2962457"/>
                </a:cubicBezTo>
                <a:cubicBezTo>
                  <a:pt x="4722772" y="2965153"/>
                  <a:pt x="4715028" y="2966501"/>
                  <a:pt x="4706195" y="2966501"/>
                </a:cubicBezTo>
                <a:lnTo>
                  <a:pt x="4676597" y="2966501"/>
                </a:lnTo>
                <a:lnTo>
                  <a:pt x="4676597" y="3002122"/>
                </a:lnTo>
                <a:cubicBezTo>
                  <a:pt x="4687725" y="3002122"/>
                  <a:pt x="4697763" y="3002380"/>
                  <a:pt x="4706710" y="3002896"/>
                </a:cubicBezTo>
                <a:cubicBezTo>
                  <a:pt x="4715660" y="3003413"/>
                  <a:pt x="4723288" y="3004187"/>
                  <a:pt x="4729598" y="3005220"/>
                </a:cubicBezTo>
                <a:cubicBezTo>
                  <a:pt x="4739579" y="3006826"/>
                  <a:pt x="4748929" y="3009178"/>
                  <a:pt x="4757648" y="3012275"/>
                </a:cubicBezTo>
                <a:cubicBezTo>
                  <a:pt x="4766366" y="3015372"/>
                  <a:pt x="4774684" y="3019388"/>
                  <a:pt x="4782599" y="3024321"/>
                </a:cubicBezTo>
                <a:cubicBezTo>
                  <a:pt x="4790516" y="3029254"/>
                  <a:pt x="4798058" y="3035162"/>
                  <a:pt x="4805228" y="3042045"/>
                </a:cubicBezTo>
                <a:cubicBezTo>
                  <a:pt x="4812399" y="3048929"/>
                  <a:pt x="4819368" y="3057016"/>
                  <a:pt x="4826137" y="3066309"/>
                </a:cubicBezTo>
                <a:lnTo>
                  <a:pt x="4826137" y="3079043"/>
                </a:lnTo>
                <a:lnTo>
                  <a:pt x="4866060" y="3079043"/>
                </a:lnTo>
                <a:lnTo>
                  <a:pt x="4866060" y="2888031"/>
                </a:lnTo>
                <a:lnTo>
                  <a:pt x="4901876" y="2888031"/>
                </a:lnTo>
                <a:lnTo>
                  <a:pt x="4914243" y="2888031"/>
                </a:lnTo>
                <a:lnTo>
                  <a:pt x="5054513" y="2888031"/>
                </a:lnTo>
                <a:lnTo>
                  <a:pt x="5054513" y="2906444"/>
                </a:lnTo>
                <a:cubicBezTo>
                  <a:pt x="5045335" y="2906674"/>
                  <a:pt x="5035986" y="2907333"/>
                  <a:pt x="5026464" y="2908423"/>
                </a:cubicBezTo>
                <a:cubicBezTo>
                  <a:pt x="5016941" y="2909513"/>
                  <a:pt x="5007621" y="2911320"/>
                  <a:pt x="4998500" y="2913844"/>
                </a:cubicBezTo>
                <a:cubicBezTo>
                  <a:pt x="4989379" y="2916368"/>
                  <a:pt x="4980661" y="2919752"/>
                  <a:pt x="4972343" y="2923997"/>
                </a:cubicBezTo>
                <a:cubicBezTo>
                  <a:pt x="4964026" y="2928241"/>
                  <a:pt x="4956484" y="2933519"/>
                  <a:pt x="4949715" y="2939828"/>
                </a:cubicBezTo>
                <a:cubicBezTo>
                  <a:pt x="4942945" y="2946138"/>
                  <a:pt x="4937153" y="2953681"/>
                  <a:pt x="4932334" y="2962457"/>
                </a:cubicBezTo>
                <a:cubicBezTo>
                  <a:pt x="4927516" y="2971233"/>
                  <a:pt x="4924074" y="2981472"/>
                  <a:pt x="4922010" y="2993174"/>
                </a:cubicBezTo>
                <a:cubicBezTo>
                  <a:pt x="4928779" y="2993748"/>
                  <a:pt x="4936178" y="2994780"/>
                  <a:pt x="4944208" y="2996271"/>
                </a:cubicBezTo>
                <a:cubicBezTo>
                  <a:pt x="4952239" y="2997763"/>
                  <a:pt x="4960442" y="2999713"/>
                  <a:pt x="4968816" y="3002122"/>
                </a:cubicBezTo>
                <a:cubicBezTo>
                  <a:pt x="4977191" y="3004531"/>
                  <a:pt x="4985565" y="3007399"/>
                  <a:pt x="4993940" y="3010726"/>
                </a:cubicBezTo>
                <a:cubicBezTo>
                  <a:pt x="5002315" y="3014053"/>
                  <a:pt x="5010288" y="3017839"/>
                  <a:pt x="5017860" y="3022084"/>
                </a:cubicBezTo>
                <a:cubicBezTo>
                  <a:pt x="5025432" y="3026328"/>
                  <a:pt x="5032372" y="3030975"/>
                  <a:pt x="5038682" y="3036022"/>
                </a:cubicBezTo>
                <a:cubicBezTo>
                  <a:pt x="5044992" y="3041070"/>
                  <a:pt x="5050268" y="3046519"/>
                  <a:pt x="5054513" y="3052370"/>
                </a:cubicBezTo>
                <a:lnTo>
                  <a:pt x="5054513" y="3079043"/>
                </a:lnTo>
                <a:lnTo>
                  <a:pt x="5094437" y="3079043"/>
                </a:lnTo>
                <a:lnTo>
                  <a:pt x="5094437" y="2888031"/>
                </a:lnTo>
                <a:lnTo>
                  <a:pt x="5130477" y="2888031"/>
                </a:lnTo>
                <a:lnTo>
                  <a:pt x="5142618" y="2888031"/>
                </a:lnTo>
                <a:lnTo>
                  <a:pt x="5150438" y="2888031"/>
                </a:lnTo>
                <a:cubicBezTo>
                  <a:pt x="5154796" y="2888031"/>
                  <a:pt x="5158726" y="2888749"/>
                  <a:pt x="5162225" y="2890182"/>
                </a:cubicBezTo>
                <a:cubicBezTo>
                  <a:pt x="5165724" y="2891617"/>
                  <a:pt x="5168679" y="2893624"/>
                  <a:pt x="5171088" y="2896205"/>
                </a:cubicBezTo>
                <a:cubicBezTo>
                  <a:pt x="5173497" y="2898787"/>
                  <a:pt x="5175361" y="2901827"/>
                  <a:pt x="5176680" y="2905326"/>
                </a:cubicBezTo>
                <a:cubicBezTo>
                  <a:pt x="5177999" y="2908825"/>
                  <a:pt x="5178660" y="2912639"/>
                  <a:pt x="5178660" y="2916769"/>
                </a:cubicBezTo>
                <a:lnTo>
                  <a:pt x="5178660" y="3096251"/>
                </a:lnTo>
                <a:lnTo>
                  <a:pt x="5218582" y="3096251"/>
                </a:lnTo>
                <a:lnTo>
                  <a:pt x="5218582" y="2906100"/>
                </a:lnTo>
                <a:cubicBezTo>
                  <a:pt x="5218582" y="2904379"/>
                  <a:pt x="5218725" y="2902486"/>
                  <a:pt x="5219013" y="2900421"/>
                </a:cubicBezTo>
                <a:cubicBezTo>
                  <a:pt x="5219299" y="2898356"/>
                  <a:pt x="5219958" y="2896406"/>
                  <a:pt x="5220991" y="2894571"/>
                </a:cubicBezTo>
                <a:cubicBezTo>
                  <a:pt x="5222024" y="2892735"/>
                  <a:pt x="5223601" y="2891186"/>
                  <a:pt x="5225723" y="2889924"/>
                </a:cubicBezTo>
                <a:cubicBezTo>
                  <a:pt x="5227846" y="2888662"/>
                  <a:pt x="5230744" y="2888031"/>
                  <a:pt x="5234413" y="2888031"/>
                </a:cubicBezTo>
                <a:lnTo>
                  <a:pt x="5266765" y="2888031"/>
                </a:lnTo>
                <a:lnTo>
                  <a:pt x="5266765" y="2851894"/>
                </a:lnTo>
                <a:lnTo>
                  <a:pt x="5226843" y="2851894"/>
                </a:lnTo>
                <a:cubicBezTo>
                  <a:pt x="5218696" y="2851894"/>
                  <a:pt x="5212044" y="2853041"/>
                  <a:pt x="5206880" y="2855336"/>
                </a:cubicBezTo>
                <a:cubicBezTo>
                  <a:pt x="5201719" y="2857630"/>
                  <a:pt x="5197301" y="2860556"/>
                  <a:pt x="5193630" y="2864112"/>
                </a:cubicBezTo>
                <a:cubicBezTo>
                  <a:pt x="5189729" y="2860900"/>
                  <a:pt x="5184883" y="2858061"/>
                  <a:pt x="5179090" y="2855594"/>
                </a:cubicBezTo>
                <a:cubicBezTo>
                  <a:pt x="5173296" y="2853127"/>
                  <a:pt x="5166786" y="2851894"/>
                  <a:pt x="5159558" y="2851894"/>
                </a:cubicBezTo>
                <a:lnTo>
                  <a:pt x="5142618" y="2851894"/>
                </a:lnTo>
                <a:lnTo>
                  <a:pt x="5130477" y="2851894"/>
                </a:lnTo>
                <a:lnTo>
                  <a:pt x="4914243" y="2851894"/>
                </a:lnTo>
                <a:lnTo>
                  <a:pt x="4901876" y="2851894"/>
                </a:lnTo>
                <a:lnTo>
                  <a:pt x="4826137" y="2851894"/>
                </a:lnTo>
                <a:lnTo>
                  <a:pt x="4826137" y="3014856"/>
                </a:lnTo>
                <a:cubicBezTo>
                  <a:pt x="4823382" y="3011988"/>
                  <a:pt x="4819941" y="3008661"/>
                  <a:pt x="4815811" y="3004875"/>
                </a:cubicBezTo>
                <a:cubicBezTo>
                  <a:pt x="4811681" y="3001090"/>
                  <a:pt x="4807063" y="2997390"/>
                  <a:pt x="4801960" y="2993776"/>
                </a:cubicBezTo>
                <a:cubicBezTo>
                  <a:pt x="4796855" y="2990162"/>
                  <a:pt x="4791375" y="2986836"/>
                  <a:pt x="4785525" y="2983795"/>
                </a:cubicBezTo>
                <a:cubicBezTo>
                  <a:pt x="4779673" y="2980755"/>
                  <a:pt x="4773765" y="2978547"/>
                  <a:pt x="4767800" y="2977170"/>
                </a:cubicBezTo>
                <a:cubicBezTo>
                  <a:pt x="4774800" y="2972581"/>
                  <a:pt x="4780420" y="2967505"/>
                  <a:pt x="4784665" y="2961941"/>
                </a:cubicBezTo>
                <a:cubicBezTo>
                  <a:pt x="4788909" y="2956377"/>
                  <a:pt x="4792179" y="2950813"/>
                  <a:pt x="4794474" y="2945249"/>
                </a:cubicBezTo>
                <a:cubicBezTo>
                  <a:pt x="4796768" y="2939685"/>
                  <a:pt x="4798316" y="2934293"/>
                  <a:pt x="4799119" y="2929073"/>
                </a:cubicBezTo>
                <a:cubicBezTo>
                  <a:pt x="4799924" y="2923853"/>
                  <a:pt x="4800324" y="2919236"/>
                  <a:pt x="4800324" y="2915220"/>
                </a:cubicBezTo>
                <a:cubicBezTo>
                  <a:pt x="4800324" y="2905813"/>
                  <a:pt x="4798920" y="2897008"/>
                  <a:pt x="4796108" y="2888806"/>
                </a:cubicBezTo>
                <a:cubicBezTo>
                  <a:pt x="4793297" y="2880603"/>
                  <a:pt x="4788995" y="2873490"/>
                  <a:pt x="4783203" y="2867468"/>
                </a:cubicBezTo>
                <a:cubicBezTo>
                  <a:pt x="4777408" y="2861445"/>
                  <a:pt x="4770180" y="2856712"/>
                  <a:pt x="4761520" y="2853271"/>
                </a:cubicBezTo>
                <a:cubicBezTo>
                  <a:pt x="4752857" y="2849829"/>
                  <a:pt x="4742677" y="2848108"/>
                  <a:pt x="4730975" y="2848108"/>
                </a:cubicBezTo>
                <a:close/>
                <a:moveTo>
                  <a:pt x="3700485" y="2848108"/>
                </a:moveTo>
                <a:cubicBezTo>
                  <a:pt x="3693258" y="2848108"/>
                  <a:pt x="3685715" y="2849112"/>
                  <a:pt x="3677857" y="2851120"/>
                </a:cubicBezTo>
                <a:cubicBezTo>
                  <a:pt x="3669999" y="2853127"/>
                  <a:pt x="3662111" y="2856110"/>
                  <a:pt x="3654195" y="2860068"/>
                </a:cubicBezTo>
                <a:cubicBezTo>
                  <a:pt x="3646279" y="2864026"/>
                  <a:pt x="3638536" y="2868930"/>
                  <a:pt x="3630964" y="2874781"/>
                </a:cubicBezTo>
                <a:cubicBezTo>
                  <a:pt x="3623393" y="2880632"/>
                  <a:pt x="3616337" y="2887458"/>
                  <a:pt x="3609798" y="2895259"/>
                </a:cubicBezTo>
                <a:lnTo>
                  <a:pt x="3624597" y="2924857"/>
                </a:lnTo>
                <a:lnTo>
                  <a:pt x="3641806" y="2912123"/>
                </a:lnTo>
                <a:cubicBezTo>
                  <a:pt x="3649607" y="2912582"/>
                  <a:pt x="3655199" y="2914618"/>
                  <a:pt x="3658583" y="2918232"/>
                </a:cubicBezTo>
                <a:cubicBezTo>
                  <a:pt x="3661967" y="2921846"/>
                  <a:pt x="3663660" y="2926980"/>
                  <a:pt x="3663660" y="2933633"/>
                </a:cubicBezTo>
                <a:cubicBezTo>
                  <a:pt x="3663660" y="2939140"/>
                  <a:pt x="3661967" y="2943958"/>
                  <a:pt x="3658583" y="2948088"/>
                </a:cubicBezTo>
                <a:cubicBezTo>
                  <a:pt x="3655199" y="2952218"/>
                  <a:pt x="3650754" y="2955660"/>
                  <a:pt x="3645247" y="2958413"/>
                </a:cubicBezTo>
                <a:lnTo>
                  <a:pt x="3634578" y="2963748"/>
                </a:lnTo>
                <a:lnTo>
                  <a:pt x="3649377" y="2993002"/>
                </a:lnTo>
                <a:lnTo>
                  <a:pt x="3756412" y="2947228"/>
                </a:lnTo>
                <a:lnTo>
                  <a:pt x="3756412" y="3079043"/>
                </a:lnTo>
                <a:lnTo>
                  <a:pt x="3796336" y="3079043"/>
                </a:lnTo>
                <a:lnTo>
                  <a:pt x="3796336" y="2888031"/>
                </a:lnTo>
                <a:lnTo>
                  <a:pt x="3825552" y="2888031"/>
                </a:lnTo>
                <a:lnTo>
                  <a:pt x="3837808" y="2888031"/>
                </a:lnTo>
                <a:lnTo>
                  <a:pt x="3868746" y="2888031"/>
                </a:lnTo>
                <a:cubicBezTo>
                  <a:pt x="3864386" y="2894800"/>
                  <a:pt x="3860801" y="2901597"/>
                  <a:pt x="3857989" y="2908423"/>
                </a:cubicBezTo>
                <a:cubicBezTo>
                  <a:pt x="3855180" y="2915249"/>
                  <a:pt x="3852971" y="2922247"/>
                  <a:pt x="3851365" y="2929417"/>
                </a:cubicBezTo>
                <a:cubicBezTo>
                  <a:pt x="3849759" y="2936587"/>
                  <a:pt x="3848669" y="2943930"/>
                  <a:pt x="3848095" y="2951444"/>
                </a:cubicBezTo>
                <a:cubicBezTo>
                  <a:pt x="3847522" y="2958958"/>
                  <a:pt x="3847235" y="2966845"/>
                  <a:pt x="3847235" y="2975105"/>
                </a:cubicBezTo>
                <a:cubicBezTo>
                  <a:pt x="3847235" y="2985316"/>
                  <a:pt x="3848124" y="2995555"/>
                  <a:pt x="3849902" y="3005822"/>
                </a:cubicBezTo>
                <a:cubicBezTo>
                  <a:pt x="3851681" y="3016090"/>
                  <a:pt x="3854261" y="3026042"/>
                  <a:pt x="3857646" y="3035678"/>
                </a:cubicBezTo>
                <a:cubicBezTo>
                  <a:pt x="3861031" y="3045315"/>
                  <a:pt x="3865217" y="3054378"/>
                  <a:pt x="3870208" y="3062867"/>
                </a:cubicBezTo>
                <a:cubicBezTo>
                  <a:pt x="3875198" y="3071357"/>
                  <a:pt x="3880963" y="3078928"/>
                  <a:pt x="3887502" y="3085582"/>
                </a:cubicBezTo>
                <a:cubicBezTo>
                  <a:pt x="3892320" y="3090400"/>
                  <a:pt x="3897712" y="3094645"/>
                  <a:pt x="3903678" y="3098316"/>
                </a:cubicBezTo>
                <a:cubicBezTo>
                  <a:pt x="3909644" y="3101988"/>
                  <a:pt x="3915896" y="3103823"/>
                  <a:pt x="3922436" y="3103823"/>
                </a:cubicBezTo>
                <a:cubicBezTo>
                  <a:pt x="3926680" y="3103823"/>
                  <a:pt x="3930523" y="3103020"/>
                  <a:pt x="3933964" y="3101414"/>
                </a:cubicBezTo>
                <a:cubicBezTo>
                  <a:pt x="3937406" y="3099808"/>
                  <a:pt x="3940360" y="3097685"/>
                  <a:pt x="3942826" y="3095047"/>
                </a:cubicBezTo>
                <a:cubicBezTo>
                  <a:pt x="3945293" y="3092408"/>
                  <a:pt x="3947216" y="3089311"/>
                  <a:pt x="3948591" y="3085754"/>
                </a:cubicBezTo>
                <a:cubicBezTo>
                  <a:pt x="3949969" y="3082198"/>
                  <a:pt x="3950656" y="3078527"/>
                  <a:pt x="3950656" y="3074741"/>
                </a:cubicBezTo>
                <a:cubicBezTo>
                  <a:pt x="3950656" y="3071414"/>
                  <a:pt x="3949969" y="3068145"/>
                  <a:pt x="3948591" y="3064932"/>
                </a:cubicBezTo>
                <a:cubicBezTo>
                  <a:pt x="3947216" y="3061720"/>
                  <a:pt x="3945293" y="3058823"/>
                  <a:pt x="3942826" y="3056242"/>
                </a:cubicBezTo>
                <a:cubicBezTo>
                  <a:pt x="3940360" y="3053661"/>
                  <a:pt x="3937406" y="3051567"/>
                  <a:pt x="3933964" y="3049961"/>
                </a:cubicBezTo>
                <a:cubicBezTo>
                  <a:pt x="3930523" y="3048355"/>
                  <a:pt x="3926680" y="3047552"/>
                  <a:pt x="3922436" y="3047552"/>
                </a:cubicBezTo>
                <a:cubicBezTo>
                  <a:pt x="3920485" y="3047552"/>
                  <a:pt x="3918563" y="3047753"/>
                  <a:pt x="3916671" y="3048154"/>
                </a:cubicBezTo>
                <a:cubicBezTo>
                  <a:pt x="3914777" y="3048556"/>
                  <a:pt x="3913028" y="3049043"/>
                  <a:pt x="3911422" y="3049617"/>
                </a:cubicBezTo>
                <a:cubicBezTo>
                  <a:pt x="3908325" y="3045831"/>
                  <a:pt x="3905370" y="3040984"/>
                  <a:pt x="3902559" y="3035076"/>
                </a:cubicBezTo>
                <a:cubicBezTo>
                  <a:pt x="3899749" y="3029168"/>
                  <a:pt x="3897282" y="3022801"/>
                  <a:pt x="3895160" y="3015975"/>
                </a:cubicBezTo>
                <a:cubicBezTo>
                  <a:pt x="3893038" y="3009149"/>
                  <a:pt x="3891346" y="3002180"/>
                  <a:pt x="3890083" y="2995067"/>
                </a:cubicBezTo>
                <a:cubicBezTo>
                  <a:pt x="3888822" y="2987954"/>
                  <a:pt x="3888190" y="2981300"/>
                  <a:pt x="3888190" y="2975105"/>
                </a:cubicBezTo>
                <a:cubicBezTo>
                  <a:pt x="3888190" y="2968107"/>
                  <a:pt x="3888764" y="2960392"/>
                  <a:pt x="3889912" y="2951960"/>
                </a:cubicBezTo>
                <a:cubicBezTo>
                  <a:pt x="3891059" y="2943528"/>
                  <a:pt x="3892894" y="2935268"/>
                  <a:pt x="3895418" y="2927180"/>
                </a:cubicBezTo>
                <a:cubicBezTo>
                  <a:pt x="3897942" y="2919092"/>
                  <a:pt x="3901241" y="2911549"/>
                  <a:pt x="3905313" y="2904551"/>
                </a:cubicBezTo>
                <a:cubicBezTo>
                  <a:pt x="3909385" y="2897554"/>
                  <a:pt x="3914347" y="2892047"/>
                  <a:pt x="3920198" y="2888031"/>
                </a:cubicBezTo>
                <a:lnTo>
                  <a:pt x="3939853" y="2888031"/>
                </a:lnTo>
                <a:lnTo>
                  <a:pt x="3953582" y="2888031"/>
                </a:lnTo>
                <a:lnTo>
                  <a:pt x="3977711" y="2888031"/>
                </a:lnTo>
                <a:lnTo>
                  <a:pt x="3977711" y="2919178"/>
                </a:lnTo>
                <a:cubicBezTo>
                  <a:pt x="3975417" y="2919752"/>
                  <a:pt x="3972003" y="2920699"/>
                  <a:pt x="3967471" y="2922018"/>
                </a:cubicBezTo>
                <a:cubicBezTo>
                  <a:pt x="3962940" y="2923337"/>
                  <a:pt x="3957807" y="2925431"/>
                  <a:pt x="3952071" y="2928299"/>
                </a:cubicBezTo>
                <a:lnTo>
                  <a:pt x="3957061" y="2964264"/>
                </a:lnTo>
                <a:cubicBezTo>
                  <a:pt x="3965321" y="2959905"/>
                  <a:pt x="3972806" y="2957094"/>
                  <a:pt x="3979517" y="2955832"/>
                </a:cubicBezTo>
                <a:cubicBezTo>
                  <a:pt x="3986229" y="2954570"/>
                  <a:pt x="3991994" y="2953939"/>
                  <a:pt x="3996812" y="2953939"/>
                </a:cubicBezTo>
                <a:cubicBezTo>
                  <a:pt x="4000139" y="2953939"/>
                  <a:pt x="4003035" y="2954513"/>
                  <a:pt x="4005503" y="2955660"/>
                </a:cubicBezTo>
                <a:cubicBezTo>
                  <a:pt x="4007969" y="2956807"/>
                  <a:pt x="4010005" y="2958356"/>
                  <a:pt x="4011611" y="2960306"/>
                </a:cubicBezTo>
                <a:cubicBezTo>
                  <a:pt x="4013218" y="2962257"/>
                  <a:pt x="4014422" y="2964522"/>
                  <a:pt x="4015225" y="2967103"/>
                </a:cubicBezTo>
                <a:cubicBezTo>
                  <a:pt x="4016028" y="2969685"/>
                  <a:pt x="4016429" y="2972409"/>
                  <a:pt x="4016429" y="2975277"/>
                </a:cubicBezTo>
                <a:cubicBezTo>
                  <a:pt x="4016429" y="2979981"/>
                  <a:pt x="4015368" y="2983967"/>
                  <a:pt x="4013246" y="2987237"/>
                </a:cubicBezTo>
                <a:cubicBezTo>
                  <a:pt x="4011123" y="2990507"/>
                  <a:pt x="4008313" y="2993117"/>
                  <a:pt x="4004814" y="2995067"/>
                </a:cubicBezTo>
                <a:cubicBezTo>
                  <a:pt x="4001315" y="2997017"/>
                  <a:pt x="3997357" y="2998422"/>
                  <a:pt x="3992940" y="2999283"/>
                </a:cubicBezTo>
                <a:cubicBezTo>
                  <a:pt x="3988524" y="3000143"/>
                  <a:pt x="3984020" y="3000573"/>
                  <a:pt x="3979431" y="3000573"/>
                </a:cubicBezTo>
                <a:lnTo>
                  <a:pt x="3959126" y="3000573"/>
                </a:lnTo>
                <a:lnTo>
                  <a:pt x="3959126" y="3036711"/>
                </a:lnTo>
                <a:lnTo>
                  <a:pt x="3977195" y="3036711"/>
                </a:lnTo>
                <a:cubicBezTo>
                  <a:pt x="3991650" y="3036711"/>
                  <a:pt x="4006076" y="3037973"/>
                  <a:pt x="4020473" y="3040497"/>
                </a:cubicBezTo>
                <a:cubicBezTo>
                  <a:pt x="4034871" y="3043020"/>
                  <a:pt x="4048552" y="3046433"/>
                  <a:pt x="4061515" y="3050735"/>
                </a:cubicBezTo>
                <a:cubicBezTo>
                  <a:pt x="4074479" y="3055037"/>
                  <a:pt x="4086496" y="3060028"/>
                  <a:pt x="4097566" y="3065707"/>
                </a:cubicBezTo>
                <a:cubicBezTo>
                  <a:pt x="4108638" y="3071385"/>
                  <a:pt x="4118073" y="3077380"/>
                  <a:pt x="4125874" y="3083689"/>
                </a:cubicBezTo>
                <a:lnTo>
                  <a:pt x="4125874" y="3094530"/>
                </a:lnTo>
                <a:lnTo>
                  <a:pt x="4165798" y="3094530"/>
                </a:lnTo>
                <a:lnTo>
                  <a:pt x="4165798" y="2998508"/>
                </a:lnTo>
                <a:cubicBezTo>
                  <a:pt x="4174286" y="3001262"/>
                  <a:pt x="4180396" y="3004359"/>
                  <a:pt x="4184124" y="3007801"/>
                </a:cubicBezTo>
                <a:cubicBezTo>
                  <a:pt x="4187852" y="3011242"/>
                  <a:pt x="4189717" y="3014512"/>
                  <a:pt x="4189717" y="3017610"/>
                </a:cubicBezTo>
                <a:cubicBezTo>
                  <a:pt x="4189717" y="3021625"/>
                  <a:pt x="4188828" y="3025497"/>
                  <a:pt x="4187049" y="3029225"/>
                </a:cubicBezTo>
                <a:cubicBezTo>
                  <a:pt x="4185271" y="3032954"/>
                  <a:pt x="4182431" y="3036137"/>
                  <a:pt x="4178531" y="3038776"/>
                </a:cubicBezTo>
                <a:lnTo>
                  <a:pt x="4197114" y="3068890"/>
                </a:lnTo>
                <a:cubicBezTo>
                  <a:pt x="4204457" y="3064531"/>
                  <a:pt x="4210336" y="3060171"/>
                  <a:pt x="4214753" y="3055812"/>
                </a:cubicBezTo>
                <a:cubicBezTo>
                  <a:pt x="4219170" y="3051453"/>
                  <a:pt x="4222496" y="3047122"/>
                  <a:pt x="4224733" y="3042820"/>
                </a:cubicBezTo>
                <a:cubicBezTo>
                  <a:pt x="4226971" y="3038518"/>
                  <a:pt x="4228433" y="3034244"/>
                  <a:pt x="4229121" y="3029999"/>
                </a:cubicBezTo>
                <a:cubicBezTo>
                  <a:pt x="4229810" y="3025755"/>
                  <a:pt x="4230154" y="3021625"/>
                  <a:pt x="4230154" y="3017610"/>
                </a:cubicBezTo>
                <a:cubicBezTo>
                  <a:pt x="4230154" y="3011300"/>
                  <a:pt x="4229007" y="3005478"/>
                  <a:pt x="4226712" y="3000143"/>
                </a:cubicBezTo>
                <a:cubicBezTo>
                  <a:pt x="4224418" y="2994809"/>
                  <a:pt x="4220718" y="2989790"/>
                  <a:pt x="4215613" y="2985086"/>
                </a:cubicBezTo>
                <a:cubicBezTo>
                  <a:pt x="4210507" y="2980382"/>
                  <a:pt x="4203882" y="2975966"/>
                  <a:pt x="4195737" y="2971836"/>
                </a:cubicBezTo>
                <a:cubicBezTo>
                  <a:pt x="4187594" y="2967706"/>
                  <a:pt x="4177613" y="2963690"/>
                  <a:pt x="4165798" y="2959790"/>
                </a:cubicBezTo>
                <a:lnTo>
                  <a:pt x="4165798" y="2888031"/>
                </a:lnTo>
                <a:lnTo>
                  <a:pt x="4253385" y="2888031"/>
                </a:lnTo>
                <a:lnTo>
                  <a:pt x="4253385" y="2851894"/>
                </a:lnTo>
                <a:lnTo>
                  <a:pt x="3953582" y="2851894"/>
                </a:lnTo>
                <a:lnTo>
                  <a:pt x="3939853" y="2851894"/>
                </a:lnTo>
                <a:lnTo>
                  <a:pt x="3837808" y="2851894"/>
                </a:lnTo>
                <a:lnTo>
                  <a:pt x="3825552" y="2851894"/>
                </a:lnTo>
                <a:lnTo>
                  <a:pt x="3756412" y="2851894"/>
                </a:lnTo>
                <a:lnTo>
                  <a:pt x="3756412" y="2863768"/>
                </a:lnTo>
                <a:cubicBezTo>
                  <a:pt x="3754003" y="2862047"/>
                  <a:pt x="3751136" y="2860269"/>
                  <a:pt x="3747809" y="2858433"/>
                </a:cubicBezTo>
                <a:cubicBezTo>
                  <a:pt x="3744482" y="2856598"/>
                  <a:pt x="3740552" y="2854906"/>
                  <a:pt x="3736020" y="2853357"/>
                </a:cubicBezTo>
                <a:cubicBezTo>
                  <a:pt x="3731490" y="2851808"/>
                  <a:pt x="3726299" y="2850546"/>
                  <a:pt x="3720447" y="2849571"/>
                </a:cubicBezTo>
                <a:cubicBezTo>
                  <a:pt x="3714596" y="2848596"/>
                  <a:pt x="3707943" y="2848108"/>
                  <a:pt x="3700485" y="2848108"/>
                </a:cubicBezTo>
                <a:close/>
                <a:moveTo>
                  <a:pt x="6866342" y="2771704"/>
                </a:moveTo>
                <a:cubicBezTo>
                  <a:pt x="6874602" y="2771704"/>
                  <a:pt x="6882717" y="2772048"/>
                  <a:pt x="6890691" y="2772736"/>
                </a:cubicBezTo>
                <a:cubicBezTo>
                  <a:pt x="6898664" y="2773424"/>
                  <a:pt x="6906179" y="2774744"/>
                  <a:pt x="6913234" y="2776694"/>
                </a:cubicBezTo>
                <a:cubicBezTo>
                  <a:pt x="6920290" y="2778644"/>
                  <a:pt x="6926771" y="2781426"/>
                  <a:pt x="6932680" y="2785040"/>
                </a:cubicBezTo>
                <a:cubicBezTo>
                  <a:pt x="6938587" y="2788654"/>
                  <a:pt x="6943693" y="2793444"/>
                  <a:pt x="6947995" y="2799409"/>
                </a:cubicBezTo>
                <a:cubicBezTo>
                  <a:pt x="6952297" y="2805375"/>
                  <a:pt x="6955653" y="2812659"/>
                  <a:pt x="6958062" y="2821263"/>
                </a:cubicBezTo>
                <a:cubicBezTo>
                  <a:pt x="6960471" y="2829868"/>
                  <a:pt x="6961675" y="2840078"/>
                  <a:pt x="6961675" y="2851894"/>
                </a:cubicBezTo>
                <a:lnTo>
                  <a:pt x="6947257" y="2851894"/>
                </a:lnTo>
                <a:lnTo>
                  <a:pt x="6930701" y="2851894"/>
                </a:lnTo>
                <a:lnTo>
                  <a:pt x="6894563" y="2851894"/>
                </a:lnTo>
                <a:lnTo>
                  <a:pt x="6894563" y="2834170"/>
                </a:lnTo>
                <a:cubicBezTo>
                  <a:pt x="6894563" y="2822239"/>
                  <a:pt x="6891294" y="2813491"/>
                  <a:pt x="6884755" y="2807927"/>
                </a:cubicBezTo>
                <a:cubicBezTo>
                  <a:pt x="6878215" y="2802363"/>
                  <a:pt x="6869381" y="2799581"/>
                  <a:pt x="6858254" y="2799581"/>
                </a:cubicBezTo>
                <a:lnTo>
                  <a:pt x="6815233" y="2799581"/>
                </a:lnTo>
                <a:cubicBezTo>
                  <a:pt x="6808808" y="2799581"/>
                  <a:pt x="6804220" y="2799180"/>
                  <a:pt x="6801467" y="2798376"/>
                </a:cubicBezTo>
                <a:cubicBezTo>
                  <a:pt x="6798713" y="2797574"/>
                  <a:pt x="6797337" y="2795336"/>
                  <a:pt x="6797337" y="2791665"/>
                </a:cubicBezTo>
                <a:cubicBezTo>
                  <a:pt x="6797337" y="2787994"/>
                  <a:pt x="6799200" y="2784868"/>
                  <a:pt x="6802929" y="2782287"/>
                </a:cubicBezTo>
                <a:cubicBezTo>
                  <a:pt x="6806657" y="2779705"/>
                  <a:pt x="6811676" y="2777640"/>
                  <a:pt x="6817987" y="2776092"/>
                </a:cubicBezTo>
                <a:cubicBezTo>
                  <a:pt x="6824295" y="2774543"/>
                  <a:pt x="6831638" y="2773424"/>
                  <a:pt x="6840013" y="2772736"/>
                </a:cubicBezTo>
                <a:cubicBezTo>
                  <a:pt x="6848387" y="2772048"/>
                  <a:pt x="6857163" y="2771704"/>
                  <a:pt x="6866342" y="2771704"/>
                </a:cubicBezTo>
                <a:close/>
                <a:moveTo>
                  <a:pt x="5491357" y="2757249"/>
                </a:moveTo>
                <a:cubicBezTo>
                  <a:pt x="5478392" y="2757249"/>
                  <a:pt x="5466318" y="2758711"/>
                  <a:pt x="5455133" y="2761637"/>
                </a:cubicBezTo>
                <a:cubicBezTo>
                  <a:pt x="5443947" y="2764562"/>
                  <a:pt x="5434225" y="2768836"/>
                  <a:pt x="5425964" y="2774457"/>
                </a:cubicBezTo>
                <a:cubicBezTo>
                  <a:pt x="5417705" y="2780078"/>
                  <a:pt x="5411194" y="2787048"/>
                  <a:pt x="5406433" y="2795365"/>
                </a:cubicBezTo>
                <a:cubicBezTo>
                  <a:pt x="5401672" y="2803682"/>
                  <a:pt x="5399292" y="2813176"/>
                  <a:pt x="5399292" y="2823845"/>
                </a:cubicBezTo>
                <a:cubicBezTo>
                  <a:pt x="5399292" y="2830269"/>
                  <a:pt x="5399865" y="2835632"/>
                  <a:pt x="5401012" y="2839934"/>
                </a:cubicBezTo>
                <a:cubicBezTo>
                  <a:pt x="5402160" y="2844236"/>
                  <a:pt x="5403765" y="2848223"/>
                  <a:pt x="5405832" y="2851894"/>
                </a:cubicBezTo>
                <a:lnTo>
                  <a:pt x="5378126" y="2851894"/>
                </a:lnTo>
                <a:lnTo>
                  <a:pt x="5378126" y="2888031"/>
                </a:lnTo>
                <a:lnTo>
                  <a:pt x="5409101" y="2888031"/>
                </a:lnTo>
                <a:lnTo>
                  <a:pt x="5409101" y="3094530"/>
                </a:lnTo>
                <a:lnTo>
                  <a:pt x="5449367" y="3094530"/>
                </a:lnTo>
                <a:lnTo>
                  <a:pt x="5449367" y="2888031"/>
                </a:lnTo>
                <a:lnTo>
                  <a:pt x="5482901" y="2888031"/>
                </a:lnTo>
                <a:lnTo>
                  <a:pt x="5497551" y="2888031"/>
                </a:lnTo>
                <a:lnTo>
                  <a:pt x="5635538" y="2888031"/>
                </a:lnTo>
                <a:lnTo>
                  <a:pt x="5635538" y="2906444"/>
                </a:lnTo>
                <a:cubicBezTo>
                  <a:pt x="5626360" y="2906674"/>
                  <a:pt x="5617010" y="2907333"/>
                  <a:pt x="5607488" y="2908423"/>
                </a:cubicBezTo>
                <a:cubicBezTo>
                  <a:pt x="5597966" y="2909513"/>
                  <a:pt x="5588645" y="2911320"/>
                  <a:pt x="5579525" y="2913844"/>
                </a:cubicBezTo>
                <a:cubicBezTo>
                  <a:pt x="5570404" y="2916368"/>
                  <a:pt x="5561686" y="2919752"/>
                  <a:pt x="5553368" y="2923997"/>
                </a:cubicBezTo>
                <a:cubicBezTo>
                  <a:pt x="5545051" y="2928241"/>
                  <a:pt x="5537508" y="2933519"/>
                  <a:pt x="5530740" y="2939828"/>
                </a:cubicBezTo>
                <a:cubicBezTo>
                  <a:pt x="5523971" y="2946138"/>
                  <a:pt x="5518178" y="2953681"/>
                  <a:pt x="5513360" y="2962457"/>
                </a:cubicBezTo>
                <a:cubicBezTo>
                  <a:pt x="5508541" y="2971233"/>
                  <a:pt x="5505100" y="2981472"/>
                  <a:pt x="5503035" y="2993174"/>
                </a:cubicBezTo>
                <a:cubicBezTo>
                  <a:pt x="5509803" y="2993748"/>
                  <a:pt x="5517202" y="2994780"/>
                  <a:pt x="5525233" y="2996271"/>
                </a:cubicBezTo>
                <a:cubicBezTo>
                  <a:pt x="5533264" y="2997763"/>
                  <a:pt x="5541466" y="2999713"/>
                  <a:pt x="5549840" y="3002122"/>
                </a:cubicBezTo>
                <a:cubicBezTo>
                  <a:pt x="5558215" y="3004531"/>
                  <a:pt x="5566591" y="3007399"/>
                  <a:pt x="5574965" y="3010726"/>
                </a:cubicBezTo>
                <a:cubicBezTo>
                  <a:pt x="5583339" y="3014053"/>
                  <a:pt x="5591313" y="3017839"/>
                  <a:pt x="5598885" y="3022084"/>
                </a:cubicBezTo>
                <a:cubicBezTo>
                  <a:pt x="5606456" y="3026328"/>
                  <a:pt x="5613397" y="3030975"/>
                  <a:pt x="5619707" y="3036022"/>
                </a:cubicBezTo>
                <a:cubicBezTo>
                  <a:pt x="5626016" y="3041070"/>
                  <a:pt x="5631293" y="3046519"/>
                  <a:pt x="5635538" y="3052370"/>
                </a:cubicBezTo>
                <a:lnTo>
                  <a:pt x="5635538" y="3079043"/>
                </a:lnTo>
                <a:lnTo>
                  <a:pt x="5675460" y="3079043"/>
                </a:lnTo>
                <a:lnTo>
                  <a:pt x="5675460" y="2888031"/>
                </a:lnTo>
                <a:lnTo>
                  <a:pt x="5723644" y="2888031"/>
                </a:lnTo>
                <a:lnTo>
                  <a:pt x="5723644" y="2851894"/>
                </a:lnTo>
                <a:lnTo>
                  <a:pt x="5497551" y="2851894"/>
                </a:lnTo>
                <a:lnTo>
                  <a:pt x="5482901" y="2851894"/>
                </a:lnTo>
                <a:lnTo>
                  <a:pt x="5459693" y="2851894"/>
                </a:lnTo>
                <a:cubicBezTo>
                  <a:pt x="5453383" y="2851894"/>
                  <a:pt x="5448565" y="2849485"/>
                  <a:pt x="5445238" y="2844667"/>
                </a:cubicBezTo>
                <a:cubicBezTo>
                  <a:pt x="5441912" y="2839848"/>
                  <a:pt x="5440247" y="2833309"/>
                  <a:pt x="5440247" y="2825049"/>
                </a:cubicBezTo>
                <a:cubicBezTo>
                  <a:pt x="5440247" y="2819543"/>
                  <a:pt x="5441567" y="2814782"/>
                  <a:pt x="5444205" y="2810766"/>
                </a:cubicBezTo>
                <a:cubicBezTo>
                  <a:pt x="5446843" y="2806751"/>
                  <a:pt x="5450486" y="2803453"/>
                  <a:pt x="5455133" y="2800872"/>
                </a:cubicBezTo>
                <a:cubicBezTo>
                  <a:pt x="5459778" y="2798290"/>
                  <a:pt x="5465256" y="2796397"/>
                  <a:pt x="5471566" y="2795193"/>
                </a:cubicBezTo>
                <a:cubicBezTo>
                  <a:pt x="5477876" y="2793988"/>
                  <a:pt x="5484702" y="2793386"/>
                  <a:pt x="5492044" y="2793386"/>
                </a:cubicBezTo>
                <a:cubicBezTo>
                  <a:pt x="5500533" y="2793386"/>
                  <a:pt x="5509166" y="2794160"/>
                  <a:pt x="5517943" y="2795709"/>
                </a:cubicBezTo>
                <a:cubicBezTo>
                  <a:pt x="5526719" y="2797258"/>
                  <a:pt x="5535495" y="2799696"/>
                  <a:pt x="5544271" y="2803023"/>
                </a:cubicBezTo>
                <a:cubicBezTo>
                  <a:pt x="5553048" y="2806350"/>
                  <a:pt x="5561737" y="2810738"/>
                  <a:pt x="5570342" y="2816187"/>
                </a:cubicBezTo>
                <a:cubicBezTo>
                  <a:pt x="5578946" y="2821636"/>
                  <a:pt x="5587379" y="2828204"/>
                  <a:pt x="5595638" y="2835890"/>
                </a:cubicBezTo>
                <a:lnTo>
                  <a:pt x="5620934" y="2808529"/>
                </a:lnTo>
                <a:cubicBezTo>
                  <a:pt x="5609921" y="2798778"/>
                  <a:pt x="5599252" y="2790604"/>
                  <a:pt x="5588927" y="2784008"/>
                </a:cubicBezTo>
                <a:cubicBezTo>
                  <a:pt x="5578602" y="2777411"/>
                  <a:pt x="5568248" y="2772134"/>
                  <a:pt x="5557865" y="2768176"/>
                </a:cubicBezTo>
                <a:cubicBezTo>
                  <a:pt x="5547484" y="2764218"/>
                  <a:pt x="5536843" y="2761407"/>
                  <a:pt x="5525944" y="2759744"/>
                </a:cubicBezTo>
                <a:cubicBezTo>
                  <a:pt x="5515046" y="2758081"/>
                  <a:pt x="5503516" y="2757249"/>
                  <a:pt x="5491357" y="2757249"/>
                </a:cubicBezTo>
                <a:close/>
                <a:moveTo>
                  <a:pt x="6866342" y="2737287"/>
                </a:moveTo>
                <a:cubicBezTo>
                  <a:pt x="6850968" y="2737287"/>
                  <a:pt x="6836658" y="2738578"/>
                  <a:pt x="6823407" y="2741159"/>
                </a:cubicBezTo>
                <a:cubicBezTo>
                  <a:pt x="6810157" y="2743740"/>
                  <a:pt x="6798627" y="2747498"/>
                  <a:pt x="6788819" y="2752430"/>
                </a:cubicBezTo>
                <a:cubicBezTo>
                  <a:pt x="6779010" y="2757364"/>
                  <a:pt x="6771323" y="2763415"/>
                  <a:pt x="6765760" y="2770585"/>
                </a:cubicBezTo>
                <a:cubicBezTo>
                  <a:pt x="6760195" y="2777755"/>
                  <a:pt x="6757414" y="2785872"/>
                  <a:pt x="6757414" y="2794935"/>
                </a:cubicBezTo>
                <a:cubicBezTo>
                  <a:pt x="6757414" y="2801245"/>
                  <a:pt x="6758331" y="2806923"/>
                  <a:pt x="6760167" y="2811971"/>
                </a:cubicBezTo>
                <a:cubicBezTo>
                  <a:pt x="6762002" y="2817019"/>
                  <a:pt x="6765042" y="2821292"/>
                  <a:pt x="6769287" y="2824791"/>
                </a:cubicBezTo>
                <a:cubicBezTo>
                  <a:pt x="6773531" y="2828290"/>
                  <a:pt x="6779153" y="2830986"/>
                  <a:pt x="6786151" y="2832879"/>
                </a:cubicBezTo>
                <a:cubicBezTo>
                  <a:pt x="6793149" y="2834772"/>
                  <a:pt x="6801753" y="2835718"/>
                  <a:pt x="6811964" y="2835718"/>
                </a:cubicBezTo>
                <a:lnTo>
                  <a:pt x="6840357" y="2835718"/>
                </a:lnTo>
                <a:cubicBezTo>
                  <a:pt x="6843799" y="2835718"/>
                  <a:pt x="6846494" y="2836206"/>
                  <a:pt x="6848445" y="2837181"/>
                </a:cubicBezTo>
                <a:cubicBezTo>
                  <a:pt x="6850395" y="2838156"/>
                  <a:pt x="6851829" y="2839447"/>
                  <a:pt x="6852747" y="2841053"/>
                </a:cubicBezTo>
                <a:cubicBezTo>
                  <a:pt x="6853665" y="2842659"/>
                  <a:pt x="6854210" y="2844437"/>
                  <a:pt x="6854382" y="2846387"/>
                </a:cubicBezTo>
                <a:lnTo>
                  <a:pt x="6854633" y="2851894"/>
                </a:lnTo>
                <a:lnTo>
                  <a:pt x="6703463" y="2851894"/>
                </a:lnTo>
                <a:lnTo>
                  <a:pt x="6692575" y="2851894"/>
                </a:lnTo>
                <a:lnTo>
                  <a:pt x="6483025" y="2851894"/>
                </a:lnTo>
                <a:lnTo>
                  <a:pt x="6483025" y="2888031"/>
                </a:lnTo>
                <a:lnTo>
                  <a:pt x="6514000" y="2888031"/>
                </a:lnTo>
                <a:lnTo>
                  <a:pt x="6514000" y="2945507"/>
                </a:lnTo>
                <a:cubicBezTo>
                  <a:pt x="6514000" y="2953767"/>
                  <a:pt x="6514659" y="2961195"/>
                  <a:pt x="6515979" y="2967792"/>
                </a:cubicBezTo>
                <a:cubicBezTo>
                  <a:pt x="6517299" y="2974388"/>
                  <a:pt x="6519708" y="2980440"/>
                  <a:pt x="6523206" y="2985946"/>
                </a:cubicBezTo>
                <a:cubicBezTo>
                  <a:pt x="6526705" y="2991453"/>
                  <a:pt x="6531466" y="2996615"/>
                  <a:pt x="6537489" y="3001434"/>
                </a:cubicBezTo>
                <a:cubicBezTo>
                  <a:pt x="6543512" y="3006252"/>
                  <a:pt x="6551170" y="3011070"/>
                  <a:pt x="6560462" y="3015889"/>
                </a:cubicBezTo>
                <a:cubicBezTo>
                  <a:pt x="6563445" y="3008661"/>
                  <a:pt x="6567547" y="3001950"/>
                  <a:pt x="6572766" y="2995755"/>
                </a:cubicBezTo>
                <a:cubicBezTo>
                  <a:pt x="6577986" y="2989560"/>
                  <a:pt x="6583607" y="2984139"/>
                  <a:pt x="6589630" y="2979493"/>
                </a:cubicBezTo>
                <a:cubicBezTo>
                  <a:pt x="6595653" y="2974847"/>
                  <a:pt x="6601705" y="2971090"/>
                  <a:pt x="6607785" y="2968222"/>
                </a:cubicBezTo>
                <a:cubicBezTo>
                  <a:pt x="6613865" y="2965354"/>
                  <a:pt x="6619257" y="2963633"/>
                  <a:pt x="6623961" y="2963059"/>
                </a:cubicBezTo>
                <a:lnTo>
                  <a:pt x="6623961" y="3079043"/>
                </a:lnTo>
                <a:lnTo>
                  <a:pt x="6663884" y="3079043"/>
                </a:lnTo>
                <a:lnTo>
                  <a:pt x="6663884" y="2921243"/>
                </a:lnTo>
                <a:cubicBezTo>
                  <a:pt x="6649888" y="2921243"/>
                  <a:pt x="6637326" y="2922362"/>
                  <a:pt x="6626198" y="2924599"/>
                </a:cubicBezTo>
                <a:cubicBezTo>
                  <a:pt x="6615069" y="2926836"/>
                  <a:pt x="6605088" y="2929819"/>
                  <a:pt x="6596255" y="2933547"/>
                </a:cubicBezTo>
                <a:cubicBezTo>
                  <a:pt x="6587422" y="2937276"/>
                  <a:pt x="6579649" y="2941578"/>
                  <a:pt x="6572938" y="2946453"/>
                </a:cubicBezTo>
                <a:cubicBezTo>
                  <a:pt x="6566227" y="2951329"/>
                  <a:pt x="6560290" y="2956406"/>
                  <a:pt x="6555128" y="2961683"/>
                </a:cubicBezTo>
                <a:cubicBezTo>
                  <a:pt x="6554668" y="2959733"/>
                  <a:pt x="6554353" y="2957180"/>
                  <a:pt x="6554181" y="2954025"/>
                </a:cubicBezTo>
                <a:cubicBezTo>
                  <a:pt x="6554009" y="2950870"/>
                  <a:pt x="6553923" y="2947687"/>
                  <a:pt x="6553923" y="2944474"/>
                </a:cubicBezTo>
                <a:lnTo>
                  <a:pt x="6553923" y="2888031"/>
                </a:lnTo>
                <a:lnTo>
                  <a:pt x="6692575" y="2888031"/>
                </a:lnTo>
                <a:lnTo>
                  <a:pt x="6703463" y="2888031"/>
                </a:lnTo>
                <a:lnTo>
                  <a:pt x="6859151" y="2888031"/>
                </a:lnTo>
                <a:lnTo>
                  <a:pt x="6859151" y="2912467"/>
                </a:lnTo>
                <a:cubicBezTo>
                  <a:pt x="6857889" y="2912238"/>
                  <a:pt x="6855738" y="2911865"/>
                  <a:pt x="6852698" y="2911349"/>
                </a:cubicBezTo>
                <a:cubicBezTo>
                  <a:pt x="6849657" y="2910832"/>
                  <a:pt x="6846589" y="2910574"/>
                  <a:pt x="6843491" y="2910574"/>
                </a:cubicBezTo>
                <a:cubicBezTo>
                  <a:pt x="6837641" y="2910574"/>
                  <a:pt x="6831761" y="2911263"/>
                  <a:pt x="6825853" y="2912639"/>
                </a:cubicBezTo>
                <a:cubicBezTo>
                  <a:pt x="6819945" y="2914016"/>
                  <a:pt x="6814754" y="2916540"/>
                  <a:pt x="6810279" y="2920211"/>
                </a:cubicBezTo>
                <a:cubicBezTo>
                  <a:pt x="6805805" y="2916196"/>
                  <a:pt x="6800213" y="2913012"/>
                  <a:pt x="6793501" y="2910660"/>
                </a:cubicBezTo>
                <a:cubicBezTo>
                  <a:pt x="6786790" y="2908309"/>
                  <a:pt x="6779420" y="2907133"/>
                  <a:pt x="6771389" y="2907133"/>
                </a:cubicBezTo>
                <a:cubicBezTo>
                  <a:pt x="6763932" y="2907133"/>
                  <a:pt x="6756533" y="2908223"/>
                  <a:pt x="6749190" y="2910402"/>
                </a:cubicBezTo>
                <a:cubicBezTo>
                  <a:pt x="6741848" y="2912582"/>
                  <a:pt x="6735281" y="2916052"/>
                  <a:pt x="6729487" y="2920813"/>
                </a:cubicBezTo>
                <a:cubicBezTo>
                  <a:pt x="6723693" y="2925574"/>
                  <a:pt x="6719019" y="2931683"/>
                  <a:pt x="6715462" y="2939140"/>
                </a:cubicBezTo>
                <a:cubicBezTo>
                  <a:pt x="6711905" y="2946597"/>
                  <a:pt x="6710127" y="2955603"/>
                  <a:pt x="6710127" y="2966157"/>
                </a:cubicBezTo>
                <a:cubicBezTo>
                  <a:pt x="6710127" y="2974073"/>
                  <a:pt x="6711131" y="2981329"/>
                  <a:pt x="6713139" y="2987925"/>
                </a:cubicBezTo>
                <a:cubicBezTo>
                  <a:pt x="6715147" y="2994522"/>
                  <a:pt x="6718100" y="3000201"/>
                  <a:pt x="6722001" y="3004961"/>
                </a:cubicBezTo>
                <a:cubicBezTo>
                  <a:pt x="6725902" y="3009723"/>
                  <a:pt x="6730748" y="3013422"/>
                  <a:pt x="6736542" y="3016061"/>
                </a:cubicBezTo>
                <a:cubicBezTo>
                  <a:pt x="6742336" y="3018700"/>
                  <a:pt x="6749018" y="3020019"/>
                  <a:pt x="6756590" y="3020019"/>
                </a:cubicBezTo>
                <a:cubicBezTo>
                  <a:pt x="6760835" y="3020019"/>
                  <a:pt x="6764707" y="3019302"/>
                  <a:pt x="6768205" y="3017868"/>
                </a:cubicBezTo>
                <a:cubicBezTo>
                  <a:pt x="6771704" y="3016434"/>
                  <a:pt x="6774715" y="3014484"/>
                  <a:pt x="6777240" y="3012017"/>
                </a:cubicBezTo>
                <a:cubicBezTo>
                  <a:pt x="6779764" y="3009550"/>
                  <a:pt x="6781743" y="3006596"/>
                  <a:pt x="6783176" y="3003155"/>
                </a:cubicBezTo>
                <a:cubicBezTo>
                  <a:pt x="6784610" y="2999713"/>
                  <a:pt x="6785327" y="2995985"/>
                  <a:pt x="6785327" y="2991969"/>
                </a:cubicBezTo>
                <a:cubicBezTo>
                  <a:pt x="6785327" y="2988413"/>
                  <a:pt x="6784610" y="2985000"/>
                  <a:pt x="6783176" y="2981730"/>
                </a:cubicBezTo>
                <a:cubicBezTo>
                  <a:pt x="6781743" y="2978461"/>
                  <a:pt x="6779792" y="2975564"/>
                  <a:pt x="6777326" y="2973040"/>
                </a:cubicBezTo>
                <a:cubicBezTo>
                  <a:pt x="6774860" y="2970516"/>
                  <a:pt x="6771962" y="2968538"/>
                  <a:pt x="6768635" y="2967103"/>
                </a:cubicBezTo>
                <a:cubicBezTo>
                  <a:pt x="6765309" y="2965669"/>
                  <a:pt x="6761809" y="2964952"/>
                  <a:pt x="6758138" y="2964952"/>
                </a:cubicBezTo>
                <a:cubicBezTo>
                  <a:pt x="6756877" y="2964952"/>
                  <a:pt x="6755700" y="2964981"/>
                  <a:pt x="6754611" y="2965038"/>
                </a:cubicBezTo>
                <a:cubicBezTo>
                  <a:pt x="6753521" y="2965096"/>
                  <a:pt x="6752689" y="2965182"/>
                  <a:pt x="6752116" y="2965296"/>
                </a:cubicBezTo>
                <a:cubicBezTo>
                  <a:pt x="6751427" y="2963346"/>
                  <a:pt x="6751083" y="2961281"/>
                  <a:pt x="6751083" y="2959101"/>
                </a:cubicBezTo>
                <a:cubicBezTo>
                  <a:pt x="6751083" y="2955430"/>
                  <a:pt x="6751742" y="2952505"/>
                  <a:pt x="6753062" y="2950325"/>
                </a:cubicBezTo>
                <a:cubicBezTo>
                  <a:pt x="6754382" y="2948146"/>
                  <a:pt x="6756044" y="2946511"/>
                  <a:pt x="6758052" y="2945421"/>
                </a:cubicBezTo>
                <a:cubicBezTo>
                  <a:pt x="6760060" y="2944331"/>
                  <a:pt x="6762153" y="2943614"/>
                  <a:pt x="6764333" y="2943270"/>
                </a:cubicBezTo>
                <a:cubicBezTo>
                  <a:pt x="6766514" y="2942926"/>
                  <a:pt x="6768463" y="2942754"/>
                  <a:pt x="6770184" y="2942754"/>
                </a:cubicBezTo>
                <a:cubicBezTo>
                  <a:pt x="6773397" y="2942754"/>
                  <a:pt x="6776264" y="2943500"/>
                  <a:pt x="6778788" y="2944991"/>
                </a:cubicBezTo>
                <a:cubicBezTo>
                  <a:pt x="6781313" y="2946482"/>
                  <a:pt x="6783435" y="2948547"/>
                  <a:pt x="6785155" y="2951186"/>
                </a:cubicBezTo>
                <a:cubicBezTo>
                  <a:pt x="6786876" y="2953824"/>
                  <a:pt x="6788167" y="2956922"/>
                  <a:pt x="6789027" y="2960478"/>
                </a:cubicBezTo>
                <a:cubicBezTo>
                  <a:pt x="6789888" y="2964035"/>
                  <a:pt x="6790318" y="2967820"/>
                  <a:pt x="6790318" y="2971836"/>
                </a:cubicBezTo>
                <a:lnTo>
                  <a:pt x="6827660" y="2971836"/>
                </a:lnTo>
                <a:cubicBezTo>
                  <a:pt x="6827660" y="2968050"/>
                  <a:pt x="6827889" y="2964580"/>
                  <a:pt x="6828348" y="2961425"/>
                </a:cubicBezTo>
                <a:cubicBezTo>
                  <a:pt x="6828807" y="2958270"/>
                  <a:pt x="6829668" y="2955574"/>
                  <a:pt x="6830929" y="2953337"/>
                </a:cubicBezTo>
                <a:cubicBezTo>
                  <a:pt x="6832191" y="2951100"/>
                  <a:pt x="6833884" y="2949350"/>
                  <a:pt x="6836006" y="2948088"/>
                </a:cubicBezTo>
                <a:cubicBezTo>
                  <a:pt x="6838128" y="2946826"/>
                  <a:pt x="6840853" y="2946195"/>
                  <a:pt x="6844180" y="2946195"/>
                </a:cubicBezTo>
                <a:cubicBezTo>
                  <a:pt x="6849227" y="2946195"/>
                  <a:pt x="6852985" y="2948146"/>
                  <a:pt x="6855451" y="2952046"/>
                </a:cubicBezTo>
                <a:cubicBezTo>
                  <a:pt x="6857917" y="2955947"/>
                  <a:pt x="6859151" y="2961453"/>
                  <a:pt x="6859151" y="2968566"/>
                </a:cubicBezTo>
                <a:lnTo>
                  <a:pt x="6859151" y="3079043"/>
                </a:lnTo>
                <a:lnTo>
                  <a:pt x="6899074" y="3079043"/>
                </a:lnTo>
                <a:lnTo>
                  <a:pt x="6899074" y="2888031"/>
                </a:lnTo>
                <a:lnTo>
                  <a:pt x="6930701" y="2888031"/>
                </a:lnTo>
                <a:lnTo>
                  <a:pt x="6947257" y="2888031"/>
                </a:lnTo>
                <a:lnTo>
                  <a:pt x="6961675" y="2888031"/>
                </a:lnTo>
                <a:lnTo>
                  <a:pt x="6961675" y="3094530"/>
                </a:lnTo>
                <a:lnTo>
                  <a:pt x="7001599" y="3094530"/>
                </a:lnTo>
                <a:lnTo>
                  <a:pt x="7001599" y="2888031"/>
                </a:lnTo>
                <a:lnTo>
                  <a:pt x="7035475" y="2888031"/>
                </a:lnTo>
                <a:lnTo>
                  <a:pt x="7049782" y="2888031"/>
                </a:lnTo>
                <a:lnTo>
                  <a:pt x="7202051" y="2888031"/>
                </a:lnTo>
                <a:lnTo>
                  <a:pt x="7202051" y="2912467"/>
                </a:lnTo>
                <a:cubicBezTo>
                  <a:pt x="7200789" y="2912238"/>
                  <a:pt x="7198638" y="2911865"/>
                  <a:pt x="7195598" y="2911349"/>
                </a:cubicBezTo>
                <a:cubicBezTo>
                  <a:pt x="7192557" y="2910832"/>
                  <a:pt x="7189489" y="2910574"/>
                  <a:pt x="7186391" y="2910574"/>
                </a:cubicBezTo>
                <a:cubicBezTo>
                  <a:pt x="7180541" y="2910574"/>
                  <a:pt x="7174661" y="2911263"/>
                  <a:pt x="7168753" y="2912639"/>
                </a:cubicBezTo>
                <a:cubicBezTo>
                  <a:pt x="7162845" y="2914016"/>
                  <a:pt x="7157654" y="2916540"/>
                  <a:pt x="7153179" y="2920211"/>
                </a:cubicBezTo>
                <a:cubicBezTo>
                  <a:pt x="7148705" y="2916196"/>
                  <a:pt x="7143113" y="2913012"/>
                  <a:pt x="7136401" y="2910660"/>
                </a:cubicBezTo>
                <a:cubicBezTo>
                  <a:pt x="7129690" y="2908309"/>
                  <a:pt x="7122320" y="2907133"/>
                  <a:pt x="7114289" y="2907133"/>
                </a:cubicBezTo>
                <a:cubicBezTo>
                  <a:pt x="7106832" y="2907133"/>
                  <a:pt x="7099433" y="2908223"/>
                  <a:pt x="7092090" y="2910402"/>
                </a:cubicBezTo>
                <a:cubicBezTo>
                  <a:pt x="7084748" y="2912582"/>
                  <a:pt x="7078181" y="2916052"/>
                  <a:pt x="7072387" y="2920813"/>
                </a:cubicBezTo>
                <a:cubicBezTo>
                  <a:pt x="7066593" y="2925574"/>
                  <a:pt x="7061919" y="2931683"/>
                  <a:pt x="7058362" y="2939140"/>
                </a:cubicBezTo>
                <a:cubicBezTo>
                  <a:pt x="7054805" y="2946597"/>
                  <a:pt x="7053027" y="2955603"/>
                  <a:pt x="7053027" y="2966157"/>
                </a:cubicBezTo>
                <a:cubicBezTo>
                  <a:pt x="7053027" y="2974073"/>
                  <a:pt x="7054031" y="2981329"/>
                  <a:pt x="7056039" y="2987925"/>
                </a:cubicBezTo>
                <a:cubicBezTo>
                  <a:pt x="7058047" y="2994522"/>
                  <a:pt x="7061000" y="3000201"/>
                  <a:pt x="7064901" y="3004961"/>
                </a:cubicBezTo>
                <a:cubicBezTo>
                  <a:pt x="7068802" y="3009723"/>
                  <a:pt x="7073648" y="3013422"/>
                  <a:pt x="7079442" y="3016061"/>
                </a:cubicBezTo>
                <a:cubicBezTo>
                  <a:pt x="7085236" y="3018700"/>
                  <a:pt x="7091918" y="3020019"/>
                  <a:pt x="7099490" y="3020019"/>
                </a:cubicBezTo>
                <a:cubicBezTo>
                  <a:pt x="7103735" y="3020019"/>
                  <a:pt x="7107607" y="3019302"/>
                  <a:pt x="7111105" y="3017868"/>
                </a:cubicBezTo>
                <a:cubicBezTo>
                  <a:pt x="7114604" y="3016434"/>
                  <a:pt x="7117615" y="3014484"/>
                  <a:pt x="7120140" y="3012017"/>
                </a:cubicBezTo>
                <a:cubicBezTo>
                  <a:pt x="7122664" y="3009550"/>
                  <a:pt x="7124643" y="3006596"/>
                  <a:pt x="7126076" y="3003155"/>
                </a:cubicBezTo>
                <a:cubicBezTo>
                  <a:pt x="7127510" y="2999713"/>
                  <a:pt x="7128227" y="2995985"/>
                  <a:pt x="7128227" y="2991969"/>
                </a:cubicBezTo>
                <a:cubicBezTo>
                  <a:pt x="7128227" y="2988413"/>
                  <a:pt x="7127510" y="2985000"/>
                  <a:pt x="7126076" y="2981730"/>
                </a:cubicBezTo>
                <a:cubicBezTo>
                  <a:pt x="7124643" y="2978461"/>
                  <a:pt x="7122692" y="2975564"/>
                  <a:pt x="7120226" y="2973040"/>
                </a:cubicBezTo>
                <a:cubicBezTo>
                  <a:pt x="7117760" y="2970516"/>
                  <a:pt x="7114862" y="2968538"/>
                  <a:pt x="7111535" y="2967103"/>
                </a:cubicBezTo>
                <a:cubicBezTo>
                  <a:pt x="7108209" y="2965669"/>
                  <a:pt x="7104709" y="2964952"/>
                  <a:pt x="7101038" y="2964952"/>
                </a:cubicBezTo>
                <a:cubicBezTo>
                  <a:pt x="7099777" y="2964952"/>
                  <a:pt x="7098600" y="2964981"/>
                  <a:pt x="7097511" y="2965038"/>
                </a:cubicBezTo>
                <a:cubicBezTo>
                  <a:pt x="7096421" y="2965096"/>
                  <a:pt x="7095589" y="2965182"/>
                  <a:pt x="7095016" y="2965296"/>
                </a:cubicBezTo>
                <a:cubicBezTo>
                  <a:pt x="7094327" y="2963346"/>
                  <a:pt x="7093983" y="2961281"/>
                  <a:pt x="7093983" y="2959101"/>
                </a:cubicBezTo>
                <a:cubicBezTo>
                  <a:pt x="7093983" y="2955430"/>
                  <a:pt x="7094642" y="2952505"/>
                  <a:pt x="7095962" y="2950325"/>
                </a:cubicBezTo>
                <a:cubicBezTo>
                  <a:pt x="7097282" y="2948146"/>
                  <a:pt x="7098944" y="2946511"/>
                  <a:pt x="7100952" y="2945421"/>
                </a:cubicBezTo>
                <a:cubicBezTo>
                  <a:pt x="7102960" y="2944331"/>
                  <a:pt x="7105053" y="2943614"/>
                  <a:pt x="7107233" y="2943270"/>
                </a:cubicBezTo>
                <a:cubicBezTo>
                  <a:pt x="7109414" y="2942926"/>
                  <a:pt x="7111363" y="2942754"/>
                  <a:pt x="7113084" y="2942754"/>
                </a:cubicBezTo>
                <a:cubicBezTo>
                  <a:pt x="7116297" y="2942754"/>
                  <a:pt x="7119164" y="2943500"/>
                  <a:pt x="7121688" y="2944991"/>
                </a:cubicBezTo>
                <a:cubicBezTo>
                  <a:pt x="7124213" y="2946482"/>
                  <a:pt x="7126335" y="2948547"/>
                  <a:pt x="7128055" y="2951186"/>
                </a:cubicBezTo>
                <a:cubicBezTo>
                  <a:pt x="7129776" y="2953824"/>
                  <a:pt x="7131067" y="2956922"/>
                  <a:pt x="7131927" y="2960478"/>
                </a:cubicBezTo>
                <a:cubicBezTo>
                  <a:pt x="7132788" y="2964035"/>
                  <a:pt x="7133218" y="2967820"/>
                  <a:pt x="7133218" y="2971836"/>
                </a:cubicBezTo>
                <a:lnTo>
                  <a:pt x="7170560" y="2971836"/>
                </a:lnTo>
                <a:cubicBezTo>
                  <a:pt x="7170560" y="2968050"/>
                  <a:pt x="7170789" y="2964580"/>
                  <a:pt x="7171248" y="2961425"/>
                </a:cubicBezTo>
                <a:cubicBezTo>
                  <a:pt x="7171707" y="2958270"/>
                  <a:pt x="7172568" y="2955574"/>
                  <a:pt x="7173829" y="2953337"/>
                </a:cubicBezTo>
                <a:cubicBezTo>
                  <a:pt x="7175091" y="2951100"/>
                  <a:pt x="7176784" y="2949350"/>
                  <a:pt x="7178906" y="2948088"/>
                </a:cubicBezTo>
                <a:cubicBezTo>
                  <a:pt x="7181028" y="2946826"/>
                  <a:pt x="7183753" y="2946195"/>
                  <a:pt x="7187080" y="2946195"/>
                </a:cubicBezTo>
                <a:cubicBezTo>
                  <a:pt x="7192127" y="2946195"/>
                  <a:pt x="7195885" y="2948146"/>
                  <a:pt x="7198351" y="2952046"/>
                </a:cubicBezTo>
                <a:cubicBezTo>
                  <a:pt x="7200817" y="2955947"/>
                  <a:pt x="7202051" y="2961453"/>
                  <a:pt x="7202051" y="2968566"/>
                </a:cubicBezTo>
                <a:lnTo>
                  <a:pt x="7202051" y="3079043"/>
                </a:lnTo>
                <a:lnTo>
                  <a:pt x="7241974" y="3079043"/>
                </a:lnTo>
                <a:lnTo>
                  <a:pt x="7241974" y="2888031"/>
                </a:lnTo>
                <a:lnTo>
                  <a:pt x="7290157" y="2888031"/>
                </a:lnTo>
                <a:lnTo>
                  <a:pt x="7290157" y="2851894"/>
                </a:lnTo>
                <a:lnTo>
                  <a:pt x="7049782" y="2851894"/>
                </a:lnTo>
                <a:lnTo>
                  <a:pt x="7035475" y="2851894"/>
                </a:lnTo>
                <a:lnTo>
                  <a:pt x="7001771" y="2851894"/>
                </a:lnTo>
                <a:cubicBezTo>
                  <a:pt x="7001771" y="2829409"/>
                  <a:pt x="6998587" y="2810967"/>
                  <a:pt x="6992220" y="2796570"/>
                </a:cubicBezTo>
                <a:cubicBezTo>
                  <a:pt x="6985853" y="2782172"/>
                  <a:pt x="6976790" y="2770585"/>
                  <a:pt x="6965031" y="2761809"/>
                </a:cubicBezTo>
                <a:cubicBezTo>
                  <a:pt x="6953271" y="2753033"/>
                  <a:pt x="6939047" y="2746752"/>
                  <a:pt x="6922355" y="2742966"/>
                </a:cubicBezTo>
                <a:cubicBezTo>
                  <a:pt x="6905663" y="2739180"/>
                  <a:pt x="6886992" y="2737287"/>
                  <a:pt x="6866342" y="2737287"/>
                </a:cubicBezTo>
                <a:close/>
                <a:moveTo>
                  <a:pt x="8817208" y="2650418"/>
                </a:moveTo>
                <a:cubicBezTo>
                  <a:pt x="8813193" y="2650418"/>
                  <a:pt x="8809464" y="2651135"/>
                  <a:pt x="8806023" y="2652569"/>
                </a:cubicBezTo>
                <a:cubicBezTo>
                  <a:pt x="8802581" y="2654003"/>
                  <a:pt x="8799598" y="2656011"/>
                  <a:pt x="8797074" y="2658592"/>
                </a:cubicBezTo>
                <a:cubicBezTo>
                  <a:pt x="8794551" y="2661173"/>
                  <a:pt x="8792543" y="2664185"/>
                  <a:pt x="8791051" y="2667626"/>
                </a:cubicBezTo>
                <a:cubicBezTo>
                  <a:pt x="8789560" y="2671068"/>
                  <a:pt x="8788814" y="2674739"/>
                  <a:pt x="8788814" y="2678640"/>
                </a:cubicBezTo>
                <a:cubicBezTo>
                  <a:pt x="8788814" y="2682425"/>
                  <a:pt x="8789560" y="2686011"/>
                  <a:pt x="8791051" y="2689395"/>
                </a:cubicBezTo>
                <a:cubicBezTo>
                  <a:pt x="8792543" y="2692779"/>
                  <a:pt x="8794551" y="2695762"/>
                  <a:pt x="8797074" y="2698343"/>
                </a:cubicBezTo>
                <a:cubicBezTo>
                  <a:pt x="8799598" y="2700924"/>
                  <a:pt x="8802581" y="2702961"/>
                  <a:pt x="8806023" y="2704452"/>
                </a:cubicBezTo>
                <a:cubicBezTo>
                  <a:pt x="8809464" y="2705943"/>
                  <a:pt x="8813193" y="2706689"/>
                  <a:pt x="8817208" y="2706689"/>
                </a:cubicBezTo>
                <a:cubicBezTo>
                  <a:pt x="8821109" y="2706689"/>
                  <a:pt x="8824751" y="2705943"/>
                  <a:pt x="8828135" y="2704452"/>
                </a:cubicBezTo>
                <a:cubicBezTo>
                  <a:pt x="8831520" y="2702961"/>
                  <a:pt x="8834502" y="2700953"/>
                  <a:pt x="8837083" y="2698429"/>
                </a:cubicBezTo>
                <a:cubicBezTo>
                  <a:pt x="8839665" y="2695905"/>
                  <a:pt x="8841701" y="2692951"/>
                  <a:pt x="8843192" y="2689567"/>
                </a:cubicBezTo>
                <a:cubicBezTo>
                  <a:pt x="8844684" y="2686183"/>
                  <a:pt x="8845429" y="2682540"/>
                  <a:pt x="8845429" y="2678640"/>
                </a:cubicBezTo>
                <a:cubicBezTo>
                  <a:pt x="8845429" y="2674739"/>
                  <a:pt x="8844713" y="2671068"/>
                  <a:pt x="8843278" y="2667626"/>
                </a:cubicBezTo>
                <a:cubicBezTo>
                  <a:pt x="8841845" y="2664185"/>
                  <a:pt x="8839837" y="2661173"/>
                  <a:pt x="8837255" y="2658592"/>
                </a:cubicBezTo>
                <a:cubicBezTo>
                  <a:pt x="8834674" y="2656011"/>
                  <a:pt x="8831663" y="2654003"/>
                  <a:pt x="8828221" y="2652569"/>
                </a:cubicBezTo>
                <a:cubicBezTo>
                  <a:pt x="8824780" y="2651135"/>
                  <a:pt x="8821109" y="2650418"/>
                  <a:pt x="8817208" y="2650418"/>
                </a:cubicBezTo>
                <a:close/>
                <a:moveTo>
                  <a:pt x="6007334" y="2650418"/>
                </a:moveTo>
                <a:cubicBezTo>
                  <a:pt x="6003319" y="2650418"/>
                  <a:pt x="5999589" y="2651135"/>
                  <a:pt x="5996149" y="2652569"/>
                </a:cubicBezTo>
                <a:cubicBezTo>
                  <a:pt x="5992707" y="2654003"/>
                  <a:pt x="5989724" y="2656011"/>
                  <a:pt x="5987199" y="2658592"/>
                </a:cubicBezTo>
                <a:cubicBezTo>
                  <a:pt x="5984676" y="2661173"/>
                  <a:pt x="5982669" y="2664185"/>
                  <a:pt x="5981177" y="2667626"/>
                </a:cubicBezTo>
                <a:cubicBezTo>
                  <a:pt x="5979686" y="2671068"/>
                  <a:pt x="5978940" y="2674739"/>
                  <a:pt x="5978940" y="2678640"/>
                </a:cubicBezTo>
                <a:cubicBezTo>
                  <a:pt x="5978940" y="2682425"/>
                  <a:pt x="5979686" y="2686011"/>
                  <a:pt x="5981177" y="2689395"/>
                </a:cubicBezTo>
                <a:cubicBezTo>
                  <a:pt x="5982669" y="2692779"/>
                  <a:pt x="5984676" y="2695762"/>
                  <a:pt x="5987199" y="2698343"/>
                </a:cubicBezTo>
                <a:cubicBezTo>
                  <a:pt x="5989724" y="2700924"/>
                  <a:pt x="5992707" y="2702961"/>
                  <a:pt x="5996149" y="2704452"/>
                </a:cubicBezTo>
                <a:cubicBezTo>
                  <a:pt x="5999589" y="2705943"/>
                  <a:pt x="6003319" y="2706689"/>
                  <a:pt x="6007334" y="2706689"/>
                </a:cubicBezTo>
                <a:cubicBezTo>
                  <a:pt x="6011234" y="2706689"/>
                  <a:pt x="6014877" y="2705943"/>
                  <a:pt x="6018261" y="2704452"/>
                </a:cubicBezTo>
                <a:cubicBezTo>
                  <a:pt x="6021645" y="2702961"/>
                  <a:pt x="6024627" y="2700953"/>
                  <a:pt x="6027210" y="2698429"/>
                </a:cubicBezTo>
                <a:cubicBezTo>
                  <a:pt x="6029790" y="2695905"/>
                  <a:pt x="6031826" y="2692951"/>
                  <a:pt x="6033318" y="2689567"/>
                </a:cubicBezTo>
                <a:cubicBezTo>
                  <a:pt x="6034810" y="2686183"/>
                  <a:pt x="6035555" y="2682540"/>
                  <a:pt x="6035555" y="2678640"/>
                </a:cubicBezTo>
                <a:cubicBezTo>
                  <a:pt x="6035555" y="2674739"/>
                  <a:pt x="6034839" y="2671068"/>
                  <a:pt x="6033404" y="2667626"/>
                </a:cubicBezTo>
                <a:cubicBezTo>
                  <a:pt x="6031971" y="2664185"/>
                  <a:pt x="6029962" y="2661173"/>
                  <a:pt x="6027381" y="2658592"/>
                </a:cubicBezTo>
                <a:cubicBezTo>
                  <a:pt x="6024800" y="2656011"/>
                  <a:pt x="6021789" y="2654003"/>
                  <a:pt x="6018347" y="2652569"/>
                </a:cubicBezTo>
                <a:cubicBezTo>
                  <a:pt x="6014906" y="2651135"/>
                  <a:pt x="6011234" y="2650418"/>
                  <a:pt x="6007334" y="2650418"/>
                </a:cubicBezTo>
                <a:close/>
                <a:moveTo>
                  <a:pt x="5673959" y="2650418"/>
                </a:moveTo>
                <a:cubicBezTo>
                  <a:pt x="5669944" y="2650418"/>
                  <a:pt x="5666215" y="2651135"/>
                  <a:pt x="5662774" y="2652569"/>
                </a:cubicBezTo>
                <a:cubicBezTo>
                  <a:pt x="5659332" y="2654003"/>
                  <a:pt x="5656349" y="2656011"/>
                  <a:pt x="5653826" y="2658592"/>
                </a:cubicBezTo>
                <a:cubicBezTo>
                  <a:pt x="5651301" y="2661173"/>
                  <a:pt x="5649294" y="2664185"/>
                  <a:pt x="5647802" y="2667626"/>
                </a:cubicBezTo>
                <a:cubicBezTo>
                  <a:pt x="5646310" y="2671068"/>
                  <a:pt x="5645566" y="2674739"/>
                  <a:pt x="5645566" y="2678640"/>
                </a:cubicBezTo>
                <a:cubicBezTo>
                  <a:pt x="5645566" y="2682425"/>
                  <a:pt x="5646310" y="2686011"/>
                  <a:pt x="5647802" y="2689395"/>
                </a:cubicBezTo>
                <a:cubicBezTo>
                  <a:pt x="5649294" y="2692779"/>
                  <a:pt x="5651301" y="2695762"/>
                  <a:pt x="5653826" y="2698343"/>
                </a:cubicBezTo>
                <a:cubicBezTo>
                  <a:pt x="5656349" y="2700924"/>
                  <a:pt x="5659332" y="2702961"/>
                  <a:pt x="5662774" y="2704452"/>
                </a:cubicBezTo>
                <a:cubicBezTo>
                  <a:pt x="5666215" y="2705943"/>
                  <a:pt x="5669944" y="2706689"/>
                  <a:pt x="5673959" y="2706689"/>
                </a:cubicBezTo>
                <a:cubicBezTo>
                  <a:pt x="5677860" y="2706689"/>
                  <a:pt x="5681501" y="2705943"/>
                  <a:pt x="5684887" y="2704452"/>
                </a:cubicBezTo>
                <a:cubicBezTo>
                  <a:pt x="5688271" y="2702961"/>
                  <a:pt x="5691253" y="2700953"/>
                  <a:pt x="5693835" y="2698429"/>
                </a:cubicBezTo>
                <a:cubicBezTo>
                  <a:pt x="5696416" y="2695905"/>
                  <a:pt x="5698453" y="2692951"/>
                  <a:pt x="5699943" y="2689567"/>
                </a:cubicBezTo>
                <a:cubicBezTo>
                  <a:pt x="5701434" y="2686183"/>
                  <a:pt x="5702180" y="2682540"/>
                  <a:pt x="5702180" y="2678640"/>
                </a:cubicBezTo>
                <a:cubicBezTo>
                  <a:pt x="5702180" y="2674739"/>
                  <a:pt x="5701463" y="2671068"/>
                  <a:pt x="5700029" y="2667626"/>
                </a:cubicBezTo>
                <a:cubicBezTo>
                  <a:pt x="5698596" y="2664185"/>
                  <a:pt x="5696589" y="2661173"/>
                  <a:pt x="5694006" y="2658592"/>
                </a:cubicBezTo>
                <a:cubicBezTo>
                  <a:pt x="5691425" y="2656011"/>
                  <a:pt x="5688415" y="2654003"/>
                  <a:pt x="5684973" y="2652569"/>
                </a:cubicBezTo>
                <a:cubicBezTo>
                  <a:pt x="5681530" y="2651135"/>
                  <a:pt x="5677860" y="2650418"/>
                  <a:pt x="5673959" y="2650418"/>
                </a:cubicBezTo>
                <a:close/>
                <a:moveTo>
                  <a:pt x="3854687" y="2650418"/>
                </a:moveTo>
                <a:cubicBezTo>
                  <a:pt x="3850672" y="2650418"/>
                  <a:pt x="3846943" y="2651135"/>
                  <a:pt x="3843501" y="2652569"/>
                </a:cubicBezTo>
                <a:cubicBezTo>
                  <a:pt x="3840060" y="2654003"/>
                  <a:pt x="3837077" y="2656011"/>
                  <a:pt x="3834553" y="2658592"/>
                </a:cubicBezTo>
                <a:cubicBezTo>
                  <a:pt x="3832029" y="2661173"/>
                  <a:pt x="3830022" y="2664185"/>
                  <a:pt x="3828530" y="2667626"/>
                </a:cubicBezTo>
                <a:cubicBezTo>
                  <a:pt x="3827039" y="2671068"/>
                  <a:pt x="3826293" y="2674739"/>
                  <a:pt x="3826293" y="2678640"/>
                </a:cubicBezTo>
                <a:cubicBezTo>
                  <a:pt x="3826293" y="2682425"/>
                  <a:pt x="3827039" y="2686011"/>
                  <a:pt x="3828530" y="2689395"/>
                </a:cubicBezTo>
                <a:cubicBezTo>
                  <a:pt x="3830022" y="2692779"/>
                  <a:pt x="3832029" y="2695762"/>
                  <a:pt x="3834553" y="2698343"/>
                </a:cubicBezTo>
                <a:cubicBezTo>
                  <a:pt x="3837077" y="2700924"/>
                  <a:pt x="3840060" y="2702961"/>
                  <a:pt x="3843501" y="2704452"/>
                </a:cubicBezTo>
                <a:cubicBezTo>
                  <a:pt x="3846943" y="2705943"/>
                  <a:pt x="3850672" y="2706689"/>
                  <a:pt x="3854687" y="2706689"/>
                </a:cubicBezTo>
                <a:cubicBezTo>
                  <a:pt x="3858588" y="2706689"/>
                  <a:pt x="3862230" y="2705943"/>
                  <a:pt x="3865614" y="2704452"/>
                </a:cubicBezTo>
                <a:cubicBezTo>
                  <a:pt x="3868999" y="2702961"/>
                  <a:pt x="3871981" y="2700953"/>
                  <a:pt x="3874562" y="2698429"/>
                </a:cubicBezTo>
                <a:cubicBezTo>
                  <a:pt x="3877143" y="2695905"/>
                  <a:pt x="3879179" y="2692951"/>
                  <a:pt x="3880671" y="2689567"/>
                </a:cubicBezTo>
                <a:cubicBezTo>
                  <a:pt x="3882163" y="2686183"/>
                  <a:pt x="3882908" y="2682540"/>
                  <a:pt x="3882908" y="2678640"/>
                </a:cubicBezTo>
                <a:cubicBezTo>
                  <a:pt x="3882908" y="2674739"/>
                  <a:pt x="3882191" y="2671068"/>
                  <a:pt x="3880757" y="2667626"/>
                </a:cubicBezTo>
                <a:cubicBezTo>
                  <a:pt x="3879323" y="2664185"/>
                  <a:pt x="3877316" y="2661173"/>
                  <a:pt x="3874735" y="2658592"/>
                </a:cubicBezTo>
                <a:cubicBezTo>
                  <a:pt x="3872153" y="2656011"/>
                  <a:pt x="3869142" y="2654003"/>
                  <a:pt x="3865700" y="2652569"/>
                </a:cubicBezTo>
                <a:cubicBezTo>
                  <a:pt x="3862258" y="2651135"/>
                  <a:pt x="3858588" y="2650418"/>
                  <a:pt x="3854687" y="2650418"/>
                </a:cubicBezTo>
                <a:close/>
                <a:moveTo>
                  <a:pt x="616187" y="2650418"/>
                </a:moveTo>
                <a:cubicBezTo>
                  <a:pt x="612171" y="2650418"/>
                  <a:pt x="608443" y="2651135"/>
                  <a:pt x="605001" y="2652569"/>
                </a:cubicBezTo>
                <a:cubicBezTo>
                  <a:pt x="601560" y="2654003"/>
                  <a:pt x="598577" y="2656011"/>
                  <a:pt x="596053" y="2658592"/>
                </a:cubicBezTo>
                <a:cubicBezTo>
                  <a:pt x="593529" y="2661173"/>
                  <a:pt x="591521" y="2664185"/>
                  <a:pt x="590031" y="2667626"/>
                </a:cubicBezTo>
                <a:cubicBezTo>
                  <a:pt x="588539" y="2671068"/>
                  <a:pt x="587793" y="2674739"/>
                  <a:pt x="587793" y="2678640"/>
                </a:cubicBezTo>
                <a:cubicBezTo>
                  <a:pt x="587793" y="2682425"/>
                  <a:pt x="588539" y="2686011"/>
                  <a:pt x="590031" y="2689395"/>
                </a:cubicBezTo>
                <a:cubicBezTo>
                  <a:pt x="591521" y="2692779"/>
                  <a:pt x="593529" y="2695762"/>
                  <a:pt x="596053" y="2698343"/>
                </a:cubicBezTo>
                <a:cubicBezTo>
                  <a:pt x="598577" y="2700924"/>
                  <a:pt x="601560" y="2702961"/>
                  <a:pt x="605001" y="2704452"/>
                </a:cubicBezTo>
                <a:cubicBezTo>
                  <a:pt x="608443" y="2705943"/>
                  <a:pt x="612171" y="2706689"/>
                  <a:pt x="616187" y="2706689"/>
                </a:cubicBezTo>
                <a:cubicBezTo>
                  <a:pt x="620087" y="2706689"/>
                  <a:pt x="623730" y="2705943"/>
                  <a:pt x="627114" y="2704452"/>
                </a:cubicBezTo>
                <a:cubicBezTo>
                  <a:pt x="630499" y="2702961"/>
                  <a:pt x="633481" y="2700953"/>
                  <a:pt x="636062" y="2698429"/>
                </a:cubicBezTo>
                <a:cubicBezTo>
                  <a:pt x="638643" y="2695905"/>
                  <a:pt x="640680" y="2692951"/>
                  <a:pt x="642171" y="2689567"/>
                </a:cubicBezTo>
                <a:cubicBezTo>
                  <a:pt x="643663" y="2686183"/>
                  <a:pt x="644408" y="2682540"/>
                  <a:pt x="644408" y="2678640"/>
                </a:cubicBezTo>
                <a:cubicBezTo>
                  <a:pt x="644408" y="2674739"/>
                  <a:pt x="643691" y="2671068"/>
                  <a:pt x="642257" y="2667626"/>
                </a:cubicBezTo>
                <a:cubicBezTo>
                  <a:pt x="640823" y="2664185"/>
                  <a:pt x="638816" y="2661173"/>
                  <a:pt x="636234" y="2658592"/>
                </a:cubicBezTo>
                <a:cubicBezTo>
                  <a:pt x="633653" y="2656011"/>
                  <a:pt x="630642" y="2654003"/>
                  <a:pt x="627200" y="2652569"/>
                </a:cubicBezTo>
                <a:cubicBezTo>
                  <a:pt x="623758" y="2651135"/>
                  <a:pt x="620087" y="2650418"/>
                  <a:pt x="616187" y="2650418"/>
                </a:cubicBezTo>
                <a:close/>
                <a:moveTo>
                  <a:pt x="3621724" y="2644395"/>
                </a:moveTo>
                <a:cubicBezTo>
                  <a:pt x="3617709" y="2644395"/>
                  <a:pt x="3613981" y="2645112"/>
                  <a:pt x="3610538" y="2646546"/>
                </a:cubicBezTo>
                <a:cubicBezTo>
                  <a:pt x="3607096" y="2647980"/>
                  <a:pt x="3604115" y="2649988"/>
                  <a:pt x="3601590" y="2652569"/>
                </a:cubicBezTo>
                <a:cubicBezTo>
                  <a:pt x="3599067" y="2655150"/>
                  <a:pt x="3597059" y="2658162"/>
                  <a:pt x="3595567" y="2661603"/>
                </a:cubicBezTo>
                <a:cubicBezTo>
                  <a:pt x="3594076" y="2665045"/>
                  <a:pt x="3593330" y="2668716"/>
                  <a:pt x="3593330" y="2672617"/>
                </a:cubicBezTo>
                <a:cubicBezTo>
                  <a:pt x="3593330" y="2676402"/>
                  <a:pt x="3594076" y="2679988"/>
                  <a:pt x="3595567" y="2683372"/>
                </a:cubicBezTo>
                <a:cubicBezTo>
                  <a:pt x="3597059" y="2686756"/>
                  <a:pt x="3599067" y="2689739"/>
                  <a:pt x="3601590" y="2692320"/>
                </a:cubicBezTo>
                <a:cubicBezTo>
                  <a:pt x="3604115" y="2694901"/>
                  <a:pt x="3607096" y="2696938"/>
                  <a:pt x="3610538" y="2698429"/>
                </a:cubicBezTo>
                <a:cubicBezTo>
                  <a:pt x="3613981" y="2699921"/>
                  <a:pt x="3617709" y="2700666"/>
                  <a:pt x="3621724" y="2700666"/>
                </a:cubicBezTo>
                <a:cubicBezTo>
                  <a:pt x="3625624" y="2700666"/>
                  <a:pt x="3629267" y="2699921"/>
                  <a:pt x="3632651" y="2698429"/>
                </a:cubicBezTo>
                <a:cubicBezTo>
                  <a:pt x="3636036" y="2696938"/>
                  <a:pt x="3639018" y="2694930"/>
                  <a:pt x="3641599" y="2692406"/>
                </a:cubicBezTo>
                <a:cubicBezTo>
                  <a:pt x="3644181" y="2689882"/>
                  <a:pt x="3646217" y="2686928"/>
                  <a:pt x="3647709" y="2683544"/>
                </a:cubicBezTo>
                <a:cubicBezTo>
                  <a:pt x="3649200" y="2680160"/>
                  <a:pt x="3649945" y="2676517"/>
                  <a:pt x="3649945" y="2672617"/>
                </a:cubicBezTo>
                <a:cubicBezTo>
                  <a:pt x="3649945" y="2668716"/>
                  <a:pt x="3649228" y="2665045"/>
                  <a:pt x="3647795" y="2661603"/>
                </a:cubicBezTo>
                <a:cubicBezTo>
                  <a:pt x="3646360" y="2658162"/>
                  <a:pt x="3644353" y="2655150"/>
                  <a:pt x="3641771" y="2652569"/>
                </a:cubicBezTo>
                <a:cubicBezTo>
                  <a:pt x="3639190" y="2649988"/>
                  <a:pt x="3636179" y="2647980"/>
                  <a:pt x="3632737" y="2646546"/>
                </a:cubicBezTo>
                <a:cubicBezTo>
                  <a:pt x="3629296" y="2645112"/>
                  <a:pt x="3625624" y="2644395"/>
                  <a:pt x="3621724" y="2644395"/>
                </a:cubicBezTo>
                <a:close/>
                <a:moveTo>
                  <a:pt x="3132973" y="2528067"/>
                </a:moveTo>
                <a:lnTo>
                  <a:pt x="3132973" y="2562312"/>
                </a:lnTo>
                <a:lnTo>
                  <a:pt x="3276662" y="2562312"/>
                </a:lnTo>
                <a:lnTo>
                  <a:pt x="3276662" y="2528067"/>
                </a:lnTo>
                <a:close/>
                <a:moveTo>
                  <a:pt x="9808013" y="2524970"/>
                </a:moveTo>
                <a:cubicBezTo>
                  <a:pt x="9816617" y="2524970"/>
                  <a:pt x="9823586" y="2525429"/>
                  <a:pt x="9828921" y="2526347"/>
                </a:cubicBezTo>
                <a:cubicBezTo>
                  <a:pt x="9834255" y="2527264"/>
                  <a:pt x="9837668" y="2528125"/>
                  <a:pt x="9839159" y="2528928"/>
                </a:cubicBezTo>
                <a:lnTo>
                  <a:pt x="9839159" y="2586576"/>
                </a:lnTo>
                <a:cubicBezTo>
                  <a:pt x="9833768" y="2581757"/>
                  <a:pt x="9827458" y="2577140"/>
                  <a:pt x="9820230" y="2572723"/>
                </a:cubicBezTo>
                <a:cubicBezTo>
                  <a:pt x="9813003" y="2568306"/>
                  <a:pt x="9805403" y="2564319"/>
                  <a:pt x="9797429" y="2560763"/>
                </a:cubicBezTo>
                <a:cubicBezTo>
                  <a:pt x="9789457" y="2557207"/>
                  <a:pt x="9781340" y="2554281"/>
                  <a:pt x="9773080" y="2551987"/>
                </a:cubicBezTo>
                <a:cubicBezTo>
                  <a:pt x="9764820" y="2549692"/>
                  <a:pt x="9757076" y="2548316"/>
                  <a:pt x="9749849" y="2547857"/>
                </a:cubicBezTo>
                <a:cubicBezTo>
                  <a:pt x="9752258" y="2544186"/>
                  <a:pt x="9755441" y="2540945"/>
                  <a:pt x="9759399" y="2538134"/>
                </a:cubicBezTo>
                <a:cubicBezTo>
                  <a:pt x="9763357" y="2535324"/>
                  <a:pt x="9767860" y="2532943"/>
                  <a:pt x="9772908" y="2530993"/>
                </a:cubicBezTo>
                <a:cubicBezTo>
                  <a:pt x="9777956" y="2529043"/>
                  <a:pt x="9783462" y="2527551"/>
                  <a:pt x="9789428" y="2526519"/>
                </a:cubicBezTo>
                <a:cubicBezTo>
                  <a:pt x="9795394" y="2525486"/>
                  <a:pt x="9801588" y="2524970"/>
                  <a:pt x="9808013" y="2524970"/>
                </a:cubicBezTo>
                <a:close/>
                <a:moveTo>
                  <a:pt x="5351862" y="2515678"/>
                </a:moveTo>
                <a:lnTo>
                  <a:pt x="5351862" y="2576251"/>
                </a:lnTo>
                <a:cubicBezTo>
                  <a:pt x="5348535" y="2573268"/>
                  <a:pt x="5344664" y="2570084"/>
                  <a:pt x="5340248" y="2566700"/>
                </a:cubicBezTo>
                <a:cubicBezTo>
                  <a:pt x="5335831" y="2563316"/>
                  <a:pt x="5331127" y="2560075"/>
                  <a:pt x="5326136" y="2556977"/>
                </a:cubicBezTo>
                <a:cubicBezTo>
                  <a:pt x="5321146" y="2553880"/>
                  <a:pt x="5315954" y="2551069"/>
                  <a:pt x="5310563" y="2548545"/>
                </a:cubicBezTo>
                <a:cubicBezTo>
                  <a:pt x="5305171" y="2546021"/>
                  <a:pt x="5299837" y="2544071"/>
                  <a:pt x="5294560" y="2542694"/>
                </a:cubicBezTo>
                <a:cubicBezTo>
                  <a:pt x="5297083" y="2539368"/>
                  <a:pt x="5300410" y="2536213"/>
                  <a:pt x="5304540" y="2533230"/>
                </a:cubicBezTo>
                <a:cubicBezTo>
                  <a:pt x="5308670" y="2530247"/>
                  <a:pt x="5313287" y="2527551"/>
                  <a:pt x="5318392" y="2525142"/>
                </a:cubicBezTo>
                <a:cubicBezTo>
                  <a:pt x="5323499" y="2522733"/>
                  <a:pt x="5328890" y="2520725"/>
                  <a:pt x="5334568" y="2519119"/>
                </a:cubicBezTo>
                <a:cubicBezTo>
                  <a:pt x="5340248" y="2517513"/>
                  <a:pt x="5346012" y="2516366"/>
                  <a:pt x="5351862" y="2515678"/>
                </a:cubicBezTo>
                <a:close/>
                <a:moveTo>
                  <a:pt x="9264563" y="2513957"/>
                </a:moveTo>
                <a:lnTo>
                  <a:pt x="9264563" y="2577799"/>
                </a:lnTo>
                <a:cubicBezTo>
                  <a:pt x="9258941" y="2573325"/>
                  <a:pt x="9252545" y="2569080"/>
                  <a:pt x="9245375" y="2565065"/>
                </a:cubicBezTo>
                <a:cubicBezTo>
                  <a:pt x="9238205" y="2561050"/>
                  <a:pt x="9230719" y="2557379"/>
                  <a:pt x="9222919" y="2554052"/>
                </a:cubicBezTo>
                <a:cubicBezTo>
                  <a:pt x="9215117" y="2550725"/>
                  <a:pt x="9207316" y="2547828"/>
                  <a:pt x="9199515" y="2545362"/>
                </a:cubicBezTo>
                <a:cubicBezTo>
                  <a:pt x="9191714" y="2542895"/>
                  <a:pt x="9184429" y="2540974"/>
                  <a:pt x="9177661" y="2539597"/>
                </a:cubicBezTo>
                <a:cubicBezTo>
                  <a:pt x="9183512" y="2533976"/>
                  <a:pt x="9189965" y="2529501"/>
                  <a:pt x="9197020" y="2526175"/>
                </a:cubicBezTo>
                <a:cubicBezTo>
                  <a:pt x="9204076" y="2522848"/>
                  <a:pt x="9211389" y="2520266"/>
                  <a:pt x="9218961" y="2518431"/>
                </a:cubicBezTo>
                <a:cubicBezTo>
                  <a:pt x="9226532" y="2516595"/>
                  <a:pt x="9234218" y="2515391"/>
                  <a:pt x="9242020" y="2514817"/>
                </a:cubicBezTo>
                <a:cubicBezTo>
                  <a:pt x="9249820" y="2514243"/>
                  <a:pt x="9257335" y="2513957"/>
                  <a:pt x="9264563" y="2513957"/>
                </a:cubicBezTo>
                <a:close/>
                <a:moveTo>
                  <a:pt x="8921662" y="2513957"/>
                </a:moveTo>
                <a:lnTo>
                  <a:pt x="8921662" y="2577799"/>
                </a:lnTo>
                <a:cubicBezTo>
                  <a:pt x="8916041" y="2573325"/>
                  <a:pt x="8909645" y="2569080"/>
                  <a:pt x="8902475" y="2565065"/>
                </a:cubicBezTo>
                <a:cubicBezTo>
                  <a:pt x="8895305" y="2561050"/>
                  <a:pt x="8887819" y="2557379"/>
                  <a:pt x="8880018" y="2554052"/>
                </a:cubicBezTo>
                <a:cubicBezTo>
                  <a:pt x="8872217" y="2550725"/>
                  <a:pt x="8864416" y="2547828"/>
                  <a:pt x="8856615" y="2545362"/>
                </a:cubicBezTo>
                <a:cubicBezTo>
                  <a:pt x="8848814" y="2542895"/>
                  <a:pt x="8841529" y="2540974"/>
                  <a:pt x="8834760" y="2539597"/>
                </a:cubicBezTo>
                <a:cubicBezTo>
                  <a:pt x="8840611" y="2533976"/>
                  <a:pt x="8847064" y="2529501"/>
                  <a:pt x="8854120" y="2526175"/>
                </a:cubicBezTo>
                <a:cubicBezTo>
                  <a:pt x="8861175" y="2522848"/>
                  <a:pt x="8868488" y="2520266"/>
                  <a:pt x="8876060" y="2518431"/>
                </a:cubicBezTo>
                <a:cubicBezTo>
                  <a:pt x="8883632" y="2516595"/>
                  <a:pt x="8891318" y="2515391"/>
                  <a:pt x="8899119" y="2514817"/>
                </a:cubicBezTo>
                <a:cubicBezTo>
                  <a:pt x="8906920" y="2514243"/>
                  <a:pt x="8914434" y="2513957"/>
                  <a:pt x="8921662" y="2513957"/>
                </a:cubicBezTo>
                <a:close/>
                <a:moveTo>
                  <a:pt x="8693063" y="2513957"/>
                </a:moveTo>
                <a:lnTo>
                  <a:pt x="8693063" y="2577799"/>
                </a:lnTo>
                <a:cubicBezTo>
                  <a:pt x="8687441" y="2573325"/>
                  <a:pt x="8681045" y="2569080"/>
                  <a:pt x="8673875" y="2565065"/>
                </a:cubicBezTo>
                <a:cubicBezTo>
                  <a:pt x="8666705" y="2561050"/>
                  <a:pt x="8659219" y="2557379"/>
                  <a:pt x="8651419" y="2554052"/>
                </a:cubicBezTo>
                <a:cubicBezTo>
                  <a:pt x="8643617" y="2550725"/>
                  <a:pt x="8635816" y="2547828"/>
                  <a:pt x="8628015" y="2545362"/>
                </a:cubicBezTo>
                <a:cubicBezTo>
                  <a:pt x="8620214" y="2542895"/>
                  <a:pt x="8612929" y="2540974"/>
                  <a:pt x="8606160" y="2539597"/>
                </a:cubicBezTo>
                <a:cubicBezTo>
                  <a:pt x="8612012" y="2533976"/>
                  <a:pt x="8618465" y="2529501"/>
                  <a:pt x="8625520" y="2526175"/>
                </a:cubicBezTo>
                <a:cubicBezTo>
                  <a:pt x="8632576" y="2522848"/>
                  <a:pt x="8639889" y="2520266"/>
                  <a:pt x="8647461" y="2518431"/>
                </a:cubicBezTo>
                <a:cubicBezTo>
                  <a:pt x="8655032" y="2516595"/>
                  <a:pt x="8662718" y="2515391"/>
                  <a:pt x="8670520" y="2514817"/>
                </a:cubicBezTo>
                <a:cubicBezTo>
                  <a:pt x="8678320" y="2514243"/>
                  <a:pt x="8685835" y="2513957"/>
                  <a:pt x="8693063" y="2513957"/>
                </a:cubicBezTo>
                <a:close/>
                <a:moveTo>
                  <a:pt x="6111788" y="2513957"/>
                </a:moveTo>
                <a:lnTo>
                  <a:pt x="6111788" y="2577799"/>
                </a:lnTo>
                <a:cubicBezTo>
                  <a:pt x="6106167" y="2573325"/>
                  <a:pt x="6099771" y="2569080"/>
                  <a:pt x="6092601" y="2565065"/>
                </a:cubicBezTo>
                <a:cubicBezTo>
                  <a:pt x="6085430" y="2561050"/>
                  <a:pt x="6077945" y="2557379"/>
                  <a:pt x="6070144" y="2554052"/>
                </a:cubicBezTo>
                <a:cubicBezTo>
                  <a:pt x="6062343" y="2550725"/>
                  <a:pt x="6054542" y="2547828"/>
                  <a:pt x="6046741" y="2545362"/>
                </a:cubicBezTo>
                <a:cubicBezTo>
                  <a:pt x="6038940" y="2542895"/>
                  <a:pt x="6031654" y="2540974"/>
                  <a:pt x="6024886" y="2539597"/>
                </a:cubicBezTo>
                <a:cubicBezTo>
                  <a:pt x="6030737" y="2533976"/>
                  <a:pt x="6037190" y="2529501"/>
                  <a:pt x="6044245" y="2526175"/>
                </a:cubicBezTo>
                <a:cubicBezTo>
                  <a:pt x="6051300" y="2522848"/>
                  <a:pt x="6058614" y="2520266"/>
                  <a:pt x="6066185" y="2518431"/>
                </a:cubicBezTo>
                <a:cubicBezTo>
                  <a:pt x="6073757" y="2516595"/>
                  <a:pt x="6081444" y="2515391"/>
                  <a:pt x="6089245" y="2514817"/>
                </a:cubicBezTo>
                <a:cubicBezTo>
                  <a:pt x="6097046" y="2514243"/>
                  <a:pt x="6104561" y="2513957"/>
                  <a:pt x="6111788" y="2513957"/>
                </a:cubicBezTo>
                <a:close/>
                <a:moveTo>
                  <a:pt x="5778413" y="2513957"/>
                </a:moveTo>
                <a:lnTo>
                  <a:pt x="5778413" y="2577799"/>
                </a:lnTo>
                <a:cubicBezTo>
                  <a:pt x="5772791" y="2573325"/>
                  <a:pt x="5766396" y="2569080"/>
                  <a:pt x="5759225" y="2565065"/>
                </a:cubicBezTo>
                <a:cubicBezTo>
                  <a:pt x="5752055" y="2561050"/>
                  <a:pt x="5744571" y="2557379"/>
                  <a:pt x="5736769" y="2554052"/>
                </a:cubicBezTo>
                <a:cubicBezTo>
                  <a:pt x="5728968" y="2550725"/>
                  <a:pt x="5721166" y="2547828"/>
                  <a:pt x="5713367" y="2545362"/>
                </a:cubicBezTo>
                <a:cubicBezTo>
                  <a:pt x="5705564" y="2542895"/>
                  <a:pt x="5698280" y="2540974"/>
                  <a:pt x="5691512" y="2539597"/>
                </a:cubicBezTo>
                <a:cubicBezTo>
                  <a:pt x="5697362" y="2533976"/>
                  <a:pt x="5703815" y="2529501"/>
                  <a:pt x="5710871" y="2526175"/>
                </a:cubicBezTo>
                <a:cubicBezTo>
                  <a:pt x="5717926" y="2522848"/>
                  <a:pt x="5725239" y="2520266"/>
                  <a:pt x="5732811" y="2518431"/>
                </a:cubicBezTo>
                <a:cubicBezTo>
                  <a:pt x="5740383" y="2516595"/>
                  <a:pt x="5748069" y="2515391"/>
                  <a:pt x="5755870" y="2514817"/>
                </a:cubicBezTo>
                <a:cubicBezTo>
                  <a:pt x="5763672" y="2514243"/>
                  <a:pt x="5771185" y="2513957"/>
                  <a:pt x="5778413" y="2513957"/>
                </a:cubicBezTo>
                <a:close/>
                <a:moveTo>
                  <a:pt x="3959141" y="2513957"/>
                </a:moveTo>
                <a:lnTo>
                  <a:pt x="3959141" y="2577799"/>
                </a:lnTo>
                <a:cubicBezTo>
                  <a:pt x="3953519" y="2573325"/>
                  <a:pt x="3947124" y="2569080"/>
                  <a:pt x="3939953" y="2565065"/>
                </a:cubicBezTo>
                <a:cubicBezTo>
                  <a:pt x="3932784" y="2561050"/>
                  <a:pt x="3925298" y="2557379"/>
                  <a:pt x="3917497" y="2554052"/>
                </a:cubicBezTo>
                <a:cubicBezTo>
                  <a:pt x="3909696" y="2550725"/>
                  <a:pt x="3901894" y="2547828"/>
                  <a:pt x="3894094" y="2545362"/>
                </a:cubicBezTo>
                <a:cubicBezTo>
                  <a:pt x="3886292" y="2542895"/>
                  <a:pt x="3879008" y="2540974"/>
                  <a:pt x="3872239" y="2539597"/>
                </a:cubicBezTo>
                <a:cubicBezTo>
                  <a:pt x="3878090" y="2533976"/>
                  <a:pt x="3884544" y="2529501"/>
                  <a:pt x="3891599" y="2526175"/>
                </a:cubicBezTo>
                <a:cubicBezTo>
                  <a:pt x="3898653" y="2522848"/>
                  <a:pt x="3905968" y="2520266"/>
                  <a:pt x="3913539" y="2518431"/>
                </a:cubicBezTo>
                <a:cubicBezTo>
                  <a:pt x="3921111" y="2516595"/>
                  <a:pt x="3928797" y="2515391"/>
                  <a:pt x="3936598" y="2514817"/>
                </a:cubicBezTo>
                <a:cubicBezTo>
                  <a:pt x="3944399" y="2514243"/>
                  <a:pt x="3951913" y="2513957"/>
                  <a:pt x="3959141" y="2513957"/>
                </a:cubicBezTo>
                <a:close/>
                <a:moveTo>
                  <a:pt x="1063541" y="2513957"/>
                </a:moveTo>
                <a:lnTo>
                  <a:pt x="1063541" y="2577799"/>
                </a:lnTo>
                <a:cubicBezTo>
                  <a:pt x="1057919" y="2573325"/>
                  <a:pt x="1051524" y="2569080"/>
                  <a:pt x="1044354" y="2565065"/>
                </a:cubicBezTo>
                <a:cubicBezTo>
                  <a:pt x="1037183" y="2561050"/>
                  <a:pt x="1029698" y="2557379"/>
                  <a:pt x="1021897" y="2554052"/>
                </a:cubicBezTo>
                <a:cubicBezTo>
                  <a:pt x="1014096" y="2550725"/>
                  <a:pt x="1006295" y="2547828"/>
                  <a:pt x="998494" y="2545362"/>
                </a:cubicBezTo>
                <a:cubicBezTo>
                  <a:pt x="990693" y="2542895"/>
                  <a:pt x="983408" y="2540974"/>
                  <a:pt x="976639" y="2539597"/>
                </a:cubicBezTo>
                <a:cubicBezTo>
                  <a:pt x="982490" y="2533976"/>
                  <a:pt x="988943" y="2529501"/>
                  <a:pt x="995998" y="2526175"/>
                </a:cubicBezTo>
                <a:cubicBezTo>
                  <a:pt x="1003054" y="2522848"/>
                  <a:pt x="1010367" y="2520266"/>
                  <a:pt x="1017939" y="2518431"/>
                </a:cubicBezTo>
                <a:cubicBezTo>
                  <a:pt x="1025511" y="2516595"/>
                  <a:pt x="1033197" y="2515391"/>
                  <a:pt x="1040998" y="2514817"/>
                </a:cubicBezTo>
                <a:cubicBezTo>
                  <a:pt x="1048799" y="2514243"/>
                  <a:pt x="1056313" y="2513957"/>
                  <a:pt x="1063541" y="2513957"/>
                </a:cubicBezTo>
                <a:close/>
                <a:moveTo>
                  <a:pt x="720641" y="2513957"/>
                </a:moveTo>
                <a:lnTo>
                  <a:pt x="720641" y="2577799"/>
                </a:lnTo>
                <a:cubicBezTo>
                  <a:pt x="715019" y="2573325"/>
                  <a:pt x="708624" y="2569080"/>
                  <a:pt x="701454" y="2565065"/>
                </a:cubicBezTo>
                <a:cubicBezTo>
                  <a:pt x="694284" y="2561050"/>
                  <a:pt x="686798" y="2557379"/>
                  <a:pt x="678997" y="2554052"/>
                </a:cubicBezTo>
                <a:cubicBezTo>
                  <a:pt x="671196" y="2550725"/>
                  <a:pt x="663395" y="2547828"/>
                  <a:pt x="655594" y="2545362"/>
                </a:cubicBezTo>
                <a:cubicBezTo>
                  <a:pt x="647793" y="2542895"/>
                  <a:pt x="640508" y="2540974"/>
                  <a:pt x="633739" y="2539597"/>
                </a:cubicBezTo>
                <a:cubicBezTo>
                  <a:pt x="639590" y="2533976"/>
                  <a:pt x="646043" y="2529501"/>
                  <a:pt x="653098" y="2526175"/>
                </a:cubicBezTo>
                <a:cubicBezTo>
                  <a:pt x="660154" y="2522848"/>
                  <a:pt x="667467" y="2520266"/>
                  <a:pt x="675039" y="2518431"/>
                </a:cubicBezTo>
                <a:cubicBezTo>
                  <a:pt x="682611" y="2516595"/>
                  <a:pt x="690297" y="2515391"/>
                  <a:pt x="698098" y="2514817"/>
                </a:cubicBezTo>
                <a:cubicBezTo>
                  <a:pt x="705899" y="2514243"/>
                  <a:pt x="713413" y="2513957"/>
                  <a:pt x="720641" y="2513957"/>
                </a:cubicBezTo>
                <a:close/>
                <a:moveTo>
                  <a:pt x="11970290" y="2474894"/>
                </a:moveTo>
                <a:cubicBezTo>
                  <a:pt x="11959392" y="2474894"/>
                  <a:pt x="11949841" y="2476500"/>
                  <a:pt x="11941638" y="2479712"/>
                </a:cubicBezTo>
                <a:cubicBezTo>
                  <a:pt x="11933436" y="2482924"/>
                  <a:pt x="11926610" y="2487169"/>
                  <a:pt x="11921160" y="2492446"/>
                </a:cubicBezTo>
                <a:cubicBezTo>
                  <a:pt x="11915712" y="2497724"/>
                  <a:pt x="11911610" y="2503775"/>
                  <a:pt x="11908856" y="2510601"/>
                </a:cubicBezTo>
                <a:cubicBezTo>
                  <a:pt x="11906103" y="2517427"/>
                  <a:pt x="11904726" y="2524396"/>
                  <a:pt x="11904726" y="2531509"/>
                </a:cubicBezTo>
                <a:cubicBezTo>
                  <a:pt x="11904726" y="2538622"/>
                  <a:pt x="11906075" y="2545218"/>
                  <a:pt x="11908770" y="2551299"/>
                </a:cubicBezTo>
                <a:cubicBezTo>
                  <a:pt x="11911467" y="2557379"/>
                  <a:pt x="11915196" y="2562656"/>
                  <a:pt x="11919956" y="2567130"/>
                </a:cubicBezTo>
                <a:cubicBezTo>
                  <a:pt x="11924717" y="2571604"/>
                  <a:pt x="11930396" y="2575103"/>
                  <a:pt x="11936992" y="2577627"/>
                </a:cubicBezTo>
                <a:cubicBezTo>
                  <a:pt x="11943589" y="2580151"/>
                  <a:pt x="11950788" y="2581413"/>
                  <a:pt x="11958588" y="2581413"/>
                </a:cubicBezTo>
                <a:cubicBezTo>
                  <a:pt x="11963293" y="2581413"/>
                  <a:pt x="11967595" y="2580782"/>
                  <a:pt x="11971494" y="2579520"/>
                </a:cubicBezTo>
                <a:cubicBezTo>
                  <a:pt x="11975395" y="2578258"/>
                  <a:pt x="11978780" y="2576365"/>
                  <a:pt x="11981647" y="2573841"/>
                </a:cubicBezTo>
                <a:cubicBezTo>
                  <a:pt x="11984516" y="2571317"/>
                  <a:pt x="11986724" y="2568277"/>
                  <a:pt x="11988272" y="2564721"/>
                </a:cubicBezTo>
                <a:cubicBezTo>
                  <a:pt x="11989821" y="2561165"/>
                  <a:pt x="11990596" y="2557035"/>
                  <a:pt x="11990596" y="2552331"/>
                </a:cubicBezTo>
                <a:cubicBezTo>
                  <a:pt x="11990596" y="2549119"/>
                  <a:pt x="11989936" y="2545878"/>
                  <a:pt x="11988617" y="2542608"/>
                </a:cubicBezTo>
                <a:cubicBezTo>
                  <a:pt x="11987298" y="2539339"/>
                  <a:pt x="11985405" y="2536413"/>
                  <a:pt x="11982938" y="2533832"/>
                </a:cubicBezTo>
                <a:cubicBezTo>
                  <a:pt x="11980472" y="2531251"/>
                  <a:pt x="11977489" y="2529157"/>
                  <a:pt x="11973990" y="2527551"/>
                </a:cubicBezTo>
                <a:cubicBezTo>
                  <a:pt x="11970491" y="2525945"/>
                  <a:pt x="11966619" y="2525142"/>
                  <a:pt x="11962374" y="2525142"/>
                </a:cubicBezTo>
                <a:cubicBezTo>
                  <a:pt x="11959392" y="2525142"/>
                  <a:pt x="11956695" y="2525515"/>
                  <a:pt x="11954286" y="2526261"/>
                </a:cubicBezTo>
                <a:cubicBezTo>
                  <a:pt x="11951877" y="2527006"/>
                  <a:pt x="11949784" y="2527867"/>
                  <a:pt x="11948005" y="2528842"/>
                </a:cubicBezTo>
                <a:cubicBezTo>
                  <a:pt x="11946227" y="2529817"/>
                  <a:pt x="11944794" y="2530792"/>
                  <a:pt x="11943703" y="2531767"/>
                </a:cubicBezTo>
                <a:cubicBezTo>
                  <a:pt x="11942614" y="2532742"/>
                  <a:pt x="11941896" y="2533459"/>
                  <a:pt x="11941552" y="2533918"/>
                </a:cubicBezTo>
                <a:cubicBezTo>
                  <a:pt x="11941552" y="2530821"/>
                  <a:pt x="11942126" y="2527924"/>
                  <a:pt x="11943273" y="2525228"/>
                </a:cubicBezTo>
                <a:cubicBezTo>
                  <a:pt x="11944420" y="2522532"/>
                  <a:pt x="11946084" y="2520180"/>
                  <a:pt x="11948263" y="2518173"/>
                </a:cubicBezTo>
                <a:cubicBezTo>
                  <a:pt x="11950443" y="2516165"/>
                  <a:pt x="11953168" y="2514588"/>
                  <a:pt x="11956437" y="2513440"/>
                </a:cubicBezTo>
                <a:cubicBezTo>
                  <a:pt x="11959707" y="2512293"/>
                  <a:pt x="11963407" y="2511720"/>
                  <a:pt x="11967537" y="2511720"/>
                </a:cubicBezTo>
                <a:cubicBezTo>
                  <a:pt x="11975683" y="2511720"/>
                  <a:pt x="11982594" y="2513240"/>
                  <a:pt x="11988272" y="2516280"/>
                </a:cubicBezTo>
                <a:cubicBezTo>
                  <a:pt x="11993951" y="2519320"/>
                  <a:pt x="11998570" y="2523364"/>
                  <a:pt x="12002125" y="2528412"/>
                </a:cubicBezTo>
                <a:cubicBezTo>
                  <a:pt x="12005682" y="2533459"/>
                  <a:pt x="12008263" y="2539224"/>
                  <a:pt x="12009869" y="2545706"/>
                </a:cubicBezTo>
                <a:cubicBezTo>
                  <a:pt x="12011476" y="2552188"/>
                  <a:pt x="12012278" y="2558870"/>
                  <a:pt x="12012278" y="2565754"/>
                </a:cubicBezTo>
                <a:cubicBezTo>
                  <a:pt x="12012278" y="2575734"/>
                  <a:pt x="12010414" y="2584166"/>
                  <a:pt x="12006685" y="2591050"/>
                </a:cubicBezTo>
                <a:cubicBezTo>
                  <a:pt x="12002958" y="2597933"/>
                  <a:pt x="11998053" y="2603497"/>
                  <a:pt x="11991972" y="2607742"/>
                </a:cubicBezTo>
                <a:cubicBezTo>
                  <a:pt x="11985892" y="2611986"/>
                  <a:pt x="11978952" y="2615055"/>
                  <a:pt x="11971150" y="2616948"/>
                </a:cubicBezTo>
                <a:cubicBezTo>
                  <a:pt x="11963350" y="2618841"/>
                  <a:pt x="11955434" y="2619787"/>
                  <a:pt x="11947403" y="2619787"/>
                </a:cubicBezTo>
                <a:cubicBezTo>
                  <a:pt x="11939029" y="2619787"/>
                  <a:pt x="11931428" y="2618698"/>
                  <a:pt x="11924602" y="2616518"/>
                </a:cubicBezTo>
                <a:cubicBezTo>
                  <a:pt x="11917777" y="2614338"/>
                  <a:pt x="11911582" y="2611183"/>
                  <a:pt x="11906017" y="2607053"/>
                </a:cubicBezTo>
                <a:cubicBezTo>
                  <a:pt x="11900453" y="2602923"/>
                  <a:pt x="11895434" y="2597876"/>
                  <a:pt x="11890960" y="2591910"/>
                </a:cubicBezTo>
                <a:cubicBezTo>
                  <a:pt x="11886486" y="2585944"/>
                  <a:pt x="11882471" y="2579119"/>
                  <a:pt x="11878914" y="2571432"/>
                </a:cubicBezTo>
                <a:cubicBezTo>
                  <a:pt x="11877308" y="2568220"/>
                  <a:pt x="11875587" y="2564492"/>
                  <a:pt x="11873752" y="2560247"/>
                </a:cubicBezTo>
                <a:cubicBezTo>
                  <a:pt x="11871917" y="2556002"/>
                  <a:pt x="11869909" y="2550926"/>
                  <a:pt x="11867729" y="2545018"/>
                </a:cubicBezTo>
                <a:cubicBezTo>
                  <a:pt x="11865550" y="2539109"/>
                  <a:pt x="11863255" y="2532226"/>
                  <a:pt x="11860845" y="2524368"/>
                </a:cubicBezTo>
                <a:cubicBezTo>
                  <a:pt x="11858436" y="2516509"/>
                  <a:pt x="11855913" y="2507245"/>
                  <a:pt x="11853274" y="2496576"/>
                </a:cubicBezTo>
                <a:lnTo>
                  <a:pt x="11814727" y="2505008"/>
                </a:lnTo>
                <a:cubicBezTo>
                  <a:pt x="11817481" y="2516825"/>
                  <a:pt x="11820263" y="2527350"/>
                  <a:pt x="11823073" y="2536586"/>
                </a:cubicBezTo>
                <a:cubicBezTo>
                  <a:pt x="11825885" y="2545821"/>
                  <a:pt x="11828666" y="2554052"/>
                  <a:pt x="11831419" y="2561279"/>
                </a:cubicBezTo>
                <a:cubicBezTo>
                  <a:pt x="11834173" y="2568507"/>
                  <a:pt x="11836898" y="2574960"/>
                  <a:pt x="11839593" y="2580639"/>
                </a:cubicBezTo>
                <a:cubicBezTo>
                  <a:pt x="11842290" y="2586317"/>
                  <a:pt x="11844957" y="2591566"/>
                  <a:pt x="11847595" y="2596384"/>
                </a:cubicBezTo>
                <a:cubicBezTo>
                  <a:pt x="11853790" y="2607512"/>
                  <a:pt x="11860645" y="2616919"/>
                  <a:pt x="11868159" y="2624606"/>
                </a:cubicBezTo>
                <a:cubicBezTo>
                  <a:pt x="11875674" y="2632292"/>
                  <a:pt x="11883646" y="2638544"/>
                  <a:pt x="11892078" y="2643363"/>
                </a:cubicBezTo>
                <a:cubicBezTo>
                  <a:pt x="11900510" y="2648181"/>
                  <a:pt x="11909373" y="2651651"/>
                  <a:pt x="11918665" y="2653774"/>
                </a:cubicBezTo>
                <a:cubicBezTo>
                  <a:pt x="11927958" y="2655896"/>
                  <a:pt x="11937537" y="2656957"/>
                  <a:pt x="11947403" y="2656957"/>
                </a:cubicBezTo>
                <a:cubicBezTo>
                  <a:pt x="11965185" y="2656957"/>
                  <a:pt x="11980701" y="2654491"/>
                  <a:pt x="11993951" y="2649558"/>
                </a:cubicBezTo>
                <a:cubicBezTo>
                  <a:pt x="12007202" y="2644625"/>
                  <a:pt x="12018215" y="2637971"/>
                  <a:pt x="12026991" y="2629596"/>
                </a:cubicBezTo>
                <a:cubicBezTo>
                  <a:pt x="12035767" y="2621222"/>
                  <a:pt x="12042335" y="2611527"/>
                  <a:pt x="12046694" y="2600514"/>
                </a:cubicBezTo>
                <a:cubicBezTo>
                  <a:pt x="12051055" y="2589501"/>
                  <a:pt x="12053234" y="2577914"/>
                  <a:pt x="12053234" y="2565754"/>
                </a:cubicBezTo>
                <a:cubicBezTo>
                  <a:pt x="12053234" y="2553593"/>
                  <a:pt x="12051513" y="2542006"/>
                  <a:pt x="12048071" y="2530993"/>
                </a:cubicBezTo>
                <a:cubicBezTo>
                  <a:pt x="12044629" y="2519980"/>
                  <a:pt x="12039467" y="2510314"/>
                  <a:pt x="12032584" y="2501997"/>
                </a:cubicBezTo>
                <a:cubicBezTo>
                  <a:pt x="12025700" y="2493680"/>
                  <a:pt x="12017068" y="2487083"/>
                  <a:pt x="12006685" y="2482207"/>
                </a:cubicBezTo>
                <a:cubicBezTo>
                  <a:pt x="11996303" y="2477332"/>
                  <a:pt x="11984172" y="2474894"/>
                  <a:pt x="11970290" y="2474894"/>
                </a:cubicBezTo>
                <a:close/>
                <a:moveTo>
                  <a:pt x="4321716" y="2474894"/>
                </a:moveTo>
                <a:cubicBezTo>
                  <a:pt x="4310817" y="2474894"/>
                  <a:pt x="4301268" y="2476500"/>
                  <a:pt x="4293064" y="2479712"/>
                </a:cubicBezTo>
                <a:cubicBezTo>
                  <a:pt x="4284862" y="2482924"/>
                  <a:pt x="4278036" y="2487169"/>
                  <a:pt x="4272587" y="2492446"/>
                </a:cubicBezTo>
                <a:cubicBezTo>
                  <a:pt x="4267137" y="2497724"/>
                  <a:pt x="4263036" y="2503775"/>
                  <a:pt x="4260282" y="2510601"/>
                </a:cubicBezTo>
                <a:cubicBezTo>
                  <a:pt x="4257529" y="2517427"/>
                  <a:pt x="4256153" y="2524396"/>
                  <a:pt x="4256153" y="2531509"/>
                </a:cubicBezTo>
                <a:cubicBezTo>
                  <a:pt x="4256153" y="2538622"/>
                  <a:pt x="4257501" y="2545218"/>
                  <a:pt x="4260196" y="2551299"/>
                </a:cubicBezTo>
                <a:cubicBezTo>
                  <a:pt x="4262892" y="2557379"/>
                  <a:pt x="4266621" y="2562656"/>
                  <a:pt x="4271381" y="2567130"/>
                </a:cubicBezTo>
                <a:cubicBezTo>
                  <a:pt x="4276143" y="2571604"/>
                  <a:pt x="4281822" y="2575103"/>
                  <a:pt x="4288418" y="2577627"/>
                </a:cubicBezTo>
                <a:cubicBezTo>
                  <a:pt x="4295014" y="2580151"/>
                  <a:pt x="4302214" y="2581413"/>
                  <a:pt x="4310015" y="2581413"/>
                </a:cubicBezTo>
                <a:cubicBezTo>
                  <a:pt x="4314718" y="2581413"/>
                  <a:pt x="4319020" y="2580782"/>
                  <a:pt x="4322921" y="2579520"/>
                </a:cubicBezTo>
                <a:cubicBezTo>
                  <a:pt x="4326821" y="2578258"/>
                  <a:pt x="4330205" y="2576365"/>
                  <a:pt x="4333074" y="2573841"/>
                </a:cubicBezTo>
                <a:cubicBezTo>
                  <a:pt x="4335942" y="2571317"/>
                  <a:pt x="4338150" y="2568277"/>
                  <a:pt x="4339699" y="2564721"/>
                </a:cubicBezTo>
                <a:cubicBezTo>
                  <a:pt x="4341247" y="2561165"/>
                  <a:pt x="4342022" y="2557035"/>
                  <a:pt x="4342022" y="2552331"/>
                </a:cubicBezTo>
                <a:cubicBezTo>
                  <a:pt x="4342022" y="2549119"/>
                  <a:pt x="4341361" y="2545878"/>
                  <a:pt x="4340044" y="2542608"/>
                </a:cubicBezTo>
                <a:cubicBezTo>
                  <a:pt x="4338723" y="2539339"/>
                  <a:pt x="4336830" y="2536413"/>
                  <a:pt x="4334365" y="2533832"/>
                </a:cubicBezTo>
                <a:cubicBezTo>
                  <a:pt x="4331897" y="2531251"/>
                  <a:pt x="4328915" y="2529157"/>
                  <a:pt x="4325416" y="2527551"/>
                </a:cubicBezTo>
                <a:cubicBezTo>
                  <a:pt x="4321917" y="2525945"/>
                  <a:pt x="4318045" y="2525142"/>
                  <a:pt x="4313800" y="2525142"/>
                </a:cubicBezTo>
                <a:cubicBezTo>
                  <a:pt x="4310817" y="2525142"/>
                  <a:pt x="4308122" y="2525515"/>
                  <a:pt x="4305712" y="2526261"/>
                </a:cubicBezTo>
                <a:cubicBezTo>
                  <a:pt x="4303303" y="2527006"/>
                  <a:pt x="4301209" y="2527867"/>
                  <a:pt x="4299431" y="2528842"/>
                </a:cubicBezTo>
                <a:cubicBezTo>
                  <a:pt x="4297653" y="2529817"/>
                  <a:pt x="4296219" y="2530792"/>
                  <a:pt x="4295129" y="2531767"/>
                </a:cubicBezTo>
                <a:cubicBezTo>
                  <a:pt x="4294038" y="2532742"/>
                  <a:pt x="4293322" y="2533459"/>
                  <a:pt x="4292978" y="2533918"/>
                </a:cubicBezTo>
                <a:cubicBezTo>
                  <a:pt x="4292978" y="2530821"/>
                  <a:pt x="4293552" y="2527924"/>
                  <a:pt x="4294699" y="2525228"/>
                </a:cubicBezTo>
                <a:cubicBezTo>
                  <a:pt x="4295846" y="2522532"/>
                  <a:pt x="4297510" y="2520180"/>
                  <a:pt x="4299689" y="2518173"/>
                </a:cubicBezTo>
                <a:cubicBezTo>
                  <a:pt x="4301868" y="2516165"/>
                  <a:pt x="4304594" y="2514588"/>
                  <a:pt x="4307864" y="2513440"/>
                </a:cubicBezTo>
                <a:cubicBezTo>
                  <a:pt x="4311133" y="2512293"/>
                  <a:pt x="4314833" y="2511720"/>
                  <a:pt x="4318963" y="2511720"/>
                </a:cubicBezTo>
                <a:cubicBezTo>
                  <a:pt x="4327108" y="2511720"/>
                  <a:pt x="4334019" y="2513240"/>
                  <a:pt x="4339699" y="2516280"/>
                </a:cubicBezTo>
                <a:cubicBezTo>
                  <a:pt x="4345378" y="2519320"/>
                  <a:pt x="4349995" y="2523364"/>
                  <a:pt x="4353551" y="2528412"/>
                </a:cubicBezTo>
                <a:cubicBezTo>
                  <a:pt x="4357107" y="2533459"/>
                  <a:pt x="4359689" y="2539224"/>
                  <a:pt x="4361295" y="2545706"/>
                </a:cubicBezTo>
                <a:cubicBezTo>
                  <a:pt x="4362902" y="2552188"/>
                  <a:pt x="4363704" y="2558870"/>
                  <a:pt x="4363704" y="2565754"/>
                </a:cubicBezTo>
                <a:cubicBezTo>
                  <a:pt x="4363704" y="2575734"/>
                  <a:pt x="4361840" y="2584166"/>
                  <a:pt x="4358111" y="2591050"/>
                </a:cubicBezTo>
                <a:cubicBezTo>
                  <a:pt x="4354383" y="2597933"/>
                  <a:pt x="4349479" y="2603497"/>
                  <a:pt x="4343398" y="2607742"/>
                </a:cubicBezTo>
                <a:cubicBezTo>
                  <a:pt x="4337318" y="2611986"/>
                  <a:pt x="4330377" y="2615055"/>
                  <a:pt x="4322576" y="2616948"/>
                </a:cubicBezTo>
                <a:cubicBezTo>
                  <a:pt x="4314776" y="2618841"/>
                  <a:pt x="4306860" y="2619787"/>
                  <a:pt x="4298829" y="2619787"/>
                </a:cubicBezTo>
                <a:cubicBezTo>
                  <a:pt x="4290453" y="2619787"/>
                  <a:pt x="4282854" y="2618698"/>
                  <a:pt x="4276028" y="2616518"/>
                </a:cubicBezTo>
                <a:cubicBezTo>
                  <a:pt x="4269202" y="2614338"/>
                  <a:pt x="4263006" y="2611183"/>
                  <a:pt x="4257443" y="2607053"/>
                </a:cubicBezTo>
                <a:cubicBezTo>
                  <a:pt x="4251878" y="2602923"/>
                  <a:pt x="4246860" y="2597876"/>
                  <a:pt x="4242386" y="2591910"/>
                </a:cubicBezTo>
                <a:cubicBezTo>
                  <a:pt x="4237912" y="2585944"/>
                  <a:pt x="4233896" y="2579119"/>
                  <a:pt x="4230340" y="2571432"/>
                </a:cubicBezTo>
                <a:cubicBezTo>
                  <a:pt x="4228734" y="2568220"/>
                  <a:pt x="4227012" y="2564492"/>
                  <a:pt x="4225177" y="2560247"/>
                </a:cubicBezTo>
                <a:cubicBezTo>
                  <a:pt x="4223342" y="2556002"/>
                  <a:pt x="4221335" y="2550926"/>
                  <a:pt x="4219154" y="2545018"/>
                </a:cubicBezTo>
                <a:cubicBezTo>
                  <a:pt x="4216975" y="2539109"/>
                  <a:pt x="4214680" y="2532226"/>
                  <a:pt x="4212272" y="2524368"/>
                </a:cubicBezTo>
                <a:cubicBezTo>
                  <a:pt x="4209862" y="2516509"/>
                  <a:pt x="4207338" y="2507245"/>
                  <a:pt x="4204700" y="2496576"/>
                </a:cubicBezTo>
                <a:lnTo>
                  <a:pt x="4166156" y="2505008"/>
                </a:lnTo>
                <a:cubicBezTo>
                  <a:pt x="4168910" y="2516825"/>
                  <a:pt x="4171692" y="2527350"/>
                  <a:pt x="4174502" y="2536586"/>
                </a:cubicBezTo>
                <a:cubicBezTo>
                  <a:pt x="4177313" y="2545821"/>
                  <a:pt x="4180095" y="2554052"/>
                  <a:pt x="4182848" y="2561279"/>
                </a:cubicBezTo>
                <a:cubicBezTo>
                  <a:pt x="4185601" y="2568507"/>
                  <a:pt x="4188326" y="2574960"/>
                  <a:pt x="4191023" y="2580639"/>
                </a:cubicBezTo>
                <a:cubicBezTo>
                  <a:pt x="4193718" y="2586317"/>
                  <a:pt x="4196382" y="2591566"/>
                  <a:pt x="4199020" y="2596384"/>
                </a:cubicBezTo>
                <a:cubicBezTo>
                  <a:pt x="4205215" y="2607512"/>
                  <a:pt x="4212071" y="2616919"/>
                  <a:pt x="4219585" y="2624606"/>
                </a:cubicBezTo>
                <a:cubicBezTo>
                  <a:pt x="4227099" y="2632292"/>
                  <a:pt x="4235072" y="2638544"/>
                  <a:pt x="4243504" y="2643363"/>
                </a:cubicBezTo>
                <a:cubicBezTo>
                  <a:pt x="4251936" y="2648181"/>
                  <a:pt x="4260799" y="2651651"/>
                  <a:pt x="4270091" y="2653774"/>
                </a:cubicBezTo>
                <a:cubicBezTo>
                  <a:pt x="4279384" y="2655896"/>
                  <a:pt x="4288963" y="2656957"/>
                  <a:pt x="4298829" y="2656957"/>
                </a:cubicBezTo>
                <a:cubicBezTo>
                  <a:pt x="4316610" y="2656957"/>
                  <a:pt x="4332127" y="2654491"/>
                  <a:pt x="4345378" y="2649558"/>
                </a:cubicBezTo>
                <a:cubicBezTo>
                  <a:pt x="4358628" y="2644625"/>
                  <a:pt x="4369641" y="2637971"/>
                  <a:pt x="4378417" y="2629596"/>
                </a:cubicBezTo>
                <a:cubicBezTo>
                  <a:pt x="4387194" y="2621222"/>
                  <a:pt x="4393760" y="2611527"/>
                  <a:pt x="4398120" y="2600514"/>
                </a:cubicBezTo>
                <a:cubicBezTo>
                  <a:pt x="4402481" y="2589501"/>
                  <a:pt x="4404661" y="2577914"/>
                  <a:pt x="4404661" y="2565754"/>
                </a:cubicBezTo>
                <a:cubicBezTo>
                  <a:pt x="4404661" y="2553593"/>
                  <a:pt x="4402940" y="2542006"/>
                  <a:pt x="4399498" y="2530993"/>
                </a:cubicBezTo>
                <a:cubicBezTo>
                  <a:pt x="4396056" y="2519980"/>
                  <a:pt x="4390892" y="2510314"/>
                  <a:pt x="4384010" y="2501997"/>
                </a:cubicBezTo>
                <a:cubicBezTo>
                  <a:pt x="4377127" y="2493680"/>
                  <a:pt x="4368494" y="2487083"/>
                  <a:pt x="4358111" y="2482207"/>
                </a:cubicBezTo>
                <a:cubicBezTo>
                  <a:pt x="4347728" y="2477332"/>
                  <a:pt x="4335597" y="2474894"/>
                  <a:pt x="4321716" y="2474894"/>
                </a:cubicBezTo>
                <a:close/>
                <a:moveTo>
                  <a:pt x="10007531" y="2459407"/>
                </a:moveTo>
                <a:lnTo>
                  <a:pt x="10073094" y="2459407"/>
                </a:lnTo>
                <a:lnTo>
                  <a:pt x="10073094" y="2576251"/>
                </a:lnTo>
                <a:cubicBezTo>
                  <a:pt x="10071029" y="2573382"/>
                  <a:pt x="10067587" y="2569797"/>
                  <a:pt x="10062769" y="2565495"/>
                </a:cubicBezTo>
                <a:cubicBezTo>
                  <a:pt x="10057951" y="2561193"/>
                  <a:pt x="10052215" y="2556920"/>
                  <a:pt x="10045561" y="2552675"/>
                </a:cubicBezTo>
                <a:cubicBezTo>
                  <a:pt x="10038908" y="2548430"/>
                  <a:pt x="10031622" y="2544616"/>
                  <a:pt x="10023706" y="2541232"/>
                </a:cubicBezTo>
                <a:cubicBezTo>
                  <a:pt x="10015791" y="2537847"/>
                  <a:pt x="10007703" y="2535696"/>
                  <a:pt x="9999443" y="2534779"/>
                </a:cubicBezTo>
                <a:cubicBezTo>
                  <a:pt x="10003229" y="2531796"/>
                  <a:pt x="10006384" y="2528584"/>
                  <a:pt x="10008907" y="2525142"/>
                </a:cubicBezTo>
                <a:cubicBezTo>
                  <a:pt x="10011431" y="2521700"/>
                  <a:pt x="10013440" y="2518201"/>
                  <a:pt x="10014930" y="2514645"/>
                </a:cubicBezTo>
                <a:cubicBezTo>
                  <a:pt x="10016422" y="2511089"/>
                  <a:pt x="10017483" y="2507532"/>
                  <a:pt x="10018114" y="2503976"/>
                </a:cubicBezTo>
                <a:cubicBezTo>
                  <a:pt x="10018745" y="2500419"/>
                  <a:pt x="10019060" y="2497035"/>
                  <a:pt x="10019060" y="2493823"/>
                </a:cubicBezTo>
                <a:cubicBezTo>
                  <a:pt x="10019060" y="2492561"/>
                  <a:pt x="10018974" y="2490611"/>
                  <a:pt x="10018802" y="2487972"/>
                </a:cubicBezTo>
                <a:cubicBezTo>
                  <a:pt x="10018630" y="2485334"/>
                  <a:pt x="10018172" y="2482380"/>
                  <a:pt x="10017425" y="2479110"/>
                </a:cubicBezTo>
                <a:cubicBezTo>
                  <a:pt x="10016680" y="2475840"/>
                  <a:pt x="10015532" y="2472456"/>
                  <a:pt x="10013984" y="2468957"/>
                </a:cubicBezTo>
                <a:cubicBezTo>
                  <a:pt x="10012435" y="2465458"/>
                  <a:pt x="10010284" y="2462275"/>
                  <a:pt x="10007531" y="2459407"/>
                </a:cubicBezTo>
                <a:close/>
                <a:moveTo>
                  <a:pt x="8372166" y="2459407"/>
                </a:moveTo>
                <a:lnTo>
                  <a:pt x="8460788" y="2459407"/>
                </a:lnTo>
                <a:lnTo>
                  <a:pt x="8460788" y="2527379"/>
                </a:lnTo>
                <a:cubicBezTo>
                  <a:pt x="8458723" y="2524626"/>
                  <a:pt x="8456199" y="2522045"/>
                  <a:pt x="8453216" y="2519635"/>
                </a:cubicBezTo>
                <a:cubicBezTo>
                  <a:pt x="8450234" y="2517226"/>
                  <a:pt x="8446964" y="2515104"/>
                  <a:pt x="8443408" y="2513268"/>
                </a:cubicBezTo>
                <a:cubicBezTo>
                  <a:pt x="8439852" y="2511433"/>
                  <a:pt x="8436123" y="2509970"/>
                  <a:pt x="8432222" y="2508880"/>
                </a:cubicBezTo>
                <a:cubicBezTo>
                  <a:pt x="8428322" y="2507790"/>
                  <a:pt x="8424306" y="2507245"/>
                  <a:pt x="8420176" y="2507245"/>
                </a:cubicBezTo>
                <a:cubicBezTo>
                  <a:pt x="8419030" y="2507245"/>
                  <a:pt x="8417050" y="2507303"/>
                  <a:pt x="8414240" y="2507418"/>
                </a:cubicBezTo>
                <a:cubicBezTo>
                  <a:pt x="8411429" y="2507532"/>
                  <a:pt x="8408762" y="2507819"/>
                  <a:pt x="8406238" y="2508278"/>
                </a:cubicBezTo>
                <a:cubicBezTo>
                  <a:pt x="8403714" y="2508737"/>
                  <a:pt x="8401764" y="2509196"/>
                  <a:pt x="8400388" y="2509655"/>
                </a:cubicBezTo>
                <a:cubicBezTo>
                  <a:pt x="8399240" y="2505984"/>
                  <a:pt x="8397318" y="2502112"/>
                  <a:pt x="8394622" y="2498039"/>
                </a:cubicBezTo>
                <a:cubicBezTo>
                  <a:pt x="8391926" y="2493966"/>
                  <a:pt x="8389116" y="2489808"/>
                  <a:pt x="8386190" y="2485563"/>
                </a:cubicBezTo>
                <a:cubicBezTo>
                  <a:pt x="8383265" y="2481318"/>
                  <a:pt x="8380483" y="2477016"/>
                  <a:pt x="8377845" y="2472657"/>
                </a:cubicBezTo>
                <a:cubicBezTo>
                  <a:pt x="8375206" y="2468297"/>
                  <a:pt x="8373313" y="2463881"/>
                  <a:pt x="8372166" y="2459407"/>
                </a:cubicBezTo>
                <a:close/>
                <a:moveTo>
                  <a:pt x="6839413" y="2459407"/>
                </a:moveTo>
                <a:lnTo>
                  <a:pt x="6859546" y="2459407"/>
                </a:lnTo>
                <a:lnTo>
                  <a:pt x="6859546" y="2518087"/>
                </a:lnTo>
                <a:cubicBezTo>
                  <a:pt x="6854384" y="2516022"/>
                  <a:pt x="6850111" y="2513699"/>
                  <a:pt x="6846726" y="2511117"/>
                </a:cubicBezTo>
                <a:cubicBezTo>
                  <a:pt x="6843342" y="2508536"/>
                  <a:pt x="6840675" y="2505725"/>
                  <a:pt x="6838724" y="2502685"/>
                </a:cubicBezTo>
                <a:cubicBezTo>
                  <a:pt x="6836774" y="2499645"/>
                  <a:pt x="6835398" y="2496490"/>
                  <a:pt x="6834594" y="2493221"/>
                </a:cubicBezTo>
                <a:cubicBezTo>
                  <a:pt x="6833791" y="2489951"/>
                  <a:pt x="6833390" y="2486596"/>
                  <a:pt x="6833390" y="2483154"/>
                </a:cubicBezTo>
                <a:cubicBezTo>
                  <a:pt x="6833390" y="2476959"/>
                  <a:pt x="6834078" y="2472026"/>
                  <a:pt x="6835455" y="2468355"/>
                </a:cubicBezTo>
                <a:cubicBezTo>
                  <a:pt x="6836831" y="2464684"/>
                  <a:pt x="6838151" y="2461701"/>
                  <a:pt x="6839413" y="2459407"/>
                </a:cubicBezTo>
                <a:close/>
                <a:moveTo>
                  <a:pt x="6751306" y="2459407"/>
                </a:moveTo>
                <a:lnTo>
                  <a:pt x="6798457" y="2459407"/>
                </a:lnTo>
                <a:cubicBezTo>
                  <a:pt x="6797195" y="2462963"/>
                  <a:pt x="6796019" y="2466950"/>
                  <a:pt x="6794929" y="2471366"/>
                </a:cubicBezTo>
                <a:cubicBezTo>
                  <a:pt x="6793840" y="2475783"/>
                  <a:pt x="6793294" y="2480171"/>
                  <a:pt x="6793294" y="2484531"/>
                </a:cubicBezTo>
                <a:cubicBezTo>
                  <a:pt x="6793294" y="2494856"/>
                  <a:pt x="6795130" y="2503861"/>
                  <a:pt x="6798801" y="2511548"/>
                </a:cubicBezTo>
                <a:cubicBezTo>
                  <a:pt x="6802472" y="2519234"/>
                  <a:pt x="6807377" y="2525945"/>
                  <a:pt x="6813514" y="2531681"/>
                </a:cubicBezTo>
                <a:cubicBezTo>
                  <a:pt x="6819652" y="2537417"/>
                  <a:pt x="6826708" y="2542350"/>
                  <a:pt x="6834680" y="2546480"/>
                </a:cubicBezTo>
                <a:cubicBezTo>
                  <a:pt x="6842654" y="2550610"/>
                  <a:pt x="6850942" y="2554339"/>
                  <a:pt x="6859546" y="2557666"/>
                </a:cubicBezTo>
                <a:lnTo>
                  <a:pt x="6859546" y="2611872"/>
                </a:lnTo>
                <a:cubicBezTo>
                  <a:pt x="6857137" y="2610151"/>
                  <a:pt x="6854011" y="2608258"/>
                  <a:pt x="6850168" y="2606193"/>
                </a:cubicBezTo>
                <a:cubicBezTo>
                  <a:pt x="6846325" y="2604128"/>
                  <a:pt x="6842051" y="2602034"/>
                  <a:pt x="6837348" y="2599912"/>
                </a:cubicBezTo>
                <a:cubicBezTo>
                  <a:pt x="6832644" y="2597790"/>
                  <a:pt x="6827682" y="2595725"/>
                  <a:pt x="6822462" y="2593717"/>
                </a:cubicBezTo>
                <a:cubicBezTo>
                  <a:pt x="6817243" y="2591709"/>
                  <a:pt x="6812109" y="2589816"/>
                  <a:pt x="6807061" y="2588038"/>
                </a:cubicBezTo>
                <a:cubicBezTo>
                  <a:pt x="6802014" y="2586260"/>
                  <a:pt x="6797195" y="2584740"/>
                  <a:pt x="6792606" y="2583478"/>
                </a:cubicBezTo>
                <a:cubicBezTo>
                  <a:pt x="6788017" y="2582216"/>
                  <a:pt x="6784002" y="2581241"/>
                  <a:pt x="6780560" y="2580553"/>
                </a:cubicBezTo>
                <a:cubicBezTo>
                  <a:pt x="6783773" y="2575964"/>
                  <a:pt x="6786096" y="2570486"/>
                  <a:pt x="6787530" y="2564119"/>
                </a:cubicBezTo>
                <a:cubicBezTo>
                  <a:pt x="6788964" y="2557752"/>
                  <a:pt x="6789681" y="2551528"/>
                  <a:pt x="6789681" y="2545448"/>
                </a:cubicBezTo>
                <a:cubicBezTo>
                  <a:pt x="6789681" y="2539941"/>
                  <a:pt x="6788820" y="2534320"/>
                  <a:pt x="6787099" y="2528584"/>
                </a:cubicBezTo>
                <a:cubicBezTo>
                  <a:pt x="6785379" y="2522848"/>
                  <a:pt x="6782883" y="2517513"/>
                  <a:pt x="6779614" y="2512580"/>
                </a:cubicBezTo>
                <a:cubicBezTo>
                  <a:pt x="6776344" y="2507647"/>
                  <a:pt x="6772329" y="2503288"/>
                  <a:pt x="6767568" y="2499502"/>
                </a:cubicBezTo>
                <a:cubicBezTo>
                  <a:pt x="6762807" y="2495716"/>
                  <a:pt x="6757387" y="2492963"/>
                  <a:pt x="6751306" y="2491242"/>
                </a:cubicBezTo>
                <a:close/>
                <a:moveTo>
                  <a:pt x="3663884" y="2459407"/>
                </a:moveTo>
                <a:lnTo>
                  <a:pt x="3729447" y="2459407"/>
                </a:lnTo>
                <a:lnTo>
                  <a:pt x="3729447" y="2576251"/>
                </a:lnTo>
                <a:cubicBezTo>
                  <a:pt x="3727383" y="2573382"/>
                  <a:pt x="3723941" y="2569797"/>
                  <a:pt x="3719123" y="2565495"/>
                </a:cubicBezTo>
                <a:cubicBezTo>
                  <a:pt x="3714304" y="2561193"/>
                  <a:pt x="3708569" y="2556920"/>
                  <a:pt x="3701914" y="2552675"/>
                </a:cubicBezTo>
                <a:cubicBezTo>
                  <a:pt x="3695261" y="2548430"/>
                  <a:pt x="3687976" y="2544616"/>
                  <a:pt x="3680060" y="2541232"/>
                </a:cubicBezTo>
                <a:cubicBezTo>
                  <a:pt x="3672144" y="2537847"/>
                  <a:pt x="3664056" y="2535696"/>
                  <a:pt x="3655796" y="2534779"/>
                </a:cubicBezTo>
                <a:cubicBezTo>
                  <a:pt x="3659582" y="2531796"/>
                  <a:pt x="3662737" y="2528584"/>
                  <a:pt x="3665261" y="2525142"/>
                </a:cubicBezTo>
                <a:cubicBezTo>
                  <a:pt x="3667784" y="2521700"/>
                  <a:pt x="3669791" y="2518201"/>
                  <a:pt x="3671283" y="2514645"/>
                </a:cubicBezTo>
                <a:cubicBezTo>
                  <a:pt x="3672775" y="2511089"/>
                  <a:pt x="3673836" y="2507532"/>
                  <a:pt x="3674468" y="2503976"/>
                </a:cubicBezTo>
                <a:cubicBezTo>
                  <a:pt x="3675098" y="2500419"/>
                  <a:pt x="3675414" y="2497035"/>
                  <a:pt x="3675414" y="2493823"/>
                </a:cubicBezTo>
                <a:cubicBezTo>
                  <a:pt x="3675414" y="2492561"/>
                  <a:pt x="3675328" y="2490611"/>
                  <a:pt x="3675155" y="2487972"/>
                </a:cubicBezTo>
                <a:cubicBezTo>
                  <a:pt x="3674983" y="2485334"/>
                  <a:pt x="3674525" y="2482380"/>
                  <a:pt x="3673779" y="2479110"/>
                </a:cubicBezTo>
                <a:cubicBezTo>
                  <a:pt x="3673033" y="2475840"/>
                  <a:pt x="3671886" y="2472456"/>
                  <a:pt x="3670337" y="2468957"/>
                </a:cubicBezTo>
                <a:cubicBezTo>
                  <a:pt x="3668789" y="2465458"/>
                  <a:pt x="3666637" y="2462275"/>
                  <a:pt x="3663884" y="2459407"/>
                </a:cubicBezTo>
                <a:close/>
                <a:moveTo>
                  <a:pt x="6435879" y="2456653"/>
                </a:moveTo>
                <a:cubicBezTo>
                  <a:pt x="6449417" y="2456653"/>
                  <a:pt x="6460114" y="2458862"/>
                  <a:pt x="6467972" y="2463278"/>
                </a:cubicBezTo>
                <a:cubicBezTo>
                  <a:pt x="6475831" y="2467695"/>
                  <a:pt x="6481825" y="2474722"/>
                  <a:pt x="6485955" y="2484359"/>
                </a:cubicBezTo>
                <a:lnTo>
                  <a:pt x="6436739" y="2506557"/>
                </a:lnTo>
                <a:cubicBezTo>
                  <a:pt x="6436969" y="2505295"/>
                  <a:pt x="6437113" y="2504005"/>
                  <a:pt x="6437170" y="2502685"/>
                </a:cubicBezTo>
                <a:cubicBezTo>
                  <a:pt x="6437227" y="2501366"/>
                  <a:pt x="6437256" y="2500075"/>
                  <a:pt x="6437256" y="2498813"/>
                </a:cubicBezTo>
                <a:cubicBezTo>
                  <a:pt x="6437256" y="2494454"/>
                  <a:pt x="6436711" y="2490238"/>
                  <a:pt x="6435621" y="2486165"/>
                </a:cubicBezTo>
                <a:cubicBezTo>
                  <a:pt x="6434531" y="2482093"/>
                  <a:pt x="6432954" y="2478364"/>
                  <a:pt x="6430889" y="2474980"/>
                </a:cubicBezTo>
                <a:cubicBezTo>
                  <a:pt x="6428824" y="2471596"/>
                  <a:pt x="6426328" y="2468670"/>
                  <a:pt x="6423403" y="2466204"/>
                </a:cubicBezTo>
                <a:cubicBezTo>
                  <a:pt x="6420478" y="2463737"/>
                  <a:pt x="6417122" y="2461930"/>
                  <a:pt x="6413336" y="2460783"/>
                </a:cubicBezTo>
                <a:cubicBezTo>
                  <a:pt x="6415975" y="2459521"/>
                  <a:pt x="6419273" y="2458518"/>
                  <a:pt x="6423231" y="2457772"/>
                </a:cubicBezTo>
                <a:cubicBezTo>
                  <a:pt x="6427189" y="2457026"/>
                  <a:pt x="6431405" y="2456653"/>
                  <a:pt x="6435879" y="2456653"/>
                </a:cubicBezTo>
                <a:close/>
                <a:moveTo>
                  <a:pt x="8058874" y="2424646"/>
                </a:moveTo>
                <a:lnTo>
                  <a:pt x="8058874" y="2650418"/>
                </a:lnTo>
                <a:lnTo>
                  <a:pt x="8098797" y="2664185"/>
                </a:lnTo>
                <a:lnTo>
                  <a:pt x="8098797" y="2438068"/>
                </a:lnTo>
                <a:close/>
                <a:moveTo>
                  <a:pt x="2296251" y="2424646"/>
                </a:moveTo>
                <a:lnTo>
                  <a:pt x="2296251" y="2650418"/>
                </a:lnTo>
                <a:lnTo>
                  <a:pt x="2336175" y="2664185"/>
                </a:lnTo>
                <a:lnTo>
                  <a:pt x="2336175" y="2438068"/>
                </a:lnTo>
                <a:close/>
                <a:moveTo>
                  <a:pt x="10273975" y="2423269"/>
                </a:moveTo>
                <a:lnTo>
                  <a:pt x="10273975" y="2459407"/>
                </a:lnTo>
                <a:lnTo>
                  <a:pt x="10321814" y="2459407"/>
                </a:lnTo>
                <a:lnTo>
                  <a:pt x="10321814" y="2484014"/>
                </a:lnTo>
                <a:cubicBezTo>
                  <a:pt x="10316881" y="2485965"/>
                  <a:pt x="10312838" y="2489292"/>
                  <a:pt x="10309682" y="2493995"/>
                </a:cubicBezTo>
                <a:cubicBezTo>
                  <a:pt x="10306527" y="2498699"/>
                  <a:pt x="10304950" y="2504033"/>
                  <a:pt x="10304950" y="2509999"/>
                </a:cubicBezTo>
                <a:cubicBezTo>
                  <a:pt x="10304950" y="2513785"/>
                  <a:pt x="10305667" y="2517370"/>
                  <a:pt x="10307101" y="2520754"/>
                </a:cubicBezTo>
                <a:cubicBezTo>
                  <a:pt x="10308535" y="2524138"/>
                  <a:pt x="10310514" y="2527121"/>
                  <a:pt x="10313037" y="2529702"/>
                </a:cubicBezTo>
                <a:cubicBezTo>
                  <a:pt x="10315562" y="2532284"/>
                  <a:pt x="10318544" y="2534320"/>
                  <a:pt x="10321986" y="2535811"/>
                </a:cubicBezTo>
                <a:cubicBezTo>
                  <a:pt x="10325427" y="2537303"/>
                  <a:pt x="10329156" y="2538048"/>
                  <a:pt x="10333171" y="2538048"/>
                </a:cubicBezTo>
                <a:cubicBezTo>
                  <a:pt x="10337416" y="2538048"/>
                  <a:pt x="10341259" y="2537274"/>
                  <a:pt x="10344701" y="2535725"/>
                </a:cubicBezTo>
                <a:cubicBezTo>
                  <a:pt x="10348142" y="2534176"/>
                  <a:pt x="10351097" y="2532140"/>
                  <a:pt x="10353563" y="2529616"/>
                </a:cubicBezTo>
                <a:cubicBezTo>
                  <a:pt x="10356030" y="2527092"/>
                  <a:pt x="10357923" y="2524196"/>
                  <a:pt x="10359242" y="2520926"/>
                </a:cubicBezTo>
                <a:cubicBezTo>
                  <a:pt x="10360561" y="2517656"/>
                  <a:pt x="10361221" y="2514301"/>
                  <a:pt x="10361221" y="2510859"/>
                </a:cubicBezTo>
                <a:cubicBezTo>
                  <a:pt x="10361221" y="2509941"/>
                  <a:pt x="10361164" y="2509196"/>
                  <a:pt x="10361049" y="2508622"/>
                </a:cubicBezTo>
                <a:cubicBezTo>
                  <a:pt x="10365982" y="2508622"/>
                  <a:pt x="10370141" y="2509310"/>
                  <a:pt x="10373525" y="2510687"/>
                </a:cubicBezTo>
                <a:cubicBezTo>
                  <a:pt x="10376909" y="2512064"/>
                  <a:pt x="10379663" y="2513928"/>
                  <a:pt x="10381784" y="2516280"/>
                </a:cubicBezTo>
                <a:cubicBezTo>
                  <a:pt x="10383908" y="2518632"/>
                  <a:pt x="10385427" y="2521270"/>
                  <a:pt x="10386345" y="2524196"/>
                </a:cubicBezTo>
                <a:cubicBezTo>
                  <a:pt x="10387263" y="2527121"/>
                  <a:pt x="10387721" y="2530132"/>
                  <a:pt x="10387721" y="2533230"/>
                </a:cubicBezTo>
                <a:cubicBezTo>
                  <a:pt x="10387721" y="2539540"/>
                  <a:pt x="10386546" y="2544932"/>
                  <a:pt x="10384194" y="2549406"/>
                </a:cubicBezTo>
                <a:cubicBezTo>
                  <a:pt x="10381843" y="2553880"/>
                  <a:pt x="10378601" y="2557551"/>
                  <a:pt x="10374471" y="2560419"/>
                </a:cubicBezTo>
                <a:cubicBezTo>
                  <a:pt x="10370341" y="2563287"/>
                  <a:pt x="10365466" y="2565409"/>
                  <a:pt x="10359844" y="2566786"/>
                </a:cubicBezTo>
                <a:cubicBezTo>
                  <a:pt x="10354223" y="2568163"/>
                  <a:pt x="10348142" y="2568851"/>
                  <a:pt x="10341603" y="2568851"/>
                </a:cubicBezTo>
                <a:cubicBezTo>
                  <a:pt x="10331164" y="2568851"/>
                  <a:pt x="10321929" y="2568191"/>
                  <a:pt x="10313898" y="2566872"/>
                </a:cubicBezTo>
                <a:cubicBezTo>
                  <a:pt x="10305868" y="2565553"/>
                  <a:pt x="10299615" y="2564377"/>
                  <a:pt x="10295141" y="2563344"/>
                </a:cubicBezTo>
                <a:lnTo>
                  <a:pt x="10295141" y="2598621"/>
                </a:lnTo>
                <a:cubicBezTo>
                  <a:pt x="10299959" y="2599654"/>
                  <a:pt x="10305409" y="2600858"/>
                  <a:pt x="10311489" y="2602235"/>
                </a:cubicBezTo>
                <a:cubicBezTo>
                  <a:pt x="10317570" y="2603612"/>
                  <a:pt x="10324080" y="2605361"/>
                  <a:pt x="10331020" y="2607483"/>
                </a:cubicBezTo>
                <a:cubicBezTo>
                  <a:pt x="10337962" y="2609606"/>
                  <a:pt x="10345131" y="2612158"/>
                  <a:pt x="10352530" y="2615141"/>
                </a:cubicBezTo>
                <a:cubicBezTo>
                  <a:pt x="10359930" y="2618124"/>
                  <a:pt x="10367330" y="2621709"/>
                  <a:pt x="10374729" y="2625896"/>
                </a:cubicBezTo>
                <a:cubicBezTo>
                  <a:pt x="10382129" y="2630084"/>
                  <a:pt x="10389442" y="2635017"/>
                  <a:pt x="10396670" y="2640695"/>
                </a:cubicBezTo>
                <a:cubicBezTo>
                  <a:pt x="10403897" y="2646374"/>
                  <a:pt x="10410723" y="2652885"/>
                  <a:pt x="10417147" y="2660227"/>
                </a:cubicBezTo>
                <a:lnTo>
                  <a:pt x="10448983" y="2640437"/>
                </a:lnTo>
                <a:cubicBezTo>
                  <a:pt x="10445197" y="2634701"/>
                  <a:pt x="10440981" y="2629424"/>
                  <a:pt x="10436335" y="2624606"/>
                </a:cubicBezTo>
                <a:cubicBezTo>
                  <a:pt x="10431688" y="2619787"/>
                  <a:pt x="10426928" y="2615371"/>
                  <a:pt x="10422052" y="2611355"/>
                </a:cubicBezTo>
                <a:cubicBezTo>
                  <a:pt x="10417176" y="2607340"/>
                  <a:pt x="10412301" y="2603726"/>
                  <a:pt x="10407425" y="2600514"/>
                </a:cubicBezTo>
                <a:cubicBezTo>
                  <a:pt x="10402549" y="2597302"/>
                  <a:pt x="10398046" y="2594377"/>
                  <a:pt x="10393916" y="2591738"/>
                </a:cubicBezTo>
                <a:cubicBezTo>
                  <a:pt x="10398850" y="2589214"/>
                  <a:pt x="10403381" y="2586031"/>
                  <a:pt x="10407511" y="2582187"/>
                </a:cubicBezTo>
                <a:cubicBezTo>
                  <a:pt x="10411641" y="2578344"/>
                  <a:pt x="10415198" y="2573927"/>
                  <a:pt x="10418180" y="2568937"/>
                </a:cubicBezTo>
                <a:cubicBezTo>
                  <a:pt x="10421163" y="2563947"/>
                  <a:pt x="10423487" y="2558440"/>
                  <a:pt x="10425149" y="2552417"/>
                </a:cubicBezTo>
                <a:cubicBezTo>
                  <a:pt x="10426813" y="2546394"/>
                  <a:pt x="10427644" y="2539941"/>
                  <a:pt x="10427644" y="2533058"/>
                </a:cubicBezTo>
                <a:cubicBezTo>
                  <a:pt x="10427644" y="2525371"/>
                  <a:pt x="10426440" y="2517943"/>
                  <a:pt x="10424031" y="2510773"/>
                </a:cubicBezTo>
                <a:cubicBezTo>
                  <a:pt x="10421622" y="2503603"/>
                  <a:pt x="10417808" y="2497207"/>
                  <a:pt x="10412587" y="2491586"/>
                </a:cubicBezTo>
                <a:cubicBezTo>
                  <a:pt x="10407368" y="2485965"/>
                  <a:pt x="10400571" y="2481462"/>
                  <a:pt x="10392195" y="2478078"/>
                </a:cubicBezTo>
                <a:cubicBezTo>
                  <a:pt x="10383822" y="2474693"/>
                  <a:pt x="10373669" y="2473001"/>
                  <a:pt x="10361737" y="2473001"/>
                </a:cubicBezTo>
                <a:lnTo>
                  <a:pt x="10361737" y="2459407"/>
                </a:lnTo>
                <a:lnTo>
                  <a:pt x="10464475" y="2459407"/>
                </a:lnTo>
                <a:lnTo>
                  <a:pt x="10475828" y="2459407"/>
                </a:lnTo>
                <a:lnTo>
                  <a:pt x="10507667" y="2459407"/>
                </a:lnTo>
                <a:cubicBezTo>
                  <a:pt x="10503308" y="2466175"/>
                  <a:pt x="10499724" y="2472972"/>
                  <a:pt x="10496912" y="2479798"/>
                </a:cubicBezTo>
                <a:cubicBezTo>
                  <a:pt x="10494102" y="2486624"/>
                  <a:pt x="10491894" y="2493622"/>
                  <a:pt x="10490287" y="2500792"/>
                </a:cubicBezTo>
                <a:cubicBezTo>
                  <a:pt x="10488681" y="2507962"/>
                  <a:pt x="10487592" y="2515305"/>
                  <a:pt x="10487018" y="2522819"/>
                </a:cubicBezTo>
                <a:cubicBezTo>
                  <a:pt x="10486444" y="2530333"/>
                  <a:pt x="10486157" y="2538220"/>
                  <a:pt x="10486157" y="2546480"/>
                </a:cubicBezTo>
                <a:cubicBezTo>
                  <a:pt x="10486157" y="2556690"/>
                  <a:pt x="10487047" y="2566929"/>
                  <a:pt x="10488824" y="2577197"/>
                </a:cubicBezTo>
                <a:cubicBezTo>
                  <a:pt x="10490603" y="2587465"/>
                  <a:pt x="10493185" y="2597417"/>
                  <a:pt x="10496568" y="2607053"/>
                </a:cubicBezTo>
                <a:cubicBezTo>
                  <a:pt x="10499953" y="2616690"/>
                  <a:pt x="10504140" y="2625753"/>
                  <a:pt x="10509130" y="2634242"/>
                </a:cubicBezTo>
                <a:cubicBezTo>
                  <a:pt x="10514121" y="2642732"/>
                  <a:pt x="10519885" y="2650303"/>
                  <a:pt x="10526424" y="2656957"/>
                </a:cubicBezTo>
                <a:cubicBezTo>
                  <a:pt x="10531243" y="2661775"/>
                  <a:pt x="10536635" y="2666020"/>
                  <a:pt x="10542600" y="2669691"/>
                </a:cubicBezTo>
                <a:cubicBezTo>
                  <a:pt x="10548566" y="2673363"/>
                  <a:pt x="10554818" y="2675198"/>
                  <a:pt x="10561357" y="2675198"/>
                </a:cubicBezTo>
                <a:cubicBezTo>
                  <a:pt x="10565602" y="2675198"/>
                  <a:pt x="10569445" y="2674395"/>
                  <a:pt x="10572887" y="2672789"/>
                </a:cubicBezTo>
                <a:cubicBezTo>
                  <a:pt x="10576328" y="2671183"/>
                  <a:pt x="10579283" y="2669060"/>
                  <a:pt x="10581749" y="2666422"/>
                </a:cubicBezTo>
                <a:cubicBezTo>
                  <a:pt x="10584216" y="2663783"/>
                  <a:pt x="10586137" y="2660686"/>
                  <a:pt x="10587514" y="2657129"/>
                </a:cubicBezTo>
                <a:cubicBezTo>
                  <a:pt x="10588890" y="2653573"/>
                  <a:pt x="10589579" y="2649902"/>
                  <a:pt x="10589579" y="2646116"/>
                </a:cubicBezTo>
                <a:cubicBezTo>
                  <a:pt x="10589579" y="2642789"/>
                  <a:pt x="10588890" y="2639520"/>
                  <a:pt x="10587514" y="2636307"/>
                </a:cubicBezTo>
                <a:cubicBezTo>
                  <a:pt x="10586137" y="2633095"/>
                  <a:pt x="10584216" y="2630198"/>
                  <a:pt x="10581749" y="2627617"/>
                </a:cubicBezTo>
                <a:cubicBezTo>
                  <a:pt x="10579283" y="2625036"/>
                  <a:pt x="10576328" y="2622942"/>
                  <a:pt x="10572887" y="2621336"/>
                </a:cubicBezTo>
                <a:cubicBezTo>
                  <a:pt x="10569445" y="2619730"/>
                  <a:pt x="10565602" y="2618927"/>
                  <a:pt x="10561357" y="2618927"/>
                </a:cubicBezTo>
                <a:cubicBezTo>
                  <a:pt x="10559407" y="2618927"/>
                  <a:pt x="10557485" y="2619128"/>
                  <a:pt x="10555592" y="2619529"/>
                </a:cubicBezTo>
                <a:cubicBezTo>
                  <a:pt x="10553700" y="2619931"/>
                  <a:pt x="10551951" y="2620418"/>
                  <a:pt x="10550344" y="2620992"/>
                </a:cubicBezTo>
                <a:cubicBezTo>
                  <a:pt x="10547246" y="2617206"/>
                  <a:pt x="10544293" y="2612359"/>
                  <a:pt x="10541482" y="2606451"/>
                </a:cubicBezTo>
                <a:cubicBezTo>
                  <a:pt x="10538671" y="2600543"/>
                  <a:pt x="10536205" y="2594176"/>
                  <a:pt x="10534082" y="2587350"/>
                </a:cubicBezTo>
                <a:cubicBezTo>
                  <a:pt x="10531960" y="2580524"/>
                  <a:pt x="10530268" y="2573555"/>
                  <a:pt x="10529006" y="2566442"/>
                </a:cubicBezTo>
                <a:cubicBezTo>
                  <a:pt x="10527744" y="2559329"/>
                  <a:pt x="10527113" y="2552675"/>
                  <a:pt x="10527113" y="2546480"/>
                </a:cubicBezTo>
                <a:cubicBezTo>
                  <a:pt x="10527113" y="2539482"/>
                  <a:pt x="10527687" y="2531767"/>
                  <a:pt x="10528834" y="2523335"/>
                </a:cubicBezTo>
                <a:cubicBezTo>
                  <a:pt x="10529981" y="2514903"/>
                  <a:pt x="10531817" y="2506643"/>
                  <a:pt x="10534340" y="2498555"/>
                </a:cubicBezTo>
                <a:cubicBezTo>
                  <a:pt x="10536865" y="2490467"/>
                  <a:pt x="10540163" y="2482924"/>
                  <a:pt x="10544235" y="2475926"/>
                </a:cubicBezTo>
                <a:cubicBezTo>
                  <a:pt x="10548308" y="2468929"/>
                  <a:pt x="10553269" y="2463422"/>
                  <a:pt x="10559120" y="2459407"/>
                </a:cubicBezTo>
                <a:lnTo>
                  <a:pt x="10578775" y="2459407"/>
                </a:lnTo>
                <a:lnTo>
                  <a:pt x="10592504" y="2459407"/>
                </a:lnTo>
                <a:lnTo>
                  <a:pt x="10745351" y="2459407"/>
                </a:lnTo>
                <a:lnTo>
                  <a:pt x="10745351" y="2483842"/>
                </a:lnTo>
                <a:cubicBezTo>
                  <a:pt x="10744089" y="2483613"/>
                  <a:pt x="10741938" y="2483240"/>
                  <a:pt x="10738898" y="2482724"/>
                </a:cubicBezTo>
                <a:cubicBezTo>
                  <a:pt x="10735858" y="2482207"/>
                  <a:pt x="10732789" y="2481949"/>
                  <a:pt x="10729691" y="2481949"/>
                </a:cubicBezTo>
                <a:cubicBezTo>
                  <a:pt x="10723840" y="2481949"/>
                  <a:pt x="10717962" y="2482638"/>
                  <a:pt x="10712053" y="2484014"/>
                </a:cubicBezTo>
                <a:cubicBezTo>
                  <a:pt x="10706145" y="2485391"/>
                  <a:pt x="10700953" y="2487915"/>
                  <a:pt x="10696479" y="2491586"/>
                </a:cubicBezTo>
                <a:cubicBezTo>
                  <a:pt x="10692005" y="2487571"/>
                  <a:pt x="10686412" y="2484387"/>
                  <a:pt x="10679701" y="2482035"/>
                </a:cubicBezTo>
                <a:cubicBezTo>
                  <a:pt x="10672990" y="2479684"/>
                  <a:pt x="10665619" y="2478508"/>
                  <a:pt x="10657589" y="2478508"/>
                </a:cubicBezTo>
                <a:cubicBezTo>
                  <a:pt x="10650132" y="2478508"/>
                  <a:pt x="10642732" y="2479597"/>
                  <a:pt x="10635390" y="2481777"/>
                </a:cubicBezTo>
                <a:cubicBezTo>
                  <a:pt x="10628049" y="2483957"/>
                  <a:pt x="10621480" y="2487427"/>
                  <a:pt x="10615686" y="2492188"/>
                </a:cubicBezTo>
                <a:cubicBezTo>
                  <a:pt x="10609894" y="2496949"/>
                  <a:pt x="10605219" y="2503058"/>
                  <a:pt x="10601662" y="2510515"/>
                </a:cubicBezTo>
                <a:cubicBezTo>
                  <a:pt x="10598106" y="2517972"/>
                  <a:pt x="10596327" y="2526978"/>
                  <a:pt x="10596327" y="2537532"/>
                </a:cubicBezTo>
                <a:cubicBezTo>
                  <a:pt x="10596327" y="2545448"/>
                  <a:pt x="10597332" y="2552704"/>
                  <a:pt x="10599339" y="2559300"/>
                </a:cubicBezTo>
                <a:cubicBezTo>
                  <a:pt x="10601347" y="2565897"/>
                  <a:pt x="10604301" y="2571576"/>
                  <a:pt x="10608201" y="2576337"/>
                </a:cubicBezTo>
                <a:cubicBezTo>
                  <a:pt x="10612102" y="2581098"/>
                  <a:pt x="10616949" y="2584797"/>
                  <a:pt x="10622742" y="2587436"/>
                </a:cubicBezTo>
                <a:cubicBezTo>
                  <a:pt x="10628536" y="2590074"/>
                  <a:pt x="10635218" y="2591394"/>
                  <a:pt x="10642789" y="2591394"/>
                </a:cubicBezTo>
                <a:cubicBezTo>
                  <a:pt x="10647035" y="2591394"/>
                  <a:pt x="10650906" y="2590677"/>
                  <a:pt x="10654405" y="2589243"/>
                </a:cubicBezTo>
                <a:cubicBezTo>
                  <a:pt x="10657905" y="2587809"/>
                  <a:pt x="10660916" y="2585858"/>
                  <a:pt x="10663439" y="2583392"/>
                </a:cubicBezTo>
                <a:cubicBezTo>
                  <a:pt x="10665964" y="2580925"/>
                  <a:pt x="10667943" y="2577971"/>
                  <a:pt x="10669376" y="2574530"/>
                </a:cubicBezTo>
                <a:cubicBezTo>
                  <a:pt x="10670811" y="2571088"/>
                  <a:pt x="10671527" y="2567360"/>
                  <a:pt x="10671527" y="2563344"/>
                </a:cubicBezTo>
                <a:cubicBezTo>
                  <a:pt x="10671527" y="2559788"/>
                  <a:pt x="10670811" y="2556375"/>
                  <a:pt x="10669376" y="2553105"/>
                </a:cubicBezTo>
                <a:cubicBezTo>
                  <a:pt x="10667943" y="2549836"/>
                  <a:pt x="10665993" y="2546939"/>
                  <a:pt x="10663525" y="2544415"/>
                </a:cubicBezTo>
                <a:cubicBezTo>
                  <a:pt x="10661059" y="2541891"/>
                  <a:pt x="10658163" y="2539912"/>
                  <a:pt x="10654835" y="2538478"/>
                </a:cubicBezTo>
                <a:cubicBezTo>
                  <a:pt x="10651509" y="2537044"/>
                  <a:pt x="10648010" y="2536327"/>
                  <a:pt x="10644338" y="2536327"/>
                </a:cubicBezTo>
                <a:cubicBezTo>
                  <a:pt x="10643077" y="2536327"/>
                  <a:pt x="10641901" y="2536356"/>
                  <a:pt x="10640811" y="2536413"/>
                </a:cubicBezTo>
                <a:cubicBezTo>
                  <a:pt x="10639721" y="2536471"/>
                  <a:pt x="10638890" y="2536557"/>
                  <a:pt x="10638315" y="2536672"/>
                </a:cubicBezTo>
                <a:cubicBezTo>
                  <a:pt x="10637627" y="2534721"/>
                  <a:pt x="10637283" y="2532656"/>
                  <a:pt x="10637283" y="2530477"/>
                </a:cubicBezTo>
                <a:cubicBezTo>
                  <a:pt x="10637283" y="2526805"/>
                  <a:pt x="10637943" y="2523880"/>
                  <a:pt x="10639262" y="2521700"/>
                </a:cubicBezTo>
                <a:cubicBezTo>
                  <a:pt x="10640581" y="2519521"/>
                  <a:pt x="10642245" y="2517886"/>
                  <a:pt x="10644252" y="2516796"/>
                </a:cubicBezTo>
                <a:cubicBezTo>
                  <a:pt x="10646260" y="2515706"/>
                  <a:pt x="10648354" y="2514989"/>
                  <a:pt x="10650533" y="2514645"/>
                </a:cubicBezTo>
                <a:cubicBezTo>
                  <a:pt x="10652713" y="2514301"/>
                  <a:pt x="10654663" y="2514129"/>
                  <a:pt x="10656384" y="2514129"/>
                </a:cubicBezTo>
                <a:cubicBezTo>
                  <a:pt x="10659597" y="2514129"/>
                  <a:pt x="10662465" y="2514874"/>
                  <a:pt x="10664988" y="2516366"/>
                </a:cubicBezTo>
                <a:cubicBezTo>
                  <a:pt x="10667512" y="2517857"/>
                  <a:pt x="10669634" y="2519922"/>
                  <a:pt x="10671355" y="2522561"/>
                </a:cubicBezTo>
                <a:cubicBezTo>
                  <a:pt x="10673076" y="2525199"/>
                  <a:pt x="10674367" y="2528297"/>
                  <a:pt x="10675227" y="2531853"/>
                </a:cubicBezTo>
                <a:cubicBezTo>
                  <a:pt x="10676087" y="2535410"/>
                  <a:pt x="10676518" y="2539195"/>
                  <a:pt x="10676518" y="2543211"/>
                </a:cubicBezTo>
                <a:lnTo>
                  <a:pt x="10713860" y="2543211"/>
                </a:lnTo>
                <a:cubicBezTo>
                  <a:pt x="10713860" y="2539425"/>
                  <a:pt x="10714090" y="2535955"/>
                  <a:pt x="10714548" y="2532800"/>
                </a:cubicBezTo>
                <a:cubicBezTo>
                  <a:pt x="10715007" y="2529645"/>
                  <a:pt x="10715868" y="2526949"/>
                  <a:pt x="10717129" y="2524712"/>
                </a:cubicBezTo>
                <a:cubicBezTo>
                  <a:pt x="10718392" y="2522475"/>
                  <a:pt x="10720084" y="2520725"/>
                  <a:pt x="10722206" y="2519463"/>
                </a:cubicBezTo>
                <a:cubicBezTo>
                  <a:pt x="10724329" y="2518201"/>
                  <a:pt x="10727053" y="2517570"/>
                  <a:pt x="10730379" y="2517570"/>
                </a:cubicBezTo>
                <a:cubicBezTo>
                  <a:pt x="10735428" y="2517570"/>
                  <a:pt x="10739185" y="2519521"/>
                  <a:pt x="10741651" y="2523421"/>
                </a:cubicBezTo>
                <a:cubicBezTo>
                  <a:pt x="10744118" y="2527322"/>
                  <a:pt x="10745351" y="2532828"/>
                  <a:pt x="10745351" y="2539941"/>
                </a:cubicBezTo>
                <a:lnTo>
                  <a:pt x="10745351" y="2650418"/>
                </a:lnTo>
                <a:lnTo>
                  <a:pt x="10785274" y="2650418"/>
                </a:lnTo>
                <a:lnTo>
                  <a:pt x="10785274" y="2459407"/>
                </a:lnTo>
                <a:lnTo>
                  <a:pt x="10816900" y="2459407"/>
                </a:lnTo>
                <a:lnTo>
                  <a:pt x="10833457" y="2459407"/>
                </a:lnTo>
                <a:lnTo>
                  <a:pt x="10836861" y="2459407"/>
                </a:lnTo>
                <a:cubicBezTo>
                  <a:pt x="10841222" y="2459407"/>
                  <a:pt x="10845150" y="2460124"/>
                  <a:pt x="10848649" y="2461558"/>
                </a:cubicBezTo>
                <a:cubicBezTo>
                  <a:pt x="10852149" y="2462992"/>
                  <a:pt x="10855102" y="2464999"/>
                  <a:pt x="10857511" y="2467580"/>
                </a:cubicBezTo>
                <a:cubicBezTo>
                  <a:pt x="10859920" y="2470162"/>
                  <a:pt x="10861785" y="2473202"/>
                  <a:pt x="10863104" y="2476701"/>
                </a:cubicBezTo>
                <a:cubicBezTo>
                  <a:pt x="10864424" y="2480200"/>
                  <a:pt x="10865083" y="2484014"/>
                  <a:pt x="10865083" y="2488144"/>
                </a:cubicBezTo>
                <a:lnTo>
                  <a:pt x="10865083" y="2667626"/>
                </a:lnTo>
                <a:lnTo>
                  <a:pt x="10905006" y="2667626"/>
                </a:lnTo>
                <a:lnTo>
                  <a:pt x="10905006" y="2477475"/>
                </a:lnTo>
                <a:cubicBezTo>
                  <a:pt x="10905006" y="2475754"/>
                  <a:pt x="10905150" y="2473861"/>
                  <a:pt x="10905436" y="2471796"/>
                </a:cubicBezTo>
                <a:cubicBezTo>
                  <a:pt x="10905723" y="2469732"/>
                  <a:pt x="10906383" y="2467781"/>
                  <a:pt x="10907415" y="2465946"/>
                </a:cubicBezTo>
                <a:cubicBezTo>
                  <a:pt x="10908448" y="2464110"/>
                  <a:pt x="10910025" y="2462561"/>
                  <a:pt x="10912147" y="2461299"/>
                </a:cubicBezTo>
                <a:cubicBezTo>
                  <a:pt x="10914271" y="2460037"/>
                  <a:pt x="10917167" y="2459407"/>
                  <a:pt x="10920838" y="2459407"/>
                </a:cubicBezTo>
                <a:lnTo>
                  <a:pt x="10953189" y="2459407"/>
                </a:lnTo>
                <a:lnTo>
                  <a:pt x="10953189" y="2423269"/>
                </a:lnTo>
                <a:lnTo>
                  <a:pt x="10913266" y="2423269"/>
                </a:lnTo>
                <a:cubicBezTo>
                  <a:pt x="10905121" y="2423269"/>
                  <a:pt x="10898467" y="2424416"/>
                  <a:pt x="10893304" y="2426711"/>
                </a:cubicBezTo>
                <a:cubicBezTo>
                  <a:pt x="10888142" y="2429005"/>
                  <a:pt x="10883726" y="2431931"/>
                  <a:pt x="10880054" y="2435487"/>
                </a:cubicBezTo>
                <a:cubicBezTo>
                  <a:pt x="10876154" y="2432275"/>
                  <a:pt x="10871307" y="2429436"/>
                  <a:pt x="10865513" y="2426969"/>
                </a:cubicBezTo>
                <a:cubicBezTo>
                  <a:pt x="10859720" y="2424502"/>
                  <a:pt x="10853209" y="2423269"/>
                  <a:pt x="10845982" y="2423269"/>
                </a:cubicBezTo>
                <a:lnTo>
                  <a:pt x="10833457" y="2423269"/>
                </a:lnTo>
                <a:lnTo>
                  <a:pt x="10816900" y="2423269"/>
                </a:lnTo>
                <a:lnTo>
                  <a:pt x="10592504" y="2423269"/>
                </a:lnTo>
                <a:lnTo>
                  <a:pt x="10578775" y="2423269"/>
                </a:lnTo>
                <a:lnTo>
                  <a:pt x="10475828" y="2423269"/>
                </a:lnTo>
                <a:lnTo>
                  <a:pt x="10464475" y="2423269"/>
                </a:lnTo>
                <a:close/>
                <a:moveTo>
                  <a:pt x="9111925" y="2423269"/>
                </a:moveTo>
                <a:lnTo>
                  <a:pt x="9111925" y="2459407"/>
                </a:lnTo>
                <a:lnTo>
                  <a:pt x="9264563" y="2459407"/>
                </a:lnTo>
                <a:lnTo>
                  <a:pt x="9264563" y="2477819"/>
                </a:lnTo>
                <a:cubicBezTo>
                  <a:pt x="9255385" y="2478049"/>
                  <a:pt x="9246035" y="2478708"/>
                  <a:pt x="9236513" y="2479798"/>
                </a:cubicBezTo>
                <a:cubicBezTo>
                  <a:pt x="9226991" y="2480888"/>
                  <a:pt x="9217670" y="2482695"/>
                  <a:pt x="9208550" y="2485219"/>
                </a:cubicBezTo>
                <a:cubicBezTo>
                  <a:pt x="9199429" y="2487743"/>
                  <a:pt x="9190710" y="2491127"/>
                  <a:pt x="9182393" y="2495372"/>
                </a:cubicBezTo>
                <a:cubicBezTo>
                  <a:pt x="9174076" y="2499616"/>
                  <a:pt x="9166532" y="2504894"/>
                  <a:pt x="9159764" y="2511203"/>
                </a:cubicBezTo>
                <a:cubicBezTo>
                  <a:pt x="9152996" y="2517513"/>
                  <a:pt x="9147202" y="2525056"/>
                  <a:pt x="9142384" y="2533832"/>
                </a:cubicBezTo>
                <a:cubicBezTo>
                  <a:pt x="9137566" y="2542608"/>
                  <a:pt x="9134124" y="2552847"/>
                  <a:pt x="9132059" y="2564549"/>
                </a:cubicBezTo>
                <a:cubicBezTo>
                  <a:pt x="9138827" y="2565122"/>
                  <a:pt x="9146227" y="2566155"/>
                  <a:pt x="9154258" y="2567646"/>
                </a:cubicBezTo>
                <a:cubicBezTo>
                  <a:pt x="9162288" y="2569138"/>
                  <a:pt x="9170490" y="2571088"/>
                  <a:pt x="9178865" y="2573497"/>
                </a:cubicBezTo>
                <a:cubicBezTo>
                  <a:pt x="9187240" y="2575906"/>
                  <a:pt x="9195614" y="2578774"/>
                  <a:pt x="9203989" y="2582101"/>
                </a:cubicBezTo>
                <a:cubicBezTo>
                  <a:pt x="9212364" y="2585428"/>
                  <a:pt x="9220337" y="2589214"/>
                  <a:pt x="9227909" y="2593459"/>
                </a:cubicBezTo>
                <a:cubicBezTo>
                  <a:pt x="9235481" y="2597703"/>
                  <a:pt x="9242421" y="2602350"/>
                  <a:pt x="9248731" y="2607397"/>
                </a:cubicBezTo>
                <a:cubicBezTo>
                  <a:pt x="9255040" y="2612445"/>
                  <a:pt x="9260317" y="2617894"/>
                  <a:pt x="9264563" y="2623745"/>
                </a:cubicBezTo>
                <a:lnTo>
                  <a:pt x="9264563" y="2650418"/>
                </a:lnTo>
                <a:lnTo>
                  <a:pt x="9304486" y="2650418"/>
                </a:lnTo>
                <a:lnTo>
                  <a:pt x="9304486" y="2459407"/>
                </a:lnTo>
                <a:lnTo>
                  <a:pt x="9340525" y="2459407"/>
                </a:lnTo>
                <a:lnTo>
                  <a:pt x="9352669" y="2459407"/>
                </a:lnTo>
                <a:lnTo>
                  <a:pt x="9360486" y="2459407"/>
                </a:lnTo>
                <a:cubicBezTo>
                  <a:pt x="9364846" y="2459407"/>
                  <a:pt x="9368775" y="2460124"/>
                  <a:pt x="9372274" y="2461558"/>
                </a:cubicBezTo>
                <a:cubicBezTo>
                  <a:pt x="9375773" y="2462992"/>
                  <a:pt x="9378727" y="2464999"/>
                  <a:pt x="9381136" y="2467580"/>
                </a:cubicBezTo>
                <a:cubicBezTo>
                  <a:pt x="9383545" y="2470162"/>
                  <a:pt x="9385410" y="2473202"/>
                  <a:pt x="9386729" y="2476701"/>
                </a:cubicBezTo>
                <a:cubicBezTo>
                  <a:pt x="9388049" y="2480200"/>
                  <a:pt x="9388708" y="2484014"/>
                  <a:pt x="9388708" y="2488144"/>
                </a:cubicBezTo>
                <a:lnTo>
                  <a:pt x="9388708" y="2667626"/>
                </a:lnTo>
                <a:lnTo>
                  <a:pt x="9428631" y="2667626"/>
                </a:lnTo>
                <a:lnTo>
                  <a:pt x="9428631" y="2477475"/>
                </a:lnTo>
                <a:cubicBezTo>
                  <a:pt x="9428631" y="2475754"/>
                  <a:pt x="9428775" y="2473861"/>
                  <a:pt x="9429061" y="2471796"/>
                </a:cubicBezTo>
                <a:cubicBezTo>
                  <a:pt x="9429348" y="2469732"/>
                  <a:pt x="9430008" y="2467781"/>
                  <a:pt x="9431040" y="2465946"/>
                </a:cubicBezTo>
                <a:cubicBezTo>
                  <a:pt x="9432073" y="2464110"/>
                  <a:pt x="9433650" y="2462561"/>
                  <a:pt x="9435772" y="2461299"/>
                </a:cubicBezTo>
                <a:cubicBezTo>
                  <a:pt x="9437895" y="2460037"/>
                  <a:pt x="9440792" y="2459407"/>
                  <a:pt x="9444463" y="2459407"/>
                </a:cubicBezTo>
                <a:lnTo>
                  <a:pt x="9476814" y="2459407"/>
                </a:lnTo>
                <a:lnTo>
                  <a:pt x="9476814" y="2423269"/>
                </a:lnTo>
                <a:lnTo>
                  <a:pt x="9436891" y="2423269"/>
                </a:lnTo>
                <a:cubicBezTo>
                  <a:pt x="9428746" y="2423269"/>
                  <a:pt x="9422092" y="2424416"/>
                  <a:pt x="9416929" y="2426711"/>
                </a:cubicBezTo>
                <a:cubicBezTo>
                  <a:pt x="9411767" y="2429005"/>
                  <a:pt x="9407350" y="2431931"/>
                  <a:pt x="9403679" y="2435487"/>
                </a:cubicBezTo>
                <a:cubicBezTo>
                  <a:pt x="9399779" y="2432275"/>
                  <a:pt x="9394932" y="2429436"/>
                  <a:pt x="9389138" y="2426969"/>
                </a:cubicBezTo>
                <a:cubicBezTo>
                  <a:pt x="9383345" y="2424502"/>
                  <a:pt x="9376834" y="2423269"/>
                  <a:pt x="9369607" y="2423269"/>
                </a:cubicBezTo>
                <a:lnTo>
                  <a:pt x="9352669" y="2423269"/>
                </a:lnTo>
                <a:lnTo>
                  <a:pt x="9340525" y="2423269"/>
                </a:lnTo>
                <a:close/>
                <a:moveTo>
                  <a:pt x="8302301" y="2423269"/>
                </a:moveTo>
                <a:lnTo>
                  <a:pt x="8302301" y="2459407"/>
                </a:lnTo>
                <a:lnTo>
                  <a:pt x="8331898" y="2459407"/>
                </a:lnTo>
                <a:cubicBezTo>
                  <a:pt x="8332587" y="2466060"/>
                  <a:pt x="8333992" y="2471854"/>
                  <a:pt x="8336114" y="2476787"/>
                </a:cubicBezTo>
                <a:cubicBezTo>
                  <a:pt x="8338237" y="2481720"/>
                  <a:pt x="8340732" y="2486194"/>
                  <a:pt x="8343600" y="2490209"/>
                </a:cubicBezTo>
                <a:cubicBezTo>
                  <a:pt x="8346468" y="2494224"/>
                  <a:pt x="8349451" y="2497953"/>
                  <a:pt x="8352549" y="2501395"/>
                </a:cubicBezTo>
                <a:cubicBezTo>
                  <a:pt x="8355646" y="2504836"/>
                  <a:pt x="8358514" y="2508393"/>
                  <a:pt x="8361152" y="2512064"/>
                </a:cubicBezTo>
                <a:cubicBezTo>
                  <a:pt x="8363791" y="2515735"/>
                  <a:pt x="8365971" y="2519664"/>
                  <a:pt x="8367692" y="2523851"/>
                </a:cubicBezTo>
                <a:cubicBezTo>
                  <a:pt x="8369413" y="2528039"/>
                  <a:pt x="8370273" y="2532886"/>
                  <a:pt x="8370273" y="2538392"/>
                </a:cubicBezTo>
                <a:cubicBezTo>
                  <a:pt x="8370273" y="2541490"/>
                  <a:pt x="8369842" y="2544358"/>
                  <a:pt x="8368983" y="2546997"/>
                </a:cubicBezTo>
                <a:cubicBezTo>
                  <a:pt x="8368122" y="2549635"/>
                  <a:pt x="8366918" y="2551930"/>
                  <a:pt x="8365369" y="2553880"/>
                </a:cubicBezTo>
                <a:cubicBezTo>
                  <a:pt x="8363820" y="2555830"/>
                  <a:pt x="8361956" y="2557379"/>
                  <a:pt x="8359776" y="2558526"/>
                </a:cubicBezTo>
                <a:cubicBezTo>
                  <a:pt x="8357596" y="2559673"/>
                  <a:pt x="8355244" y="2560247"/>
                  <a:pt x="8352720" y="2560247"/>
                </a:cubicBezTo>
                <a:cubicBezTo>
                  <a:pt x="8349623" y="2560247"/>
                  <a:pt x="8346153" y="2560075"/>
                  <a:pt x="8342310" y="2559731"/>
                </a:cubicBezTo>
                <a:cubicBezTo>
                  <a:pt x="8338466" y="2559387"/>
                  <a:pt x="8333562" y="2558297"/>
                  <a:pt x="8327597" y="2556461"/>
                </a:cubicBezTo>
                <a:lnTo>
                  <a:pt x="8327597" y="2593631"/>
                </a:lnTo>
                <a:cubicBezTo>
                  <a:pt x="8333332" y="2595008"/>
                  <a:pt x="8337921" y="2595983"/>
                  <a:pt x="8341363" y="2596556"/>
                </a:cubicBezTo>
                <a:cubicBezTo>
                  <a:pt x="8344804" y="2597130"/>
                  <a:pt x="8347787" y="2597417"/>
                  <a:pt x="8350312" y="2597417"/>
                </a:cubicBezTo>
                <a:cubicBezTo>
                  <a:pt x="8360063" y="2597417"/>
                  <a:pt x="8368523" y="2596413"/>
                  <a:pt x="8375693" y="2594405"/>
                </a:cubicBezTo>
                <a:cubicBezTo>
                  <a:pt x="8382864" y="2592398"/>
                  <a:pt x="8388858" y="2589300"/>
                  <a:pt x="8393676" y="2585113"/>
                </a:cubicBezTo>
                <a:cubicBezTo>
                  <a:pt x="8398494" y="2580925"/>
                  <a:pt x="8402165" y="2575562"/>
                  <a:pt x="8404690" y="2569023"/>
                </a:cubicBezTo>
                <a:cubicBezTo>
                  <a:pt x="8407213" y="2562484"/>
                  <a:pt x="8408648" y="2554740"/>
                  <a:pt x="8408991" y="2545792"/>
                </a:cubicBezTo>
                <a:cubicBezTo>
                  <a:pt x="8411860" y="2545104"/>
                  <a:pt x="8414297" y="2544702"/>
                  <a:pt x="8416304" y="2544587"/>
                </a:cubicBezTo>
                <a:cubicBezTo>
                  <a:pt x="8418312" y="2544473"/>
                  <a:pt x="8420062" y="2544415"/>
                  <a:pt x="8421553" y="2544415"/>
                </a:cubicBezTo>
                <a:cubicBezTo>
                  <a:pt x="8424306" y="2544415"/>
                  <a:pt x="8427289" y="2545018"/>
                  <a:pt x="8430501" y="2546222"/>
                </a:cubicBezTo>
                <a:cubicBezTo>
                  <a:pt x="8433714" y="2547427"/>
                  <a:pt x="8437040" y="2549664"/>
                  <a:pt x="8440482" y="2552933"/>
                </a:cubicBezTo>
                <a:cubicBezTo>
                  <a:pt x="8443924" y="2556203"/>
                  <a:pt x="8447394" y="2560734"/>
                  <a:pt x="8450893" y="2566528"/>
                </a:cubicBezTo>
                <a:cubicBezTo>
                  <a:pt x="8454392" y="2572321"/>
                  <a:pt x="8457690" y="2579807"/>
                  <a:pt x="8460788" y="2588985"/>
                </a:cubicBezTo>
                <a:lnTo>
                  <a:pt x="8460788" y="2650418"/>
                </a:lnTo>
                <a:lnTo>
                  <a:pt x="8500711" y="2650418"/>
                </a:lnTo>
                <a:lnTo>
                  <a:pt x="8500711" y="2459407"/>
                </a:lnTo>
                <a:lnTo>
                  <a:pt x="8540425" y="2459407"/>
                </a:lnTo>
                <a:lnTo>
                  <a:pt x="8548894" y="2459407"/>
                </a:lnTo>
                <a:lnTo>
                  <a:pt x="8693063" y="2459407"/>
                </a:lnTo>
                <a:lnTo>
                  <a:pt x="8693063" y="2477819"/>
                </a:lnTo>
                <a:cubicBezTo>
                  <a:pt x="8683885" y="2478049"/>
                  <a:pt x="8674535" y="2478708"/>
                  <a:pt x="8665013" y="2479798"/>
                </a:cubicBezTo>
                <a:cubicBezTo>
                  <a:pt x="8655491" y="2480888"/>
                  <a:pt x="8646170" y="2482695"/>
                  <a:pt x="8637050" y="2485219"/>
                </a:cubicBezTo>
                <a:cubicBezTo>
                  <a:pt x="8627929" y="2487743"/>
                  <a:pt x="8619210" y="2491127"/>
                  <a:pt x="8610893" y="2495372"/>
                </a:cubicBezTo>
                <a:cubicBezTo>
                  <a:pt x="8602576" y="2499616"/>
                  <a:pt x="8595032" y="2504894"/>
                  <a:pt x="8588264" y="2511203"/>
                </a:cubicBezTo>
                <a:cubicBezTo>
                  <a:pt x="8581496" y="2517513"/>
                  <a:pt x="8575702" y="2525056"/>
                  <a:pt x="8570884" y="2533832"/>
                </a:cubicBezTo>
                <a:cubicBezTo>
                  <a:pt x="8566065" y="2542608"/>
                  <a:pt x="8562624" y="2552847"/>
                  <a:pt x="8560558" y="2564549"/>
                </a:cubicBezTo>
                <a:cubicBezTo>
                  <a:pt x="8567327" y="2565122"/>
                  <a:pt x="8574726" y="2566155"/>
                  <a:pt x="8582757" y="2567646"/>
                </a:cubicBezTo>
                <a:cubicBezTo>
                  <a:pt x="8590788" y="2569138"/>
                  <a:pt x="8598990" y="2571088"/>
                  <a:pt x="8607366" y="2573497"/>
                </a:cubicBezTo>
                <a:cubicBezTo>
                  <a:pt x="8615740" y="2575906"/>
                  <a:pt x="8624114" y="2578774"/>
                  <a:pt x="8632489" y="2582101"/>
                </a:cubicBezTo>
                <a:cubicBezTo>
                  <a:pt x="8640864" y="2585428"/>
                  <a:pt x="8648837" y="2589214"/>
                  <a:pt x="8656409" y="2593459"/>
                </a:cubicBezTo>
                <a:cubicBezTo>
                  <a:pt x="8663981" y="2597703"/>
                  <a:pt x="8670921" y="2602350"/>
                  <a:pt x="8677231" y="2607397"/>
                </a:cubicBezTo>
                <a:cubicBezTo>
                  <a:pt x="8683540" y="2612445"/>
                  <a:pt x="8688817" y="2617894"/>
                  <a:pt x="8693063" y="2623745"/>
                </a:cubicBezTo>
                <a:lnTo>
                  <a:pt x="8693063" y="2650418"/>
                </a:lnTo>
                <a:lnTo>
                  <a:pt x="8732986" y="2650418"/>
                </a:lnTo>
                <a:lnTo>
                  <a:pt x="8732986" y="2459407"/>
                </a:lnTo>
                <a:lnTo>
                  <a:pt x="8769025" y="2459407"/>
                </a:lnTo>
                <a:lnTo>
                  <a:pt x="8781169" y="2459407"/>
                </a:lnTo>
                <a:lnTo>
                  <a:pt x="8921662" y="2459407"/>
                </a:lnTo>
                <a:lnTo>
                  <a:pt x="8921662" y="2477819"/>
                </a:lnTo>
                <a:cubicBezTo>
                  <a:pt x="8912485" y="2478049"/>
                  <a:pt x="8903135" y="2478708"/>
                  <a:pt x="8893613" y="2479798"/>
                </a:cubicBezTo>
                <a:cubicBezTo>
                  <a:pt x="8884091" y="2480888"/>
                  <a:pt x="8874769" y="2482695"/>
                  <a:pt x="8865649" y="2485219"/>
                </a:cubicBezTo>
                <a:cubicBezTo>
                  <a:pt x="8856529" y="2487743"/>
                  <a:pt x="8847810" y="2491127"/>
                  <a:pt x="8839493" y="2495372"/>
                </a:cubicBezTo>
                <a:cubicBezTo>
                  <a:pt x="8831176" y="2499616"/>
                  <a:pt x="8823632" y="2504894"/>
                  <a:pt x="8816864" y="2511203"/>
                </a:cubicBezTo>
                <a:cubicBezTo>
                  <a:pt x="8810096" y="2517513"/>
                  <a:pt x="8804302" y="2525056"/>
                  <a:pt x="8799483" y="2533832"/>
                </a:cubicBezTo>
                <a:cubicBezTo>
                  <a:pt x="8794665" y="2542608"/>
                  <a:pt x="8791223" y="2552847"/>
                  <a:pt x="8789158" y="2564549"/>
                </a:cubicBezTo>
                <a:cubicBezTo>
                  <a:pt x="8795927" y="2565122"/>
                  <a:pt x="8803327" y="2566155"/>
                  <a:pt x="8811357" y="2567646"/>
                </a:cubicBezTo>
                <a:cubicBezTo>
                  <a:pt x="8819388" y="2569138"/>
                  <a:pt x="8827590" y="2571088"/>
                  <a:pt x="8835965" y="2573497"/>
                </a:cubicBezTo>
                <a:cubicBezTo>
                  <a:pt x="8844340" y="2575906"/>
                  <a:pt x="8852714" y="2578774"/>
                  <a:pt x="8861089" y="2582101"/>
                </a:cubicBezTo>
                <a:cubicBezTo>
                  <a:pt x="8869464" y="2585428"/>
                  <a:pt x="8877437" y="2589214"/>
                  <a:pt x="8885008" y="2593459"/>
                </a:cubicBezTo>
                <a:cubicBezTo>
                  <a:pt x="8892580" y="2597703"/>
                  <a:pt x="8899521" y="2602350"/>
                  <a:pt x="8905830" y="2607397"/>
                </a:cubicBezTo>
                <a:cubicBezTo>
                  <a:pt x="8912140" y="2612445"/>
                  <a:pt x="8917417" y="2617894"/>
                  <a:pt x="8921662" y="2623745"/>
                </a:cubicBezTo>
                <a:lnTo>
                  <a:pt x="8921662" y="2650418"/>
                </a:lnTo>
                <a:lnTo>
                  <a:pt x="8961585" y="2650418"/>
                </a:lnTo>
                <a:lnTo>
                  <a:pt x="8961585" y="2459407"/>
                </a:lnTo>
                <a:lnTo>
                  <a:pt x="9009768" y="2459407"/>
                </a:lnTo>
                <a:lnTo>
                  <a:pt x="9009768" y="2423269"/>
                </a:lnTo>
                <a:lnTo>
                  <a:pt x="8781169" y="2423269"/>
                </a:lnTo>
                <a:lnTo>
                  <a:pt x="8769025" y="2423269"/>
                </a:lnTo>
                <a:lnTo>
                  <a:pt x="8548894" y="2423269"/>
                </a:lnTo>
                <a:lnTo>
                  <a:pt x="8540425" y="2423269"/>
                </a:lnTo>
                <a:close/>
                <a:moveTo>
                  <a:pt x="2530154" y="2423269"/>
                </a:moveTo>
                <a:lnTo>
                  <a:pt x="2530154" y="2459407"/>
                </a:lnTo>
                <a:lnTo>
                  <a:pt x="2561129" y="2459407"/>
                </a:lnTo>
                <a:lnTo>
                  <a:pt x="2561129" y="2516882"/>
                </a:lnTo>
                <a:cubicBezTo>
                  <a:pt x="2561129" y="2525142"/>
                  <a:pt x="2561789" y="2532570"/>
                  <a:pt x="2563108" y="2539167"/>
                </a:cubicBezTo>
                <a:cubicBezTo>
                  <a:pt x="2564428" y="2545763"/>
                  <a:pt x="2566837" y="2551815"/>
                  <a:pt x="2570336" y="2557322"/>
                </a:cubicBezTo>
                <a:cubicBezTo>
                  <a:pt x="2573835" y="2562828"/>
                  <a:pt x="2578595" y="2567991"/>
                  <a:pt x="2584619" y="2572809"/>
                </a:cubicBezTo>
                <a:cubicBezTo>
                  <a:pt x="2590642" y="2577627"/>
                  <a:pt x="2598299" y="2582446"/>
                  <a:pt x="2607592" y="2587264"/>
                </a:cubicBezTo>
                <a:cubicBezTo>
                  <a:pt x="2610574" y="2580036"/>
                  <a:pt x="2614676" y="2573325"/>
                  <a:pt x="2619895" y="2567130"/>
                </a:cubicBezTo>
                <a:cubicBezTo>
                  <a:pt x="2625115" y="2560935"/>
                  <a:pt x="2630737" y="2555515"/>
                  <a:pt x="2636760" y="2550868"/>
                </a:cubicBezTo>
                <a:cubicBezTo>
                  <a:pt x="2642782" y="2546222"/>
                  <a:pt x="2648835" y="2542465"/>
                  <a:pt x="2654914" y="2539597"/>
                </a:cubicBezTo>
                <a:cubicBezTo>
                  <a:pt x="2660994" y="2536729"/>
                  <a:pt x="2666386" y="2535008"/>
                  <a:pt x="2671090" y="2534435"/>
                </a:cubicBezTo>
                <a:lnTo>
                  <a:pt x="2671090" y="2650418"/>
                </a:lnTo>
                <a:lnTo>
                  <a:pt x="2711013" y="2650418"/>
                </a:lnTo>
                <a:lnTo>
                  <a:pt x="2711013" y="2492618"/>
                </a:lnTo>
                <a:cubicBezTo>
                  <a:pt x="2697017" y="2492618"/>
                  <a:pt x="2684456" y="2493737"/>
                  <a:pt x="2673327" y="2495974"/>
                </a:cubicBezTo>
                <a:cubicBezTo>
                  <a:pt x="2662199" y="2498211"/>
                  <a:pt x="2652218" y="2501194"/>
                  <a:pt x="2643384" y="2504922"/>
                </a:cubicBezTo>
                <a:cubicBezTo>
                  <a:pt x="2634552" y="2508651"/>
                  <a:pt x="2626779" y="2512953"/>
                  <a:pt x="2620067" y="2517829"/>
                </a:cubicBezTo>
                <a:cubicBezTo>
                  <a:pt x="2613356" y="2522704"/>
                  <a:pt x="2607419" y="2527781"/>
                  <a:pt x="2602258" y="2533058"/>
                </a:cubicBezTo>
                <a:cubicBezTo>
                  <a:pt x="2601798" y="2531108"/>
                  <a:pt x="2601483" y="2528555"/>
                  <a:pt x="2601311" y="2525400"/>
                </a:cubicBezTo>
                <a:cubicBezTo>
                  <a:pt x="2601138" y="2522245"/>
                  <a:pt x="2601052" y="2519062"/>
                  <a:pt x="2601052" y="2515850"/>
                </a:cubicBezTo>
                <a:lnTo>
                  <a:pt x="2601052" y="2459407"/>
                </a:lnTo>
                <a:lnTo>
                  <a:pt x="2739705" y="2459407"/>
                </a:lnTo>
                <a:lnTo>
                  <a:pt x="2750591" y="2459407"/>
                </a:lnTo>
                <a:lnTo>
                  <a:pt x="2759666" y="2459407"/>
                </a:lnTo>
                <a:cubicBezTo>
                  <a:pt x="2764025" y="2459407"/>
                  <a:pt x="2767954" y="2460124"/>
                  <a:pt x="2771453" y="2461558"/>
                </a:cubicBezTo>
                <a:cubicBezTo>
                  <a:pt x="2774952" y="2462992"/>
                  <a:pt x="2777907" y="2464999"/>
                  <a:pt x="2780315" y="2467580"/>
                </a:cubicBezTo>
                <a:cubicBezTo>
                  <a:pt x="2782725" y="2470162"/>
                  <a:pt x="2784589" y="2473202"/>
                  <a:pt x="2785909" y="2476701"/>
                </a:cubicBezTo>
                <a:cubicBezTo>
                  <a:pt x="2787228" y="2480200"/>
                  <a:pt x="2787888" y="2484014"/>
                  <a:pt x="2787888" y="2488144"/>
                </a:cubicBezTo>
                <a:lnTo>
                  <a:pt x="2787888" y="2667626"/>
                </a:lnTo>
                <a:lnTo>
                  <a:pt x="2827810" y="2667626"/>
                </a:lnTo>
                <a:lnTo>
                  <a:pt x="2827810" y="2477475"/>
                </a:lnTo>
                <a:cubicBezTo>
                  <a:pt x="2827810" y="2475754"/>
                  <a:pt x="2827954" y="2473861"/>
                  <a:pt x="2828241" y="2471796"/>
                </a:cubicBezTo>
                <a:cubicBezTo>
                  <a:pt x="2828528" y="2469732"/>
                  <a:pt x="2829187" y="2467781"/>
                  <a:pt x="2830220" y="2465946"/>
                </a:cubicBezTo>
                <a:cubicBezTo>
                  <a:pt x="2831252" y="2464110"/>
                  <a:pt x="2832830" y="2462561"/>
                  <a:pt x="2834952" y="2461299"/>
                </a:cubicBezTo>
                <a:cubicBezTo>
                  <a:pt x="2837075" y="2460037"/>
                  <a:pt x="2839972" y="2459407"/>
                  <a:pt x="2843642" y="2459407"/>
                </a:cubicBezTo>
                <a:lnTo>
                  <a:pt x="2863529" y="2459407"/>
                </a:lnTo>
                <a:lnTo>
                  <a:pt x="2875994" y="2459407"/>
                </a:lnTo>
                <a:lnTo>
                  <a:pt x="3023738" y="2459407"/>
                </a:lnTo>
                <a:lnTo>
                  <a:pt x="3023738" y="2514473"/>
                </a:lnTo>
                <a:cubicBezTo>
                  <a:pt x="3020640" y="2510228"/>
                  <a:pt x="3016940" y="2506041"/>
                  <a:pt x="3012639" y="2501911"/>
                </a:cubicBezTo>
                <a:cubicBezTo>
                  <a:pt x="3008337" y="2497781"/>
                  <a:pt x="3003461" y="2494110"/>
                  <a:pt x="2998012" y="2490898"/>
                </a:cubicBezTo>
                <a:cubicBezTo>
                  <a:pt x="2992563" y="2487685"/>
                  <a:pt x="2986482" y="2485075"/>
                  <a:pt x="2979770" y="2483068"/>
                </a:cubicBezTo>
                <a:cubicBezTo>
                  <a:pt x="2973060" y="2481060"/>
                  <a:pt x="2965746" y="2480056"/>
                  <a:pt x="2957830" y="2480056"/>
                </a:cubicBezTo>
                <a:cubicBezTo>
                  <a:pt x="2947620" y="2480056"/>
                  <a:pt x="2938070" y="2481519"/>
                  <a:pt x="2929178" y="2484445"/>
                </a:cubicBezTo>
                <a:cubicBezTo>
                  <a:pt x="2920288" y="2487370"/>
                  <a:pt x="2912544" y="2491615"/>
                  <a:pt x="2905948" y="2497179"/>
                </a:cubicBezTo>
                <a:cubicBezTo>
                  <a:pt x="2899351" y="2502743"/>
                  <a:pt x="2894160" y="2509511"/>
                  <a:pt x="2890375" y="2517484"/>
                </a:cubicBezTo>
                <a:cubicBezTo>
                  <a:pt x="2886589" y="2525457"/>
                  <a:pt x="2884695" y="2534492"/>
                  <a:pt x="2884695" y="2544587"/>
                </a:cubicBezTo>
                <a:cubicBezTo>
                  <a:pt x="2884695" y="2551700"/>
                  <a:pt x="2885556" y="2558038"/>
                  <a:pt x="2887277" y="2563603"/>
                </a:cubicBezTo>
                <a:cubicBezTo>
                  <a:pt x="2888997" y="2569167"/>
                  <a:pt x="2891320" y="2574100"/>
                  <a:pt x="2894246" y="2578402"/>
                </a:cubicBezTo>
                <a:cubicBezTo>
                  <a:pt x="2897171" y="2582704"/>
                  <a:pt x="2900556" y="2586375"/>
                  <a:pt x="2904398" y="2589415"/>
                </a:cubicBezTo>
                <a:cubicBezTo>
                  <a:pt x="2908242" y="2592455"/>
                  <a:pt x="2912229" y="2594922"/>
                  <a:pt x="2916359" y="2596814"/>
                </a:cubicBezTo>
                <a:cubicBezTo>
                  <a:pt x="2920488" y="2598707"/>
                  <a:pt x="2924676" y="2600113"/>
                  <a:pt x="2928921" y="2601030"/>
                </a:cubicBezTo>
                <a:cubicBezTo>
                  <a:pt x="2933165" y="2601948"/>
                  <a:pt x="2937123" y="2602407"/>
                  <a:pt x="2940794" y="2602407"/>
                </a:cubicBezTo>
                <a:cubicBezTo>
                  <a:pt x="2948251" y="2602407"/>
                  <a:pt x="2955135" y="2601719"/>
                  <a:pt x="2961445" y="2600342"/>
                </a:cubicBezTo>
                <a:cubicBezTo>
                  <a:pt x="2967754" y="2598965"/>
                  <a:pt x="2973175" y="2596786"/>
                  <a:pt x="2977706" y="2593803"/>
                </a:cubicBezTo>
                <a:cubicBezTo>
                  <a:pt x="2982237" y="2590820"/>
                  <a:pt x="2985794" y="2586891"/>
                  <a:pt x="2988376" y="2582015"/>
                </a:cubicBezTo>
                <a:cubicBezTo>
                  <a:pt x="2990956" y="2577140"/>
                  <a:pt x="2992247" y="2571146"/>
                  <a:pt x="2992247" y="2564033"/>
                </a:cubicBezTo>
                <a:cubicBezTo>
                  <a:pt x="2992247" y="2560476"/>
                  <a:pt x="2991559" y="2557006"/>
                  <a:pt x="2990182" y="2553622"/>
                </a:cubicBezTo>
                <a:cubicBezTo>
                  <a:pt x="2988805" y="2550237"/>
                  <a:pt x="2986884" y="2547226"/>
                  <a:pt x="2984417" y="2544587"/>
                </a:cubicBezTo>
                <a:cubicBezTo>
                  <a:pt x="2981950" y="2541949"/>
                  <a:pt x="2978997" y="2539826"/>
                  <a:pt x="2975555" y="2538220"/>
                </a:cubicBezTo>
                <a:cubicBezTo>
                  <a:pt x="2972114" y="2536614"/>
                  <a:pt x="2968270" y="2535811"/>
                  <a:pt x="2964026" y="2535811"/>
                </a:cubicBezTo>
                <a:cubicBezTo>
                  <a:pt x="2958289" y="2535811"/>
                  <a:pt x="2953586" y="2536930"/>
                  <a:pt x="2949915" y="2539167"/>
                </a:cubicBezTo>
                <a:cubicBezTo>
                  <a:pt x="2946244" y="2541404"/>
                  <a:pt x="2943347" y="2544014"/>
                  <a:pt x="2941224" y="2546997"/>
                </a:cubicBezTo>
                <a:cubicBezTo>
                  <a:pt x="2939103" y="2549979"/>
                  <a:pt x="2937639" y="2553077"/>
                  <a:pt x="2936836" y="2556289"/>
                </a:cubicBezTo>
                <a:cubicBezTo>
                  <a:pt x="2936033" y="2559501"/>
                  <a:pt x="2935632" y="2562369"/>
                  <a:pt x="2935632" y="2564893"/>
                </a:cubicBezTo>
                <a:cubicBezTo>
                  <a:pt x="2932995" y="2564778"/>
                  <a:pt x="2930671" y="2563115"/>
                  <a:pt x="2928663" y="2559903"/>
                </a:cubicBezTo>
                <a:cubicBezTo>
                  <a:pt x="2926655" y="2556690"/>
                  <a:pt x="2925651" y="2552159"/>
                  <a:pt x="2925651" y="2546308"/>
                </a:cubicBezTo>
                <a:cubicBezTo>
                  <a:pt x="2925651" y="2541605"/>
                  <a:pt x="2926311" y="2537618"/>
                  <a:pt x="2927630" y="2534348"/>
                </a:cubicBezTo>
                <a:cubicBezTo>
                  <a:pt x="2928950" y="2531079"/>
                  <a:pt x="2930986" y="2528182"/>
                  <a:pt x="2933739" y="2525658"/>
                </a:cubicBezTo>
                <a:cubicBezTo>
                  <a:pt x="2936492" y="2523134"/>
                  <a:pt x="2939992" y="2521098"/>
                  <a:pt x="2944236" y="2519549"/>
                </a:cubicBezTo>
                <a:cubicBezTo>
                  <a:pt x="2948480" y="2518001"/>
                  <a:pt x="2953472" y="2517226"/>
                  <a:pt x="2959207" y="2517226"/>
                </a:cubicBezTo>
                <a:cubicBezTo>
                  <a:pt x="2964829" y="2517226"/>
                  <a:pt x="2970364" y="2518402"/>
                  <a:pt x="2975813" y="2520754"/>
                </a:cubicBezTo>
                <a:cubicBezTo>
                  <a:pt x="2981262" y="2523106"/>
                  <a:pt x="2986368" y="2526261"/>
                  <a:pt x="2991128" y="2530219"/>
                </a:cubicBezTo>
                <a:cubicBezTo>
                  <a:pt x="2995890" y="2534176"/>
                  <a:pt x="3000278" y="2538737"/>
                  <a:pt x="3004293" y="2543899"/>
                </a:cubicBezTo>
                <a:cubicBezTo>
                  <a:pt x="3008308" y="2549062"/>
                  <a:pt x="3011749" y="2554425"/>
                  <a:pt x="3014617" y="2559989"/>
                </a:cubicBezTo>
                <a:cubicBezTo>
                  <a:pt x="3017485" y="2565553"/>
                  <a:pt x="3019723" y="2571117"/>
                  <a:pt x="3021329" y="2576681"/>
                </a:cubicBezTo>
                <a:cubicBezTo>
                  <a:pt x="3022935" y="2582245"/>
                  <a:pt x="3023738" y="2587436"/>
                  <a:pt x="3023738" y="2592254"/>
                </a:cubicBezTo>
                <a:lnTo>
                  <a:pt x="3023738" y="2650418"/>
                </a:lnTo>
                <a:lnTo>
                  <a:pt x="3063661" y="2650418"/>
                </a:lnTo>
                <a:lnTo>
                  <a:pt x="3063661" y="2459407"/>
                </a:lnTo>
                <a:lnTo>
                  <a:pt x="3111844" y="2459407"/>
                </a:lnTo>
                <a:lnTo>
                  <a:pt x="3111844" y="2423269"/>
                </a:lnTo>
                <a:lnTo>
                  <a:pt x="2875994" y="2423269"/>
                </a:lnTo>
                <a:lnTo>
                  <a:pt x="2863529" y="2423269"/>
                </a:lnTo>
                <a:lnTo>
                  <a:pt x="2836071" y="2423269"/>
                </a:lnTo>
                <a:cubicBezTo>
                  <a:pt x="2827925" y="2423269"/>
                  <a:pt x="2821272" y="2424416"/>
                  <a:pt x="2816108" y="2426711"/>
                </a:cubicBezTo>
                <a:cubicBezTo>
                  <a:pt x="2810946" y="2429005"/>
                  <a:pt x="2806530" y="2431931"/>
                  <a:pt x="2802859" y="2435487"/>
                </a:cubicBezTo>
                <a:cubicBezTo>
                  <a:pt x="2798958" y="2432275"/>
                  <a:pt x="2794111" y="2429436"/>
                  <a:pt x="2788317" y="2426969"/>
                </a:cubicBezTo>
                <a:cubicBezTo>
                  <a:pt x="2782524" y="2424502"/>
                  <a:pt x="2776013" y="2423269"/>
                  <a:pt x="2768786" y="2423269"/>
                </a:cubicBezTo>
                <a:lnTo>
                  <a:pt x="2750591" y="2423269"/>
                </a:lnTo>
                <a:lnTo>
                  <a:pt x="2739705" y="2423269"/>
                </a:lnTo>
                <a:close/>
                <a:moveTo>
                  <a:pt x="1377628" y="2423269"/>
                </a:moveTo>
                <a:lnTo>
                  <a:pt x="1377628" y="2459407"/>
                </a:lnTo>
                <a:lnTo>
                  <a:pt x="1597034" y="2459407"/>
                </a:lnTo>
                <a:lnTo>
                  <a:pt x="1597034" y="2579864"/>
                </a:lnTo>
                <a:cubicBezTo>
                  <a:pt x="1596345" y="2579405"/>
                  <a:pt x="1594682" y="2578115"/>
                  <a:pt x="1592043" y="2575992"/>
                </a:cubicBezTo>
                <a:cubicBezTo>
                  <a:pt x="1589404" y="2573870"/>
                  <a:pt x="1586508" y="2571604"/>
                  <a:pt x="1583353" y="2569195"/>
                </a:cubicBezTo>
                <a:cubicBezTo>
                  <a:pt x="1580198" y="2566786"/>
                  <a:pt x="1577101" y="2564520"/>
                  <a:pt x="1574061" y="2562398"/>
                </a:cubicBezTo>
                <a:cubicBezTo>
                  <a:pt x="1571021" y="2560276"/>
                  <a:pt x="1568812" y="2558870"/>
                  <a:pt x="1567436" y="2558182"/>
                </a:cubicBezTo>
                <a:cubicBezTo>
                  <a:pt x="1567894" y="2555199"/>
                  <a:pt x="1568239" y="2552331"/>
                  <a:pt x="1568468" y="2549578"/>
                </a:cubicBezTo>
                <a:cubicBezTo>
                  <a:pt x="1568698" y="2546824"/>
                  <a:pt x="1568812" y="2544301"/>
                  <a:pt x="1568812" y="2542006"/>
                </a:cubicBezTo>
                <a:cubicBezTo>
                  <a:pt x="1568812" y="2534205"/>
                  <a:pt x="1567694" y="2526289"/>
                  <a:pt x="1565457" y="2518259"/>
                </a:cubicBezTo>
                <a:cubicBezTo>
                  <a:pt x="1563219" y="2510228"/>
                  <a:pt x="1559692" y="2502943"/>
                  <a:pt x="1554873" y="2496404"/>
                </a:cubicBezTo>
                <a:cubicBezTo>
                  <a:pt x="1550055" y="2489865"/>
                  <a:pt x="1543803" y="2484502"/>
                  <a:pt x="1536116" y="2480315"/>
                </a:cubicBezTo>
                <a:cubicBezTo>
                  <a:pt x="1528430" y="2476127"/>
                  <a:pt x="1519138" y="2474034"/>
                  <a:pt x="1508239" y="2474034"/>
                </a:cubicBezTo>
                <a:cubicBezTo>
                  <a:pt x="1500667" y="2474034"/>
                  <a:pt x="1493526" y="2475353"/>
                  <a:pt x="1486815" y="2477991"/>
                </a:cubicBezTo>
                <a:cubicBezTo>
                  <a:pt x="1480104" y="2480630"/>
                  <a:pt x="1474253" y="2484301"/>
                  <a:pt x="1469262" y="2489005"/>
                </a:cubicBezTo>
                <a:cubicBezTo>
                  <a:pt x="1464272" y="2493708"/>
                  <a:pt x="1460343" y="2499244"/>
                  <a:pt x="1457475" y="2505611"/>
                </a:cubicBezTo>
                <a:cubicBezTo>
                  <a:pt x="1454607" y="2511978"/>
                  <a:pt x="1453173" y="2518832"/>
                  <a:pt x="1453173" y="2526175"/>
                </a:cubicBezTo>
                <a:cubicBezTo>
                  <a:pt x="1453173" y="2529960"/>
                  <a:pt x="1453890" y="2533603"/>
                  <a:pt x="1455324" y="2537102"/>
                </a:cubicBezTo>
                <a:cubicBezTo>
                  <a:pt x="1456757" y="2540601"/>
                  <a:pt x="1458737" y="2543698"/>
                  <a:pt x="1461260" y="2546394"/>
                </a:cubicBezTo>
                <a:cubicBezTo>
                  <a:pt x="1463784" y="2549090"/>
                  <a:pt x="1466767" y="2551241"/>
                  <a:pt x="1470209" y="2552847"/>
                </a:cubicBezTo>
                <a:cubicBezTo>
                  <a:pt x="1473650" y="2554453"/>
                  <a:pt x="1477379" y="2555257"/>
                  <a:pt x="1481394" y="2555257"/>
                </a:cubicBezTo>
                <a:cubicBezTo>
                  <a:pt x="1485180" y="2555257"/>
                  <a:pt x="1488794" y="2554568"/>
                  <a:pt x="1492235" y="2553192"/>
                </a:cubicBezTo>
                <a:cubicBezTo>
                  <a:pt x="1495677" y="2551815"/>
                  <a:pt x="1498688" y="2549922"/>
                  <a:pt x="1501270" y="2547513"/>
                </a:cubicBezTo>
                <a:cubicBezTo>
                  <a:pt x="1503851" y="2545104"/>
                  <a:pt x="1505916" y="2542264"/>
                  <a:pt x="1507465" y="2538995"/>
                </a:cubicBezTo>
                <a:cubicBezTo>
                  <a:pt x="1509013" y="2535725"/>
                  <a:pt x="1509788" y="2532197"/>
                  <a:pt x="1509788" y="2528412"/>
                </a:cubicBezTo>
                <a:cubicBezTo>
                  <a:pt x="1509788" y="2524970"/>
                  <a:pt x="1509444" y="2521786"/>
                  <a:pt x="1508755" y="2518861"/>
                </a:cubicBezTo>
                <a:cubicBezTo>
                  <a:pt x="1508067" y="2515936"/>
                  <a:pt x="1507092" y="2513670"/>
                  <a:pt x="1505830" y="2512064"/>
                </a:cubicBezTo>
                <a:cubicBezTo>
                  <a:pt x="1506748" y="2511605"/>
                  <a:pt x="1507522" y="2511347"/>
                  <a:pt x="1508153" y="2511289"/>
                </a:cubicBezTo>
                <a:cubicBezTo>
                  <a:pt x="1508784" y="2511232"/>
                  <a:pt x="1509616" y="2511203"/>
                  <a:pt x="1510648" y="2511203"/>
                </a:cubicBezTo>
                <a:cubicBezTo>
                  <a:pt x="1513746" y="2511203"/>
                  <a:pt x="1516384" y="2512207"/>
                  <a:pt x="1518564" y="2514215"/>
                </a:cubicBezTo>
                <a:cubicBezTo>
                  <a:pt x="1520744" y="2516222"/>
                  <a:pt x="1522522" y="2518718"/>
                  <a:pt x="1523899" y="2521700"/>
                </a:cubicBezTo>
                <a:cubicBezTo>
                  <a:pt x="1525275" y="2524683"/>
                  <a:pt x="1526279" y="2528010"/>
                  <a:pt x="1526910" y="2531681"/>
                </a:cubicBezTo>
                <a:cubicBezTo>
                  <a:pt x="1527541" y="2535352"/>
                  <a:pt x="1527856" y="2538794"/>
                  <a:pt x="1527856" y="2542006"/>
                </a:cubicBezTo>
                <a:cubicBezTo>
                  <a:pt x="1527856" y="2549119"/>
                  <a:pt x="1527139" y="2555773"/>
                  <a:pt x="1525706" y="2561968"/>
                </a:cubicBezTo>
                <a:cubicBezTo>
                  <a:pt x="1524271" y="2568163"/>
                  <a:pt x="1522121" y="2573583"/>
                  <a:pt x="1519252" y="2578230"/>
                </a:cubicBezTo>
                <a:cubicBezTo>
                  <a:pt x="1516384" y="2582876"/>
                  <a:pt x="1512799" y="2586547"/>
                  <a:pt x="1508497" y="2589243"/>
                </a:cubicBezTo>
                <a:cubicBezTo>
                  <a:pt x="1504195" y="2591939"/>
                  <a:pt x="1499119" y="2593287"/>
                  <a:pt x="1493268" y="2593287"/>
                </a:cubicBezTo>
                <a:cubicBezTo>
                  <a:pt x="1486155" y="2593287"/>
                  <a:pt x="1479300" y="2591968"/>
                  <a:pt x="1472704" y="2589329"/>
                </a:cubicBezTo>
                <a:cubicBezTo>
                  <a:pt x="1466107" y="2586690"/>
                  <a:pt x="1459884" y="2583306"/>
                  <a:pt x="1454033" y="2579176"/>
                </a:cubicBezTo>
                <a:cubicBezTo>
                  <a:pt x="1448182" y="2575046"/>
                  <a:pt x="1442733" y="2570457"/>
                  <a:pt x="1437685" y="2565409"/>
                </a:cubicBezTo>
                <a:cubicBezTo>
                  <a:pt x="1432637" y="2560362"/>
                  <a:pt x="1428106" y="2555429"/>
                  <a:pt x="1424091" y="2550610"/>
                </a:cubicBezTo>
                <a:cubicBezTo>
                  <a:pt x="1420075" y="2545792"/>
                  <a:pt x="1416605" y="2541375"/>
                  <a:pt x="1413680" y="2537360"/>
                </a:cubicBezTo>
                <a:cubicBezTo>
                  <a:pt x="1410754" y="2533345"/>
                  <a:pt x="1408489" y="2530305"/>
                  <a:pt x="1406883" y="2528240"/>
                </a:cubicBezTo>
                <a:lnTo>
                  <a:pt x="1378489" y="2549922"/>
                </a:lnTo>
                <a:cubicBezTo>
                  <a:pt x="1385143" y="2560247"/>
                  <a:pt x="1392628" y="2570228"/>
                  <a:pt x="1400946" y="2579864"/>
                </a:cubicBezTo>
                <a:cubicBezTo>
                  <a:pt x="1409263" y="2589501"/>
                  <a:pt x="1418269" y="2598076"/>
                  <a:pt x="1427963" y="2605591"/>
                </a:cubicBezTo>
                <a:cubicBezTo>
                  <a:pt x="1437657" y="2613105"/>
                  <a:pt x="1447953" y="2619128"/>
                  <a:pt x="1458851" y="2623659"/>
                </a:cubicBezTo>
                <a:cubicBezTo>
                  <a:pt x="1469750" y="2628191"/>
                  <a:pt x="1481108" y="2630456"/>
                  <a:pt x="1492924" y="2630456"/>
                </a:cubicBezTo>
                <a:cubicBezTo>
                  <a:pt x="1499234" y="2630456"/>
                  <a:pt x="1505543" y="2629539"/>
                  <a:pt x="1511853" y="2627703"/>
                </a:cubicBezTo>
                <a:cubicBezTo>
                  <a:pt x="1518163" y="2625868"/>
                  <a:pt x="1524099" y="2623287"/>
                  <a:pt x="1529664" y="2619959"/>
                </a:cubicBezTo>
                <a:cubicBezTo>
                  <a:pt x="1535227" y="2616633"/>
                  <a:pt x="1540304" y="2612560"/>
                  <a:pt x="1544893" y="2607742"/>
                </a:cubicBezTo>
                <a:cubicBezTo>
                  <a:pt x="1549481" y="2602923"/>
                  <a:pt x="1553153" y="2597474"/>
                  <a:pt x="1555906" y="2591394"/>
                </a:cubicBezTo>
                <a:cubicBezTo>
                  <a:pt x="1557512" y="2591968"/>
                  <a:pt x="1559548" y="2593000"/>
                  <a:pt x="1562015" y="2594491"/>
                </a:cubicBezTo>
                <a:cubicBezTo>
                  <a:pt x="1564481" y="2595983"/>
                  <a:pt x="1567120" y="2597790"/>
                  <a:pt x="1569930" y="2599912"/>
                </a:cubicBezTo>
                <a:cubicBezTo>
                  <a:pt x="1572741" y="2602034"/>
                  <a:pt x="1575581" y="2604300"/>
                  <a:pt x="1578449" y="2606709"/>
                </a:cubicBezTo>
                <a:cubicBezTo>
                  <a:pt x="1581317" y="2609118"/>
                  <a:pt x="1583984" y="2611527"/>
                  <a:pt x="1586451" y="2613937"/>
                </a:cubicBezTo>
                <a:cubicBezTo>
                  <a:pt x="1588917" y="2616346"/>
                  <a:pt x="1591097" y="2618640"/>
                  <a:pt x="1592990" y="2620820"/>
                </a:cubicBezTo>
                <a:cubicBezTo>
                  <a:pt x="1594883" y="2623000"/>
                  <a:pt x="1596231" y="2624893"/>
                  <a:pt x="1597034" y="2626499"/>
                </a:cubicBezTo>
                <a:lnTo>
                  <a:pt x="1597034" y="2650418"/>
                </a:lnTo>
                <a:lnTo>
                  <a:pt x="1636957" y="2650418"/>
                </a:lnTo>
                <a:lnTo>
                  <a:pt x="1636957" y="2459407"/>
                </a:lnTo>
                <a:lnTo>
                  <a:pt x="1638505" y="2459407"/>
                </a:lnTo>
                <a:cubicBezTo>
                  <a:pt x="1643668" y="2459636"/>
                  <a:pt x="1648228" y="2460898"/>
                  <a:pt x="1652186" y="2463192"/>
                </a:cubicBezTo>
                <a:cubicBezTo>
                  <a:pt x="1656144" y="2465487"/>
                  <a:pt x="1659471" y="2468470"/>
                  <a:pt x="1662167" y="2472141"/>
                </a:cubicBezTo>
                <a:cubicBezTo>
                  <a:pt x="1664863" y="2475812"/>
                  <a:pt x="1666928" y="2479999"/>
                  <a:pt x="1668362" y="2484703"/>
                </a:cubicBezTo>
                <a:cubicBezTo>
                  <a:pt x="1669796" y="2489406"/>
                  <a:pt x="1670513" y="2494339"/>
                  <a:pt x="1670513" y="2499502"/>
                </a:cubicBezTo>
                <a:lnTo>
                  <a:pt x="1670513" y="2667626"/>
                </a:lnTo>
                <a:lnTo>
                  <a:pt x="1710436" y="2667626"/>
                </a:lnTo>
                <a:lnTo>
                  <a:pt x="1710436" y="2479196"/>
                </a:lnTo>
                <a:cubicBezTo>
                  <a:pt x="1710436" y="2476902"/>
                  <a:pt x="1710551" y="2474578"/>
                  <a:pt x="1710780" y="2472227"/>
                </a:cubicBezTo>
                <a:cubicBezTo>
                  <a:pt x="1711010" y="2469875"/>
                  <a:pt x="1711497" y="2467753"/>
                  <a:pt x="1712243" y="2465860"/>
                </a:cubicBezTo>
                <a:cubicBezTo>
                  <a:pt x="1712989" y="2463967"/>
                  <a:pt x="1714050" y="2462418"/>
                  <a:pt x="1715427" y="2461213"/>
                </a:cubicBezTo>
                <a:cubicBezTo>
                  <a:pt x="1716803" y="2460009"/>
                  <a:pt x="1718582" y="2459407"/>
                  <a:pt x="1720761" y="2459407"/>
                </a:cubicBezTo>
                <a:lnTo>
                  <a:pt x="1749104" y="2459407"/>
                </a:lnTo>
                <a:lnTo>
                  <a:pt x="1758619" y="2459407"/>
                </a:lnTo>
                <a:lnTo>
                  <a:pt x="1792296" y="2459407"/>
                </a:lnTo>
                <a:cubicBezTo>
                  <a:pt x="1787936" y="2466175"/>
                  <a:pt x="1784352" y="2472972"/>
                  <a:pt x="1781541" y="2479798"/>
                </a:cubicBezTo>
                <a:cubicBezTo>
                  <a:pt x="1778730" y="2486624"/>
                  <a:pt x="1776522" y="2493622"/>
                  <a:pt x="1774916" y="2500792"/>
                </a:cubicBezTo>
                <a:cubicBezTo>
                  <a:pt x="1773309" y="2507962"/>
                  <a:pt x="1772220" y="2515305"/>
                  <a:pt x="1771646" y="2522819"/>
                </a:cubicBezTo>
                <a:cubicBezTo>
                  <a:pt x="1771072" y="2530333"/>
                  <a:pt x="1770786" y="2538220"/>
                  <a:pt x="1770786" y="2546480"/>
                </a:cubicBezTo>
                <a:cubicBezTo>
                  <a:pt x="1770786" y="2556690"/>
                  <a:pt x="1771675" y="2566929"/>
                  <a:pt x="1773453" y="2577197"/>
                </a:cubicBezTo>
                <a:cubicBezTo>
                  <a:pt x="1775231" y="2587465"/>
                  <a:pt x="1777813" y="2597417"/>
                  <a:pt x="1781197" y="2607053"/>
                </a:cubicBezTo>
                <a:cubicBezTo>
                  <a:pt x="1784581" y="2616690"/>
                  <a:pt x="1788769" y="2625753"/>
                  <a:pt x="1793759" y="2634242"/>
                </a:cubicBezTo>
                <a:cubicBezTo>
                  <a:pt x="1798749" y="2642732"/>
                  <a:pt x="1804514" y="2650303"/>
                  <a:pt x="1811053" y="2656957"/>
                </a:cubicBezTo>
                <a:cubicBezTo>
                  <a:pt x="1815872" y="2661775"/>
                  <a:pt x="1821263" y="2666020"/>
                  <a:pt x="1827229" y="2669691"/>
                </a:cubicBezTo>
                <a:cubicBezTo>
                  <a:pt x="1833194" y="2673363"/>
                  <a:pt x="1839447" y="2675198"/>
                  <a:pt x="1845986" y="2675198"/>
                </a:cubicBezTo>
                <a:cubicBezTo>
                  <a:pt x="1850231" y="2675198"/>
                  <a:pt x="1854074" y="2674395"/>
                  <a:pt x="1857515" y="2672789"/>
                </a:cubicBezTo>
                <a:cubicBezTo>
                  <a:pt x="1860957" y="2671183"/>
                  <a:pt x="1863911" y="2669060"/>
                  <a:pt x="1866378" y="2666422"/>
                </a:cubicBezTo>
                <a:cubicBezTo>
                  <a:pt x="1868844" y="2663783"/>
                  <a:pt x="1870766" y="2660686"/>
                  <a:pt x="1872142" y="2657129"/>
                </a:cubicBezTo>
                <a:cubicBezTo>
                  <a:pt x="1873519" y="2653573"/>
                  <a:pt x="1874207" y="2649902"/>
                  <a:pt x="1874207" y="2646116"/>
                </a:cubicBezTo>
                <a:cubicBezTo>
                  <a:pt x="1874207" y="2642789"/>
                  <a:pt x="1873519" y="2639520"/>
                  <a:pt x="1872142" y="2636307"/>
                </a:cubicBezTo>
                <a:cubicBezTo>
                  <a:pt x="1870766" y="2633095"/>
                  <a:pt x="1868844" y="2630198"/>
                  <a:pt x="1866378" y="2627617"/>
                </a:cubicBezTo>
                <a:cubicBezTo>
                  <a:pt x="1863911" y="2625036"/>
                  <a:pt x="1860957" y="2622942"/>
                  <a:pt x="1857515" y="2621336"/>
                </a:cubicBezTo>
                <a:cubicBezTo>
                  <a:pt x="1854074" y="2619730"/>
                  <a:pt x="1850231" y="2618927"/>
                  <a:pt x="1845986" y="2618927"/>
                </a:cubicBezTo>
                <a:cubicBezTo>
                  <a:pt x="1844036" y="2618927"/>
                  <a:pt x="1842114" y="2619128"/>
                  <a:pt x="1840221" y="2619529"/>
                </a:cubicBezTo>
                <a:cubicBezTo>
                  <a:pt x="1838328" y="2619931"/>
                  <a:pt x="1836579" y="2620418"/>
                  <a:pt x="1834972" y="2620992"/>
                </a:cubicBezTo>
                <a:cubicBezTo>
                  <a:pt x="1831875" y="2617206"/>
                  <a:pt x="1828921" y="2612359"/>
                  <a:pt x="1826110" y="2606451"/>
                </a:cubicBezTo>
                <a:cubicBezTo>
                  <a:pt x="1823300" y="2600543"/>
                  <a:pt x="1820833" y="2594176"/>
                  <a:pt x="1818711" y="2587350"/>
                </a:cubicBezTo>
                <a:cubicBezTo>
                  <a:pt x="1816588" y="2580524"/>
                  <a:pt x="1814896" y="2573555"/>
                  <a:pt x="1813634" y="2566442"/>
                </a:cubicBezTo>
                <a:cubicBezTo>
                  <a:pt x="1812373" y="2559329"/>
                  <a:pt x="1811742" y="2552675"/>
                  <a:pt x="1811742" y="2546480"/>
                </a:cubicBezTo>
                <a:cubicBezTo>
                  <a:pt x="1811742" y="2539482"/>
                  <a:pt x="1812315" y="2531767"/>
                  <a:pt x="1813462" y="2523335"/>
                </a:cubicBezTo>
                <a:cubicBezTo>
                  <a:pt x="1814610" y="2514903"/>
                  <a:pt x="1816445" y="2506643"/>
                  <a:pt x="1818969" y="2498555"/>
                </a:cubicBezTo>
                <a:cubicBezTo>
                  <a:pt x="1821493" y="2490467"/>
                  <a:pt x="1824791" y="2482924"/>
                  <a:pt x="1828864" y="2475926"/>
                </a:cubicBezTo>
                <a:cubicBezTo>
                  <a:pt x="1832936" y="2468929"/>
                  <a:pt x="1837898" y="2463422"/>
                  <a:pt x="1843749" y="2459407"/>
                </a:cubicBezTo>
                <a:lnTo>
                  <a:pt x="1863404" y="2459407"/>
                </a:lnTo>
                <a:lnTo>
                  <a:pt x="1877133" y="2459407"/>
                </a:lnTo>
                <a:lnTo>
                  <a:pt x="2029980" y="2459407"/>
                </a:lnTo>
                <a:lnTo>
                  <a:pt x="2029980" y="2483842"/>
                </a:lnTo>
                <a:cubicBezTo>
                  <a:pt x="2028718" y="2483613"/>
                  <a:pt x="2026567" y="2483240"/>
                  <a:pt x="2023526" y="2482724"/>
                </a:cubicBezTo>
                <a:cubicBezTo>
                  <a:pt x="2020486" y="2482207"/>
                  <a:pt x="2017417" y="2481949"/>
                  <a:pt x="2014320" y="2481949"/>
                </a:cubicBezTo>
                <a:cubicBezTo>
                  <a:pt x="2008469" y="2481949"/>
                  <a:pt x="2002589" y="2482638"/>
                  <a:pt x="1996681" y="2484014"/>
                </a:cubicBezTo>
                <a:cubicBezTo>
                  <a:pt x="1990773" y="2485391"/>
                  <a:pt x="1985582" y="2487915"/>
                  <a:pt x="1981108" y="2491586"/>
                </a:cubicBezTo>
                <a:cubicBezTo>
                  <a:pt x="1976634" y="2487571"/>
                  <a:pt x="1971041" y="2484387"/>
                  <a:pt x="1964330" y="2482035"/>
                </a:cubicBezTo>
                <a:cubicBezTo>
                  <a:pt x="1957619" y="2479684"/>
                  <a:pt x="1950248" y="2478508"/>
                  <a:pt x="1942217" y="2478508"/>
                </a:cubicBezTo>
                <a:cubicBezTo>
                  <a:pt x="1934760" y="2478508"/>
                  <a:pt x="1927361" y="2479597"/>
                  <a:pt x="1920019" y="2481777"/>
                </a:cubicBezTo>
                <a:cubicBezTo>
                  <a:pt x="1912677" y="2483957"/>
                  <a:pt x="1906109" y="2487427"/>
                  <a:pt x="1900315" y="2492188"/>
                </a:cubicBezTo>
                <a:cubicBezTo>
                  <a:pt x="1894522" y="2496949"/>
                  <a:pt x="1889847" y="2503058"/>
                  <a:pt x="1886290" y="2510515"/>
                </a:cubicBezTo>
                <a:cubicBezTo>
                  <a:pt x="1882734" y="2517972"/>
                  <a:pt x="1880956" y="2526978"/>
                  <a:pt x="1880956" y="2537532"/>
                </a:cubicBezTo>
                <a:cubicBezTo>
                  <a:pt x="1880956" y="2545448"/>
                  <a:pt x="1881960" y="2552704"/>
                  <a:pt x="1883967" y="2559300"/>
                </a:cubicBezTo>
                <a:cubicBezTo>
                  <a:pt x="1885975" y="2565897"/>
                  <a:pt x="1888929" y="2571576"/>
                  <a:pt x="1892830" y="2576337"/>
                </a:cubicBezTo>
                <a:cubicBezTo>
                  <a:pt x="1896730" y="2581098"/>
                  <a:pt x="1901577" y="2584797"/>
                  <a:pt x="1907371" y="2587436"/>
                </a:cubicBezTo>
                <a:cubicBezTo>
                  <a:pt x="1913164" y="2590075"/>
                  <a:pt x="1919846" y="2591394"/>
                  <a:pt x="1927418" y="2591394"/>
                </a:cubicBezTo>
                <a:cubicBezTo>
                  <a:pt x="1931663" y="2591394"/>
                  <a:pt x="1935535" y="2590677"/>
                  <a:pt x="1939034" y="2589243"/>
                </a:cubicBezTo>
                <a:cubicBezTo>
                  <a:pt x="1942533" y="2587809"/>
                  <a:pt x="1945544" y="2585859"/>
                  <a:pt x="1948068" y="2583392"/>
                </a:cubicBezTo>
                <a:cubicBezTo>
                  <a:pt x="1950592" y="2580925"/>
                  <a:pt x="1952571" y="2577971"/>
                  <a:pt x="1954005" y="2574530"/>
                </a:cubicBezTo>
                <a:cubicBezTo>
                  <a:pt x="1955439" y="2571088"/>
                  <a:pt x="1956156" y="2567360"/>
                  <a:pt x="1956156" y="2563344"/>
                </a:cubicBezTo>
                <a:cubicBezTo>
                  <a:pt x="1956156" y="2559788"/>
                  <a:pt x="1955439" y="2556375"/>
                  <a:pt x="1954005" y="2553105"/>
                </a:cubicBezTo>
                <a:cubicBezTo>
                  <a:pt x="1952571" y="2549836"/>
                  <a:pt x="1950621" y="2546939"/>
                  <a:pt x="1948154" y="2544415"/>
                </a:cubicBezTo>
                <a:cubicBezTo>
                  <a:pt x="1945688" y="2541891"/>
                  <a:pt x="1942791" y="2539912"/>
                  <a:pt x="1939464" y="2538478"/>
                </a:cubicBezTo>
                <a:cubicBezTo>
                  <a:pt x="1936137" y="2537044"/>
                  <a:pt x="1932638" y="2536327"/>
                  <a:pt x="1928967" y="2536327"/>
                </a:cubicBezTo>
                <a:cubicBezTo>
                  <a:pt x="1927705" y="2536327"/>
                  <a:pt x="1926529" y="2536356"/>
                  <a:pt x="1925439" y="2536413"/>
                </a:cubicBezTo>
                <a:cubicBezTo>
                  <a:pt x="1924349" y="2536471"/>
                  <a:pt x="1923518" y="2536557"/>
                  <a:pt x="1922944" y="2536672"/>
                </a:cubicBezTo>
                <a:cubicBezTo>
                  <a:pt x="1922256" y="2534721"/>
                  <a:pt x="1921912" y="2532656"/>
                  <a:pt x="1921912" y="2530477"/>
                </a:cubicBezTo>
                <a:cubicBezTo>
                  <a:pt x="1921912" y="2526805"/>
                  <a:pt x="1922571" y="2523880"/>
                  <a:pt x="1923891" y="2521700"/>
                </a:cubicBezTo>
                <a:cubicBezTo>
                  <a:pt x="1925210" y="2519521"/>
                  <a:pt x="1926873" y="2517886"/>
                  <a:pt x="1928881" y="2516796"/>
                </a:cubicBezTo>
                <a:cubicBezTo>
                  <a:pt x="1930889" y="2515706"/>
                  <a:pt x="1932982" y="2514989"/>
                  <a:pt x="1935162" y="2514645"/>
                </a:cubicBezTo>
                <a:cubicBezTo>
                  <a:pt x="1937342" y="2514301"/>
                  <a:pt x="1939292" y="2514129"/>
                  <a:pt x="1941013" y="2514129"/>
                </a:cubicBezTo>
                <a:cubicBezTo>
                  <a:pt x="1944225" y="2514129"/>
                  <a:pt x="1947093" y="2514874"/>
                  <a:pt x="1949617" y="2516366"/>
                </a:cubicBezTo>
                <a:cubicBezTo>
                  <a:pt x="1952141" y="2517857"/>
                  <a:pt x="1954263" y="2519922"/>
                  <a:pt x="1955984" y="2522561"/>
                </a:cubicBezTo>
                <a:cubicBezTo>
                  <a:pt x="1957705" y="2525199"/>
                  <a:pt x="1958995" y="2528297"/>
                  <a:pt x="1959856" y="2531853"/>
                </a:cubicBezTo>
                <a:cubicBezTo>
                  <a:pt x="1960716" y="2535410"/>
                  <a:pt x="1961146" y="2539195"/>
                  <a:pt x="1961146" y="2543211"/>
                </a:cubicBezTo>
                <a:lnTo>
                  <a:pt x="1998488" y="2543211"/>
                </a:lnTo>
                <a:cubicBezTo>
                  <a:pt x="1998488" y="2539425"/>
                  <a:pt x="1998718" y="2535955"/>
                  <a:pt x="1999176" y="2532800"/>
                </a:cubicBezTo>
                <a:cubicBezTo>
                  <a:pt x="1999635" y="2529645"/>
                  <a:pt x="2000496" y="2526949"/>
                  <a:pt x="2001758" y="2524712"/>
                </a:cubicBezTo>
                <a:cubicBezTo>
                  <a:pt x="2003020" y="2522475"/>
                  <a:pt x="2004712" y="2520725"/>
                  <a:pt x="2006834" y="2519463"/>
                </a:cubicBezTo>
                <a:cubicBezTo>
                  <a:pt x="2008956" y="2518201"/>
                  <a:pt x="2011681" y="2517570"/>
                  <a:pt x="2015008" y="2517570"/>
                </a:cubicBezTo>
                <a:cubicBezTo>
                  <a:pt x="2020056" y="2517570"/>
                  <a:pt x="2023813" y="2519521"/>
                  <a:pt x="2026280" y="2523421"/>
                </a:cubicBezTo>
                <a:cubicBezTo>
                  <a:pt x="2028746" y="2527322"/>
                  <a:pt x="2029980" y="2532828"/>
                  <a:pt x="2029980" y="2539941"/>
                </a:cubicBezTo>
                <a:lnTo>
                  <a:pt x="2029980" y="2650418"/>
                </a:lnTo>
                <a:lnTo>
                  <a:pt x="2069903" y="2650418"/>
                </a:lnTo>
                <a:lnTo>
                  <a:pt x="2069903" y="2459407"/>
                </a:lnTo>
                <a:lnTo>
                  <a:pt x="2101528" y="2459407"/>
                </a:lnTo>
                <a:lnTo>
                  <a:pt x="2118086" y="2459407"/>
                </a:lnTo>
                <a:lnTo>
                  <a:pt x="2121491" y="2459407"/>
                </a:lnTo>
                <a:cubicBezTo>
                  <a:pt x="2125850" y="2459407"/>
                  <a:pt x="2129780" y="2460124"/>
                  <a:pt x="2133279" y="2461558"/>
                </a:cubicBezTo>
                <a:cubicBezTo>
                  <a:pt x="2136778" y="2462992"/>
                  <a:pt x="2139732" y="2464999"/>
                  <a:pt x="2142141" y="2467580"/>
                </a:cubicBezTo>
                <a:cubicBezTo>
                  <a:pt x="2144549" y="2470162"/>
                  <a:pt x="2146414" y="2473202"/>
                  <a:pt x="2147734" y="2476701"/>
                </a:cubicBezTo>
                <a:cubicBezTo>
                  <a:pt x="2149053" y="2480200"/>
                  <a:pt x="2149712" y="2484014"/>
                  <a:pt x="2149712" y="2488144"/>
                </a:cubicBezTo>
                <a:lnTo>
                  <a:pt x="2149712" y="2667626"/>
                </a:lnTo>
                <a:lnTo>
                  <a:pt x="2189635" y="2667626"/>
                </a:lnTo>
                <a:lnTo>
                  <a:pt x="2189635" y="2477475"/>
                </a:lnTo>
                <a:cubicBezTo>
                  <a:pt x="2189635" y="2475754"/>
                  <a:pt x="2189779" y="2473861"/>
                  <a:pt x="2190066" y="2471796"/>
                </a:cubicBezTo>
                <a:cubicBezTo>
                  <a:pt x="2190352" y="2469732"/>
                  <a:pt x="2191012" y="2467781"/>
                  <a:pt x="2192045" y="2465946"/>
                </a:cubicBezTo>
                <a:cubicBezTo>
                  <a:pt x="2193077" y="2464110"/>
                  <a:pt x="2194654" y="2462561"/>
                  <a:pt x="2196776" y="2461299"/>
                </a:cubicBezTo>
                <a:cubicBezTo>
                  <a:pt x="2198899" y="2460037"/>
                  <a:pt x="2201796" y="2459407"/>
                  <a:pt x="2205467" y="2459407"/>
                </a:cubicBezTo>
                <a:lnTo>
                  <a:pt x="2237819" y="2459407"/>
                </a:lnTo>
                <a:lnTo>
                  <a:pt x="2237819" y="2423269"/>
                </a:lnTo>
                <a:lnTo>
                  <a:pt x="2197896" y="2423269"/>
                </a:lnTo>
                <a:cubicBezTo>
                  <a:pt x="2189750" y="2423269"/>
                  <a:pt x="2183095" y="2424416"/>
                  <a:pt x="2177934" y="2426711"/>
                </a:cubicBezTo>
                <a:cubicBezTo>
                  <a:pt x="2172771" y="2429005"/>
                  <a:pt x="2168354" y="2431931"/>
                  <a:pt x="2164683" y="2435487"/>
                </a:cubicBezTo>
                <a:cubicBezTo>
                  <a:pt x="2160782" y="2432275"/>
                  <a:pt x="2155937" y="2429436"/>
                  <a:pt x="2150142" y="2426969"/>
                </a:cubicBezTo>
                <a:cubicBezTo>
                  <a:pt x="2144349" y="2424502"/>
                  <a:pt x="2137839" y="2423269"/>
                  <a:pt x="2130611" y="2423269"/>
                </a:cubicBezTo>
                <a:lnTo>
                  <a:pt x="2118086" y="2423269"/>
                </a:lnTo>
                <a:lnTo>
                  <a:pt x="2101528" y="2423269"/>
                </a:lnTo>
                <a:lnTo>
                  <a:pt x="1877133" y="2423269"/>
                </a:lnTo>
                <a:lnTo>
                  <a:pt x="1863404" y="2423269"/>
                </a:lnTo>
                <a:lnTo>
                  <a:pt x="1758619" y="2423269"/>
                </a:lnTo>
                <a:lnTo>
                  <a:pt x="1749104" y="2423269"/>
                </a:lnTo>
                <a:lnTo>
                  <a:pt x="1712673" y="2423269"/>
                </a:lnTo>
                <a:cubicBezTo>
                  <a:pt x="1705905" y="2423269"/>
                  <a:pt x="1700054" y="2424560"/>
                  <a:pt x="1695120" y="2427141"/>
                </a:cubicBezTo>
                <a:cubicBezTo>
                  <a:pt x="1690188" y="2429722"/>
                  <a:pt x="1686230" y="2432848"/>
                  <a:pt x="1683247" y="2436520"/>
                </a:cubicBezTo>
                <a:cubicBezTo>
                  <a:pt x="1680494" y="2434340"/>
                  <a:pt x="1677195" y="2432418"/>
                  <a:pt x="1673352" y="2430755"/>
                </a:cubicBezTo>
                <a:cubicBezTo>
                  <a:pt x="1669509" y="2429091"/>
                  <a:pt x="1665465" y="2427715"/>
                  <a:pt x="1661220" y="2426625"/>
                </a:cubicBezTo>
                <a:cubicBezTo>
                  <a:pt x="1656976" y="2425535"/>
                  <a:pt x="1652731" y="2424703"/>
                  <a:pt x="1648487" y="2424130"/>
                </a:cubicBezTo>
                <a:cubicBezTo>
                  <a:pt x="1644242" y="2423556"/>
                  <a:pt x="1640341" y="2423269"/>
                  <a:pt x="1636785" y="2423269"/>
                </a:cubicBezTo>
                <a:close/>
                <a:moveTo>
                  <a:pt x="910904" y="2423269"/>
                </a:moveTo>
                <a:lnTo>
                  <a:pt x="910904" y="2459407"/>
                </a:lnTo>
                <a:lnTo>
                  <a:pt x="1063541" y="2459407"/>
                </a:lnTo>
                <a:lnTo>
                  <a:pt x="1063541" y="2477819"/>
                </a:lnTo>
                <a:cubicBezTo>
                  <a:pt x="1054363" y="2478049"/>
                  <a:pt x="1045013" y="2478708"/>
                  <a:pt x="1035491" y="2479798"/>
                </a:cubicBezTo>
                <a:cubicBezTo>
                  <a:pt x="1025969" y="2480888"/>
                  <a:pt x="1016648" y="2482695"/>
                  <a:pt x="1007528" y="2485219"/>
                </a:cubicBezTo>
                <a:cubicBezTo>
                  <a:pt x="998407" y="2487743"/>
                  <a:pt x="989689" y="2491127"/>
                  <a:pt x="981371" y="2495372"/>
                </a:cubicBezTo>
                <a:cubicBezTo>
                  <a:pt x="973054" y="2499616"/>
                  <a:pt x="965511" y="2504894"/>
                  <a:pt x="958743" y="2511203"/>
                </a:cubicBezTo>
                <a:cubicBezTo>
                  <a:pt x="951974" y="2517513"/>
                  <a:pt x="946181" y="2525056"/>
                  <a:pt x="941362" y="2533832"/>
                </a:cubicBezTo>
                <a:cubicBezTo>
                  <a:pt x="936544" y="2542608"/>
                  <a:pt x="933102" y="2552847"/>
                  <a:pt x="931037" y="2564549"/>
                </a:cubicBezTo>
                <a:cubicBezTo>
                  <a:pt x="937806" y="2565123"/>
                  <a:pt x="945205" y="2566155"/>
                  <a:pt x="953236" y="2567646"/>
                </a:cubicBezTo>
                <a:cubicBezTo>
                  <a:pt x="961266" y="2569138"/>
                  <a:pt x="969469" y="2571088"/>
                  <a:pt x="977843" y="2573497"/>
                </a:cubicBezTo>
                <a:cubicBezTo>
                  <a:pt x="986218" y="2575906"/>
                  <a:pt x="994593" y="2578774"/>
                  <a:pt x="1002968" y="2582101"/>
                </a:cubicBezTo>
                <a:cubicBezTo>
                  <a:pt x="1011343" y="2585428"/>
                  <a:pt x="1019316" y="2589214"/>
                  <a:pt x="1026887" y="2593459"/>
                </a:cubicBezTo>
                <a:cubicBezTo>
                  <a:pt x="1034459" y="2597703"/>
                  <a:pt x="1041399" y="2602350"/>
                  <a:pt x="1047709" y="2607397"/>
                </a:cubicBezTo>
                <a:cubicBezTo>
                  <a:pt x="1054019" y="2612445"/>
                  <a:pt x="1059296" y="2617894"/>
                  <a:pt x="1063541" y="2623745"/>
                </a:cubicBezTo>
                <a:lnTo>
                  <a:pt x="1063541" y="2650418"/>
                </a:lnTo>
                <a:lnTo>
                  <a:pt x="1103464" y="2650418"/>
                </a:lnTo>
                <a:lnTo>
                  <a:pt x="1103464" y="2459407"/>
                </a:lnTo>
                <a:lnTo>
                  <a:pt x="1139503" y="2459407"/>
                </a:lnTo>
                <a:lnTo>
                  <a:pt x="1151647" y="2459407"/>
                </a:lnTo>
                <a:lnTo>
                  <a:pt x="1159465" y="2459407"/>
                </a:lnTo>
                <a:cubicBezTo>
                  <a:pt x="1163825" y="2459407"/>
                  <a:pt x="1167754" y="2460124"/>
                  <a:pt x="1171253" y="2461558"/>
                </a:cubicBezTo>
                <a:cubicBezTo>
                  <a:pt x="1174752" y="2462992"/>
                  <a:pt x="1177706" y="2464999"/>
                  <a:pt x="1180115" y="2467580"/>
                </a:cubicBezTo>
                <a:cubicBezTo>
                  <a:pt x="1182525" y="2470162"/>
                  <a:pt x="1184388" y="2473202"/>
                  <a:pt x="1185708" y="2476701"/>
                </a:cubicBezTo>
                <a:cubicBezTo>
                  <a:pt x="1187027" y="2480200"/>
                  <a:pt x="1187687" y="2484014"/>
                  <a:pt x="1187687" y="2488144"/>
                </a:cubicBezTo>
                <a:lnTo>
                  <a:pt x="1187687" y="2667626"/>
                </a:lnTo>
                <a:lnTo>
                  <a:pt x="1227610" y="2667626"/>
                </a:lnTo>
                <a:lnTo>
                  <a:pt x="1227610" y="2477475"/>
                </a:lnTo>
                <a:cubicBezTo>
                  <a:pt x="1227610" y="2475754"/>
                  <a:pt x="1227753" y="2473861"/>
                  <a:pt x="1228040" y="2471796"/>
                </a:cubicBezTo>
                <a:cubicBezTo>
                  <a:pt x="1228327" y="2469732"/>
                  <a:pt x="1228987" y="2467781"/>
                  <a:pt x="1230019" y="2465946"/>
                </a:cubicBezTo>
                <a:cubicBezTo>
                  <a:pt x="1231052" y="2464110"/>
                  <a:pt x="1232629" y="2462561"/>
                  <a:pt x="1234751" y="2461299"/>
                </a:cubicBezTo>
                <a:cubicBezTo>
                  <a:pt x="1236874" y="2460037"/>
                  <a:pt x="1239770" y="2459407"/>
                  <a:pt x="1243441" y="2459407"/>
                </a:cubicBezTo>
                <a:lnTo>
                  <a:pt x="1275793" y="2459407"/>
                </a:lnTo>
                <a:lnTo>
                  <a:pt x="1275793" y="2423269"/>
                </a:lnTo>
                <a:lnTo>
                  <a:pt x="1235870" y="2423269"/>
                </a:lnTo>
                <a:cubicBezTo>
                  <a:pt x="1227725" y="2423269"/>
                  <a:pt x="1221071" y="2424416"/>
                  <a:pt x="1215908" y="2426711"/>
                </a:cubicBezTo>
                <a:cubicBezTo>
                  <a:pt x="1210746" y="2429005"/>
                  <a:pt x="1206329" y="2431931"/>
                  <a:pt x="1202658" y="2435487"/>
                </a:cubicBezTo>
                <a:cubicBezTo>
                  <a:pt x="1198757" y="2432275"/>
                  <a:pt x="1193910" y="2429436"/>
                  <a:pt x="1188117" y="2426969"/>
                </a:cubicBezTo>
                <a:cubicBezTo>
                  <a:pt x="1182323" y="2424502"/>
                  <a:pt x="1175813" y="2423269"/>
                  <a:pt x="1168586" y="2423269"/>
                </a:cubicBezTo>
                <a:lnTo>
                  <a:pt x="1151647" y="2423269"/>
                </a:lnTo>
                <a:lnTo>
                  <a:pt x="1139503" y="2423269"/>
                </a:lnTo>
                <a:close/>
                <a:moveTo>
                  <a:pt x="329879" y="2423269"/>
                </a:moveTo>
                <a:lnTo>
                  <a:pt x="329879" y="2459407"/>
                </a:lnTo>
                <a:lnTo>
                  <a:pt x="490088" y="2459407"/>
                </a:lnTo>
                <a:lnTo>
                  <a:pt x="490088" y="2514473"/>
                </a:lnTo>
                <a:cubicBezTo>
                  <a:pt x="486990" y="2510228"/>
                  <a:pt x="483290" y="2506041"/>
                  <a:pt x="478988" y="2501911"/>
                </a:cubicBezTo>
                <a:cubicBezTo>
                  <a:pt x="474686" y="2497781"/>
                  <a:pt x="469810" y="2494110"/>
                  <a:pt x="464361" y="2490898"/>
                </a:cubicBezTo>
                <a:cubicBezTo>
                  <a:pt x="458912" y="2487685"/>
                  <a:pt x="452832" y="2485075"/>
                  <a:pt x="446121" y="2483068"/>
                </a:cubicBezTo>
                <a:cubicBezTo>
                  <a:pt x="439409" y="2481060"/>
                  <a:pt x="432096" y="2480056"/>
                  <a:pt x="424180" y="2480056"/>
                </a:cubicBezTo>
                <a:cubicBezTo>
                  <a:pt x="413970" y="2480056"/>
                  <a:pt x="404419" y="2481519"/>
                  <a:pt x="395528" y="2484445"/>
                </a:cubicBezTo>
                <a:cubicBezTo>
                  <a:pt x="386637" y="2487370"/>
                  <a:pt x="378894" y="2491615"/>
                  <a:pt x="372297" y="2497179"/>
                </a:cubicBezTo>
                <a:cubicBezTo>
                  <a:pt x="365700" y="2502743"/>
                  <a:pt x="360509" y="2509511"/>
                  <a:pt x="356724" y="2517484"/>
                </a:cubicBezTo>
                <a:cubicBezTo>
                  <a:pt x="352938" y="2525457"/>
                  <a:pt x="351045" y="2534492"/>
                  <a:pt x="351045" y="2544587"/>
                </a:cubicBezTo>
                <a:cubicBezTo>
                  <a:pt x="351045" y="2551700"/>
                  <a:pt x="351905" y="2558038"/>
                  <a:pt x="353626" y="2563603"/>
                </a:cubicBezTo>
                <a:cubicBezTo>
                  <a:pt x="355347" y="2569167"/>
                  <a:pt x="357670" y="2574100"/>
                  <a:pt x="360595" y="2578402"/>
                </a:cubicBezTo>
                <a:cubicBezTo>
                  <a:pt x="363521" y="2582704"/>
                  <a:pt x="366905" y="2586375"/>
                  <a:pt x="370748" y="2589415"/>
                </a:cubicBezTo>
                <a:cubicBezTo>
                  <a:pt x="374591" y="2592455"/>
                  <a:pt x="378578" y="2594922"/>
                  <a:pt x="382708" y="2596814"/>
                </a:cubicBezTo>
                <a:cubicBezTo>
                  <a:pt x="386838" y="2598707"/>
                  <a:pt x="391025" y="2600113"/>
                  <a:pt x="395270" y="2601030"/>
                </a:cubicBezTo>
                <a:cubicBezTo>
                  <a:pt x="399515" y="2601948"/>
                  <a:pt x="403473" y="2602407"/>
                  <a:pt x="407144" y="2602407"/>
                </a:cubicBezTo>
                <a:cubicBezTo>
                  <a:pt x="414601" y="2602407"/>
                  <a:pt x="421484" y="2601719"/>
                  <a:pt x="427794" y="2600342"/>
                </a:cubicBezTo>
                <a:cubicBezTo>
                  <a:pt x="434103" y="2598965"/>
                  <a:pt x="439524" y="2596786"/>
                  <a:pt x="444055" y="2593803"/>
                </a:cubicBezTo>
                <a:cubicBezTo>
                  <a:pt x="448587" y="2590820"/>
                  <a:pt x="452143" y="2586891"/>
                  <a:pt x="454724" y="2582015"/>
                </a:cubicBezTo>
                <a:cubicBezTo>
                  <a:pt x="457306" y="2577140"/>
                  <a:pt x="458596" y="2571146"/>
                  <a:pt x="458596" y="2564033"/>
                </a:cubicBezTo>
                <a:cubicBezTo>
                  <a:pt x="458596" y="2560476"/>
                  <a:pt x="457908" y="2557006"/>
                  <a:pt x="456531" y="2553622"/>
                </a:cubicBezTo>
                <a:cubicBezTo>
                  <a:pt x="455155" y="2550237"/>
                  <a:pt x="453233" y="2547226"/>
                  <a:pt x="450767" y="2544587"/>
                </a:cubicBezTo>
                <a:cubicBezTo>
                  <a:pt x="448300" y="2541949"/>
                  <a:pt x="445346" y="2539826"/>
                  <a:pt x="441905" y="2538220"/>
                </a:cubicBezTo>
                <a:cubicBezTo>
                  <a:pt x="438463" y="2536614"/>
                  <a:pt x="434619" y="2535811"/>
                  <a:pt x="430375" y="2535811"/>
                </a:cubicBezTo>
                <a:cubicBezTo>
                  <a:pt x="424639" y="2535811"/>
                  <a:pt x="419935" y="2536930"/>
                  <a:pt x="416264" y="2539167"/>
                </a:cubicBezTo>
                <a:cubicBezTo>
                  <a:pt x="412593" y="2541404"/>
                  <a:pt x="409696" y="2544014"/>
                  <a:pt x="407574" y="2546997"/>
                </a:cubicBezTo>
                <a:cubicBezTo>
                  <a:pt x="405452" y="2549979"/>
                  <a:pt x="403989" y="2553077"/>
                  <a:pt x="403186" y="2556289"/>
                </a:cubicBezTo>
                <a:cubicBezTo>
                  <a:pt x="402383" y="2559501"/>
                  <a:pt x="401981" y="2562369"/>
                  <a:pt x="401981" y="2564893"/>
                </a:cubicBezTo>
                <a:cubicBezTo>
                  <a:pt x="399343" y="2564778"/>
                  <a:pt x="397020" y="2563115"/>
                  <a:pt x="395012" y="2559903"/>
                </a:cubicBezTo>
                <a:cubicBezTo>
                  <a:pt x="393004" y="2556690"/>
                  <a:pt x="392000" y="2552159"/>
                  <a:pt x="392000" y="2546308"/>
                </a:cubicBezTo>
                <a:cubicBezTo>
                  <a:pt x="392000" y="2541605"/>
                  <a:pt x="392660" y="2537618"/>
                  <a:pt x="393979" y="2534348"/>
                </a:cubicBezTo>
                <a:cubicBezTo>
                  <a:pt x="395299" y="2531079"/>
                  <a:pt x="397335" y="2528182"/>
                  <a:pt x="400088" y="2525658"/>
                </a:cubicBezTo>
                <a:cubicBezTo>
                  <a:pt x="402842" y="2523134"/>
                  <a:pt x="406341" y="2521098"/>
                  <a:pt x="410585" y="2519549"/>
                </a:cubicBezTo>
                <a:cubicBezTo>
                  <a:pt x="414830" y="2518001"/>
                  <a:pt x="419821" y="2517226"/>
                  <a:pt x="425557" y="2517226"/>
                </a:cubicBezTo>
                <a:cubicBezTo>
                  <a:pt x="431178" y="2517226"/>
                  <a:pt x="436713" y="2518402"/>
                  <a:pt x="442163" y="2520754"/>
                </a:cubicBezTo>
                <a:cubicBezTo>
                  <a:pt x="447612" y="2523106"/>
                  <a:pt x="452717" y="2526261"/>
                  <a:pt x="457478" y="2530219"/>
                </a:cubicBezTo>
                <a:cubicBezTo>
                  <a:pt x="462239" y="2534176"/>
                  <a:pt x="466627" y="2538737"/>
                  <a:pt x="470642" y="2543899"/>
                </a:cubicBezTo>
                <a:cubicBezTo>
                  <a:pt x="474657" y="2549062"/>
                  <a:pt x="478099" y="2554425"/>
                  <a:pt x="480967" y="2559989"/>
                </a:cubicBezTo>
                <a:cubicBezTo>
                  <a:pt x="483835" y="2565553"/>
                  <a:pt x="486072" y="2571117"/>
                  <a:pt x="487678" y="2576681"/>
                </a:cubicBezTo>
                <a:cubicBezTo>
                  <a:pt x="489285" y="2582245"/>
                  <a:pt x="490088" y="2587436"/>
                  <a:pt x="490088" y="2592254"/>
                </a:cubicBezTo>
                <a:lnTo>
                  <a:pt x="490088" y="2650418"/>
                </a:lnTo>
                <a:lnTo>
                  <a:pt x="491943" y="2650418"/>
                </a:lnTo>
                <a:lnTo>
                  <a:pt x="491943" y="2662464"/>
                </a:lnTo>
                <a:cubicBezTo>
                  <a:pt x="485748" y="2663611"/>
                  <a:pt x="480242" y="2665619"/>
                  <a:pt x="475423" y="2668487"/>
                </a:cubicBezTo>
                <a:cubicBezTo>
                  <a:pt x="470605" y="2671355"/>
                  <a:pt x="466504" y="2674825"/>
                  <a:pt x="463119" y="2678898"/>
                </a:cubicBezTo>
                <a:cubicBezTo>
                  <a:pt x="459735" y="2682970"/>
                  <a:pt x="457183" y="2687473"/>
                  <a:pt x="455462" y="2692406"/>
                </a:cubicBezTo>
                <a:cubicBezTo>
                  <a:pt x="453741" y="2697339"/>
                  <a:pt x="452880" y="2702444"/>
                  <a:pt x="452880" y="2707721"/>
                </a:cubicBezTo>
                <a:cubicBezTo>
                  <a:pt x="452880" y="2714261"/>
                  <a:pt x="454085" y="2720370"/>
                  <a:pt x="456494" y="2726048"/>
                </a:cubicBezTo>
                <a:cubicBezTo>
                  <a:pt x="458903" y="2731727"/>
                  <a:pt x="462173" y="2736660"/>
                  <a:pt x="466303" y="2740847"/>
                </a:cubicBezTo>
                <a:cubicBezTo>
                  <a:pt x="470433" y="2745035"/>
                  <a:pt x="475222" y="2748333"/>
                  <a:pt x="480672" y="2750742"/>
                </a:cubicBezTo>
                <a:cubicBezTo>
                  <a:pt x="486121" y="2753151"/>
                  <a:pt x="491886" y="2754356"/>
                  <a:pt x="497966" y="2754356"/>
                </a:cubicBezTo>
                <a:cubicBezTo>
                  <a:pt x="503243" y="2754356"/>
                  <a:pt x="507947" y="2753868"/>
                  <a:pt x="512077" y="2752893"/>
                </a:cubicBezTo>
                <a:cubicBezTo>
                  <a:pt x="516207" y="2751918"/>
                  <a:pt x="519907" y="2750570"/>
                  <a:pt x="523176" y="2748849"/>
                </a:cubicBezTo>
                <a:cubicBezTo>
                  <a:pt x="526446" y="2747128"/>
                  <a:pt x="529314" y="2745121"/>
                  <a:pt x="531780" y="2742826"/>
                </a:cubicBezTo>
                <a:cubicBezTo>
                  <a:pt x="534247" y="2740532"/>
                  <a:pt x="536513" y="2738066"/>
                  <a:pt x="538578" y="2735427"/>
                </a:cubicBezTo>
                <a:cubicBezTo>
                  <a:pt x="544084" y="2735886"/>
                  <a:pt x="550394" y="2737549"/>
                  <a:pt x="557507" y="2740417"/>
                </a:cubicBezTo>
                <a:cubicBezTo>
                  <a:pt x="564619" y="2743285"/>
                  <a:pt x="572248" y="2747128"/>
                  <a:pt x="580394" y="2751947"/>
                </a:cubicBezTo>
                <a:cubicBezTo>
                  <a:pt x="588309" y="2756765"/>
                  <a:pt x="596512" y="2760207"/>
                  <a:pt x="605001" y="2762272"/>
                </a:cubicBezTo>
                <a:cubicBezTo>
                  <a:pt x="613491" y="2764337"/>
                  <a:pt x="622210" y="2765369"/>
                  <a:pt x="631158" y="2765369"/>
                </a:cubicBezTo>
                <a:lnTo>
                  <a:pt x="639934" y="2765369"/>
                </a:lnTo>
                <a:lnTo>
                  <a:pt x="639934" y="2733534"/>
                </a:lnTo>
                <a:lnTo>
                  <a:pt x="631158" y="2733534"/>
                </a:lnTo>
                <a:cubicBezTo>
                  <a:pt x="624045" y="2733534"/>
                  <a:pt x="616990" y="2732731"/>
                  <a:pt x="609992" y="2731125"/>
                </a:cubicBezTo>
                <a:cubicBezTo>
                  <a:pt x="602994" y="2729519"/>
                  <a:pt x="595250" y="2726478"/>
                  <a:pt x="586761" y="2722004"/>
                </a:cubicBezTo>
                <a:cubicBezTo>
                  <a:pt x="582286" y="2719595"/>
                  <a:pt x="578013" y="2717416"/>
                  <a:pt x="573941" y="2715465"/>
                </a:cubicBezTo>
                <a:cubicBezTo>
                  <a:pt x="569868" y="2713515"/>
                  <a:pt x="565910" y="2711823"/>
                  <a:pt x="562067" y="2710389"/>
                </a:cubicBezTo>
                <a:cubicBezTo>
                  <a:pt x="558224" y="2708955"/>
                  <a:pt x="554380" y="2707836"/>
                  <a:pt x="550537" y="2707033"/>
                </a:cubicBezTo>
                <a:cubicBezTo>
                  <a:pt x="546694" y="2706230"/>
                  <a:pt x="542707" y="2705829"/>
                  <a:pt x="538578" y="2705829"/>
                </a:cubicBezTo>
                <a:cubicBezTo>
                  <a:pt x="536627" y="2705829"/>
                  <a:pt x="534935" y="2705857"/>
                  <a:pt x="533501" y="2705915"/>
                </a:cubicBezTo>
                <a:cubicBezTo>
                  <a:pt x="532067" y="2705972"/>
                  <a:pt x="530232" y="2706115"/>
                  <a:pt x="527994" y="2706345"/>
                </a:cubicBezTo>
                <a:cubicBezTo>
                  <a:pt x="525757" y="2706574"/>
                  <a:pt x="523836" y="2706861"/>
                  <a:pt x="522230" y="2707205"/>
                </a:cubicBezTo>
                <a:cubicBezTo>
                  <a:pt x="522230" y="2709270"/>
                  <a:pt x="521513" y="2711249"/>
                  <a:pt x="520079" y="2713142"/>
                </a:cubicBezTo>
                <a:cubicBezTo>
                  <a:pt x="518645" y="2715035"/>
                  <a:pt x="516867" y="2716670"/>
                  <a:pt x="514744" y="2718046"/>
                </a:cubicBezTo>
                <a:cubicBezTo>
                  <a:pt x="512622" y="2719423"/>
                  <a:pt x="510241" y="2720513"/>
                  <a:pt x="507603" y="2721316"/>
                </a:cubicBezTo>
                <a:cubicBezTo>
                  <a:pt x="504964" y="2722119"/>
                  <a:pt x="502440" y="2722521"/>
                  <a:pt x="500031" y="2722521"/>
                </a:cubicBezTo>
                <a:cubicBezTo>
                  <a:pt x="498196" y="2722521"/>
                  <a:pt x="496360" y="2722262"/>
                  <a:pt x="494524" y="2721746"/>
                </a:cubicBezTo>
                <a:cubicBezTo>
                  <a:pt x="492689" y="2721230"/>
                  <a:pt x="491054" y="2720370"/>
                  <a:pt x="489620" y="2719165"/>
                </a:cubicBezTo>
                <a:cubicBezTo>
                  <a:pt x="488186" y="2717960"/>
                  <a:pt x="487010" y="2716412"/>
                  <a:pt x="486092" y="2714519"/>
                </a:cubicBezTo>
                <a:cubicBezTo>
                  <a:pt x="485175" y="2712626"/>
                  <a:pt x="484716" y="2710360"/>
                  <a:pt x="484716" y="2707721"/>
                </a:cubicBezTo>
                <a:cubicBezTo>
                  <a:pt x="484716" y="2701297"/>
                  <a:pt x="488645" y="2696135"/>
                  <a:pt x="496503" y="2692234"/>
                </a:cubicBezTo>
                <a:cubicBezTo>
                  <a:pt x="504362" y="2688334"/>
                  <a:pt x="516149" y="2686383"/>
                  <a:pt x="531866" y="2686383"/>
                </a:cubicBezTo>
                <a:lnTo>
                  <a:pt x="531866" y="2642674"/>
                </a:lnTo>
                <a:lnTo>
                  <a:pt x="530011" y="2642674"/>
                </a:lnTo>
                <a:lnTo>
                  <a:pt x="530011" y="2459407"/>
                </a:lnTo>
                <a:lnTo>
                  <a:pt x="568004" y="2459407"/>
                </a:lnTo>
                <a:lnTo>
                  <a:pt x="578194" y="2459407"/>
                </a:lnTo>
                <a:lnTo>
                  <a:pt x="720641" y="2459407"/>
                </a:lnTo>
                <a:lnTo>
                  <a:pt x="720641" y="2477819"/>
                </a:lnTo>
                <a:cubicBezTo>
                  <a:pt x="711463" y="2478049"/>
                  <a:pt x="702113" y="2478708"/>
                  <a:pt x="692591" y="2479798"/>
                </a:cubicBezTo>
                <a:cubicBezTo>
                  <a:pt x="683070" y="2480888"/>
                  <a:pt x="673748" y="2482695"/>
                  <a:pt x="664628" y="2485219"/>
                </a:cubicBezTo>
                <a:cubicBezTo>
                  <a:pt x="655508" y="2487743"/>
                  <a:pt x="646789" y="2491127"/>
                  <a:pt x="638472" y="2495372"/>
                </a:cubicBezTo>
                <a:cubicBezTo>
                  <a:pt x="630154" y="2499616"/>
                  <a:pt x="622611" y="2504894"/>
                  <a:pt x="615843" y="2511203"/>
                </a:cubicBezTo>
                <a:cubicBezTo>
                  <a:pt x="609074" y="2517513"/>
                  <a:pt x="603281" y="2525056"/>
                  <a:pt x="598462" y="2533832"/>
                </a:cubicBezTo>
                <a:cubicBezTo>
                  <a:pt x="593644" y="2542608"/>
                  <a:pt x="590202" y="2552847"/>
                  <a:pt x="588137" y="2564549"/>
                </a:cubicBezTo>
                <a:cubicBezTo>
                  <a:pt x="594906" y="2565123"/>
                  <a:pt x="602305" y="2566155"/>
                  <a:pt x="610336" y="2567646"/>
                </a:cubicBezTo>
                <a:cubicBezTo>
                  <a:pt x="618367" y="2569138"/>
                  <a:pt x="626569" y="2571088"/>
                  <a:pt x="634944" y="2573497"/>
                </a:cubicBezTo>
                <a:cubicBezTo>
                  <a:pt x="643319" y="2575906"/>
                  <a:pt x="651693" y="2578774"/>
                  <a:pt x="660068" y="2582101"/>
                </a:cubicBezTo>
                <a:cubicBezTo>
                  <a:pt x="668442" y="2585428"/>
                  <a:pt x="676416" y="2589214"/>
                  <a:pt x="683988" y="2593459"/>
                </a:cubicBezTo>
                <a:cubicBezTo>
                  <a:pt x="691559" y="2597703"/>
                  <a:pt x="698500" y="2602350"/>
                  <a:pt x="704809" y="2607397"/>
                </a:cubicBezTo>
                <a:cubicBezTo>
                  <a:pt x="711119" y="2612445"/>
                  <a:pt x="716396" y="2617894"/>
                  <a:pt x="720641" y="2623745"/>
                </a:cubicBezTo>
                <a:lnTo>
                  <a:pt x="720641" y="2650418"/>
                </a:lnTo>
                <a:lnTo>
                  <a:pt x="760564" y="2650418"/>
                </a:lnTo>
                <a:lnTo>
                  <a:pt x="760564" y="2459407"/>
                </a:lnTo>
                <a:lnTo>
                  <a:pt x="808747" y="2459407"/>
                </a:lnTo>
                <a:lnTo>
                  <a:pt x="808747" y="2423269"/>
                </a:lnTo>
                <a:lnTo>
                  <a:pt x="578194" y="2423269"/>
                </a:lnTo>
                <a:lnTo>
                  <a:pt x="568004" y="2423269"/>
                </a:lnTo>
                <a:close/>
                <a:moveTo>
                  <a:pt x="6987101" y="2419483"/>
                </a:moveTo>
                <a:cubicBezTo>
                  <a:pt x="7003048" y="2445066"/>
                  <a:pt x="7014979" y="2470391"/>
                  <a:pt x="7022894" y="2495458"/>
                </a:cubicBezTo>
                <a:cubicBezTo>
                  <a:pt x="7030810" y="2520524"/>
                  <a:pt x="7034768" y="2544243"/>
                  <a:pt x="7034768" y="2566614"/>
                </a:cubicBezTo>
                <a:cubicBezTo>
                  <a:pt x="7034768" y="2577857"/>
                  <a:pt x="7033765" y="2589616"/>
                  <a:pt x="7031757" y="2601891"/>
                </a:cubicBezTo>
                <a:cubicBezTo>
                  <a:pt x="7029749" y="2614166"/>
                  <a:pt x="7026766" y="2626699"/>
                  <a:pt x="7022808" y="2639491"/>
                </a:cubicBezTo>
                <a:cubicBezTo>
                  <a:pt x="7018850" y="2652282"/>
                  <a:pt x="7013889" y="2665246"/>
                  <a:pt x="7007923" y="2678381"/>
                </a:cubicBezTo>
                <a:cubicBezTo>
                  <a:pt x="7001958" y="2691517"/>
                  <a:pt x="6995017" y="2704452"/>
                  <a:pt x="6987101" y="2717186"/>
                </a:cubicBezTo>
                <a:lnTo>
                  <a:pt x="7020829" y="2717186"/>
                </a:lnTo>
                <a:cubicBezTo>
                  <a:pt x="7029893" y="2705484"/>
                  <a:pt x="7037809" y="2693353"/>
                  <a:pt x="7044577" y="2680791"/>
                </a:cubicBezTo>
                <a:cubicBezTo>
                  <a:pt x="7051346" y="2668229"/>
                  <a:pt x="7056996" y="2655523"/>
                  <a:pt x="7061527" y="2642674"/>
                </a:cubicBezTo>
                <a:cubicBezTo>
                  <a:pt x="7066059" y="2629826"/>
                  <a:pt x="7069443" y="2617006"/>
                  <a:pt x="7071680" y="2604214"/>
                </a:cubicBezTo>
                <a:cubicBezTo>
                  <a:pt x="7073917" y="2591422"/>
                  <a:pt x="7075035" y="2578889"/>
                  <a:pt x="7075035" y="2566614"/>
                </a:cubicBezTo>
                <a:cubicBezTo>
                  <a:pt x="7075035" y="2554453"/>
                  <a:pt x="7073888" y="2542121"/>
                  <a:pt x="7071594" y="2529616"/>
                </a:cubicBezTo>
                <a:cubicBezTo>
                  <a:pt x="7069300" y="2517111"/>
                  <a:pt x="7065887" y="2504664"/>
                  <a:pt x="7061355" y="2492274"/>
                </a:cubicBezTo>
                <a:cubicBezTo>
                  <a:pt x="7056824" y="2479884"/>
                  <a:pt x="7051173" y="2467580"/>
                  <a:pt x="7044405" y="2455363"/>
                </a:cubicBezTo>
                <a:cubicBezTo>
                  <a:pt x="7037637" y="2443145"/>
                  <a:pt x="7029778" y="2431185"/>
                  <a:pt x="7020829" y="2419483"/>
                </a:cubicBezTo>
                <a:close/>
                <a:moveTo>
                  <a:pt x="6434158" y="2419483"/>
                </a:moveTo>
                <a:cubicBezTo>
                  <a:pt x="6426931" y="2419483"/>
                  <a:pt x="6419388" y="2420487"/>
                  <a:pt x="6411529" y="2422495"/>
                </a:cubicBezTo>
                <a:cubicBezTo>
                  <a:pt x="6403671" y="2424502"/>
                  <a:pt x="6395784" y="2427485"/>
                  <a:pt x="6387868" y="2431443"/>
                </a:cubicBezTo>
                <a:cubicBezTo>
                  <a:pt x="6379952" y="2435401"/>
                  <a:pt x="6372209" y="2440305"/>
                  <a:pt x="6364637" y="2446156"/>
                </a:cubicBezTo>
                <a:cubicBezTo>
                  <a:pt x="6357065" y="2452007"/>
                  <a:pt x="6350010" y="2458833"/>
                  <a:pt x="6343471" y="2466634"/>
                </a:cubicBezTo>
                <a:lnTo>
                  <a:pt x="6358270" y="2496232"/>
                </a:lnTo>
                <a:lnTo>
                  <a:pt x="6375478" y="2483498"/>
                </a:lnTo>
                <a:cubicBezTo>
                  <a:pt x="6383279" y="2483957"/>
                  <a:pt x="6388872" y="2485993"/>
                  <a:pt x="6392256" y="2489607"/>
                </a:cubicBezTo>
                <a:cubicBezTo>
                  <a:pt x="6395641" y="2493221"/>
                  <a:pt x="6397333" y="2498354"/>
                  <a:pt x="6397333" y="2505008"/>
                </a:cubicBezTo>
                <a:cubicBezTo>
                  <a:pt x="6397333" y="2510515"/>
                  <a:pt x="6395641" y="2515333"/>
                  <a:pt x="6392256" y="2519463"/>
                </a:cubicBezTo>
                <a:cubicBezTo>
                  <a:pt x="6388872" y="2523593"/>
                  <a:pt x="6384426" y="2527035"/>
                  <a:pt x="6378920" y="2529788"/>
                </a:cubicBezTo>
                <a:lnTo>
                  <a:pt x="6368251" y="2535123"/>
                </a:lnTo>
                <a:lnTo>
                  <a:pt x="6383050" y="2564377"/>
                </a:lnTo>
                <a:lnTo>
                  <a:pt x="6490085" y="2518603"/>
                </a:lnTo>
                <a:lnTo>
                  <a:pt x="6490085" y="2650418"/>
                </a:lnTo>
                <a:lnTo>
                  <a:pt x="6530008" y="2650418"/>
                </a:lnTo>
                <a:lnTo>
                  <a:pt x="6530008" y="2459407"/>
                </a:lnTo>
                <a:lnTo>
                  <a:pt x="6559225" y="2459407"/>
                </a:lnTo>
                <a:lnTo>
                  <a:pt x="6571480" y="2459407"/>
                </a:lnTo>
                <a:lnTo>
                  <a:pt x="6602418" y="2459407"/>
                </a:lnTo>
                <a:cubicBezTo>
                  <a:pt x="6598059" y="2466175"/>
                  <a:pt x="6594473" y="2472972"/>
                  <a:pt x="6591663" y="2479798"/>
                </a:cubicBezTo>
                <a:cubicBezTo>
                  <a:pt x="6588852" y="2486624"/>
                  <a:pt x="6586644" y="2493622"/>
                  <a:pt x="6585037" y="2500792"/>
                </a:cubicBezTo>
                <a:cubicBezTo>
                  <a:pt x="6583432" y="2507962"/>
                  <a:pt x="6582342" y="2515305"/>
                  <a:pt x="6581768" y="2522819"/>
                </a:cubicBezTo>
                <a:cubicBezTo>
                  <a:pt x="6581195" y="2530333"/>
                  <a:pt x="6580907" y="2538220"/>
                  <a:pt x="6580907" y="2546480"/>
                </a:cubicBezTo>
                <a:cubicBezTo>
                  <a:pt x="6580907" y="2556690"/>
                  <a:pt x="6581797" y="2566929"/>
                  <a:pt x="6583575" y="2577197"/>
                </a:cubicBezTo>
                <a:cubicBezTo>
                  <a:pt x="6585353" y="2587465"/>
                  <a:pt x="6587934" y="2597417"/>
                  <a:pt x="6591318" y="2607053"/>
                </a:cubicBezTo>
                <a:cubicBezTo>
                  <a:pt x="6594703" y="2616690"/>
                  <a:pt x="6598890" y="2625753"/>
                  <a:pt x="6603880" y="2634242"/>
                </a:cubicBezTo>
                <a:cubicBezTo>
                  <a:pt x="6608871" y="2642732"/>
                  <a:pt x="6614636" y="2650303"/>
                  <a:pt x="6621175" y="2656957"/>
                </a:cubicBezTo>
                <a:cubicBezTo>
                  <a:pt x="6625993" y="2661775"/>
                  <a:pt x="6631385" y="2666020"/>
                  <a:pt x="6637350" y="2669691"/>
                </a:cubicBezTo>
                <a:cubicBezTo>
                  <a:pt x="6643316" y="2673363"/>
                  <a:pt x="6649568" y="2675198"/>
                  <a:pt x="6656107" y="2675198"/>
                </a:cubicBezTo>
                <a:cubicBezTo>
                  <a:pt x="6660353" y="2675198"/>
                  <a:pt x="6664195" y="2674395"/>
                  <a:pt x="6667637" y="2672789"/>
                </a:cubicBezTo>
                <a:cubicBezTo>
                  <a:pt x="6671079" y="2671183"/>
                  <a:pt x="6674033" y="2669060"/>
                  <a:pt x="6676499" y="2666422"/>
                </a:cubicBezTo>
                <a:cubicBezTo>
                  <a:pt x="6678966" y="2663783"/>
                  <a:pt x="6680887" y="2660686"/>
                  <a:pt x="6682264" y="2657129"/>
                </a:cubicBezTo>
                <a:cubicBezTo>
                  <a:pt x="6683641" y="2653573"/>
                  <a:pt x="6684329" y="2649902"/>
                  <a:pt x="6684329" y="2646116"/>
                </a:cubicBezTo>
                <a:cubicBezTo>
                  <a:pt x="6684329" y="2642789"/>
                  <a:pt x="6683641" y="2639520"/>
                  <a:pt x="6682264" y="2636307"/>
                </a:cubicBezTo>
                <a:cubicBezTo>
                  <a:pt x="6680887" y="2633095"/>
                  <a:pt x="6678966" y="2630198"/>
                  <a:pt x="6676499" y="2627617"/>
                </a:cubicBezTo>
                <a:cubicBezTo>
                  <a:pt x="6674033" y="2625036"/>
                  <a:pt x="6671079" y="2622942"/>
                  <a:pt x="6667637" y="2621336"/>
                </a:cubicBezTo>
                <a:cubicBezTo>
                  <a:pt x="6664195" y="2619730"/>
                  <a:pt x="6660353" y="2618927"/>
                  <a:pt x="6656107" y="2618927"/>
                </a:cubicBezTo>
                <a:cubicBezTo>
                  <a:pt x="6654158" y="2618927"/>
                  <a:pt x="6652236" y="2619128"/>
                  <a:pt x="6650343" y="2619529"/>
                </a:cubicBezTo>
                <a:cubicBezTo>
                  <a:pt x="6648450" y="2619931"/>
                  <a:pt x="6646700" y="2620418"/>
                  <a:pt x="6645094" y="2620992"/>
                </a:cubicBezTo>
                <a:cubicBezTo>
                  <a:pt x="6641997" y="2617206"/>
                  <a:pt x="6639043" y="2612359"/>
                  <a:pt x="6636232" y="2606451"/>
                </a:cubicBezTo>
                <a:cubicBezTo>
                  <a:pt x="6633422" y="2600543"/>
                  <a:pt x="6630955" y="2594176"/>
                  <a:pt x="6628832" y="2587350"/>
                </a:cubicBezTo>
                <a:cubicBezTo>
                  <a:pt x="6626710" y="2580524"/>
                  <a:pt x="6625018" y="2573555"/>
                  <a:pt x="6623756" y="2566442"/>
                </a:cubicBezTo>
                <a:cubicBezTo>
                  <a:pt x="6622494" y="2559329"/>
                  <a:pt x="6621863" y="2552675"/>
                  <a:pt x="6621863" y="2546480"/>
                </a:cubicBezTo>
                <a:cubicBezTo>
                  <a:pt x="6621863" y="2539482"/>
                  <a:pt x="6622437" y="2531767"/>
                  <a:pt x="6623584" y="2523335"/>
                </a:cubicBezTo>
                <a:cubicBezTo>
                  <a:pt x="6624731" y="2514903"/>
                  <a:pt x="6626567" y="2506643"/>
                  <a:pt x="6629091" y="2498555"/>
                </a:cubicBezTo>
                <a:cubicBezTo>
                  <a:pt x="6631615" y="2490467"/>
                  <a:pt x="6634913" y="2482924"/>
                  <a:pt x="6638985" y="2475926"/>
                </a:cubicBezTo>
                <a:cubicBezTo>
                  <a:pt x="6643058" y="2468929"/>
                  <a:pt x="6648020" y="2463422"/>
                  <a:pt x="6653870" y="2459407"/>
                </a:cubicBezTo>
                <a:lnTo>
                  <a:pt x="6673525" y="2459407"/>
                </a:lnTo>
                <a:lnTo>
                  <a:pt x="6687254" y="2459407"/>
                </a:lnTo>
                <a:lnTo>
                  <a:pt x="6711383" y="2459407"/>
                </a:lnTo>
                <a:lnTo>
                  <a:pt x="6711383" y="2490553"/>
                </a:lnTo>
                <a:cubicBezTo>
                  <a:pt x="6709089" y="2491127"/>
                  <a:pt x="6705676" y="2492073"/>
                  <a:pt x="6701144" y="2493393"/>
                </a:cubicBezTo>
                <a:cubicBezTo>
                  <a:pt x="6696613" y="2494712"/>
                  <a:pt x="6691479" y="2496806"/>
                  <a:pt x="6685743" y="2499674"/>
                </a:cubicBezTo>
                <a:lnTo>
                  <a:pt x="6690733" y="2535639"/>
                </a:lnTo>
                <a:cubicBezTo>
                  <a:pt x="6698993" y="2531280"/>
                  <a:pt x="6706479" y="2528469"/>
                  <a:pt x="6713190" y="2527207"/>
                </a:cubicBezTo>
                <a:cubicBezTo>
                  <a:pt x="6719901" y="2525945"/>
                  <a:pt x="6725666" y="2525314"/>
                  <a:pt x="6730484" y="2525314"/>
                </a:cubicBezTo>
                <a:cubicBezTo>
                  <a:pt x="6733811" y="2525314"/>
                  <a:pt x="6736708" y="2525888"/>
                  <a:pt x="6739174" y="2527035"/>
                </a:cubicBezTo>
                <a:cubicBezTo>
                  <a:pt x="6741641" y="2528182"/>
                  <a:pt x="6743678" y="2529731"/>
                  <a:pt x="6745283" y="2531681"/>
                </a:cubicBezTo>
                <a:cubicBezTo>
                  <a:pt x="6746890" y="2533631"/>
                  <a:pt x="6748094" y="2535897"/>
                  <a:pt x="6748897" y="2538478"/>
                </a:cubicBezTo>
                <a:cubicBezTo>
                  <a:pt x="6749701" y="2541060"/>
                  <a:pt x="6750102" y="2543784"/>
                  <a:pt x="6750102" y="2546652"/>
                </a:cubicBezTo>
                <a:cubicBezTo>
                  <a:pt x="6750102" y="2551356"/>
                  <a:pt x="6749041" y="2555343"/>
                  <a:pt x="6746918" y="2558612"/>
                </a:cubicBezTo>
                <a:cubicBezTo>
                  <a:pt x="6744796" y="2561882"/>
                  <a:pt x="6741985" y="2564492"/>
                  <a:pt x="6738486" y="2566442"/>
                </a:cubicBezTo>
                <a:cubicBezTo>
                  <a:pt x="6734988" y="2568392"/>
                  <a:pt x="6731030" y="2569797"/>
                  <a:pt x="6726612" y="2570658"/>
                </a:cubicBezTo>
                <a:cubicBezTo>
                  <a:pt x="6722196" y="2571518"/>
                  <a:pt x="6717693" y="2571949"/>
                  <a:pt x="6713104" y="2571949"/>
                </a:cubicBezTo>
                <a:lnTo>
                  <a:pt x="6692798" y="2571949"/>
                </a:lnTo>
                <a:lnTo>
                  <a:pt x="6692798" y="2608086"/>
                </a:lnTo>
                <a:lnTo>
                  <a:pt x="6710867" y="2608086"/>
                </a:lnTo>
                <a:cubicBezTo>
                  <a:pt x="6725322" y="2608086"/>
                  <a:pt x="6739748" y="2609348"/>
                  <a:pt x="6754146" y="2611872"/>
                </a:cubicBezTo>
                <a:cubicBezTo>
                  <a:pt x="6768544" y="2614395"/>
                  <a:pt x="6782224" y="2617808"/>
                  <a:pt x="6795187" y="2622110"/>
                </a:cubicBezTo>
                <a:cubicBezTo>
                  <a:pt x="6808151" y="2626412"/>
                  <a:pt x="6820168" y="2631403"/>
                  <a:pt x="6831239" y="2637082"/>
                </a:cubicBezTo>
                <a:cubicBezTo>
                  <a:pt x="6842309" y="2642760"/>
                  <a:pt x="6851746" y="2648755"/>
                  <a:pt x="6859546" y="2655064"/>
                </a:cubicBezTo>
                <a:lnTo>
                  <a:pt x="6859546" y="2665905"/>
                </a:lnTo>
                <a:lnTo>
                  <a:pt x="6899469" y="2665905"/>
                </a:lnTo>
                <a:lnTo>
                  <a:pt x="6899469" y="2569884"/>
                </a:lnTo>
                <a:cubicBezTo>
                  <a:pt x="6907959" y="2572637"/>
                  <a:pt x="6914068" y="2575734"/>
                  <a:pt x="6917796" y="2579176"/>
                </a:cubicBezTo>
                <a:cubicBezTo>
                  <a:pt x="6921525" y="2582618"/>
                  <a:pt x="6923389" y="2585887"/>
                  <a:pt x="6923389" y="2588985"/>
                </a:cubicBezTo>
                <a:cubicBezTo>
                  <a:pt x="6923389" y="2593000"/>
                  <a:pt x="6922500" y="2596872"/>
                  <a:pt x="6920722" y="2600600"/>
                </a:cubicBezTo>
                <a:cubicBezTo>
                  <a:pt x="6918944" y="2604329"/>
                  <a:pt x="6916104" y="2607512"/>
                  <a:pt x="6912203" y="2610151"/>
                </a:cubicBezTo>
                <a:lnTo>
                  <a:pt x="6930788" y="2640265"/>
                </a:lnTo>
                <a:cubicBezTo>
                  <a:pt x="6938131" y="2635906"/>
                  <a:pt x="6944010" y="2631546"/>
                  <a:pt x="6948427" y="2627187"/>
                </a:cubicBezTo>
                <a:cubicBezTo>
                  <a:pt x="6952844" y="2622828"/>
                  <a:pt x="6956171" y="2618497"/>
                  <a:pt x="6958408" y="2614195"/>
                </a:cubicBezTo>
                <a:cubicBezTo>
                  <a:pt x="6960645" y="2609893"/>
                  <a:pt x="6962107" y="2605619"/>
                  <a:pt x="6962796" y="2601375"/>
                </a:cubicBezTo>
                <a:cubicBezTo>
                  <a:pt x="6963484" y="2597130"/>
                  <a:pt x="6963828" y="2593000"/>
                  <a:pt x="6963828" y="2588985"/>
                </a:cubicBezTo>
                <a:cubicBezTo>
                  <a:pt x="6963828" y="2582675"/>
                  <a:pt x="6962681" y="2576853"/>
                  <a:pt x="6960387" y="2571518"/>
                </a:cubicBezTo>
                <a:cubicBezTo>
                  <a:pt x="6958093" y="2566184"/>
                  <a:pt x="6954393" y="2561165"/>
                  <a:pt x="6949287" y="2556461"/>
                </a:cubicBezTo>
                <a:cubicBezTo>
                  <a:pt x="6944182" y="2551757"/>
                  <a:pt x="6937557" y="2547341"/>
                  <a:pt x="6929412" y="2543211"/>
                </a:cubicBezTo>
                <a:cubicBezTo>
                  <a:pt x="6921267" y="2539081"/>
                  <a:pt x="6911286" y="2535065"/>
                  <a:pt x="6899469" y="2531165"/>
                </a:cubicBezTo>
                <a:lnTo>
                  <a:pt x="6899469" y="2459407"/>
                </a:lnTo>
                <a:lnTo>
                  <a:pt x="6987059" y="2459407"/>
                </a:lnTo>
                <a:lnTo>
                  <a:pt x="6987059" y="2423269"/>
                </a:lnTo>
                <a:lnTo>
                  <a:pt x="6687254" y="2423269"/>
                </a:lnTo>
                <a:lnTo>
                  <a:pt x="6673525" y="2423269"/>
                </a:lnTo>
                <a:lnTo>
                  <a:pt x="6571480" y="2423269"/>
                </a:lnTo>
                <a:lnTo>
                  <a:pt x="6559225" y="2423269"/>
                </a:lnTo>
                <a:lnTo>
                  <a:pt x="6490085" y="2423269"/>
                </a:lnTo>
                <a:lnTo>
                  <a:pt x="6490085" y="2435143"/>
                </a:lnTo>
                <a:cubicBezTo>
                  <a:pt x="6487676" y="2433422"/>
                  <a:pt x="6484808" y="2431644"/>
                  <a:pt x="6481481" y="2429808"/>
                </a:cubicBezTo>
                <a:cubicBezTo>
                  <a:pt x="6478154" y="2427973"/>
                  <a:pt x="6474225" y="2426281"/>
                  <a:pt x="6469693" y="2424732"/>
                </a:cubicBezTo>
                <a:cubicBezTo>
                  <a:pt x="6465162" y="2423183"/>
                  <a:pt x="6459971" y="2421921"/>
                  <a:pt x="6454120" y="2420946"/>
                </a:cubicBezTo>
                <a:cubicBezTo>
                  <a:pt x="6448269" y="2419971"/>
                  <a:pt x="6441615" y="2419483"/>
                  <a:pt x="6434158" y="2419483"/>
                </a:cubicBezTo>
                <a:close/>
                <a:moveTo>
                  <a:pt x="4612435" y="2419483"/>
                </a:moveTo>
                <a:cubicBezTo>
                  <a:pt x="4603485" y="2431185"/>
                  <a:pt x="4595626" y="2443145"/>
                  <a:pt x="4588857" y="2455363"/>
                </a:cubicBezTo>
                <a:cubicBezTo>
                  <a:pt x="4582089" y="2467580"/>
                  <a:pt x="4576439" y="2479884"/>
                  <a:pt x="4571907" y="2492274"/>
                </a:cubicBezTo>
                <a:cubicBezTo>
                  <a:pt x="4567376" y="2504664"/>
                  <a:pt x="4563964" y="2517111"/>
                  <a:pt x="4561668" y="2529616"/>
                </a:cubicBezTo>
                <a:cubicBezTo>
                  <a:pt x="4559375" y="2542121"/>
                  <a:pt x="4558227" y="2554453"/>
                  <a:pt x="4558227" y="2566614"/>
                </a:cubicBezTo>
                <a:cubicBezTo>
                  <a:pt x="4558227" y="2578889"/>
                  <a:pt x="4559346" y="2591422"/>
                  <a:pt x="4561583" y="2604214"/>
                </a:cubicBezTo>
                <a:cubicBezTo>
                  <a:pt x="4563821" y="2617006"/>
                  <a:pt x="4567203" y="2629826"/>
                  <a:pt x="4571735" y="2642674"/>
                </a:cubicBezTo>
                <a:cubicBezTo>
                  <a:pt x="4576267" y="2655523"/>
                  <a:pt x="4581917" y="2668229"/>
                  <a:pt x="4588686" y="2680791"/>
                </a:cubicBezTo>
                <a:cubicBezTo>
                  <a:pt x="4595455" y="2693353"/>
                  <a:pt x="4603370" y="2705484"/>
                  <a:pt x="4612435" y="2717186"/>
                </a:cubicBezTo>
                <a:lnTo>
                  <a:pt x="4646161" y="2717186"/>
                </a:lnTo>
                <a:cubicBezTo>
                  <a:pt x="4638246" y="2704452"/>
                  <a:pt x="4631305" y="2691517"/>
                  <a:pt x="4625340" y="2678381"/>
                </a:cubicBezTo>
                <a:cubicBezTo>
                  <a:pt x="4619374" y="2665246"/>
                  <a:pt x="4614412" y="2652282"/>
                  <a:pt x="4610454" y="2639491"/>
                </a:cubicBezTo>
                <a:cubicBezTo>
                  <a:pt x="4606496" y="2626699"/>
                  <a:pt x="4603514" y="2614166"/>
                  <a:pt x="4601507" y="2601891"/>
                </a:cubicBezTo>
                <a:cubicBezTo>
                  <a:pt x="4599498" y="2589616"/>
                  <a:pt x="4598495" y="2577857"/>
                  <a:pt x="4598495" y="2566614"/>
                </a:cubicBezTo>
                <a:cubicBezTo>
                  <a:pt x="4598495" y="2544243"/>
                  <a:pt x="4602453" y="2520524"/>
                  <a:pt x="4610368" y="2495458"/>
                </a:cubicBezTo>
                <a:cubicBezTo>
                  <a:pt x="4618284" y="2470391"/>
                  <a:pt x="4630215" y="2445066"/>
                  <a:pt x="4646161" y="2419483"/>
                </a:cubicBezTo>
                <a:close/>
                <a:moveTo>
                  <a:pt x="3394380" y="2419311"/>
                </a:moveTo>
                <a:lnTo>
                  <a:pt x="3371492" y="2438585"/>
                </a:lnTo>
                <a:cubicBezTo>
                  <a:pt x="3373213" y="2439617"/>
                  <a:pt x="3374906" y="2440879"/>
                  <a:pt x="3376569" y="2442370"/>
                </a:cubicBezTo>
                <a:cubicBezTo>
                  <a:pt x="3378233" y="2443862"/>
                  <a:pt x="3379666" y="2445468"/>
                  <a:pt x="3380871" y="2447189"/>
                </a:cubicBezTo>
                <a:cubicBezTo>
                  <a:pt x="3382076" y="2448910"/>
                  <a:pt x="3383050" y="2450659"/>
                  <a:pt x="3383797" y="2452437"/>
                </a:cubicBezTo>
                <a:cubicBezTo>
                  <a:pt x="3384543" y="2454215"/>
                  <a:pt x="3384915" y="2455965"/>
                  <a:pt x="3384915" y="2457686"/>
                </a:cubicBezTo>
                <a:cubicBezTo>
                  <a:pt x="3384915" y="2458948"/>
                  <a:pt x="3384628" y="2460152"/>
                  <a:pt x="3384055" y="2461299"/>
                </a:cubicBezTo>
                <a:cubicBezTo>
                  <a:pt x="3383252" y="2460496"/>
                  <a:pt x="3382276" y="2459550"/>
                  <a:pt x="3381129" y="2458460"/>
                </a:cubicBezTo>
                <a:cubicBezTo>
                  <a:pt x="3379982" y="2457370"/>
                  <a:pt x="3378548" y="2456338"/>
                  <a:pt x="3376827" y="2455363"/>
                </a:cubicBezTo>
                <a:cubicBezTo>
                  <a:pt x="3375107" y="2454388"/>
                  <a:pt x="3373099" y="2453556"/>
                  <a:pt x="3370804" y="2452867"/>
                </a:cubicBezTo>
                <a:cubicBezTo>
                  <a:pt x="3368510" y="2452179"/>
                  <a:pt x="3365871" y="2451835"/>
                  <a:pt x="3362888" y="2451835"/>
                </a:cubicBezTo>
                <a:cubicBezTo>
                  <a:pt x="3358873" y="2451835"/>
                  <a:pt x="3355145" y="2452523"/>
                  <a:pt x="3351702" y="2453900"/>
                </a:cubicBezTo>
                <a:cubicBezTo>
                  <a:pt x="3348262" y="2455277"/>
                  <a:pt x="3345279" y="2457198"/>
                  <a:pt x="3342755" y="2459665"/>
                </a:cubicBezTo>
                <a:cubicBezTo>
                  <a:pt x="3340231" y="2462131"/>
                  <a:pt x="3338223" y="2465085"/>
                  <a:pt x="3336732" y="2468527"/>
                </a:cubicBezTo>
                <a:cubicBezTo>
                  <a:pt x="3335240" y="2471969"/>
                  <a:pt x="3334495" y="2475812"/>
                  <a:pt x="3334495" y="2480056"/>
                </a:cubicBezTo>
                <a:cubicBezTo>
                  <a:pt x="3334495" y="2484072"/>
                  <a:pt x="3335298" y="2487800"/>
                  <a:pt x="3336904" y="2491242"/>
                </a:cubicBezTo>
                <a:cubicBezTo>
                  <a:pt x="3338510" y="2494683"/>
                  <a:pt x="3340661" y="2497666"/>
                  <a:pt x="3343357" y="2500190"/>
                </a:cubicBezTo>
                <a:cubicBezTo>
                  <a:pt x="3346053" y="2502714"/>
                  <a:pt x="3349093" y="2504664"/>
                  <a:pt x="3352478" y="2506041"/>
                </a:cubicBezTo>
                <a:cubicBezTo>
                  <a:pt x="3355862" y="2507418"/>
                  <a:pt x="3359332" y="2508106"/>
                  <a:pt x="3362888" y="2508106"/>
                </a:cubicBezTo>
                <a:cubicBezTo>
                  <a:pt x="3368395" y="2508106"/>
                  <a:pt x="3373529" y="2507159"/>
                  <a:pt x="3378290" y="2505267"/>
                </a:cubicBezTo>
                <a:cubicBezTo>
                  <a:pt x="3383050" y="2503374"/>
                  <a:pt x="3387354" y="2500821"/>
                  <a:pt x="3391197" y="2497609"/>
                </a:cubicBezTo>
                <a:cubicBezTo>
                  <a:pt x="3395039" y="2494397"/>
                  <a:pt x="3398367" y="2490697"/>
                  <a:pt x="3401177" y="2486510"/>
                </a:cubicBezTo>
                <a:cubicBezTo>
                  <a:pt x="3403988" y="2482322"/>
                  <a:pt x="3406196" y="2477934"/>
                  <a:pt x="3407801" y="2473345"/>
                </a:cubicBezTo>
                <a:cubicBezTo>
                  <a:pt x="3410785" y="2475984"/>
                  <a:pt x="3413050" y="2479655"/>
                  <a:pt x="3414600" y="2484359"/>
                </a:cubicBezTo>
                <a:cubicBezTo>
                  <a:pt x="3416148" y="2489062"/>
                  <a:pt x="3416922" y="2494282"/>
                  <a:pt x="3416922" y="2500018"/>
                </a:cubicBezTo>
                <a:cubicBezTo>
                  <a:pt x="3416922" y="2505181"/>
                  <a:pt x="3415976" y="2510372"/>
                  <a:pt x="3414083" y="2515592"/>
                </a:cubicBezTo>
                <a:cubicBezTo>
                  <a:pt x="3412190" y="2520811"/>
                  <a:pt x="3409380" y="2525515"/>
                  <a:pt x="3405651" y="2529702"/>
                </a:cubicBezTo>
                <a:cubicBezTo>
                  <a:pt x="3401922" y="2533890"/>
                  <a:pt x="3397248" y="2537303"/>
                  <a:pt x="3391626" y="2539941"/>
                </a:cubicBezTo>
                <a:cubicBezTo>
                  <a:pt x="3386004" y="2542580"/>
                  <a:pt x="3379466" y="2543899"/>
                  <a:pt x="3372010" y="2543899"/>
                </a:cubicBezTo>
                <a:lnTo>
                  <a:pt x="3348090" y="2543899"/>
                </a:lnTo>
                <a:lnTo>
                  <a:pt x="3348090" y="2580036"/>
                </a:lnTo>
                <a:lnTo>
                  <a:pt x="3362028" y="2580036"/>
                </a:lnTo>
                <a:cubicBezTo>
                  <a:pt x="3374762" y="2580036"/>
                  <a:pt x="3387496" y="2580811"/>
                  <a:pt x="3400230" y="2582360"/>
                </a:cubicBezTo>
                <a:cubicBezTo>
                  <a:pt x="3412965" y="2583908"/>
                  <a:pt x="3425039" y="2586690"/>
                  <a:pt x="3436454" y="2590706"/>
                </a:cubicBezTo>
                <a:cubicBezTo>
                  <a:pt x="3447869" y="2594721"/>
                  <a:pt x="3458308" y="2600199"/>
                  <a:pt x="3467773" y="2607139"/>
                </a:cubicBezTo>
                <a:cubicBezTo>
                  <a:pt x="3477237" y="2614080"/>
                  <a:pt x="3485125" y="2622885"/>
                  <a:pt x="3491434" y="2633554"/>
                </a:cubicBezTo>
                <a:lnTo>
                  <a:pt x="3491434" y="2650418"/>
                </a:lnTo>
                <a:lnTo>
                  <a:pt x="3531357" y="2650418"/>
                </a:lnTo>
                <a:lnTo>
                  <a:pt x="3531357" y="2459407"/>
                </a:lnTo>
                <a:lnTo>
                  <a:pt x="3568378" y="2459407"/>
                </a:lnTo>
                <a:lnTo>
                  <a:pt x="3579540" y="2459407"/>
                </a:lnTo>
                <a:lnTo>
                  <a:pt x="3584381" y="2459407"/>
                </a:lnTo>
                <a:cubicBezTo>
                  <a:pt x="3590118" y="2459407"/>
                  <a:pt x="3595940" y="2460095"/>
                  <a:pt x="3601849" y="2461472"/>
                </a:cubicBezTo>
                <a:cubicBezTo>
                  <a:pt x="3607756" y="2462848"/>
                  <a:pt x="3613120" y="2465028"/>
                  <a:pt x="3617938" y="2468011"/>
                </a:cubicBezTo>
                <a:cubicBezTo>
                  <a:pt x="3622756" y="2470993"/>
                  <a:pt x="3626714" y="2474837"/>
                  <a:pt x="3629812" y="2479540"/>
                </a:cubicBezTo>
                <a:cubicBezTo>
                  <a:pt x="3632910" y="2484244"/>
                  <a:pt x="3634458" y="2489922"/>
                  <a:pt x="3634458" y="2496576"/>
                </a:cubicBezTo>
                <a:cubicBezTo>
                  <a:pt x="3634458" y="2500936"/>
                  <a:pt x="3633368" y="2505066"/>
                  <a:pt x="3631188" y="2508966"/>
                </a:cubicBezTo>
                <a:cubicBezTo>
                  <a:pt x="3629008" y="2512867"/>
                  <a:pt x="3626255" y="2516251"/>
                  <a:pt x="3622929" y="2519119"/>
                </a:cubicBezTo>
                <a:cubicBezTo>
                  <a:pt x="3619602" y="2521987"/>
                  <a:pt x="3615930" y="2524253"/>
                  <a:pt x="3611916" y="2525916"/>
                </a:cubicBezTo>
                <a:cubicBezTo>
                  <a:pt x="3607900" y="2527580"/>
                  <a:pt x="3603999" y="2528412"/>
                  <a:pt x="3600213" y="2528412"/>
                </a:cubicBezTo>
                <a:lnTo>
                  <a:pt x="3589544" y="2528412"/>
                </a:lnTo>
                <a:lnTo>
                  <a:pt x="3589544" y="2564205"/>
                </a:lnTo>
                <a:cubicBezTo>
                  <a:pt x="3606293" y="2564549"/>
                  <a:pt x="3621236" y="2565868"/>
                  <a:pt x="3634372" y="2568163"/>
                </a:cubicBezTo>
                <a:cubicBezTo>
                  <a:pt x="3647508" y="2570457"/>
                  <a:pt x="3659582" y="2574243"/>
                  <a:pt x="3670596" y="2579520"/>
                </a:cubicBezTo>
                <a:cubicBezTo>
                  <a:pt x="3681609" y="2584797"/>
                  <a:pt x="3691847" y="2591795"/>
                  <a:pt x="3701312" y="2600514"/>
                </a:cubicBezTo>
                <a:cubicBezTo>
                  <a:pt x="3710777" y="2609233"/>
                  <a:pt x="3720155" y="2620074"/>
                  <a:pt x="3729447" y="2633038"/>
                </a:cubicBezTo>
                <a:lnTo>
                  <a:pt x="3729447" y="2650418"/>
                </a:lnTo>
                <a:lnTo>
                  <a:pt x="3769370" y="2650418"/>
                </a:lnTo>
                <a:lnTo>
                  <a:pt x="3769370" y="2459407"/>
                </a:lnTo>
                <a:lnTo>
                  <a:pt x="3806503" y="2459407"/>
                </a:lnTo>
                <a:lnTo>
                  <a:pt x="3817554" y="2459407"/>
                </a:lnTo>
                <a:lnTo>
                  <a:pt x="3959141" y="2459407"/>
                </a:lnTo>
                <a:lnTo>
                  <a:pt x="3959141" y="2477819"/>
                </a:lnTo>
                <a:cubicBezTo>
                  <a:pt x="3949963" y="2478049"/>
                  <a:pt x="3940613" y="2478708"/>
                  <a:pt x="3931092" y="2479798"/>
                </a:cubicBezTo>
                <a:cubicBezTo>
                  <a:pt x="3921569" y="2480888"/>
                  <a:pt x="3912248" y="2482695"/>
                  <a:pt x="3903128" y="2485219"/>
                </a:cubicBezTo>
                <a:cubicBezTo>
                  <a:pt x="3894007" y="2487743"/>
                  <a:pt x="3885289" y="2491127"/>
                  <a:pt x="3876971" y="2495372"/>
                </a:cubicBezTo>
                <a:cubicBezTo>
                  <a:pt x="3868654" y="2499616"/>
                  <a:pt x="3861111" y="2504894"/>
                  <a:pt x="3854343" y="2511203"/>
                </a:cubicBezTo>
                <a:cubicBezTo>
                  <a:pt x="3847574" y="2517513"/>
                  <a:pt x="3841781" y="2525056"/>
                  <a:pt x="3836962" y="2533832"/>
                </a:cubicBezTo>
                <a:cubicBezTo>
                  <a:pt x="3832144" y="2542608"/>
                  <a:pt x="3828702" y="2552847"/>
                  <a:pt x="3826637" y="2564549"/>
                </a:cubicBezTo>
                <a:cubicBezTo>
                  <a:pt x="3833406" y="2565122"/>
                  <a:pt x="3840804" y="2566155"/>
                  <a:pt x="3848836" y="2567646"/>
                </a:cubicBezTo>
                <a:cubicBezTo>
                  <a:pt x="3856867" y="2569138"/>
                  <a:pt x="3865069" y="2571088"/>
                  <a:pt x="3873444" y="2573497"/>
                </a:cubicBezTo>
                <a:cubicBezTo>
                  <a:pt x="3881818" y="2575906"/>
                  <a:pt x="3890193" y="2578774"/>
                  <a:pt x="3898568" y="2582101"/>
                </a:cubicBezTo>
                <a:cubicBezTo>
                  <a:pt x="3906943" y="2585428"/>
                  <a:pt x="3914915" y="2589214"/>
                  <a:pt x="3922487" y="2593459"/>
                </a:cubicBezTo>
                <a:cubicBezTo>
                  <a:pt x="3930059" y="2597703"/>
                  <a:pt x="3936999" y="2602350"/>
                  <a:pt x="3943309" y="2607397"/>
                </a:cubicBezTo>
                <a:cubicBezTo>
                  <a:pt x="3949619" y="2612445"/>
                  <a:pt x="3954896" y="2617894"/>
                  <a:pt x="3959141" y="2623745"/>
                </a:cubicBezTo>
                <a:lnTo>
                  <a:pt x="3959141" y="2650418"/>
                </a:lnTo>
                <a:lnTo>
                  <a:pt x="3999064" y="2650418"/>
                </a:lnTo>
                <a:lnTo>
                  <a:pt x="3999064" y="2459407"/>
                </a:lnTo>
                <a:lnTo>
                  <a:pt x="4035104" y="2459407"/>
                </a:lnTo>
                <a:lnTo>
                  <a:pt x="4047247" y="2459407"/>
                </a:lnTo>
                <a:lnTo>
                  <a:pt x="4055065" y="2459407"/>
                </a:lnTo>
                <a:cubicBezTo>
                  <a:pt x="4059425" y="2459407"/>
                  <a:pt x="4063354" y="2460124"/>
                  <a:pt x="4066853" y="2461558"/>
                </a:cubicBezTo>
                <a:cubicBezTo>
                  <a:pt x="4070352" y="2462992"/>
                  <a:pt x="4073307" y="2464999"/>
                  <a:pt x="4075715" y="2467580"/>
                </a:cubicBezTo>
                <a:cubicBezTo>
                  <a:pt x="4078125" y="2470162"/>
                  <a:pt x="4079988" y="2473202"/>
                  <a:pt x="4081308" y="2476701"/>
                </a:cubicBezTo>
                <a:cubicBezTo>
                  <a:pt x="4082627" y="2480200"/>
                  <a:pt x="4083286" y="2484014"/>
                  <a:pt x="4083286" y="2488144"/>
                </a:cubicBezTo>
                <a:lnTo>
                  <a:pt x="4083286" y="2667626"/>
                </a:lnTo>
                <a:lnTo>
                  <a:pt x="4123210" y="2667626"/>
                </a:lnTo>
                <a:lnTo>
                  <a:pt x="4123210" y="2477475"/>
                </a:lnTo>
                <a:cubicBezTo>
                  <a:pt x="4123210" y="2475754"/>
                  <a:pt x="4123353" y="2473861"/>
                  <a:pt x="4123640" y="2471796"/>
                </a:cubicBezTo>
                <a:cubicBezTo>
                  <a:pt x="4123927" y="2469732"/>
                  <a:pt x="4124587" y="2467781"/>
                  <a:pt x="4125620" y="2465946"/>
                </a:cubicBezTo>
                <a:cubicBezTo>
                  <a:pt x="4126652" y="2464110"/>
                  <a:pt x="4128229" y="2462561"/>
                  <a:pt x="4130352" y="2461299"/>
                </a:cubicBezTo>
                <a:cubicBezTo>
                  <a:pt x="4132474" y="2460037"/>
                  <a:pt x="4135371" y="2459407"/>
                  <a:pt x="4139041" y="2459407"/>
                </a:cubicBezTo>
                <a:lnTo>
                  <a:pt x="4158929" y="2459407"/>
                </a:lnTo>
                <a:lnTo>
                  <a:pt x="4171393" y="2459407"/>
                </a:lnTo>
                <a:lnTo>
                  <a:pt x="4443206" y="2459407"/>
                </a:lnTo>
                <a:lnTo>
                  <a:pt x="4443206" y="2423269"/>
                </a:lnTo>
                <a:lnTo>
                  <a:pt x="4171393" y="2423269"/>
                </a:lnTo>
                <a:lnTo>
                  <a:pt x="4158929" y="2423269"/>
                </a:lnTo>
                <a:lnTo>
                  <a:pt x="4131469" y="2423269"/>
                </a:lnTo>
                <a:cubicBezTo>
                  <a:pt x="4123324" y="2423269"/>
                  <a:pt x="4116671" y="2424416"/>
                  <a:pt x="4111508" y="2426711"/>
                </a:cubicBezTo>
                <a:cubicBezTo>
                  <a:pt x="4106346" y="2429005"/>
                  <a:pt x="4101929" y="2431931"/>
                  <a:pt x="4098258" y="2435487"/>
                </a:cubicBezTo>
                <a:cubicBezTo>
                  <a:pt x="4094358" y="2432275"/>
                  <a:pt x="4089511" y="2429436"/>
                  <a:pt x="4083717" y="2426969"/>
                </a:cubicBezTo>
                <a:cubicBezTo>
                  <a:pt x="4077923" y="2424502"/>
                  <a:pt x="4071413" y="2423269"/>
                  <a:pt x="4064186" y="2423269"/>
                </a:cubicBezTo>
                <a:lnTo>
                  <a:pt x="4047247" y="2423269"/>
                </a:lnTo>
                <a:lnTo>
                  <a:pt x="4035104" y="2423269"/>
                </a:lnTo>
                <a:lnTo>
                  <a:pt x="3817554" y="2423269"/>
                </a:lnTo>
                <a:lnTo>
                  <a:pt x="3806503" y="2423269"/>
                </a:lnTo>
                <a:lnTo>
                  <a:pt x="3579540" y="2423269"/>
                </a:lnTo>
                <a:lnTo>
                  <a:pt x="3568378" y="2423269"/>
                </a:lnTo>
                <a:lnTo>
                  <a:pt x="3491434" y="2423269"/>
                </a:lnTo>
                <a:lnTo>
                  <a:pt x="3491434" y="2581585"/>
                </a:lnTo>
                <a:cubicBezTo>
                  <a:pt x="3488796" y="2579061"/>
                  <a:pt x="3485469" y="2576480"/>
                  <a:pt x="3481455" y="2573841"/>
                </a:cubicBezTo>
                <a:cubicBezTo>
                  <a:pt x="3477439" y="2571203"/>
                  <a:pt x="3472993" y="2568593"/>
                  <a:pt x="3468116" y="2566012"/>
                </a:cubicBezTo>
                <a:cubicBezTo>
                  <a:pt x="3463241" y="2563430"/>
                  <a:pt x="3458079" y="2560935"/>
                  <a:pt x="3452630" y="2558526"/>
                </a:cubicBezTo>
                <a:cubicBezTo>
                  <a:pt x="3447181" y="2556117"/>
                  <a:pt x="3441645" y="2553880"/>
                  <a:pt x="3436023" y="2551815"/>
                </a:cubicBezTo>
                <a:cubicBezTo>
                  <a:pt x="3442563" y="2546538"/>
                  <a:pt x="3447841" y="2539454"/>
                  <a:pt x="3451856" y="2530563"/>
                </a:cubicBezTo>
                <a:cubicBezTo>
                  <a:pt x="3455870" y="2521672"/>
                  <a:pt x="3457878" y="2511146"/>
                  <a:pt x="3457878" y="2498986"/>
                </a:cubicBezTo>
                <a:cubicBezTo>
                  <a:pt x="3457878" y="2491643"/>
                  <a:pt x="3456244" y="2483957"/>
                  <a:pt x="3452974" y="2475926"/>
                </a:cubicBezTo>
                <a:cubicBezTo>
                  <a:pt x="3449704" y="2467896"/>
                  <a:pt x="3445201" y="2460210"/>
                  <a:pt x="3439464" y="2452867"/>
                </a:cubicBezTo>
                <a:cubicBezTo>
                  <a:pt x="3433730" y="2445525"/>
                  <a:pt x="3426989" y="2438900"/>
                  <a:pt x="3419245" y="2432992"/>
                </a:cubicBezTo>
                <a:cubicBezTo>
                  <a:pt x="3411503" y="2427084"/>
                  <a:pt x="3403213" y="2422523"/>
                  <a:pt x="3394380" y="2419311"/>
                </a:cubicBezTo>
                <a:close/>
                <a:moveTo>
                  <a:pt x="7580716" y="2343079"/>
                </a:moveTo>
                <a:cubicBezTo>
                  <a:pt x="7588976" y="2343079"/>
                  <a:pt x="7597093" y="2343423"/>
                  <a:pt x="7605066" y="2344111"/>
                </a:cubicBezTo>
                <a:cubicBezTo>
                  <a:pt x="7613039" y="2344800"/>
                  <a:pt x="7620553" y="2346119"/>
                  <a:pt x="7627609" y="2348069"/>
                </a:cubicBezTo>
                <a:cubicBezTo>
                  <a:pt x="7634664" y="2350019"/>
                  <a:pt x="7641146" y="2352801"/>
                  <a:pt x="7647055" y="2356415"/>
                </a:cubicBezTo>
                <a:cubicBezTo>
                  <a:pt x="7652962" y="2360029"/>
                  <a:pt x="7658067" y="2364819"/>
                  <a:pt x="7662370" y="2370784"/>
                </a:cubicBezTo>
                <a:cubicBezTo>
                  <a:pt x="7666671" y="2376750"/>
                  <a:pt x="7670028" y="2384034"/>
                  <a:pt x="7672436" y="2392639"/>
                </a:cubicBezTo>
                <a:cubicBezTo>
                  <a:pt x="7674845" y="2401243"/>
                  <a:pt x="7676050" y="2411453"/>
                  <a:pt x="7676050" y="2423269"/>
                </a:cubicBezTo>
                <a:lnTo>
                  <a:pt x="7661632" y="2423269"/>
                </a:lnTo>
                <a:lnTo>
                  <a:pt x="7645075" y="2423269"/>
                </a:lnTo>
                <a:lnTo>
                  <a:pt x="7608938" y="2423269"/>
                </a:lnTo>
                <a:lnTo>
                  <a:pt x="7608938" y="2405545"/>
                </a:lnTo>
                <a:cubicBezTo>
                  <a:pt x="7608938" y="2393614"/>
                  <a:pt x="7605669" y="2384866"/>
                  <a:pt x="7599129" y="2379302"/>
                </a:cubicBezTo>
                <a:cubicBezTo>
                  <a:pt x="7592590" y="2373738"/>
                  <a:pt x="7583757" y="2370956"/>
                  <a:pt x="7572628" y="2370956"/>
                </a:cubicBezTo>
                <a:lnTo>
                  <a:pt x="7529608" y="2370956"/>
                </a:lnTo>
                <a:cubicBezTo>
                  <a:pt x="7523184" y="2370956"/>
                  <a:pt x="7518594" y="2370555"/>
                  <a:pt x="7515841" y="2369752"/>
                </a:cubicBezTo>
                <a:cubicBezTo>
                  <a:pt x="7513088" y="2368949"/>
                  <a:pt x="7511711" y="2366711"/>
                  <a:pt x="7511711" y="2363040"/>
                </a:cubicBezTo>
                <a:cubicBezTo>
                  <a:pt x="7511711" y="2359369"/>
                  <a:pt x="7513575" y="2356243"/>
                  <a:pt x="7517304" y="2353662"/>
                </a:cubicBezTo>
                <a:cubicBezTo>
                  <a:pt x="7521033" y="2351081"/>
                  <a:pt x="7526051" y="2349016"/>
                  <a:pt x="7532362" y="2347467"/>
                </a:cubicBezTo>
                <a:cubicBezTo>
                  <a:pt x="7538671" y="2345918"/>
                  <a:pt x="7546013" y="2344800"/>
                  <a:pt x="7554388" y="2344111"/>
                </a:cubicBezTo>
                <a:cubicBezTo>
                  <a:pt x="7562763" y="2343423"/>
                  <a:pt x="7571539" y="2343079"/>
                  <a:pt x="7580716" y="2343079"/>
                </a:cubicBezTo>
                <a:close/>
                <a:moveTo>
                  <a:pt x="5790018" y="2343079"/>
                </a:moveTo>
                <a:cubicBezTo>
                  <a:pt x="5798277" y="2343079"/>
                  <a:pt x="5806394" y="2343423"/>
                  <a:pt x="5814366" y="2344111"/>
                </a:cubicBezTo>
                <a:cubicBezTo>
                  <a:pt x="5822339" y="2344800"/>
                  <a:pt x="5829855" y="2346119"/>
                  <a:pt x="5836910" y="2348069"/>
                </a:cubicBezTo>
                <a:cubicBezTo>
                  <a:pt x="5843965" y="2350019"/>
                  <a:pt x="5850447" y="2352801"/>
                  <a:pt x="5856355" y="2356415"/>
                </a:cubicBezTo>
                <a:cubicBezTo>
                  <a:pt x="5862263" y="2360029"/>
                  <a:pt x="5867368" y="2364819"/>
                  <a:pt x="5871671" y="2370784"/>
                </a:cubicBezTo>
                <a:cubicBezTo>
                  <a:pt x="5875971" y="2376750"/>
                  <a:pt x="5879327" y="2384034"/>
                  <a:pt x="5881736" y="2392639"/>
                </a:cubicBezTo>
                <a:cubicBezTo>
                  <a:pt x="5884146" y="2401243"/>
                  <a:pt x="5885351" y="2411453"/>
                  <a:pt x="5885351" y="2423269"/>
                </a:cubicBezTo>
                <a:lnTo>
                  <a:pt x="5866518" y="2423269"/>
                </a:lnTo>
                <a:lnTo>
                  <a:pt x="5854376" y="2423269"/>
                </a:lnTo>
                <a:lnTo>
                  <a:pt x="5818238" y="2423269"/>
                </a:lnTo>
                <a:lnTo>
                  <a:pt x="5818238" y="2405545"/>
                </a:lnTo>
                <a:cubicBezTo>
                  <a:pt x="5818238" y="2393614"/>
                  <a:pt x="5814969" y="2384866"/>
                  <a:pt x="5808430" y="2379302"/>
                </a:cubicBezTo>
                <a:cubicBezTo>
                  <a:pt x="5801891" y="2373738"/>
                  <a:pt x="5793057" y="2370956"/>
                  <a:pt x="5781929" y="2370956"/>
                </a:cubicBezTo>
                <a:lnTo>
                  <a:pt x="5738909" y="2370956"/>
                </a:lnTo>
                <a:cubicBezTo>
                  <a:pt x="5732484" y="2370956"/>
                  <a:pt x="5727895" y="2370555"/>
                  <a:pt x="5725143" y="2369752"/>
                </a:cubicBezTo>
                <a:cubicBezTo>
                  <a:pt x="5722389" y="2368949"/>
                  <a:pt x="5721012" y="2366711"/>
                  <a:pt x="5721012" y="2363040"/>
                </a:cubicBezTo>
                <a:cubicBezTo>
                  <a:pt x="5721012" y="2359369"/>
                  <a:pt x="5722876" y="2356243"/>
                  <a:pt x="5726605" y="2353662"/>
                </a:cubicBezTo>
                <a:cubicBezTo>
                  <a:pt x="5730334" y="2351081"/>
                  <a:pt x="5735351" y="2349016"/>
                  <a:pt x="5741663" y="2347467"/>
                </a:cubicBezTo>
                <a:cubicBezTo>
                  <a:pt x="5747972" y="2345918"/>
                  <a:pt x="5755313" y="2344800"/>
                  <a:pt x="5763689" y="2344111"/>
                </a:cubicBezTo>
                <a:cubicBezTo>
                  <a:pt x="5772063" y="2343423"/>
                  <a:pt x="5780839" y="2343079"/>
                  <a:pt x="5790018" y="2343079"/>
                </a:cubicBezTo>
                <a:close/>
                <a:moveTo>
                  <a:pt x="9583124" y="2332238"/>
                </a:moveTo>
                <a:cubicBezTo>
                  <a:pt x="9583124" y="2342563"/>
                  <a:pt x="9584013" y="2351052"/>
                  <a:pt x="9585791" y="2357706"/>
                </a:cubicBezTo>
                <a:cubicBezTo>
                  <a:pt x="9587570" y="2364360"/>
                  <a:pt x="9590437" y="2370010"/>
                  <a:pt x="9594395" y="2374656"/>
                </a:cubicBezTo>
                <a:cubicBezTo>
                  <a:pt x="9598353" y="2379302"/>
                  <a:pt x="9603459" y="2383432"/>
                  <a:pt x="9609711" y="2387046"/>
                </a:cubicBezTo>
                <a:cubicBezTo>
                  <a:pt x="9615963" y="2390660"/>
                  <a:pt x="9623563" y="2394704"/>
                  <a:pt x="9632512" y="2399178"/>
                </a:cubicBezTo>
                <a:cubicBezTo>
                  <a:pt x="9635724" y="2400784"/>
                  <a:pt x="9638448" y="2402333"/>
                  <a:pt x="9640686" y="2403824"/>
                </a:cubicBezTo>
                <a:cubicBezTo>
                  <a:pt x="9642923" y="2405315"/>
                  <a:pt x="9644759" y="2406950"/>
                  <a:pt x="9646192" y="2408728"/>
                </a:cubicBezTo>
                <a:cubicBezTo>
                  <a:pt x="9647626" y="2410506"/>
                  <a:pt x="9648745" y="2412571"/>
                  <a:pt x="9649548" y="2414923"/>
                </a:cubicBezTo>
                <a:cubicBezTo>
                  <a:pt x="9650351" y="2417275"/>
                  <a:pt x="9650982" y="2420172"/>
                  <a:pt x="9651441" y="2423613"/>
                </a:cubicBezTo>
                <a:cubicBezTo>
                  <a:pt x="9645705" y="2428088"/>
                  <a:pt x="9640629" y="2433221"/>
                  <a:pt x="9636211" y="2439015"/>
                </a:cubicBezTo>
                <a:cubicBezTo>
                  <a:pt x="9631795" y="2444808"/>
                  <a:pt x="9627894" y="2451032"/>
                  <a:pt x="9624510" y="2457686"/>
                </a:cubicBezTo>
                <a:cubicBezTo>
                  <a:pt x="9621126" y="2464340"/>
                  <a:pt x="9618286" y="2471252"/>
                  <a:pt x="9615992" y="2478422"/>
                </a:cubicBezTo>
                <a:cubicBezTo>
                  <a:pt x="9613698" y="2485592"/>
                  <a:pt x="9611805" y="2492791"/>
                  <a:pt x="9610313" y="2500018"/>
                </a:cubicBezTo>
                <a:cubicBezTo>
                  <a:pt x="9608822" y="2507245"/>
                  <a:pt x="9607761" y="2514387"/>
                  <a:pt x="9607129" y="2521442"/>
                </a:cubicBezTo>
                <a:cubicBezTo>
                  <a:pt x="9606499" y="2528498"/>
                  <a:pt x="9606183" y="2535123"/>
                  <a:pt x="9606183" y="2541318"/>
                </a:cubicBezTo>
                <a:cubicBezTo>
                  <a:pt x="9606183" y="2551528"/>
                  <a:pt x="9607072" y="2561767"/>
                  <a:pt x="9608850" y="2572035"/>
                </a:cubicBezTo>
                <a:cubicBezTo>
                  <a:pt x="9610629" y="2582302"/>
                  <a:pt x="9613210" y="2592254"/>
                  <a:pt x="9616594" y="2601891"/>
                </a:cubicBezTo>
                <a:cubicBezTo>
                  <a:pt x="9619979" y="2611527"/>
                  <a:pt x="9624166" y="2620590"/>
                  <a:pt x="9629156" y="2629080"/>
                </a:cubicBezTo>
                <a:cubicBezTo>
                  <a:pt x="9634146" y="2637569"/>
                  <a:pt x="9639911" y="2645141"/>
                  <a:pt x="9646450" y="2651795"/>
                </a:cubicBezTo>
                <a:cubicBezTo>
                  <a:pt x="9651269" y="2656613"/>
                  <a:pt x="9656661" y="2660858"/>
                  <a:pt x="9662626" y="2664529"/>
                </a:cubicBezTo>
                <a:cubicBezTo>
                  <a:pt x="9668592" y="2668200"/>
                  <a:pt x="9674844" y="2670035"/>
                  <a:pt x="9681383" y="2670035"/>
                </a:cubicBezTo>
                <a:cubicBezTo>
                  <a:pt x="9685628" y="2670035"/>
                  <a:pt x="9689471" y="2669233"/>
                  <a:pt x="9692913" y="2667626"/>
                </a:cubicBezTo>
                <a:cubicBezTo>
                  <a:pt x="9696354" y="2666020"/>
                  <a:pt x="9699309" y="2663898"/>
                  <a:pt x="9701775" y="2661259"/>
                </a:cubicBezTo>
                <a:cubicBezTo>
                  <a:pt x="9704242" y="2658621"/>
                  <a:pt x="9706163" y="2655523"/>
                  <a:pt x="9707540" y="2651967"/>
                </a:cubicBezTo>
                <a:cubicBezTo>
                  <a:pt x="9708916" y="2648411"/>
                  <a:pt x="9709605" y="2644739"/>
                  <a:pt x="9709605" y="2640953"/>
                </a:cubicBezTo>
                <a:cubicBezTo>
                  <a:pt x="9709605" y="2637627"/>
                  <a:pt x="9708916" y="2634357"/>
                  <a:pt x="9707540" y="2631145"/>
                </a:cubicBezTo>
                <a:cubicBezTo>
                  <a:pt x="9706163" y="2627933"/>
                  <a:pt x="9704242" y="2625036"/>
                  <a:pt x="9701775" y="2622455"/>
                </a:cubicBezTo>
                <a:cubicBezTo>
                  <a:pt x="9699309" y="2619873"/>
                  <a:pt x="9696354" y="2617780"/>
                  <a:pt x="9692913" y="2616174"/>
                </a:cubicBezTo>
                <a:cubicBezTo>
                  <a:pt x="9689471" y="2614568"/>
                  <a:pt x="9685628" y="2613764"/>
                  <a:pt x="9681383" y="2613764"/>
                </a:cubicBezTo>
                <a:cubicBezTo>
                  <a:pt x="9679433" y="2613764"/>
                  <a:pt x="9677511" y="2613965"/>
                  <a:pt x="9675618" y="2614367"/>
                </a:cubicBezTo>
                <a:cubicBezTo>
                  <a:pt x="9673725" y="2614768"/>
                  <a:pt x="9671976" y="2615256"/>
                  <a:pt x="9670370" y="2615829"/>
                </a:cubicBezTo>
                <a:cubicBezTo>
                  <a:pt x="9667272" y="2612044"/>
                  <a:pt x="9664318" y="2607197"/>
                  <a:pt x="9661508" y="2601289"/>
                </a:cubicBezTo>
                <a:cubicBezTo>
                  <a:pt x="9658697" y="2595380"/>
                  <a:pt x="9656230" y="2589013"/>
                  <a:pt x="9654108" y="2582187"/>
                </a:cubicBezTo>
                <a:cubicBezTo>
                  <a:pt x="9651986" y="2575362"/>
                  <a:pt x="9650294" y="2568392"/>
                  <a:pt x="9649032" y="2561279"/>
                </a:cubicBezTo>
                <a:cubicBezTo>
                  <a:pt x="9647770" y="2554167"/>
                  <a:pt x="9647139" y="2547513"/>
                  <a:pt x="9647139" y="2541318"/>
                </a:cubicBezTo>
                <a:cubicBezTo>
                  <a:pt x="9647139" y="2536729"/>
                  <a:pt x="9647454" y="2531337"/>
                  <a:pt x="9648085" y="2525142"/>
                </a:cubicBezTo>
                <a:cubicBezTo>
                  <a:pt x="9648716" y="2518947"/>
                  <a:pt x="9649777" y="2512551"/>
                  <a:pt x="9651269" y="2505955"/>
                </a:cubicBezTo>
                <a:cubicBezTo>
                  <a:pt x="9652760" y="2499358"/>
                  <a:pt x="9654682" y="2492791"/>
                  <a:pt x="9657033" y="2486251"/>
                </a:cubicBezTo>
                <a:cubicBezTo>
                  <a:pt x="9659386" y="2479712"/>
                  <a:pt x="9662253" y="2473747"/>
                  <a:pt x="9665637" y="2468355"/>
                </a:cubicBezTo>
                <a:cubicBezTo>
                  <a:pt x="9669022" y="2462963"/>
                  <a:pt x="9673009" y="2458431"/>
                  <a:pt x="9677597" y="2454760"/>
                </a:cubicBezTo>
                <a:cubicBezTo>
                  <a:pt x="9682186" y="2451089"/>
                  <a:pt x="9687406" y="2448737"/>
                  <a:pt x="9693257" y="2447705"/>
                </a:cubicBezTo>
                <a:lnTo>
                  <a:pt x="9693257" y="2423269"/>
                </a:lnTo>
                <a:cubicBezTo>
                  <a:pt x="9693257" y="2418451"/>
                  <a:pt x="9692740" y="2413690"/>
                  <a:pt x="9691708" y="2408986"/>
                </a:cubicBezTo>
                <a:cubicBezTo>
                  <a:pt x="9690675" y="2404283"/>
                  <a:pt x="9688869" y="2399780"/>
                  <a:pt x="9686287" y="2395478"/>
                </a:cubicBezTo>
                <a:cubicBezTo>
                  <a:pt x="9683706" y="2391176"/>
                  <a:pt x="9680208" y="2387017"/>
                  <a:pt x="9675790" y="2383002"/>
                </a:cubicBezTo>
                <a:cubicBezTo>
                  <a:pt x="9671374" y="2378987"/>
                  <a:pt x="9665839" y="2375258"/>
                  <a:pt x="9659184" y="2371817"/>
                </a:cubicBezTo>
                <a:cubicBezTo>
                  <a:pt x="9653793" y="2369063"/>
                  <a:pt x="9648802" y="2366539"/>
                  <a:pt x="9644213" y="2364245"/>
                </a:cubicBezTo>
                <a:cubicBezTo>
                  <a:pt x="9639625" y="2361950"/>
                  <a:pt x="9635667" y="2359427"/>
                  <a:pt x="9632340" y="2356673"/>
                </a:cubicBezTo>
                <a:cubicBezTo>
                  <a:pt x="9629013" y="2353920"/>
                  <a:pt x="9626403" y="2350650"/>
                  <a:pt x="9624510" y="2346865"/>
                </a:cubicBezTo>
                <a:cubicBezTo>
                  <a:pt x="9622617" y="2343079"/>
                  <a:pt x="9621670" y="2338203"/>
                  <a:pt x="9621670" y="2332238"/>
                </a:cubicBezTo>
                <a:close/>
                <a:moveTo>
                  <a:pt x="11815955" y="2328624"/>
                </a:moveTo>
                <a:cubicBezTo>
                  <a:pt x="11802992" y="2328624"/>
                  <a:pt x="11790917" y="2330087"/>
                  <a:pt x="11779732" y="2333012"/>
                </a:cubicBezTo>
                <a:cubicBezTo>
                  <a:pt x="11768546" y="2335937"/>
                  <a:pt x="11758824" y="2340211"/>
                  <a:pt x="11750564" y="2345832"/>
                </a:cubicBezTo>
                <a:cubicBezTo>
                  <a:pt x="11742304" y="2351453"/>
                  <a:pt x="11735794" y="2358423"/>
                  <a:pt x="11731032" y="2366740"/>
                </a:cubicBezTo>
                <a:cubicBezTo>
                  <a:pt x="11726272" y="2375057"/>
                  <a:pt x="11723891" y="2384551"/>
                  <a:pt x="11723891" y="2395220"/>
                </a:cubicBezTo>
                <a:cubicBezTo>
                  <a:pt x="11723891" y="2401644"/>
                  <a:pt x="11724465" y="2407007"/>
                  <a:pt x="11725612" y="2411309"/>
                </a:cubicBezTo>
                <a:cubicBezTo>
                  <a:pt x="11726759" y="2415612"/>
                  <a:pt x="11728365" y="2419598"/>
                  <a:pt x="11730430" y="2423269"/>
                </a:cubicBezTo>
                <a:lnTo>
                  <a:pt x="11715189" y="2423269"/>
                </a:lnTo>
                <a:lnTo>
                  <a:pt x="11702725" y="2423269"/>
                </a:lnTo>
                <a:lnTo>
                  <a:pt x="11675266" y="2423269"/>
                </a:lnTo>
                <a:cubicBezTo>
                  <a:pt x="11667121" y="2423269"/>
                  <a:pt x="11660467" y="2424416"/>
                  <a:pt x="11655304" y="2426711"/>
                </a:cubicBezTo>
                <a:cubicBezTo>
                  <a:pt x="11650142" y="2429005"/>
                  <a:pt x="11645726" y="2431931"/>
                  <a:pt x="11642054" y="2435487"/>
                </a:cubicBezTo>
                <a:cubicBezTo>
                  <a:pt x="11638154" y="2432275"/>
                  <a:pt x="11633307" y="2429436"/>
                  <a:pt x="11627513" y="2426969"/>
                </a:cubicBezTo>
                <a:cubicBezTo>
                  <a:pt x="11621720" y="2424502"/>
                  <a:pt x="11615209" y="2423269"/>
                  <a:pt x="11607982" y="2423269"/>
                </a:cubicBezTo>
                <a:lnTo>
                  <a:pt x="11594694" y="2423269"/>
                </a:lnTo>
                <a:lnTo>
                  <a:pt x="11578900" y="2423269"/>
                </a:lnTo>
                <a:lnTo>
                  <a:pt x="11475004" y="2423269"/>
                </a:lnTo>
                <a:lnTo>
                  <a:pt x="11464600" y="2423269"/>
                </a:lnTo>
                <a:lnTo>
                  <a:pt x="11190342" y="2423269"/>
                </a:lnTo>
                <a:lnTo>
                  <a:pt x="11178850" y="2423269"/>
                </a:lnTo>
                <a:lnTo>
                  <a:pt x="11164358" y="2423269"/>
                </a:lnTo>
                <a:cubicBezTo>
                  <a:pt x="11151739" y="2423269"/>
                  <a:pt x="11140553" y="2424990"/>
                  <a:pt x="11130802" y="2428432"/>
                </a:cubicBezTo>
                <a:cubicBezTo>
                  <a:pt x="11121051" y="2431873"/>
                  <a:pt x="11112504" y="2436491"/>
                  <a:pt x="11105161" y="2442284"/>
                </a:cubicBezTo>
                <a:cubicBezTo>
                  <a:pt x="11097820" y="2448078"/>
                  <a:pt x="11091596" y="2454875"/>
                  <a:pt x="11086490" y="2462676"/>
                </a:cubicBezTo>
                <a:cubicBezTo>
                  <a:pt x="11081386" y="2470477"/>
                  <a:pt x="11077256" y="2478766"/>
                  <a:pt x="11074100" y="2487542"/>
                </a:cubicBezTo>
                <a:cubicBezTo>
                  <a:pt x="11070946" y="2496318"/>
                  <a:pt x="11068652" y="2505295"/>
                  <a:pt x="11067217" y="2514473"/>
                </a:cubicBezTo>
                <a:cubicBezTo>
                  <a:pt x="11065783" y="2523651"/>
                  <a:pt x="11065066" y="2532599"/>
                  <a:pt x="11065066" y="2541318"/>
                </a:cubicBezTo>
                <a:cubicBezTo>
                  <a:pt x="11065066" y="2551528"/>
                  <a:pt x="11065955" y="2561767"/>
                  <a:pt x="11067733" y="2572035"/>
                </a:cubicBezTo>
                <a:cubicBezTo>
                  <a:pt x="11069512" y="2582302"/>
                  <a:pt x="11072093" y="2592254"/>
                  <a:pt x="11075477" y="2601891"/>
                </a:cubicBezTo>
                <a:cubicBezTo>
                  <a:pt x="11078862" y="2611527"/>
                  <a:pt x="11083049" y="2620590"/>
                  <a:pt x="11088039" y="2629080"/>
                </a:cubicBezTo>
                <a:cubicBezTo>
                  <a:pt x="11093029" y="2637569"/>
                  <a:pt x="11098794" y="2645141"/>
                  <a:pt x="11105333" y="2651795"/>
                </a:cubicBezTo>
                <a:cubicBezTo>
                  <a:pt x="11110152" y="2656613"/>
                  <a:pt x="11115544" y="2660858"/>
                  <a:pt x="11121509" y="2664529"/>
                </a:cubicBezTo>
                <a:cubicBezTo>
                  <a:pt x="11127475" y="2668200"/>
                  <a:pt x="11133727" y="2670035"/>
                  <a:pt x="11140266" y="2670035"/>
                </a:cubicBezTo>
                <a:cubicBezTo>
                  <a:pt x="11144511" y="2670035"/>
                  <a:pt x="11148354" y="2669233"/>
                  <a:pt x="11151796" y="2667626"/>
                </a:cubicBezTo>
                <a:cubicBezTo>
                  <a:pt x="11155237" y="2666020"/>
                  <a:pt x="11158192" y="2663898"/>
                  <a:pt x="11160658" y="2661259"/>
                </a:cubicBezTo>
                <a:cubicBezTo>
                  <a:pt x="11163125" y="2658621"/>
                  <a:pt x="11165046" y="2655523"/>
                  <a:pt x="11166423" y="2651967"/>
                </a:cubicBezTo>
                <a:cubicBezTo>
                  <a:pt x="11167799" y="2648411"/>
                  <a:pt x="11168488" y="2644739"/>
                  <a:pt x="11168488" y="2640953"/>
                </a:cubicBezTo>
                <a:cubicBezTo>
                  <a:pt x="11168488" y="2637627"/>
                  <a:pt x="11167799" y="2634357"/>
                  <a:pt x="11166423" y="2631145"/>
                </a:cubicBezTo>
                <a:cubicBezTo>
                  <a:pt x="11165046" y="2627933"/>
                  <a:pt x="11163125" y="2625036"/>
                  <a:pt x="11160658" y="2622455"/>
                </a:cubicBezTo>
                <a:cubicBezTo>
                  <a:pt x="11158192" y="2619873"/>
                  <a:pt x="11155237" y="2617780"/>
                  <a:pt x="11151796" y="2616174"/>
                </a:cubicBezTo>
                <a:cubicBezTo>
                  <a:pt x="11148354" y="2614568"/>
                  <a:pt x="11144511" y="2613764"/>
                  <a:pt x="11140266" y="2613764"/>
                </a:cubicBezTo>
                <a:cubicBezTo>
                  <a:pt x="11138316" y="2613764"/>
                  <a:pt x="11136394" y="2613965"/>
                  <a:pt x="11134501" y="2614367"/>
                </a:cubicBezTo>
                <a:cubicBezTo>
                  <a:pt x="11132608" y="2614768"/>
                  <a:pt x="11130860" y="2615256"/>
                  <a:pt x="11129253" y="2615829"/>
                </a:cubicBezTo>
                <a:cubicBezTo>
                  <a:pt x="11126155" y="2612044"/>
                  <a:pt x="11123202" y="2607197"/>
                  <a:pt x="11120391" y="2601289"/>
                </a:cubicBezTo>
                <a:cubicBezTo>
                  <a:pt x="11117580" y="2595380"/>
                  <a:pt x="11115114" y="2589013"/>
                  <a:pt x="11112991" y="2582187"/>
                </a:cubicBezTo>
                <a:cubicBezTo>
                  <a:pt x="11110869" y="2575361"/>
                  <a:pt x="11109177" y="2568392"/>
                  <a:pt x="11107915" y="2561279"/>
                </a:cubicBezTo>
                <a:cubicBezTo>
                  <a:pt x="11106653" y="2554167"/>
                  <a:pt x="11106022" y="2547513"/>
                  <a:pt x="11106022" y="2541318"/>
                </a:cubicBezTo>
                <a:cubicBezTo>
                  <a:pt x="11106022" y="2536729"/>
                  <a:pt x="11106252" y="2531480"/>
                  <a:pt x="11106710" y="2525572"/>
                </a:cubicBezTo>
                <a:cubicBezTo>
                  <a:pt x="11107169" y="2519664"/>
                  <a:pt x="11108116" y="2513699"/>
                  <a:pt x="11109549" y="2507676"/>
                </a:cubicBezTo>
                <a:cubicBezTo>
                  <a:pt x="11110984" y="2501653"/>
                  <a:pt x="11113020" y="2495745"/>
                  <a:pt x="11115658" y="2489951"/>
                </a:cubicBezTo>
                <a:cubicBezTo>
                  <a:pt x="11118298" y="2484158"/>
                  <a:pt x="11121796" y="2478995"/>
                  <a:pt x="11126155" y="2474464"/>
                </a:cubicBezTo>
                <a:cubicBezTo>
                  <a:pt x="11130516" y="2469932"/>
                  <a:pt x="11135821" y="2466290"/>
                  <a:pt x="11142073" y="2463537"/>
                </a:cubicBezTo>
                <a:cubicBezTo>
                  <a:pt x="11148326" y="2460783"/>
                  <a:pt x="11155754" y="2459407"/>
                  <a:pt x="11164358" y="2459407"/>
                </a:cubicBezTo>
                <a:lnTo>
                  <a:pt x="11178850" y="2459407"/>
                </a:lnTo>
                <a:lnTo>
                  <a:pt x="11190342" y="2459407"/>
                </a:lnTo>
                <a:lnTo>
                  <a:pt x="11275216" y="2459407"/>
                </a:lnTo>
                <a:cubicBezTo>
                  <a:pt x="11264547" y="2476500"/>
                  <a:pt x="11258868" y="2500362"/>
                  <a:pt x="11258180" y="2530993"/>
                </a:cubicBezTo>
                <a:lnTo>
                  <a:pt x="11294661" y="2530993"/>
                </a:lnTo>
                <a:cubicBezTo>
                  <a:pt x="11301086" y="2530993"/>
                  <a:pt x="11306363" y="2531882"/>
                  <a:pt x="11310493" y="2533660"/>
                </a:cubicBezTo>
                <a:cubicBezTo>
                  <a:pt x="11314623" y="2535438"/>
                  <a:pt x="11317892" y="2537905"/>
                  <a:pt x="11320302" y="2541060"/>
                </a:cubicBezTo>
                <a:cubicBezTo>
                  <a:pt x="11322711" y="2544214"/>
                  <a:pt x="11324375" y="2547914"/>
                  <a:pt x="11325292" y="2552159"/>
                </a:cubicBezTo>
                <a:cubicBezTo>
                  <a:pt x="11326211" y="2556404"/>
                  <a:pt x="11326669" y="2560993"/>
                  <a:pt x="11326669" y="2565926"/>
                </a:cubicBezTo>
                <a:cubicBezTo>
                  <a:pt x="11326669" y="2572465"/>
                  <a:pt x="11325837" y="2578172"/>
                  <a:pt x="11324173" y="2583048"/>
                </a:cubicBezTo>
                <a:cubicBezTo>
                  <a:pt x="11322511" y="2587923"/>
                  <a:pt x="11320216" y="2591967"/>
                  <a:pt x="11317290" y="2595180"/>
                </a:cubicBezTo>
                <a:cubicBezTo>
                  <a:pt x="11314365" y="2598392"/>
                  <a:pt x="11310952" y="2600772"/>
                  <a:pt x="11307051" y="2602321"/>
                </a:cubicBezTo>
                <a:cubicBezTo>
                  <a:pt x="11303151" y="2603870"/>
                  <a:pt x="11298906" y="2604644"/>
                  <a:pt x="11294317" y="2604644"/>
                </a:cubicBezTo>
                <a:cubicBezTo>
                  <a:pt x="11285025" y="2604644"/>
                  <a:pt x="11276794" y="2602436"/>
                  <a:pt x="11269623" y="2598019"/>
                </a:cubicBezTo>
                <a:cubicBezTo>
                  <a:pt x="11262454" y="2593602"/>
                  <a:pt x="11255829" y="2586518"/>
                  <a:pt x="11249748" y="2576767"/>
                </a:cubicBezTo>
                <a:cubicBezTo>
                  <a:pt x="11244356" y="2568277"/>
                  <a:pt x="11239911" y="2559157"/>
                  <a:pt x="11236411" y="2549406"/>
                </a:cubicBezTo>
                <a:cubicBezTo>
                  <a:pt x="11232913" y="2539654"/>
                  <a:pt x="11230361" y="2529272"/>
                  <a:pt x="11228754" y="2518259"/>
                </a:cubicBezTo>
                <a:lnTo>
                  <a:pt x="11191068" y="2525314"/>
                </a:lnTo>
                <a:cubicBezTo>
                  <a:pt x="11194165" y="2541719"/>
                  <a:pt x="11198295" y="2556375"/>
                  <a:pt x="11203458" y="2569281"/>
                </a:cubicBezTo>
                <a:cubicBezTo>
                  <a:pt x="11208620" y="2582187"/>
                  <a:pt x="11214701" y="2593574"/>
                  <a:pt x="11221698" y="2603440"/>
                </a:cubicBezTo>
                <a:cubicBezTo>
                  <a:pt x="11226172" y="2609864"/>
                  <a:pt x="11231192" y="2615457"/>
                  <a:pt x="11236756" y="2620218"/>
                </a:cubicBezTo>
                <a:cubicBezTo>
                  <a:pt x="11242320" y="2624979"/>
                  <a:pt x="11248228" y="2628965"/>
                  <a:pt x="11254480" y="2632177"/>
                </a:cubicBezTo>
                <a:cubicBezTo>
                  <a:pt x="11260733" y="2635390"/>
                  <a:pt x="11267214" y="2637799"/>
                  <a:pt x="11273925" y="2639405"/>
                </a:cubicBezTo>
                <a:cubicBezTo>
                  <a:pt x="11280637" y="2641011"/>
                  <a:pt x="11287434" y="2641814"/>
                  <a:pt x="11294317" y="2641814"/>
                </a:cubicBezTo>
                <a:cubicBezTo>
                  <a:pt x="11303954" y="2641814"/>
                  <a:pt x="11313218" y="2640179"/>
                  <a:pt x="11322108" y="2636910"/>
                </a:cubicBezTo>
                <a:cubicBezTo>
                  <a:pt x="11331000" y="2633640"/>
                  <a:pt x="11338800" y="2628793"/>
                  <a:pt x="11345512" y="2622369"/>
                </a:cubicBezTo>
                <a:cubicBezTo>
                  <a:pt x="11352223" y="2615944"/>
                  <a:pt x="11357587" y="2608000"/>
                  <a:pt x="11361601" y="2598535"/>
                </a:cubicBezTo>
                <a:cubicBezTo>
                  <a:pt x="11365617" y="2589071"/>
                  <a:pt x="11367624" y="2578201"/>
                  <a:pt x="11367624" y="2565926"/>
                </a:cubicBezTo>
                <a:cubicBezTo>
                  <a:pt x="11367624" y="2555601"/>
                  <a:pt x="11366076" y="2546079"/>
                  <a:pt x="11362978" y="2537360"/>
                </a:cubicBezTo>
                <a:cubicBezTo>
                  <a:pt x="11359881" y="2528641"/>
                  <a:pt x="11355492" y="2521155"/>
                  <a:pt x="11349814" y="2514903"/>
                </a:cubicBezTo>
                <a:cubicBezTo>
                  <a:pt x="11344135" y="2508651"/>
                  <a:pt x="11337281" y="2503746"/>
                  <a:pt x="11329250" y="2500190"/>
                </a:cubicBezTo>
                <a:cubicBezTo>
                  <a:pt x="11321220" y="2496634"/>
                  <a:pt x="11312329" y="2494856"/>
                  <a:pt x="11302577" y="2494856"/>
                </a:cubicBezTo>
                <a:lnTo>
                  <a:pt x="11299824" y="2494856"/>
                </a:lnTo>
                <a:cubicBezTo>
                  <a:pt x="11300398" y="2491299"/>
                  <a:pt x="11301373" y="2487800"/>
                  <a:pt x="11302749" y="2484359"/>
                </a:cubicBezTo>
                <a:cubicBezTo>
                  <a:pt x="11304126" y="2480917"/>
                  <a:pt x="11305733" y="2477676"/>
                  <a:pt x="11307567" y="2474636"/>
                </a:cubicBezTo>
                <a:cubicBezTo>
                  <a:pt x="11309403" y="2471596"/>
                  <a:pt x="11311439" y="2468785"/>
                  <a:pt x="11313676" y="2466204"/>
                </a:cubicBezTo>
                <a:cubicBezTo>
                  <a:pt x="11315913" y="2463623"/>
                  <a:pt x="11318180" y="2461357"/>
                  <a:pt x="11320474" y="2459407"/>
                </a:cubicBezTo>
                <a:lnTo>
                  <a:pt x="11345770" y="2459407"/>
                </a:lnTo>
                <a:cubicBezTo>
                  <a:pt x="11346917" y="2465946"/>
                  <a:pt x="11349011" y="2472915"/>
                  <a:pt x="11352051" y="2480315"/>
                </a:cubicBezTo>
                <a:cubicBezTo>
                  <a:pt x="11355091" y="2487714"/>
                  <a:pt x="11358820" y="2494770"/>
                  <a:pt x="11363236" y="2501481"/>
                </a:cubicBezTo>
                <a:cubicBezTo>
                  <a:pt x="11367653" y="2508192"/>
                  <a:pt x="11372587" y="2514272"/>
                  <a:pt x="11378035" y="2519721"/>
                </a:cubicBezTo>
                <a:cubicBezTo>
                  <a:pt x="11383485" y="2525171"/>
                  <a:pt x="11389307" y="2529272"/>
                  <a:pt x="11395502" y="2532025"/>
                </a:cubicBezTo>
                <a:lnTo>
                  <a:pt x="11395502" y="2650418"/>
                </a:lnTo>
                <a:lnTo>
                  <a:pt x="11435425" y="2650418"/>
                </a:lnTo>
                <a:lnTo>
                  <a:pt x="11435425" y="2501739"/>
                </a:lnTo>
                <a:lnTo>
                  <a:pt x="11419593" y="2501739"/>
                </a:lnTo>
                <a:cubicBezTo>
                  <a:pt x="11415578" y="2501739"/>
                  <a:pt x="11411736" y="2500419"/>
                  <a:pt x="11408064" y="2497781"/>
                </a:cubicBezTo>
                <a:cubicBezTo>
                  <a:pt x="11404393" y="2495142"/>
                  <a:pt x="11401094" y="2491787"/>
                  <a:pt x="11398169" y="2487714"/>
                </a:cubicBezTo>
                <a:cubicBezTo>
                  <a:pt x="11395244" y="2483641"/>
                  <a:pt x="11392720" y="2479110"/>
                  <a:pt x="11390597" y="2474120"/>
                </a:cubicBezTo>
                <a:cubicBezTo>
                  <a:pt x="11388475" y="2469129"/>
                  <a:pt x="11386898" y="2464225"/>
                  <a:pt x="11385865" y="2459407"/>
                </a:cubicBezTo>
                <a:lnTo>
                  <a:pt x="11464600" y="2459407"/>
                </a:lnTo>
                <a:lnTo>
                  <a:pt x="11475004" y="2459407"/>
                </a:lnTo>
                <a:lnTo>
                  <a:pt x="11494714" y="2459407"/>
                </a:lnTo>
                <a:cubicBezTo>
                  <a:pt x="11492076" y="2465831"/>
                  <a:pt x="11489925" y="2472686"/>
                  <a:pt x="11488261" y="2479970"/>
                </a:cubicBezTo>
                <a:cubicBezTo>
                  <a:pt x="11486598" y="2487255"/>
                  <a:pt x="11485766" y="2494741"/>
                  <a:pt x="11485766" y="2502427"/>
                </a:cubicBezTo>
                <a:cubicBezTo>
                  <a:pt x="11485766" y="2507590"/>
                  <a:pt x="11486569" y="2513125"/>
                  <a:pt x="11488175" y="2519033"/>
                </a:cubicBezTo>
                <a:cubicBezTo>
                  <a:pt x="11489782" y="2524941"/>
                  <a:pt x="11491789" y="2530993"/>
                  <a:pt x="11494198" y="2537188"/>
                </a:cubicBezTo>
                <a:cubicBezTo>
                  <a:pt x="11496607" y="2543383"/>
                  <a:pt x="11499217" y="2549635"/>
                  <a:pt x="11502028" y="2555945"/>
                </a:cubicBezTo>
                <a:cubicBezTo>
                  <a:pt x="11504839" y="2562254"/>
                  <a:pt x="11507448" y="2568363"/>
                  <a:pt x="11509857" y="2574272"/>
                </a:cubicBezTo>
                <a:cubicBezTo>
                  <a:pt x="11512267" y="2580180"/>
                  <a:pt x="11514275" y="2585830"/>
                  <a:pt x="11515880" y="2591222"/>
                </a:cubicBezTo>
                <a:cubicBezTo>
                  <a:pt x="11517487" y="2596614"/>
                  <a:pt x="11518290" y="2601432"/>
                  <a:pt x="11518290" y="2605677"/>
                </a:cubicBezTo>
                <a:cubicBezTo>
                  <a:pt x="11518290" y="2610151"/>
                  <a:pt x="11517859" y="2614109"/>
                  <a:pt x="11516999" y="2617550"/>
                </a:cubicBezTo>
                <a:cubicBezTo>
                  <a:pt x="11516138" y="2620992"/>
                  <a:pt x="11514705" y="2624061"/>
                  <a:pt x="11512697" y="2626757"/>
                </a:cubicBezTo>
                <a:cubicBezTo>
                  <a:pt x="11510690" y="2629453"/>
                  <a:pt x="11508080" y="2631776"/>
                  <a:pt x="11504867" y="2633726"/>
                </a:cubicBezTo>
                <a:cubicBezTo>
                  <a:pt x="11501656" y="2635676"/>
                  <a:pt x="11497755" y="2637340"/>
                  <a:pt x="11493165" y="2638716"/>
                </a:cubicBezTo>
                <a:lnTo>
                  <a:pt x="11500737" y="2672961"/>
                </a:lnTo>
                <a:cubicBezTo>
                  <a:pt x="11511062" y="2670437"/>
                  <a:pt x="11519924" y="2667024"/>
                  <a:pt x="11527324" y="2662722"/>
                </a:cubicBezTo>
                <a:cubicBezTo>
                  <a:pt x="11534723" y="2658420"/>
                  <a:pt x="11540775" y="2653401"/>
                  <a:pt x="11545479" y="2647665"/>
                </a:cubicBezTo>
                <a:cubicBezTo>
                  <a:pt x="11550183" y="2641929"/>
                  <a:pt x="11553652" y="2635476"/>
                  <a:pt x="11555890" y="2628305"/>
                </a:cubicBezTo>
                <a:cubicBezTo>
                  <a:pt x="11558127" y="2621135"/>
                  <a:pt x="11559245" y="2613420"/>
                  <a:pt x="11559245" y="2605160"/>
                </a:cubicBezTo>
                <a:cubicBezTo>
                  <a:pt x="11559245" y="2600113"/>
                  <a:pt x="11558443" y="2594721"/>
                  <a:pt x="11556836" y="2588985"/>
                </a:cubicBezTo>
                <a:cubicBezTo>
                  <a:pt x="11555230" y="2583249"/>
                  <a:pt x="11553222" y="2577369"/>
                  <a:pt x="11550813" y="2571346"/>
                </a:cubicBezTo>
                <a:cubicBezTo>
                  <a:pt x="11548404" y="2565323"/>
                  <a:pt x="11545795" y="2559157"/>
                  <a:pt x="11542983" y="2552847"/>
                </a:cubicBezTo>
                <a:cubicBezTo>
                  <a:pt x="11540173" y="2546538"/>
                  <a:pt x="11537563" y="2540257"/>
                  <a:pt x="11535154" y="2534004"/>
                </a:cubicBezTo>
                <a:cubicBezTo>
                  <a:pt x="11532744" y="2527752"/>
                  <a:pt x="11530738" y="2521557"/>
                  <a:pt x="11529131" y="2515419"/>
                </a:cubicBezTo>
                <a:cubicBezTo>
                  <a:pt x="11527525" y="2509282"/>
                  <a:pt x="11526722" y="2503402"/>
                  <a:pt x="11526722" y="2497781"/>
                </a:cubicBezTo>
                <a:cubicBezTo>
                  <a:pt x="11526722" y="2495716"/>
                  <a:pt x="11526866" y="2493106"/>
                  <a:pt x="11527152" y="2489951"/>
                </a:cubicBezTo>
                <a:cubicBezTo>
                  <a:pt x="11527439" y="2486796"/>
                  <a:pt x="11527869" y="2483469"/>
                  <a:pt x="11528442" y="2479970"/>
                </a:cubicBezTo>
                <a:cubicBezTo>
                  <a:pt x="11529017" y="2476471"/>
                  <a:pt x="11529819" y="2472944"/>
                  <a:pt x="11530852" y="2469387"/>
                </a:cubicBezTo>
                <a:cubicBezTo>
                  <a:pt x="11531884" y="2465831"/>
                  <a:pt x="11533147" y="2462504"/>
                  <a:pt x="11534637" y="2459407"/>
                </a:cubicBezTo>
                <a:lnTo>
                  <a:pt x="11578900" y="2459407"/>
                </a:lnTo>
                <a:lnTo>
                  <a:pt x="11594694" y="2459407"/>
                </a:lnTo>
                <a:lnTo>
                  <a:pt x="11598861" y="2459407"/>
                </a:lnTo>
                <a:cubicBezTo>
                  <a:pt x="11603222" y="2459407"/>
                  <a:pt x="11607150" y="2460124"/>
                  <a:pt x="11610649" y="2461558"/>
                </a:cubicBezTo>
                <a:cubicBezTo>
                  <a:pt x="11614149" y="2462992"/>
                  <a:pt x="11617102" y="2464999"/>
                  <a:pt x="11619511" y="2467580"/>
                </a:cubicBezTo>
                <a:cubicBezTo>
                  <a:pt x="11621920" y="2470162"/>
                  <a:pt x="11623785" y="2473202"/>
                  <a:pt x="11625104" y="2476701"/>
                </a:cubicBezTo>
                <a:cubicBezTo>
                  <a:pt x="11626424" y="2480200"/>
                  <a:pt x="11627083" y="2484014"/>
                  <a:pt x="11627083" y="2488144"/>
                </a:cubicBezTo>
                <a:lnTo>
                  <a:pt x="11627083" y="2667626"/>
                </a:lnTo>
                <a:lnTo>
                  <a:pt x="11667006" y="2667626"/>
                </a:lnTo>
                <a:lnTo>
                  <a:pt x="11667006" y="2477475"/>
                </a:lnTo>
                <a:cubicBezTo>
                  <a:pt x="11667006" y="2475754"/>
                  <a:pt x="11667150" y="2473861"/>
                  <a:pt x="11667436" y="2471796"/>
                </a:cubicBezTo>
                <a:cubicBezTo>
                  <a:pt x="11667723" y="2469732"/>
                  <a:pt x="11668383" y="2467781"/>
                  <a:pt x="11669415" y="2465946"/>
                </a:cubicBezTo>
                <a:cubicBezTo>
                  <a:pt x="11670448" y="2464110"/>
                  <a:pt x="11672025" y="2462561"/>
                  <a:pt x="11674147" y="2461299"/>
                </a:cubicBezTo>
                <a:cubicBezTo>
                  <a:pt x="11676271" y="2460037"/>
                  <a:pt x="11679167" y="2459407"/>
                  <a:pt x="11682838" y="2459407"/>
                </a:cubicBezTo>
                <a:lnTo>
                  <a:pt x="11702725" y="2459407"/>
                </a:lnTo>
                <a:lnTo>
                  <a:pt x="11715189" y="2459407"/>
                </a:lnTo>
                <a:lnTo>
                  <a:pt x="11733700" y="2459407"/>
                </a:lnTo>
                <a:lnTo>
                  <a:pt x="11733700" y="2665905"/>
                </a:lnTo>
                <a:lnTo>
                  <a:pt x="11773967" y="2665905"/>
                </a:lnTo>
                <a:lnTo>
                  <a:pt x="11773967" y="2459407"/>
                </a:lnTo>
                <a:lnTo>
                  <a:pt x="11807500" y="2459407"/>
                </a:lnTo>
                <a:lnTo>
                  <a:pt x="11822150" y="2459407"/>
                </a:lnTo>
                <a:lnTo>
                  <a:pt x="12091780" y="2459407"/>
                </a:lnTo>
                <a:lnTo>
                  <a:pt x="12091780" y="2423269"/>
                </a:lnTo>
                <a:lnTo>
                  <a:pt x="11822150" y="2423269"/>
                </a:lnTo>
                <a:lnTo>
                  <a:pt x="11807500" y="2423269"/>
                </a:lnTo>
                <a:lnTo>
                  <a:pt x="11784292" y="2423269"/>
                </a:lnTo>
                <a:cubicBezTo>
                  <a:pt x="11777983" y="2423269"/>
                  <a:pt x="11773165" y="2420860"/>
                  <a:pt x="11769837" y="2416042"/>
                </a:cubicBezTo>
                <a:cubicBezTo>
                  <a:pt x="11766510" y="2411223"/>
                  <a:pt x="11764847" y="2404684"/>
                  <a:pt x="11764847" y="2396424"/>
                </a:cubicBezTo>
                <a:cubicBezTo>
                  <a:pt x="11764847" y="2390918"/>
                  <a:pt x="11766166" y="2386157"/>
                  <a:pt x="11768804" y="2382142"/>
                </a:cubicBezTo>
                <a:cubicBezTo>
                  <a:pt x="11771444" y="2378126"/>
                  <a:pt x="11775085" y="2374828"/>
                  <a:pt x="11779732" y="2372247"/>
                </a:cubicBezTo>
                <a:cubicBezTo>
                  <a:pt x="11784378" y="2369666"/>
                  <a:pt x="11789857" y="2367773"/>
                  <a:pt x="11796166" y="2366568"/>
                </a:cubicBezTo>
                <a:cubicBezTo>
                  <a:pt x="11802476" y="2365363"/>
                  <a:pt x="11809302" y="2364761"/>
                  <a:pt x="11816643" y="2364761"/>
                </a:cubicBezTo>
                <a:cubicBezTo>
                  <a:pt x="11825134" y="2364761"/>
                  <a:pt x="11833766" y="2365536"/>
                  <a:pt x="11842542" y="2367084"/>
                </a:cubicBezTo>
                <a:cubicBezTo>
                  <a:pt x="11851318" y="2368633"/>
                  <a:pt x="11860094" y="2371071"/>
                  <a:pt x="11868870" y="2374398"/>
                </a:cubicBezTo>
                <a:cubicBezTo>
                  <a:pt x="11877647" y="2377725"/>
                  <a:pt x="11886337" y="2382113"/>
                  <a:pt x="11894941" y="2387562"/>
                </a:cubicBezTo>
                <a:cubicBezTo>
                  <a:pt x="11903545" y="2393011"/>
                  <a:pt x="11911977" y="2399579"/>
                  <a:pt x="11920237" y="2407266"/>
                </a:cubicBezTo>
                <a:lnTo>
                  <a:pt x="11945533" y="2379904"/>
                </a:lnTo>
                <a:cubicBezTo>
                  <a:pt x="11934520" y="2370153"/>
                  <a:pt x="11923851" y="2361979"/>
                  <a:pt x="11913526" y="2355383"/>
                </a:cubicBezTo>
                <a:cubicBezTo>
                  <a:pt x="11903201" y="2348786"/>
                  <a:pt x="11892848" y="2343509"/>
                  <a:pt x="11882465" y="2339551"/>
                </a:cubicBezTo>
                <a:cubicBezTo>
                  <a:pt x="11872083" y="2335593"/>
                  <a:pt x="11861443" y="2332782"/>
                  <a:pt x="11850544" y="2331119"/>
                </a:cubicBezTo>
                <a:cubicBezTo>
                  <a:pt x="11839645" y="2329456"/>
                  <a:pt x="11828116" y="2328624"/>
                  <a:pt x="11815955" y="2328624"/>
                </a:cubicBezTo>
                <a:close/>
                <a:moveTo>
                  <a:pt x="10138499" y="2321396"/>
                </a:moveTo>
                <a:lnTo>
                  <a:pt x="10058047" y="2423269"/>
                </a:lnTo>
                <a:lnTo>
                  <a:pt x="9927266" y="2423269"/>
                </a:lnTo>
                <a:lnTo>
                  <a:pt x="9912025" y="2423269"/>
                </a:lnTo>
                <a:lnTo>
                  <a:pt x="9839159" y="2423269"/>
                </a:lnTo>
                <a:lnTo>
                  <a:pt x="9839159" y="2491758"/>
                </a:lnTo>
                <a:cubicBezTo>
                  <a:pt x="9835489" y="2490726"/>
                  <a:pt x="9831215" y="2489808"/>
                  <a:pt x="9826339" y="2489005"/>
                </a:cubicBezTo>
                <a:cubicBezTo>
                  <a:pt x="9821464" y="2488202"/>
                  <a:pt x="9815125" y="2487800"/>
                  <a:pt x="9807324" y="2487800"/>
                </a:cubicBezTo>
                <a:cubicBezTo>
                  <a:pt x="9802277" y="2487800"/>
                  <a:pt x="9797745" y="2487972"/>
                  <a:pt x="9793730" y="2488316"/>
                </a:cubicBezTo>
                <a:cubicBezTo>
                  <a:pt x="9789715" y="2488661"/>
                  <a:pt x="9785986" y="2489177"/>
                  <a:pt x="9782544" y="2489865"/>
                </a:cubicBezTo>
                <a:cubicBezTo>
                  <a:pt x="9779103" y="2490553"/>
                  <a:pt x="9775891" y="2491328"/>
                  <a:pt x="9772908" y="2492188"/>
                </a:cubicBezTo>
                <a:cubicBezTo>
                  <a:pt x="9769925" y="2493049"/>
                  <a:pt x="9766885" y="2493995"/>
                  <a:pt x="9763787" y="2495028"/>
                </a:cubicBezTo>
                <a:cubicBezTo>
                  <a:pt x="9761264" y="2493536"/>
                  <a:pt x="9758826" y="2491529"/>
                  <a:pt x="9756474" y="2489005"/>
                </a:cubicBezTo>
                <a:cubicBezTo>
                  <a:pt x="9754122" y="2486481"/>
                  <a:pt x="9752029" y="2483699"/>
                  <a:pt x="9750193" y="2480659"/>
                </a:cubicBezTo>
                <a:cubicBezTo>
                  <a:pt x="9748357" y="2477619"/>
                  <a:pt x="9746895" y="2474550"/>
                  <a:pt x="9745805" y="2471452"/>
                </a:cubicBezTo>
                <a:cubicBezTo>
                  <a:pt x="9744715" y="2468355"/>
                  <a:pt x="9744170" y="2465544"/>
                  <a:pt x="9744170" y="2463020"/>
                </a:cubicBezTo>
                <a:cubicBezTo>
                  <a:pt x="9744629" y="2463479"/>
                  <a:pt x="9745404" y="2464397"/>
                  <a:pt x="9746493" y="2465774"/>
                </a:cubicBezTo>
                <a:cubicBezTo>
                  <a:pt x="9747583" y="2467150"/>
                  <a:pt x="9749074" y="2468584"/>
                  <a:pt x="9750967" y="2470076"/>
                </a:cubicBezTo>
                <a:cubicBezTo>
                  <a:pt x="9752860" y="2471567"/>
                  <a:pt x="9755212" y="2472886"/>
                  <a:pt x="9758023" y="2474034"/>
                </a:cubicBezTo>
                <a:cubicBezTo>
                  <a:pt x="9760833" y="2475181"/>
                  <a:pt x="9764131" y="2475754"/>
                  <a:pt x="9767917" y="2475754"/>
                </a:cubicBezTo>
                <a:cubicBezTo>
                  <a:pt x="9772391" y="2475754"/>
                  <a:pt x="9776378" y="2474923"/>
                  <a:pt x="9779877" y="2473259"/>
                </a:cubicBezTo>
                <a:cubicBezTo>
                  <a:pt x="9783376" y="2471596"/>
                  <a:pt x="9786330" y="2469445"/>
                  <a:pt x="9788739" y="2466806"/>
                </a:cubicBezTo>
                <a:cubicBezTo>
                  <a:pt x="9791148" y="2464167"/>
                  <a:pt x="9792955" y="2461185"/>
                  <a:pt x="9794160" y="2457858"/>
                </a:cubicBezTo>
                <a:cubicBezTo>
                  <a:pt x="9795364" y="2454531"/>
                  <a:pt x="9795967" y="2451147"/>
                  <a:pt x="9795967" y="2447705"/>
                </a:cubicBezTo>
                <a:cubicBezTo>
                  <a:pt x="9795967" y="2439330"/>
                  <a:pt x="9793041" y="2432533"/>
                  <a:pt x="9787191" y="2427313"/>
                </a:cubicBezTo>
                <a:cubicBezTo>
                  <a:pt x="9781340" y="2422093"/>
                  <a:pt x="9772449" y="2419483"/>
                  <a:pt x="9760518" y="2419483"/>
                </a:cubicBezTo>
                <a:cubicBezTo>
                  <a:pt x="9753750" y="2419483"/>
                  <a:pt x="9747267" y="2420602"/>
                  <a:pt x="9741072" y="2422839"/>
                </a:cubicBezTo>
                <a:cubicBezTo>
                  <a:pt x="9734877" y="2425076"/>
                  <a:pt x="9729400" y="2428317"/>
                  <a:pt x="9724639" y="2432562"/>
                </a:cubicBezTo>
                <a:cubicBezTo>
                  <a:pt x="9719878" y="2436806"/>
                  <a:pt x="9716063" y="2441969"/>
                  <a:pt x="9713195" y="2448049"/>
                </a:cubicBezTo>
                <a:cubicBezTo>
                  <a:pt x="9710327" y="2454129"/>
                  <a:pt x="9708893" y="2461013"/>
                  <a:pt x="9708893" y="2468699"/>
                </a:cubicBezTo>
                <a:cubicBezTo>
                  <a:pt x="9708893" y="2475926"/>
                  <a:pt x="9710643" y="2483498"/>
                  <a:pt x="9714141" y="2491414"/>
                </a:cubicBezTo>
                <a:cubicBezTo>
                  <a:pt x="9717641" y="2499330"/>
                  <a:pt x="9722889" y="2506787"/>
                  <a:pt x="9729887" y="2513785"/>
                </a:cubicBezTo>
                <a:cubicBezTo>
                  <a:pt x="9722545" y="2521012"/>
                  <a:pt x="9716522" y="2530305"/>
                  <a:pt x="9711818" y="2541662"/>
                </a:cubicBezTo>
                <a:cubicBezTo>
                  <a:pt x="9707115" y="2553019"/>
                  <a:pt x="9704534" y="2565295"/>
                  <a:pt x="9704075" y="2578488"/>
                </a:cubicBezTo>
                <a:cubicBezTo>
                  <a:pt x="9721054" y="2578946"/>
                  <a:pt x="9736226" y="2580753"/>
                  <a:pt x="9749590" y="2583908"/>
                </a:cubicBezTo>
                <a:cubicBezTo>
                  <a:pt x="9762956" y="2587063"/>
                  <a:pt x="9775030" y="2591193"/>
                  <a:pt x="9785814" y="2596298"/>
                </a:cubicBezTo>
                <a:cubicBezTo>
                  <a:pt x="9796598" y="2601403"/>
                  <a:pt x="9806321" y="2607254"/>
                  <a:pt x="9814982" y="2613850"/>
                </a:cubicBezTo>
                <a:cubicBezTo>
                  <a:pt x="9823644" y="2620447"/>
                  <a:pt x="9831703" y="2627417"/>
                  <a:pt x="9839159" y="2634758"/>
                </a:cubicBezTo>
                <a:lnTo>
                  <a:pt x="9839159" y="2650418"/>
                </a:lnTo>
                <a:lnTo>
                  <a:pt x="9879083" y="2650418"/>
                </a:lnTo>
                <a:lnTo>
                  <a:pt x="9879083" y="2459407"/>
                </a:lnTo>
                <a:lnTo>
                  <a:pt x="9912025" y="2459407"/>
                </a:lnTo>
                <a:lnTo>
                  <a:pt x="9927266" y="2459407"/>
                </a:lnTo>
                <a:lnTo>
                  <a:pt x="9928028" y="2459407"/>
                </a:lnTo>
                <a:cubicBezTo>
                  <a:pt x="9933765" y="2459407"/>
                  <a:pt x="9939587" y="2460095"/>
                  <a:pt x="9945495" y="2461472"/>
                </a:cubicBezTo>
                <a:cubicBezTo>
                  <a:pt x="9951403" y="2462848"/>
                  <a:pt x="9956766" y="2465028"/>
                  <a:pt x="9961585" y="2468011"/>
                </a:cubicBezTo>
                <a:cubicBezTo>
                  <a:pt x="9966403" y="2470993"/>
                  <a:pt x="9970361" y="2474837"/>
                  <a:pt x="9973458" y="2479540"/>
                </a:cubicBezTo>
                <a:cubicBezTo>
                  <a:pt x="9976556" y="2484244"/>
                  <a:pt x="9978104" y="2489922"/>
                  <a:pt x="9978104" y="2496576"/>
                </a:cubicBezTo>
                <a:cubicBezTo>
                  <a:pt x="9978104" y="2500936"/>
                  <a:pt x="9977015" y="2505066"/>
                  <a:pt x="9974835" y="2508966"/>
                </a:cubicBezTo>
                <a:cubicBezTo>
                  <a:pt x="9972655" y="2512867"/>
                  <a:pt x="9969902" y="2516251"/>
                  <a:pt x="9966575" y="2519119"/>
                </a:cubicBezTo>
                <a:cubicBezTo>
                  <a:pt x="9963248" y="2521987"/>
                  <a:pt x="9959577" y="2524253"/>
                  <a:pt x="9955562" y="2525916"/>
                </a:cubicBezTo>
                <a:cubicBezTo>
                  <a:pt x="9951547" y="2527580"/>
                  <a:pt x="9947646" y="2528412"/>
                  <a:pt x="9943860" y="2528412"/>
                </a:cubicBezTo>
                <a:lnTo>
                  <a:pt x="9933191" y="2528412"/>
                </a:lnTo>
                <a:lnTo>
                  <a:pt x="9933191" y="2564205"/>
                </a:lnTo>
                <a:cubicBezTo>
                  <a:pt x="9949940" y="2564549"/>
                  <a:pt x="9964883" y="2565868"/>
                  <a:pt x="9978018" y="2568163"/>
                </a:cubicBezTo>
                <a:cubicBezTo>
                  <a:pt x="9991154" y="2570457"/>
                  <a:pt x="10003229" y="2574243"/>
                  <a:pt x="10014242" y="2579520"/>
                </a:cubicBezTo>
                <a:cubicBezTo>
                  <a:pt x="10025255" y="2584797"/>
                  <a:pt x="10035494" y="2591795"/>
                  <a:pt x="10044959" y="2600514"/>
                </a:cubicBezTo>
                <a:cubicBezTo>
                  <a:pt x="10054423" y="2609233"/>
                  <a:pt x="10063802" y="2620074"/>
                  <a:pt x="10073094" y="2633038"/>
                </a:cubicBezTo>
                <a:lnTo>
                  <a:pt x="10073094" y="2650418"/>
                </a:lnTo>
                <a:lnTo>
                  <a:pt x="10113017" y="2650418"/>
                </a:lnTo>
                <a:lnTo>
                  <a:pt x="10113017" y="2459407"/>
                </a:lnTo>
                <a:lnTo>
                  <a:pt x="10161200" y="2459407"/>
                </a:lnTo>
                <a:lnTo>
                  <a:pt x="10161200" y="2423269"/>
                </a:lnTo>
                <a:lnTo>
                  <a:pt x="10104535" y="2423269"/>
                </a:lnTo>
                <a:lnTo>
                  <a:pt x="10174637" y="2321396"/>
                </a:lnTo>
                <a:close/>
                <a:moveTo>
                  <a:pt x="7580716" y="2308662"/>
                </a:moveTo>
                <a:cubicBezTo>
                  <a:pt x="7565344" y="2308662"/>
                  <a:pt x="7551032" y="2309953"/>
                  <a:pt x="7537782" y="2312534"/>
                </a:cubicBezTo>
                <a:cubicBezTo>
                  <a:pt x="7524531" y="2315115"/>
                  <a:pt x="7513002" y="2318873"/>
                  <a:pt x="7503193" y="2323806"/>
                </a:cubicBezTo>
                <a:cubicBezTo>
                  <a:pt x="7493385" y="2328739"/>
                  <a:pt x="7485698" y="2334790"/>
                  <a:pt x="7480134" y="2341960"/>
                </a:cubicBezTo>
                <a:cubicBezTo>
                  <a:pt x="7474570" y="2349130"/>
                  <a:pt x="7471789" y="2357247"/>
                  <a:pt x="7471789" y="2366310"/>
                </a:cubicBezTo>
                <a:cubicBezTo>
                  <a:pt x="7471789" y="2372620"/>
                  <a:pt x="7472706" y="2378298"/>
                  <a:pt x="7474541" y="2383346"/>
                </a:cubicBezTo>
                <a:cubicBezTo>
                  <a:pt x="7476377" y="2388394"/>
                  <a:pt x="7479417" y="2392667"/>
                  <a:pt x="7483662" y="2396166"/>
                </a:cubicBezTo>
                <a:cubicBezTo>
                  <a:pt x="7487907" y="2399665"/>
                  <a:pt x="7493528" y="2402361"/>
                  <a:pt x="7500526" y="2404254"/>
                </a:cubicBezTo>
                <a:cubicBezTo>
                  <a:pt x="7507524" y="2406147"/>
                  <a:pt x="7516128" y="2407093"/>
                  <a:pt x="7526338" y="2407093"/>
                </a:cubicBezTo>
                <a:lnTo>
                  <a:pt x="7554732" y="2407093"/>
                </a:lnTo>
                <a:cubicBezTo>
                  <a:pt x="7558173" y="2407093"/>
                  <a:pt x="7560870" y="2407581"/>
                  <a:pt x="7562820" y="2408556"/>
                </a:cubicBezTo>
                <a:cubicBezTo>
                  <a:pt x="7564770" y="2409531"/>
                  <a:pt x="7566204" y="2410822"/>
                  <a:pt x="7567122" y="2412428"/>
                </a:cubicBezTo>
                <a:cubicBezTo>
                  <a:pt x="7568040" y="2414034"/>
                  <a:pt x="7568584" y="2415812"/>
                  <a:pt x="7568756" y="2417763"/>
                </a:cubicBezTo>
                <a:lnTo>
                  <a:pt x="7569007" y="2423269"/>
                </a:lnTo>
                <a:lnTo>
                  <a:pt x="7417838" y="2423269"/>
                </a:lnTo>
                <a:lnTo>
                  <a:pt x="7406950" y="2423269"/>
                </a:lnTo>
                <a:lnTo>
                  <a:pt x="7197400" y="2423269"/>
                </a:lnTo>
                <a:lnTo>
                  <a:pt x="7197400" y="2459407"/>
                </a:lnTo>
                <a:lnTo>
                  <a:pt x="7228375" y="2459407"/>
                </a:lnTo>
                <a:lnTo>
                  <a:pt x="7228375" y="2516882"/>
                </a:lnTo>
                <a:cubicBezTo>
                  <a:pt x="7228375" y="2525142"/>
                  <a:pt x="7229035" y="2532570"/>
                  <a:pt x="7230354" y="2539167"/>
                </a:cubicBezTo>
                <a:cubicBezTo>
                  <a:pt x="7231674" y="2545763"/>
                  <a:pt x="7234083" y="2551815"/>
                  <a:pt x="7237581" y="2557322"/>
                </a:cubicBezTo>
                <a:cubicBezTo>
                  <a:pt x="7241080" y="2562828"/>
                  <a:pt x="7245841" y="2567991"/>
                  <a:pt x="7251864" y="2572809"/>
                </a:cubicBezTo>
                <a:cubicBezTo>
                  <a:pt x="7257888" y="2577627"/>
                  <a:pt x="7265545" y="2582446"/>
                  <a:pt x="7274838" y="2587264"/>
                </a:cubicBezTo>
                <a:cubicBezTo>
                  <a:pt x="7277820" y="2580036"/>
                  <a:pt x="7281922" y="2573325"/>
                  <a:pt x="7287142" y="2567130"/>
                </a:cubicBezTo>
                <a:cubicBezTo>
                  <a:pt x="7292361" y="2560935"/>
                  <a:pt x="7297982" y="2555515"/>
                  <a:pt x="7304005" y="2550868"/>
                </a:cubicBezTo>
                <a:cubicBezTo>
                  <a:pt x="7310028" y="2546222"/>
                  <a:pt x="7316080" y="2542465"/>
                  <a:pt x="7322160" y="2539597"/>
                </a:cubicBezTo>
                <a:cubicBezTo>
                  <a:pt x="7328240" y="2536729"/>
                  <a:pt x="7333632" y="2535008"/>
                  <a:pt x="7338336" y="2534435"/>
                </a:cubicBezTo>
                <a:lnTo>
                  <a:pt x="7338336" y="2650418"/>
                </a:lnTo>
                <a:lnTo>
                  <a:pt x="7378259" y="2650418"/>
                </a:lnTo>
                <a:lnTo>
                  <a:pt x="7378259" y="2492618"/>
                </a:lnTo>
                <a:cubicBezTo>
                  <a:pt x="7364263" y="2492618"/>
                  <a:pt x="7351701" y="2493737"/>
                  <a:pt x="7340573" y="2495974"/>
                </a:cubicBezTo>
                <a:cubicBezTo>
                  <a:pt x="7329445" y="2498211"/>
                  <a:pt x="7319464" y="2501194"/>
                  <a:pt x="7310630" y="2504922"/>
                </a:cubicBezTo>
                <a:cubicBezTo>
                  <a:pt x="7301797" y="2508651"/>
                  <a:pt x="7294025" y="2512953"/>
                  <a:pt x="7287313" y="2517829"/>
                </a:cubicBezTo>
                <a:cubicBezTo>
                  <a:pt x="7280602" y="2522704"/>
                  <a:pt x="7274665" y="2527781"/>
                  <a:pt x="7269503" y="2533058"/>
                </a:cubicBezTo>
                <a:cubicBezTo>
                  <a:pt x="7269044" y="2531108"/>
                  <a:pt x="7268728" y="2528555"/>
                  <a:pt x="7268556" y="2525400"/>
                </a:cubicBezTo>
                <a:cubicBezTo>
                  <a:pt x="7268385" y="2522245"/>
                  <a:pt x="7268298" y="2519062"/>
                  <a:pt x="7268298" y="2515850"/>
                </a:cubicBezTo>
                <a:lnTo>
                  <a:pt x="7268298" y="2459407"/>
                </a:lnTo>
                <a:lnTo>
                  <a:pt x="7406950" y="2459407"/>
                </a:lnTo>
                <a:lnTo>
                  <a:pt x="7417838" y="2459407"/>
                </a:lnTo>
                <a:lnTo>
                  <a:pt x="7573526" y="2459407"/>
                </a:lnTo>
                <a:lnTo>
                  <a:pt x="7573526" y="2483842"/>
                </a:lnTo>
                <a:cubicBezTo>
                  <a:pt x="7572264" y="2483613"/>
                  <a:pt x="7570113" y="2483240"/>
                  <a:pt x="7567073" y="2482724"/>
                </a:cubicBezTo>
                <a:cubicBezTo>
                  <a:pt x="7564033" y="2482207"/>
                  <a:pt x="7560964" y="2481949"/>
                  <a:pt x="7557866" y="2481949"/>
                </a:cubicBezTo>
                <a:cubicBezTo>
                  <a:pt x="7552016" y="2481949"/>
                  <a:pt x="7546136" y="2482638"/>
                  <a:pt x="7540228" y="2484014"/>
                </a:cubicBezTo>
                <a:cubicBezTo>
                  <a:pt x="7534320" y="2485391"/>
                  <a:pt x="7529129" y="2487915"/>
                  <a:pt x="7524654" y="2491586"/>
                </a:cubicBezTo>
                <a:cubicBezTo>
                  <a:pt x="7520181" y="2487571"/>
                  <a:pt x="7514588" y="2484387"/>
                  <a:pt x="7507876" y="2482035"/>
                </a:cubicBezTo>
                <a:cubicBezTo>
                  <a:pt x="7501165" y="2479684"/>
                  <a:pt x="7493795" y="2478508"/>
                  <a:pt x="7485764" y="2478508"/>
                </a:cubicBezTo>
                <a:cubicBezTo>
                  <a:pt x="7478307" y="2478508"/>
                  <a:pt x="7470908" y="2479597"/>
                  <a:pt x="7463565" y="2481777"/>
                </a:cubicBezTo>
                <a:cubicBezTo>
                  <a:pt x="7456223" y="2483957"/>
                  <a:pt x="7449656" y="2487427"/>
                  <a:pt x="7443862" y="2492188"/>
                </a:cubicBezTo>
                <a:cubicBezTo>
                  <a:pt x="7438068" y="2496949"/>
                  <a:pt x="7433394" y="2503058"/>
                  <a:pt x="7429837" y="2510515"/>
                </a:cubicBezTo>
                <a:cubicBezTo>
                  <a:pt x="7426281" y="2517972"/>
                  <a:pt x="7424502" y="2526978"/>
                  <a:pt x="7424502" y="2537532"/>
                </a:cubicBezTo>
                <a:cubicBezTo>
                  <a:pt x="7424502" y="2545448"/>
                  <a:pt x="7425506" y="2552704"/>
                  <a:pt x="7427514" y="2559300"/>
                </a:cubicBezTo>
                <a:cubicBezTo>
                  <a:pt x="7429522" y="2565897"/>
                  <a:pt x="7432476" y="2571576"/>
                  <a:pt x="7436376" y="2576337"/>
                </a:cubicBezTo>
                <a:cubicBezTo>
                  <a:pt x="7440277" y="2581098"/>
                  <a:pt x="7445124" y="2584797"/>
                  <a:pt x="7450917" y="2587436"/>
                </a:cubicBezTo>
                <a:cubicBezTo>
                  <a:pt x="7456711" y="2590074"/>
                  <a:pt x="7463393" y="2591394"/>
                  <a:pt x="7470965" y="2591394"/>
                </a:cubicBezTo>
                <a:cubicBezTo>
                  <a:pt x="7475210" y="2591394"/>
                  <a:pt x="7479082" y="2590677"/>
                  <a:pt x="7482581" y="2589243"/>
                </a:cubicBezTo>
                <a:cubicBezTo>
                  <a:pt x="7486079" y="2587809"/>
                  <a:pt x="7489091" y="2585858"/>
                  <a:pt x="7491615" y="2583392"/>
                </a:cubicBezTo>
                <a:cubicBezTo>
                  <a:pt x="7494139" y="2580925"/>
                  <a:pt x="7496118" y="2577971"/>
                  <a:pt x="7497551" y="2574530"/>
                </a:cubicBezTo>
                <a:cubicBezTo>
                  <a:pt x="7498986" y="2571088"/>
                  <a:pt x="7499702" y="2567360"/>
                  <a:pt x="7499702" y="2563344"/>
                </a:cubicBezTo>
                <a:cubicBezTo>
                  <a:pt x="7499702" y="2559788"/>
                  <a:pt x="7498986" y="2556375"/>
                  <a:pt x="7497551" y="2553105"/>
                </a:cubicBezTo>
                <a:cubicBezTo>
                  <a:pt x="7496118" y="2549836"/>
                  <a:pt x="7494167" y="2546939"/>
                  <a:pt x="7491701" y="2544415"/>
                </a:cubicBezTo>
                <a:cubicBezTo>
                  <a:pt x="7489235" y="2541891"/>
                  <a:pt x="7486338" y="2539912"/>
                  <a:pt x="7483010" y="2538478"/>
                </a:cubicBezTo>
                <a:cubicBezTo>
                  <a:pt x="7479684" y="2537044"/>
                  <a:pt x="7476185" y="2536327"/>
                  <a:pt x="7472513" y="2536327"/>
                </a:cubicBezTo>
                <a:cubicBezTo>
                  <a:pt x="7471252" y="2536327"/>
                  <a:pt x="7470076" y="2536356"/>
                  <a:pt x="7468986" y="2536413"/>
                </a:cubicBezTo>
                <a:cubicBezTo>
                  <a:pt x="7467896" y="2536471"/>
                  <a:pt x="7467064" y="2536557"/>
                  <a:pt x="7466491" y="2536672"/>
                </a:cubicBezTo>
                <a:cubicBezTo>
                  <a:pt x="7465802" y="2534721"/>
                  <a:pt x="7465458" y="2532656"/>
                  <a:pt x="7465458" y="2530477"/>
                </a:cubicBezTo>
                <a:cubicBezTo>
                  <a:pt x="7465458" y="2526805"/>
                  <a:pt x="7466118" y="2523880"/>
                  <a:pt x="7467437" y="2521700"/>
                </a:cubicBezTo>
                <a:cubicBezTo>
                  <a:pt x="7468757" y="2519521"/>
                  <a:pt x="7470420" y="2517886"/>
                  <a:pt x="7472427" y="2516796"/>
                </a:cubicBezTo>
                <a:cubicBezTo>
                  <a:pt x="7474435" y="2515706"/>
                  <a:pt x="7476529" y="2514989"/>
                  <a:pt x="7478708" y="2514645"/>
                </a:cubicBezTo>
                <a:cubicBezTo>
                  <a:pt x="7480889" y="2514301"/>
                  <a:pt x="7482838" y="2514129"/>
                  <a:pt x="7484559" y="2514129"/>
                </a:cubicBezTo>
                <a:cubicBezTo>
                  <a:pt x="7487772" y="2514129"/>
                  <a:pt x="7490640" y="2514874"/>
                  <a:pt x="7493163" y="2516366"/>
                </a:cubicBezTo>
                <a:cubicBezTo>
                  <a:pt x="7495688" y="2517857"/>
                  <a:pt x="7497810" y="2519922"/>
                  <a:pt x="7499530" y="2522561"/>
                </a:cubicBezTo>
                <a:cubicBezTo>
                  <a:pt x="7501251" y="2525199"/>
                  <a:pt x="7502542" y="2528297"/>
                  <a:pt x="7503403" y="2531853"/>
                </a:cubicBezTo>
                <a:cubicBezTo>
                  <a:pt x="7504263" y="2535410"/>
                  <a:pt x="7504693" y="2539195"/>
                  <a:pt x="7504693" y="2543211"/>
                </a:cubicBezTo>
                <a:lnTo>
                  <a:pt x="7542035" y="2543211"/>
                </a:lnTo>
                <a:cubicBezTo>
                  <a:pt x="7542035" y="2539425"/>
                  <a:pt x="7542264" y="2535955"/>
                  <a:pt x="7542723" y="2532800"/>
                </a:cubicBezTo>
                <a:cubicBezTo>
                  <a:pt x="7543182" y="2529645"/>
                  <a:pt x="7544043" y="2526949"/>
                  <a:pt x="7545304" y="2524712"/>
                </a:cubicBezTo>
                <a:cubicBezTo>
                  <a:pt x="7546566" y="2522475"/>
                  <a:pt x="7548259" y="2520725"/>
                  <a:pt x="7550381" y="2519463"/>
                </a:cubicBezTo>
                <a:cubicBezTo>
                  <a:pt x="7552503" y="2518201"/>
                  <a:pt x="7555228" y="2517570"/>
                  <a:pt x="7558555" y="2517570"/>
                </a:cubicBezTo>
                <a:cubicBezTo>
                  <a:pt x="7563603" y="2517570"/>
                  <a:pt x="7567360" y="2519521"/>
                  <a:pt x="7569827" y="2523421"/>
                </a:cubicBezTo>
                <a:cubicBezTo>
                  <a:pt x="7572293" y="2527322"/>
                  <a:pt x="7573526" y="2532828"/>
                  <a:pt x="7573526" y="2539941"/>
                </a:cubicBezTo>
                <a:lnTo>
                  <a:pt x="7573526" y="2650418"/>
                </a:lnTo>
                <a:lnTo>
                  <a:pt x="7613450" y="2650418"/>
                </a:lnTo>
                <a:lnTo>
                  <a:pt x="7613450" y="2459407"/>
                </a:lnTo>
                <a:lnTo>
                  <a:pt x="7645075" y="2459407"/>
                </a:lnTo>
                <a:lnTo>
                  <a:pt x="7661632" y="2459407"/>
                </a:lnTo>
                <a:lnTo>
                  <a:pt x="7676050" y="2459407"/>
                </a:lnTo>
                <a:lnTo>
                  <a:pt x="7676050" y="2665905"/>
                </a:lnTo>
                <a:lnTo>
                  <a:pt x="7715973" y="2665905"/>
                </a:lnTo>
                <a:lnTo>
                  <a:pt x="7715973" y="2459407"/>
                </a:lnTo>
                <a:lnTo>
                  <a:pt x="7749850" y="2459407"/>
                </a:lnTo>
                <a:lnTo>
                  <a:pt x="7764156" y="2459407"/>
                </a:lnTo>
                <a:lnTo>
                  <a:pt x="7916426" y="2459407"/>
                </a:lnTo>
                <a:lnTo>
                  <a:pt x="7916426" y="2483842"/>
                </a:lnTo>
                <a:cubicBezTo>
                  <a:pt x="7915164" y="2483613"/>
                  <a:pt x="7913013" y="2483240"/>
                  <a:pt x="7909973" y="2482724"/>
                </a:cubicBezTo>
                <a:cubicBezTo>
                  <a:pt x="7906933" y="2482207"/>
                  <a:pt x="7903864" y="2481949"/>
                  <a:pt x="7900766" y="2481949"/>
                </a:cubicBezTo>
                <a:cubicBezTo>
                  <a:pt x="7894916" y="2481949"/>
                  <a:pt x="7889036" y="2482638"/>
                  <a:pt x="7883129" y="2484014"/>
                </a:cubicBezTo>
                <a:cubicBezTo>
                  <a:pt x="7877220" y="2485391"/>
                  <a:pt x="7872029" y="2487915"/>
                  <a:pt x="7867555" y="2491586"/>
                </a:cubicBezTo>
                <a:cubicBezTo>
                  <a:pt x="7863081" y="2487571"/>
                  <a:pt x="7857488" y="2484387"/>
                  <a:pt x="7850777" y="2482035"/>
                </a:cubicBezTo>
                <a:cubicBezTo>
                  <a:pt x="7844066" y="2479684"/>
                  <a:pt x="7836695" y="2478508"/>
                  <a:pt x="7828664" y="2478508"/>
                </a:cubicBezTo>
                <a:cubicBezTo>
                  <a:pt x="7821207" y="2478508"/>
                  <a:pt x="7813808" y="2479597"/>
                  <a:pt x="7806465" y="2481777"/>
                </a:cubicBezTo>
                <a:cubicBezTo>
                  <a:pt x="7799123" y="2483957"/>
                  <a:pt x="7792556" y="2487427"/>
                  <a:pt x="7786762" y="2492188"/>
                </a:cubicBezTo>
                <a:cubicBezTo>
                  <a:pt x="7780968" y="2496949"/>
                  <a:pt x="7776294" y="2503058"/>
                  <a:pt x="7772737" y="2510515"/>
                </a:cubicBezTo>
                <a:cubicBezTo>
                  <a:pt x="7769181" y="2517972"/>
                  <a:pt x="7767402" y="2526978"/>
                  <a:pt x="7767402" y="2537532"/>
                </a:cubicBezTo>
                <a:cubicBezTo>
                  <a:pt x="7767402" y="2545448"/>
                  <a:pt x="7768406" y="2552704"/>
                  <a:pt x="7770414" y="2559300"/>
                </a:cubicBezTo>
                <a:cubicBezTo>
                  <a:pt x="7772422" y="2565897"/>
                  <a:pt x="7775376" y="2571576"/>
                  <a:pt x="7779277" y="2576337"/>
                </a:cubicBezTo>
                <a:cubicBezTo>
                  <a:pt x="7783177" y="2581098"/>
                  <a:pt x="7788024" y="2584797"/>
                  <a:pt x="7793818" y="2587436"/>
                </a:cubicBezTo>
                <a:cubicBezTo>
                  <a:pt x="7799611" y="2590074"/>
                  <a:pt x="7806293" y="2591394"/>
                  <a:pt x="7813865" y="2591394"/>
                </a:cubicBezTo>
                <a:cubicBezTo>
                  <a:pt x="7818110" y="2591394"/>
                  <a:pt x="7821982" y="2590677"/>
                  <a:pt x="7825480" y="2589243"/>
                </a:cubicBezTo>
                <a:cubicBezTo>
                  <a:pt x="7828979" y="2587809"/>
                  <a:pt x="7831991" y="2585858"/>
                  <a:pt x="7834515" y="2583392"/>
                </a:cubicBezTo>
                <a:cubicBezTo>
                  <a:pt x="7837039" y="2580925"/>
                  <a:pt x="7839018" y="2577971"/>
                  <a:pt x="7840452" y="2574530"/>
                </a:cubicBezTo>
                <a:cubicBezTo>
                  <a:pt x="7841886" y="2571088"/>
                  <a:pt x="7842602" y="2567360"/>
                  <a:pt x="7842602" y="2563344"/>
                </a:cubicBezTo>
                <a:cubicBezTo>
                  <a:pt x="7842602" y="2559788"/>
                  <a:pt x="7841886" y="2556375"/>
                  <a:pt x="7840452" y="2553105"/>
                </a:cubicBezTo>
                <a:cubicBezTo>
                  <a:pt x="7839018" y="2549836"/>
                  <a:pt x="7837067" y="2546939"/>
                  <a:pt x="7834601" y="2544415"/>
                </a:cubicBezTo>
                <a:cubicBezTo>
                  <a:pt x="7832135" y="2541891"/>
                  <a:pt x="7829238" y="2539912"/>
                  <a:pt x="7825911" y="2538478"/>
                </a:cubicBezTo>
                <a:cubicBezTo>
                  <a:pt x="7822584" y="2537044"/>
                  <a:pt x="7819085" y="2536327"/>
                  <a:pt x="7815414" y="2536327"/>
                </a:cubicBezTo>
                <a:cubicBezTo>
                  <a:pt x="7814152" y="2536327"/>
                  <a:pt x="7812976" y="2536356"/>
                  <a:pt x="7811886" y="2536413"/>
                </a:cubicBezTo>
                <a:cubicBezTo>
                  <a:pt x="7810796" y="2536471"/>
                  <a:pt x="7809964" y="2536557"/>
                  <a:pt x="7809391" y="2536672"/>
                </a:cubicBezTo>
                <a:cubicBezTo>
                  <a:pt x="7808702" y="2534721"/>
                  <a:pt x="7808359" y="2532656"/>
                  <a:pt x="7808359" y="2530477"/>
                </a:cubicBezTo>
                <a:cubicBezTo>
                  <a:pt x="7808359" y="2526805"/>
                  <a:pt x="7809018" y="2523880"/>
                  <a:pt x="7810337" y="2521700"/>
                </a:cubicBezTo>
                <a:cubicBezTo>
                  <a:pt x="7811657" y="2519521"/>
                  <a:pt x="7813320" y="2517886"/>
                  <a:pt x="7815327" y="2516796"/>
                </a:cubicBezTo>
                <a:cubicBezTo>
                  <a:pt x="7817335" y="2515706"/>
                  <a:pt x="7819429" y="2514989"/>
                  <a:pt x="7821608" y="2514645"/>
                </a:cubicBezTo>
                <a:cubicBezTo>
                  <a:pt x="7823789" y="2514301"/>
                  <a:pt x="7825739" y="2514129"/>
                  <a:pt x="7827459" y="2514129"/>
                </a:cubicBezTo>
                <a:cubicBezTo>
                  <a:pt x="7830672" y="2514129"/>
                  <a:pt x="7833540" y="2514874"/>
                  <a:pt x="7836064" y="2516366"/>
                </a:cubicBezTo>
                <a:cubicBezTo>
                  <a:pt x="7838588" y="2517857"/>
                  <a:pt x="7840710" y="2519922"/>
                  <a:pt x="7842430" y="2522561"/>
                </a:cubicBezTo>
                <a:cubicBezTo>
                  <a:pt x="7844152" y="2525199"/>
                  <a:pt x="7845442" y="2528297"/>
                  <a:pt x="7846303" y="2531853"/>
                </a:cubicBezTo>
                <a:cubicBezTo>
                  <a:pt x="7847163" y="2535410"/>
                  <a:pt x="7847593" y="2539195"/>
                  <a:pt x="7847593" y="2543211"/>
                </a:cubicBezTo>
                <a:lnTo>
                  <a:pt x="7884935" y="2543211"/>
                </a:lnTo>
                <a:cubicBezTo>
                  <a:pt x="7884935" y="2539425"/>
                  <a:pt x="7885164" y="2535955"/>
                  <a:pt x="7885623" y="2532800"/>
                </a:cubicBezTo>
                <a:cubicBezTo>
                  <a:pt x="7886082" y="2529645"/>
                  <a:pt x="7886943" y="2526949"/>
                  <a:pt x="7888204" y="2524712"/>
                </a:cubicBezTo>
                <a:cubicBezTo>
                  <a:pt x="7889466" y="2522475"/>
                  <a:pt x="7891159" y="2520725"/>
                  <a:pt x="7893281" y="2519463"/>
                </a:cubicBezTo>
                <a:cubicBezTo>
                  <a:pt x="7895403" y="2518201"/>
                  <a:pt x="7898128" y="2517570"/>
                  <a:pt x="7901455" y="2517570"/>
                </a:cubicBezTo>
                <a:cubicBezTo>
                  <a:pt x="7906503" y="2517570"/>
                  <a:pt x="7910260" y="2519521"/>
                  <a:pt x="7912727" y="2523421"/>
                </a:cubicBezTo>
                <a:cubicBezTo>
                  <a:pt x="7915193" y="2527322"/>
                  <a:pt x="7916426" y="2532828"/>
                  <a:pt x="7916426" y="2539941"/>
                </a:cubicBezTo>
                <a:lnTo>
                  <a:pt x="7916426" y="2650418"/>
                </a:lnTo>
                <a:lnTo>
                  <a:pt x="7956350" y="2650418"/>
                </a:lnTo>
                <a:lnTo>
                  <a:pt x="7956350" y="2459407"/>
                </a:lnTo>
                <a:lnTo>
                  <a:pt x="8004532" y="2459407"/>
                </a:lnTo>
                <a:lnTo>
                  <a:pt x="8004532" y="2423269"/>
                </a:lnTo>
                <a:lnTo>
                  <a:pt x="7764156" y="2423269"/>
                </a:lnTo>
                <a:lnTo>
                  <a:pt x="7749850" y="2423269"/>
                </a:lnTo>
                <a:lnTo>
                  <a:pt x="7716145" y="2423269"/>
                </a:lnTo>
                <a:cubicBezTo>
                  <a:pt x="7716145" y="2400784"/>
                  <a:pt x="7712962" y="2382342"/>
                  <a:pt x="7706595" y="2367945"/>
                </a:cubicBezTo>
                <a:cubicBezTo>
                  <a:pt x="7700227" y="2353547"/>
                  <a:pt x="7691165" y="2341960"/>
                  <a:pt x="7679405" y="2333184"/>
                </a:cubicBezTo>
                <a:cubicBezTo>
                  <a:pt x="7667647" y="2324408"/>
                  <a:pt x="7653421" y="2318127"/>
                  <a:pt x="7636730" y="2314341"/>
                </a:cubicBezTo>
                <a:cubicBezTo>
                  <a:pt x="7620037" y="2310555"/>
                  <a:pt x="7601366" y="2308662"/>
                  <a:pt x="7580716" y="2308662"/>
                </a:cubicBezTo>
                <a:close/>
                <a:moveTo>
                  <a:pt x="5790018" y="2308662"/>
                </a:moveTo>
                <a:cubicBezTo>
                  <a:pt x="5774645" y="2308662"/>
                  <a:pt x="5760333" y="2309953"/>
                  <a:pt x="5747083" y="2312534"/>
                </a:cubicBezTo>
                <a:cubicBezTo>
                  <a:pt x="5733833" y="2315115"/>
                  <a:pt x="5722303" y="2318873"/>
                  <a:pt x="5712495" y="2323806"/>
                </a:cubicBezTo>
                <a:cubicBezTo>
                  <a:pt x="5702685" y="2328739"/>
                  <a:pt x="5694999" y="2334790"/>
                  <a:pt x="5689436" y="2341960"/>
                </a:cubicBezTo>
                <a:cubicBezTo>
                  <a:pt x="5683872" y="2349130"/>
                  <a:pt x="5681089" y="2357247"/>
                  <a:pt x="5681089" y="2366310"/>
                </a:cubicBezTo>
                <a:cubicBezTo>
                  <a:pt x="5681089" y="2372620"/>
                  <a:pt x="5682007" y="2378298"/>
                  <a:pt x="5683842" y="2383346"/>
                </a:cubicBezTo>
                <a:cubicBezTo>
                  <a:pt x="5685678" y="2388394"/>
                  <a:pt x="5688718" y="2392667"/>
                  <a:pt x="5692963" y="2396166"/>
                </a:cubicBezTo>
                <a:cubicBezTo>
                  <a:pt x="5697207" y="2399665"/>
                  <a:pt x="5702829" y="2402361"/>
                  <a:pt x="5709827" y="2404254"/>
                </a:cubicBezTo>
                <a:cubicBezTo>
                  <a:pt x="5716825" y="2406147"/>
                  <a:pt x="5725429" y="2407093"/>
                  <a:pt x="5735640" y="2407093"/>
                </a:cubicBezTo>
                <a:lnTo>
                  <a:pt x="5764033" y="2407093"/>
                </a:lnTo>
                <a:cubicBezTo>
                  <a:pt x="5767474" y="2407093"/>
                  <a:pt x="5770170" y="2407581"/>
                  <a:pt x="5772122" y="2408556"/>
                </a:cubicBezTo>
                <a:cubicBezTo>
                  <a:pt x="5774071" y="2409531"/>
                  <a:pt x="5775505" y="2410822"/>
                  <a:pt x="5776424" y="2412428"/>
                </a:cubicBezTo>
                <a:cubicBezTo>
                  <a:pt x="5777340" y="2414034"/>
                  <a:pt x="5777885" y="2415812"/>
                  <a:pt x="5778058" y="2417763"/>
                </a:cubicBezTo>
                <a:lnTo>
                  <a:pt x="5778308" y="2423269"/>
                </a:lnTo>
                <a:lnTo>
                  <a:pt x="5638241" y="2423269"/>
                </a:lnTo>
                <a:lnTo>
                  <a:pt x="5625776" y="2423269"/>
                </a:lnTo>
                <a:lnTo>
                  <a:pt x="5598318" y="2423269"/>
                </a:lnTo>
                <a:cubicBezTo>
                  <a:pt x="5590172" y="2423269"/>
                  <a:pt x="5583519" y="2424416"/>
                  <a:pt x="5578356" y="2426711"/>
                </a:cubicBezTo>
                <a:cubicBezTo>
                  <a:pt x="5573194" y="2429005"/>
                  <a:pt x="5568776" y="2431931"/>
                  <a:pt x="5565105" y="2435487"/>
                </a:cubicBezTo>
                <a:cubicBezTo>
                  <a:pt x="5561204" y="2432275"/>
                  <a:pt x="5556358" y="2429436"/>
                  <a:pt x="5550564" y="2426969"/>
                </a:cubicBezTo>
                <a:cubicBezTo>
                  <a:pt x="5544771" y="2424502"/>
                  <a:pt x="5538261" y="2423269"/>
                  <a:pt x="5531034" y="2423269"/>
                </a:cubicBezTo>
                <a:lnTo>
                  <a:pt x="5517578" y="2423269"/>
                </a:lnTo>
                <a:lnTo>
                  <a:pt x="5501951" y="2423269"/>
                </a:lnTo>
                <a:lnTo>
                  <a:pt x="5235915" y="2423269"/>
                </a:lnTo>
                <a:lnTo>
                  <a:pt x="5225726" y="2423269"/>
                </a:lnTo>
                <a:lnTo>
                  <a:pt x="5000066" y="2423269"/>
                </a:lnTo>
                <a:lnTo>
                  <a:pt x="4987601" y="2423269"/>
                </a:lnTo>
                <a:lnTo>
                  <a:pt x="4960143" y="2423269"/>
                </a:lnTo>
                <a:cubicBezTo>
                  <a:pt x="4951996" y="2423269"/>
                  <a:pt x="4945344" y="2424416"/>
                  <a:pt x="4940180" y="2426711"/>
                </a:cubicBezTo>
                <a:cubicBezTo>
                  <a:pt x="4935018" y="2429005"/>
                  <a:pt x="4930602" y="2431931"/>
                  <a:pt x="4926930" y="2435487"/>
                </a:cubicBezTo>
                <a:cubicBezTo>
                  <a:pt x="4923030" y="2432275"/>
                  <a:pt x="4918183" y="2429436"/>
                  <a:pt x="4912390" y="2426969"/>
                </a:cubicBezTo>
                <a:cubicBezTo>
                  <a:pt x="4906596" y="2424502"/>
                  <a:pt x="4900086" y="2423269"/>
                  <a:pt x="4892857" y="2423269"/>
                </a:cubicBezTo>
                <a:lnTo>
                  <a:pt x="4874664" y="2423269"/>
                </a:lnTo>
                <a:lnTo>
                  <a:pt x="4863775" y="2423269"/>
                </a:lnTo>
                <a:lnTo>
                  <a:pt x="4654225" y="2423269"/>
                </a:lnTo>
                <a:lnTo>
                  <a:pt x="4654225" y="2459407"/>
                </a:lnTo>
                <a:lnTo>
                  <a:pt x="4685201" y="2459407"/>
                </a:lnTo>
                <a:lnTo>
                  <a:pt x="4685201" y="2516882"/>
                </a:lnTo>
                <a:cubicBezTo>
                  <a:pt x="4685201" y="2525142"/>
                  <a:pt x="4685860" y="2532570"/>
                  <a:pt x="4687180" y="2539167"/>
                </a:cubicBezTo>
                <a:cubicBezTo>
                  <a:pt x="4688499" y="2545763"/>
                  <a:pt x="4690908" y="2551815"/>
                  <a:pt x="4694408" y="2557322"/>
                </a:cubicBezTo>
                <a:cubicBezTo>
                  <a:pt x="4697907" y="2562828"/>
                  <a:pt x="4702667" y="2567991"/>
                  <a:pt x="4708691" y="2572809"/>
                </a:cubicBezTo>
                <a:cubicBezTo>
                  <a:pt x="4714714" y="2577627"/>
                  <a:pt x="4722370" y="2582446"/>
                  <a:pt x="4731663" y="2587264"/>
                </a:cubicBezTo>
                <a:cubicBezTo>
                  <a:pt x="4734647" y="2580036"/>
                  <a:pt x="4738747" y="2573325"/>
                  <a:pt x="4743967" y="2567130"/>
                </a:cubicBezTo>
                <a:cubicBezTo>
                  <a:pt x="4749188" y="2560935"/>
                  <a:pt x="4754808" y="2555515"/>
                  <a:pt x="4760831" y="2550868"/>
                </a:cubicBezTo>
                <a:cubicBezTo>
                  <a:pt x="4766854" y="2546222"/>
                  <a:pt x="4772906" y="2542465"/>
                  <a:pt x="4778985" y="2539597"/>
                </a:cubicBezTo>
                <a:cubicBezTo>
                  <a:pt x="4785065" y="2536729"/>
                  <a:pt x="4790458" y="2535008"/>
                  <a:pt x="4795161" y="2534435"/>
                </a:cubicBezTo>
                <a:lnTo>
                  <a:pt x="4795161" y="2650418"/>
                </a:lnTo>
                <a:lnTo>
                  <a:pt x="4835085" y="2650418"/>
                </a:lnTo>
                <a:lnTo>
                  <a:pt x="4835085" y="2492618"/>
                </a:lnTo>
                <a:cubicBezTo>
                  <a:pt x="4821090" y="2492618"/>
                  <a:pt x="4808527" y="2493737"/>
                  <a:pt x="4797398" y="2495974"/>
                </a:cubicBezTo>
                <a:cubicBezTo>
                  <a:pt x="4786271" y="2498211"/>
                  <a:pt x="4776290" y="2501194"/>
                  <a:pt x="4767457" y="2504922"/>
                </a:cubicBezTo>
                <a:cubicBezTo>
                  <a:pt x="4758623" y="2508651"/>
                  <a:pt x="4750850" y="2512953"/>
                  <a:pt x="4744138" y="2517829"/>
                </a:cubicBezTo>
                <a:cubicBezTo>
                  <a:pt x="4737428" y="2522704"/>
                  <a:pt x="4731492" y="2527781"/>
                  <a:pt x="4726328" y="2533058"/>
                </a:cubicBezTo>
                <a:cubicBezTo>
                  <a:pt x="4725869" y="2531108"/>
                  <a:pt x="4725554" y="2528555"/>
                  <a:pt x="4725384" y="2525400"/>
                </a:cubicBezTo>
                <a:cubicBezTo>
                  <a:pt x="4725210" y="2522245"/>
                  <a:pt x="4725124" y="2519062"/>
                  <a:pt x="4725124" y="2515850"/>
                </a:cubicBezTo>
                <a:lnTo>
                  <a:pt x="4725124" y="2459407"/>
                </a:lnTo>
                <a:lnTo>
                  <a:pt x="4863775" y="2459407"/>
                </a:lnTo>
                <a:lnTo>
                  <a:pt x="4874664" y="2459407"/>
                </a:lnTo>
                <a:lnTo>
                  <a:pt x="4883738" y="2459407"/>
                </a:lnTo>
                <a:cubicBezTo>
                  <a:pt x="4888098" y="2459407"/>
                  <a:pt x="4892028" y="2460124"/>
                  <a:pt x="4895526" y="2461558"/>
                </a:cubicBezTo>
                <a:cubicBezTo>
                  <a:pt x="4899024" y="2462992"/>
                  <a:pt x="4901979" y="2464999"/>
                  <a:pt x="4904388" y="2467580"/>
                </a:cubicBezTo>
                <a:cubicBezTo>
                  <a:pt x="4906797" y="2470162"/>
                  <a:pt x="4908661" y="2473202"/>
                  <a:pt x="4909980" y="2476701"/>
                </a:cubicBezTo>
                <a:cubicBezTo>
                  <a:pt x="4911300" y="2480200"/>
                  <a:pt x="4911959" y="2484014"/>
                  <a:pt x="4911959" y="2488144"/>
                </a:cubicBezTo>
                <a:lnTo>
                  <a:pt x="4911959" y="2667626"/>
                </a:lnTo>
                <a:lnTo>
                  <a:pt x="4951882" y="2667626"/>
                </a:lnTo>
                <a:lnTo>
                  <a:pt x="4951882" y="2477475"/>
                </a:lnTo>
                <a:cubicBezTo>
                  <a:pt x="4951882" y="2475754"/>
                  <a:pt x="4952025" y="2473861"/>
                  <a:pt x="4952313" y="2471796"/>
                </a:cubicBezTo>
                <a:cubicBezTo>
                  <a:pt x="4952600" y="2469732"/>
                  <a:pt x="4953259" y="2467781"/>
                  <a:pt x="4954292" y="2465946"/>
                </a:cubicBezTo>
                <a:cubicBezTo>
                  <a:pt x="4955324" y="2464110"/>
                  <a:pt x="4956901" y="2462561"/>
                  <a:pt x="4959024" y="2461299"/>
                </a:cubicBezTo>
                <a:cubicBezTo>
                  <a:pt x="4961147" y="2460037"/>
                  <a:pt x="4964043" y="2459407"/>
                  <a:pt x="4967713" y="2459407"/>
                </a:cubicBezTo>
                <a:lnTo>
                  <a:pt x="4987601" y="2459407"/>
                </a:lnTo>
                <a:lnTo>
                  <a:pt x="5000066" y="2459407"/>
                </a:lnTo>
                <a:lnTo>
                  <a:pt x="5147809" y="2459407"/>
                </a:lnTo>
                <a:lnTo>
                  <a:pt x="5147809" y="2514473"/>
                </a:lnTo>
                <a:cubicBezTo>
                  <a:pt x="5144711" y="2510228"/>
                  <a:pt x="5141012" y="2506041"/>
                  <a:pt x="5136711" y="2501911"/>
                </a:cubicBezTo>
                <a:cubicBezTo>
                  <a:pt x="5132407" y="2497781"/>
                  <a:pt x="5127533" y="2494110"/>
                  <a:pt x="5122083" y="2490898"/>
                </a:cubicBezTo>
                <a:cubicBezTo>
                  <a:pt x="5116634" y="2487685"/>
                  <a:pt x="5110554" y="2485075"/>
                  <a:pt x="5103843" y="2483068"/>
                </a:cubicBezTo>
                <a:cubicBezTo>
                  <a:pt x="5097131" y="2481060"/>
                  <a:pt x="5089818" y="2480056"/>
                  <a:pt x="5081903" y="2480056"/>
                </a:cubicBezTo>
                <a:cubicBezTo>
                  <a:pt x="5071693" y="2480056"/>
                  <a:pt x="5062142" y="2481519"/>
                  <a:pt x="5053251" y="2484445"/>
                </a:cubicBezTo>
                <a:cubicBezTo>
                  <a:pt x="5044360" y="2487370"/>
                  <a:pt x="5036616" y="2491615"/>
                  <a:pt x="5030020" y="2497179"/>
                </a:cubicBezTo>
                <a:cubicBezTo>
                  <a:pt x="5023423" y="2502743"/>
                  <a:pt x="5018231" y="2509511"/>
                  <a:pt x="5014446" y="2517484"/>
                </a:cubicBezTo>
                <a:cubicBezTo>
                  <a:pt x="5010660" y="2525457"/>
                  <a:pt x="5008767" y="2534492"/>
                  <a:pt x="5008767" y="2544587"/>
                </a:cubicBezTo>
                <a:cubicBezTo>
                  <a:pt x="5008767" y="2551700"/>
                  <a:pt x="5009628" y="2558038"/>
                  <a:pt x="5011349" y="2563603"/>
                </a:cubicBezTo>
                <a:cubicBezTo>
                  <a:pt x="5013070" y="2569166"/>
                  <a:pt x="5015392" y="2574100"/>
                  <a:pt x="5018318" y="2578402"/>
                </a:cubicBezTo>
                <a:cubicBezTo>
                  <a:pt x="5021243" y="2582704"/>
                  <a:pt x="5024627" y="2586375"/>
                  <a:pt x="5028471" y="2589415"/>
                </a:cubicBezTo>
                <a:cubicBezTo>
                  <a:pt x="5032313" y="2592455"/>
                  <a:pt x="5036301" y="2594922"/>
                  <a:pt x="5040431" y="2596814"/>
                </a:cubicBezTo>
                <a:cubicBezTo>
                  <a:pt x="5044561" y="2598707"/>
                  <a:pt x="5048748" y="2600113"/>
                  <a:pt x="5052992" y="2601030"/>
                </a:cubicBezTo>
                <a:cubicBezTo>
                  <a:pt x="5057236" y="2601948"/>
                  <a:pt x="5061195" y="2602407"/>
                  <a:pt x="5064866" y="2602407"/>
                </a:cubicBezTo>
                <a:cubicBezTo>
                  <a:pt x="5072323" y="2602407"/>
                  <a:pt x="5079206" y="2601719"/>
                  <a:pt x="5085515" y="2600342"/>
                </a:cubicBezTo>
                <a:cubicBezTo>
                  <a:pt x="5091826" y="2598965"/>
                  <a:pt x="5097246" y="2596786"/>
                  <a:pt x="5101778" y="2593803"/>
                </a:cubicBezTo>
                <a:cubicBezTo>
                  <a:pt x="5106309" y="2590820"/>
                  <a:pt x="5109865" y="2586891"/>
                  <a:pt x="5112448" y="2582015"/>
                </a:cubicBezTo>
                <a:cubicBezTo>
                  <a:pt x="5115027" y="2577140"/>
                  <a:pt x="5116318" y="2571145"/>
                  <a:pt x="5116318" y="2564033"/>
                </a:cubicBezTo>
                <a:cubicBezTo>
                  <a:pt x="5116318" y="2560476"/>
                  <a:pt x="5115630" y="2557006"/>
                  <a:pt x="5114254" y="2553622"/>
                </a:cubicBezTo>
                <a:cubicBezTo>
                  <a:pt x="5112877" y="2550237"/>
                  <a:pt x="5110955" y="2547226"/>
                  <a:pt x="5108488" y="2544587"/>
                </a:cubicBezTo>
                <a:cubicBezTo>
                  <a:pt x="5106022" y="2541949"/>
                  <a:pt x="5103069" y="2539826"/>
                  <a:pt x="5099627" y="2538220"/>
                </a:cubicBezTo>
                <a:cubicBezTo>
                  <a:pt x="5096185" y="2536614"/>
                  <a:pt x="5092342" y="2535811"/>
                  <a:pt x="5088098" y="2535811"/>
                </a:cubicBezTo>
                <a:cubicBezTo>
                  <a:pt x="5082362" y="2535811"/>
                  <a:pt x="5077657" y="2536930"/>
                  <a:pt x="5073987" y="2539167"/>
                </a:cubicBezTo>
                <a:cubicBezTo>
                  <a:pt x="5070315" y="2541404"/>
                  <a:pt x="5067419" y="2544014"/>
                  <a:pt x="5065297" y="2546997"/>
                </a:cubicBezTo>
                <a:cubicBezTo>
                  <a:pt x="5063174" y="2549979"/>
                  <a:pt x="5061711" y="2553077"/>
                  <a:pt x="5060908" y="2556289"/>
                </a:cubicBezTo>
                <a:cubicBezTo>
                  <a:pt x="5060105" y="2559501"/>
                  <a:pt x="5059703" y="2562369"/>
                  <a:pt x="5059703" y="2564893"/>
                </a:cubicBezTo>
                <a:cubicBezTo>
                  <a:pt x="5057065" y="2564778"/>
                  <a:pt x="5054742" y="2563115"/>
                  <a:pt x="5052734" y="2559903"/>
                </a:cubicBezTo>
                <a:cubicBezTo>
                  <a:pt x="5050726" y="2556690"/>
                  <a:pt x="5049723" y="2552159"/>
                  <a:pt x="5049723" y="2546308"/>
                </a:cubicBezTo>
                <a:cubicBezTo>
                  <a:pt x="5049723" y="2541605"/>
                  <a:pt x="5050382" y="2537618"/>
                  <a:pt x="5051702" y="2534348"/>
                </a:cubicBezTo>
                <a:cubicBezTo>
                  <a:pt x="5053021" y="2531079"/>
                  <a:pt x="5055057" y="2528182"/>
                  <a:pt x="5057810" y="2525658"/>
                </a:cubicBezTo>
                <a:cubicBezTo>
                  <a:pt x="5060564" y="2523134"/>
                  <a:pt x="5064062" y="2521098"/>
                  <a:pt x="5068308" y="2519549"/>
                </a:cubicBezTo>
                <a:cubicBezTo>
                  <a:pt x="5072553" y="2518001"/>
                  <a:pt x="5077543" y="2517226"/>
                  <a:pt x="5083279" y="2517226"/>
                </a:cubicBezTo>
                <a:cubicBezTo>
                  <a:pt x="5088900" y="2517226"/>
                  <a:pt x="5094435" y="2518402"/>
                  <a:pt x="5099885" y="2520754"/>
                </a:cubicBezTo>
                <a:cubicBezTo>
                  <a:pt x="5105334" y="2523106"/>
                  <a:pt x="5110440" y="2526261"/>
                  <a:pt x="5115200" y="2530219"/>
                </a:cubicBezTo>
                <a:cubicBezTo>
                  <a:pt x="5119962" y="2534176"/>
                  <a:pt x="5124350" y="2538737"/>
                  <a:pt x="5128364" y="2543899"/>
                </a:cubicBezTo>
                <a:cubicBezTo>
                  <a:pt x="5132379" y="2549062"/>
                  <a:pt x="5135822" y="2554425"/>
                  <a:pt x="5138689" y="2559989"/>
                </a:cubicBezTo>
                <a:cubicBezTo>
                  <a:pt x="5141557" y="2565553"/>
                  <a:pt x="5143795" y="2571117"/>
                  <a:pt x="5145402" y="2576681"/>
                </a:cubicBezTo>
                <a:cubicBezTo>
                  <a:pt x="5147007" y="2582245"/>
                  <a:pt x="5147809" y="2587436"/>
                  <a:pt x="5147809" y="2592254"/>
                </a:cubicBezTo>
                <a:lnTo>
                  <a:pt x="5147809" y="2650418"/>
                </a:lnTo>
                <a:lnTo>
                  <a:pt x="5187732" y="2650418"/>
                </a:lnTo>
                <a:lnTo>
                  <a:pt x="5187732" y="2459407"/>
                </a:lnTo>
                <a:lnTo>
                  <a:pt x="5225726" y="2459407"/>
                </a:lnTo>
                <a:lnTo>
                  <a:pt x="5235915" y="2459407"/>
                </a:lnTo>
                <a:lnTo>
                  <a:pt x="5351862" y="2459407"/>
                </a:lnTo>
                <a:lnTo>
                  <a:pt x="5351862" y="2479712"/>
                </a:lnTo>
                <a:cubicBezTo>
                  <a:pt x="5338440" y="2481089"/>
                  <a:pt x="5325878" y="2483957"/>
                  <a:pt x="5314176" y="2488316"/>
                </a:cubicBezTo>
                <a:cubicBezTo>
                  <a:pt x="5302475" y="2492676"/>
                  <a:pt x="5292036" y="2498441"/>
                  <a:pt x="5282857" y="2505611"/>
                </a:cubicBezTo>
                <a:cubicBezTo>
                  <a:pt x="5273679" y="2512781"/>
                  <a:pt x="5265880" y="2521299"/>
                  <a:pt x="5259453" y="2531165"/>
                </a:cubicBezTo>
                <a:cubicBezTo>
                  <a:pt x="5253030" y="2541031"/>
                  <a:pt x="5248326" y="2552159"/>
                  <a:pt x="5245343" y="2564549"/>
                </a:cubicBezTo>
                <a:cubicBezTo>
                  <a:pt x="5249244" y="2565237"/>
                  <a:pt x="5254120" y="2566442"/>
                  <a:pt x="5259970" y="2568163"/>
                </a:cubicBezTo>
                <a:cubicBezTo>
                  <a:pt x="5265820" y="2569884"/>
                  <a:pt x="5272103" y="2572149"/>
                  <a:pt x="5278814" y="2574960"/>
                </a:cubicBezTo>
                <a:cubicBezTo>
                  <a:pt x="5285524" y="2577771"/>
                  <a:pt x="5292438" y="2581069"/>
                  <a:pt x="5299550" y="2584855"/>
                </a:cubicBezTo>
                <a:cubicBezTo>
                  <a:pt x="5306662" y="2588641"/>
                  <a:pt x="5313516" y="2592828"/>
                  <a:pt x="5320113" y="2597417"/>
                </a:cubicBezTo>
                <a:cubicBezTo>
                  <a:pt x="5326710" y="2602006"/>
                  <a:pt x="5332762" y="2606996"/>
                  <a:pt x="5338268" y="2612388"/>
                </a:cubicBezTo>
                <a:cubicBezTo>
                  <a:pt x="5343774" y="2617780"/>
                  <a:pt x="5348306" y="2623516"/>
                  <a:pt x="5351862" y="2629596"/>
                </a:cubicBezTo>
                <a:lnTo>
                  <a:pt x="5351862" y="2650418"/>
                </a:lnTo>
                <a:lnTo>
                  <a:pt x="5391786" y="2650418"/>
                </a:lnTo>
                <a:lnTo>
                  <a:pt x="5391786" y="2515505"/>
                </a:lnTo>
                <a:cubicBezTo>
                  <a:pt x="5396489" y="2515850"/>
                  <a:pt x="5401365" y="2516767"/>
                  <a:pt x="5406413" y="2518259"/>
                </a:cubicBezTo>
                <a:cubicBezTo>
                  <a:pt x="5411460" y="2519750"/>
                  <a:pt x="5416164" y="2521672"/>
                  <a:pt x="5420523" y="2524024"/>
                </a:cubicBezTo>
                <a:cubicBezTo>
                  <a:pt x="5424883" y="2526375"/>
                  <a:pt x="5428697" y="2529071"/>
                  <a:pt x="5431967" y="2532111"/>
                </a:cubicBezTo>
                <a:cubicBezTo>
                  <a:pt x="5435235" y="2535151"/>
                  <a:pt x="5437502" y="2538335"/>
                  <a:pt x="5438764" y="2541662"/>
                </a:cubicBezTo>
                <a:cubicBezTo>
                  <a:pt x="5436240" y="2541777"/>
                  <a:pt x="5433430" y="2542379"/>
                  <a:pt x="5430332" y="2543469"/>
                </a:cubicBezTo>
                <a:cubicBezTo>
                  <a:pt x="5427235" y="2544559"/>
                  <a:pt x="5424309" y="2546222"/>
                  <a:pt x="5421556" y="2548459"/>
                </a:cubicBezTo>
                <a:cubicBezTo>
                  <a:pt x="5418802" y="2550696"/>
                  <a:pt x="5416509" y="2553564"/>
                  <a:pt x="5414673" y="2557063"/>
                </a:cubicBezTo>
                <a:cubicBezTo>
                  <a:pt x="5412837" y="2560562"/>
                  <a:pt x="5411919" y="2564836"/>
                  <a:pt x="5411919" y="2569884"/>
                </a:cubicBezTo>
                <a:cubicBezTo>
                  <a:pt x="5411919" y="2573325"/>
                  <a:pt x="5412579" y="2576709"/>
                  <a:pt x="5413898" y="2580036"/>
                </a:cubicBezTo>
                <a:cubicBezTo>
                  <a:pt x="5415218" y="2583363"/>
                  <a:pt x="5417111" y="2586346"/>
                  <a:pt x="5419578" y="2588985"/>
                </a:cubicBezTo>
                <a:cubicBezTo>
                  <a:pt x="5422044" y="2591623"/>
                  <a:pt x="5425026" y="2593774"/>
                  <a:pt x="5428525" y="2595438"/>
                </a:cubicBezTo>
                <a:cubicBezTo>
                  <a:pt x="5432024" y="2597101"/>
                  <a:pt x="5435953" y="2597933"/>
                  <a:pt x="5440313" y="2597933"/>
                </a:cubicBezTo>
                <a:cubicBezTo>
                  <a:pt x="5444098" y="2597933"/>
                  <a:pt x="5448285" y="2597073"/>
                  <a:pt x="5452874" y="2595352"/>
                </a:cubicBezTo>
                <a:cubicBezTo>
                  <a:pt x="5457464" y="2593631"/>
                  <a:pt x="5461737" y="2590820"/>
                  <a:pt x="5465696" y="2586920"/>
                </a:cubicBezTo>
                <a:cubicBezTo>
                  <a:pt x="5469653" y="2583019"/>
                  <a:pt x="5472980" y="2577943"/>
                  <a:pt x="5475676" y="2571690"/>
                </a:cubicBezTo>
                <a:cubicBezTo>
                  <a:pt x="5478372" y="2565438"/>
                  <a:pt x="5479719" y="2557838"/>
                  <a:pt x="5479719" y="2548889"/>
                </a:cubicBezTo>
                <a:cubicBezTo>
                  <a:pt x="5479719" y="2539253"/>
                  <a:pt x="5477425" y="2530362"/>
                  <a:pt x="5472837" y="2522217"/>
                </a:cubicBezTo>
                <a:cubicBezTo>
                  <a:pt x="5468248" y="2514071"/>
                  <a:pt x="5461966" y="2506959"/>
                  <a:pt x="5453993" y="2500878"/>
                </a:cubicBezTo>
                <a:cubicBezTo>
                  <a:pt x="5446020" y="2494798"/>
                  <a:pt x="5436700" y="2489922"/>
                  <a:pt x="5426030" y="2486251"/>
                </a:cubicBezTo>
                <a:cubicBezTo>
                  <a:pt x="5415362" y="2482580"/>
                  <a:pt x="5403947" y="2480401"/>
                  <a:pt x="5391786" y="2479712"/>
                </a:cubicBezTo>
                <a:lnTo>
                  <a:pt x="5391786" y="2459407"/>
                </a:lnTo>
                <a:lnTo>
                  <a:pt x="5501951" y="2459407"/>
                </a:lnTo>
                <a:lnTo>
                  <a:pt x="5517578" y="2459407"/>
                </a:lnTo>
                <a:lnTo>
                  <a:pt x="5521913" y="2459407"/>
                </a:lnTo>
                <a:cubicBezTo>
                  <a:pt x="5526272" y="2459407"/>
                  <a:pt x="5530201" y="2460124"/>
                  <a:pt x="5533701" y="2461558"/>
                </a:cubicBezTo>
                <a:cubicBezTo>
                  <a:pt x="5537199" y="2462992"/>
                  <a:pt x="5540154" y="2464999"/>
                  <a:pt x="5542563" y="2467580"/>
                </a:cubicBezTo>
                <a:cubicBezTo>
                  <a:pt x="5544972" y="2470162"/>
                  <a:pt x="5546836" y="2473202"/>
                  <a:pt x="5548155" y="2476701"/>
                </a:cubicBezTo>
                <a:cubicBezTo>
                  <a:pt x="5549474" y="2480200"/>
                  <a:pt x="5550134" y="2484014"/>
                  <a:pt x="5550134" y="2488144"/>
                </a:cubicBezTo>
                <a:lnTo>
                  <a:pt x="5550134" y="2667626"/>
                </a:lnTo>
                <a:lnTo>
                  <a:pt x="5590057" y="2667626"/>
                </a:lnTo>
                <a:lnTo>
                  <a:pt x="5590057" y="2477475"/>
                </a:lnTo>
                <a:cubicBezTo>
                  <a:pt x="5590057" y="2475754"/>
                  <a:pt x="5590201" y="2473861"/>
                  <a:pt x="5590489" y="2471796"/>
                </a:cubicBezTo>
                <a:cubicBezTo>
                  <a:pt x="5590774" y="2469732"/>
                  <a:pt x="5591435" y="2467781"/>
                  <a:pt x="5592467" y="2465946"/>
                </a:cubicBezTo>
                <a:cubicBezTo>
                  <a:pt x="5593499" y="2464110"/>
                  <a:pt x="5595076" y="2462561"/>
                  <a:pt x="5597198" y="2461299"/>
                </a:cubicBezTo>
                <a:cubicBezTo>
                  <a:pt x="5599321" y="2460037"/>
                  <a:pt x="5602218" y="2459407"/>
                  <a:pt x="5605889" y="2459407"/>
                </a:cubicBezTo>
                <a:lnTo>
                  <a:pt x="5625776" y="2459407"/>
                </a:lnTo>
                <a:lnTo>
                  <a:pt x="5638241" y="2459407"/>
                </a:lnTo>
                <a:lnTo>
                  <a:pt x="5778413" y="2459407"/>
                </a:lnTo>
                <a:lnTo>
                  <a:pt x="5778413" y="2477819"/>
                </a:lnTo>
                <a:cubicBezTo>
                  <a:pt x="5769236" y="2478049"/>
                  <a:pt x="5759885" y="2478708"/>
                  <a:pt x="5750363" y="2479798"/>
                </a:cubicBezTo>
                <a:cubicBezTo>
                  <a:pt x="5740842" y="2480888"/>
                  <a:pt x="5731521" y="2482695"/>
                  <a:pt x="5722399" y="2485219"/>
                </a:cubicBezTo>
                <a:cubicBezTo>
                  <a:pt x="5713279" y="2487743"/>
                  <a:pt x="5704561" y="2491127"/>
                  <a:pt x="5696243" y="2495372"/>
                </a:cubicBezTo>
                <a:cubicBezTo>
                  <a:pt x="5687926" y="2499616"/>
                  <a:pt x="5680384" y="2504894"/>
                  <a:pt x="5673614" y="2511203"/>
                </a:cubicBezTo>
                <a:cubicBezTo>
                  <a:pt x="5666846" y="2517513"/>
                  <a:pt x="5661052" y="2525056"/>
                  <a:pt x="5656234" y="2533832"/>
                </a:cubicBezTo>
                <a:cubicBezTo>
                  <a:pt x="5651417" y="2542608"/>
                  <a:pt x="5647974" y="2552847"/>
                  <a:pt x="5645909" y="2564549"/>
                </a:cubicBezTo>
                <a:cubicBezTo>
                  <a:pt x="5652677" y="2565122"/>
                  <a:pt x="5660077" y="2566155"/>
                  <a:pt x="5668108" y="2567646"/>
                </a:cubicBezTo>
                <a:cubicBezTo>
                  <a:pt x="5676139" y="2569138"/>
                  <a:pt x="5684343" y="2571088"/>
                  <a:pt x="5692717" y="2573497"/>
                </a:cubicBezTo>
                <a:cubicBezTo>
                  <a:pt x="5701091" y="2575906"/>
                  <a:pt x="5709465" y="2578774"/>
                  <a:pt x="5717841" y="2582101"/>
                </a:cubicBezTo>
                <a:cubicBezTo>
                  <a:pt x="5726216" y="2585428"/>
                  <a:pt x="5734188" y="2589214"/>
                  <a:pt x="5741759" y="2593459"/>
                </a:cubicBezTo>
                <a:cubicBezTo>
                  <a:pt x="5749330" y="2597703"/>
                  <a:pt x="5756272" y="2602350"/>
                  <a:pt x="5762581" y="2607397"/>
                </a:cubicBezTo>
                <a:cubicBezTo>
                  <a:pt x="5768891" y="2612445"/>
                  <a:pt x="5774168" y="2617894"/>
                  <a:pt x="5778413" y="2623745"/>
                </a:cubicBezTo>
                <a:lnTo>
                  <a:pt x="5778413" y="2650418"/>
                </a:lnTo>
                <a:lnTo>
                  <a:pt x="5818337" y="2650418"/>
                </a:lnTo>
                <a:lnTo>
                  <a:pt x="5818337" y="2459407"/>
                </a:lnTo>
                <a:lnTo>
                  <a:pt x="5854376" y="2459407"/>
                </a:lnTo>
                <a:lnTo>
                  <a:pt x="5866518" y="2459407"/>
                </a:lnTo>
                <a:lnTo>
                  <a:pt x="5885351" y="2459407"/>
                </a:lnTo>
                <a:lnTo>
                  <a:pt x="5885351" y="2665905"/>
                </a:lnTo>
                <a:lnTo>
                  <a:pt x="5925273" y="2665905"/>
                </a:lnTo>
                <a:lnTo>
                  <a:pt x="5925273" y="2459407"/>
                </a:lnTo>
                <a:lnTo>
                  <a:pt x="5959151" y="2459407"/>
                </a:lnTo>
                <a:lnTo>
                  <a:pt x="5973456" y="2459407"/>
                </a:lnTo>
                <a:lnTo>
                  <a:pt x="6111788" y="2459407"/>
                </a:lnTo>
                <a:lnTo>
                  <a:pt x="6111788" y="2477819"/>
                </a:lnTo>
                <a:cubicBezTo>
                  <a:pt x="6102610" y="2478049"/>
                  <a:pt x="6093260" y="2478708"/>
                  <a:pt x="6083738" y="2479798"/>
                </a:cubicBezTo>
                <a:cubicBezTo>
                  <a:pt x="6074216" y="2480888"/>
                  <a:pt x="6064895" y="2482695"/>
                  <a:pt x="6055775" y="2485219"/>
                </a:cubicBezTo>
                <a:cubicBezTo>
                  <a:pt x="6046654" y="2487743"/>
                  <a:pt x="6037935" y="2491127"/>
                  <a:pt x="6029618" y="2495372"/>
                </a:cubicBezTo>
                <a:cubicBezTo>
                  <a:pt x="6021301" y="2499616"/>
                  <a:pt x="6013758" y="2504894"/>
                  <a:pt x="6006989" y="2511203"/>
                </a:cubicBezTo>
                <a:cubicBezTo>
                  <a:pt x="6000221" y="2517513"/>
                  <a:pt x="5994427" y="2525056"/>
                  <a:pt x="5989609" y="2533832"/>
                </a:cubicBezTo>
                <a:cubicBezTo>
                  <a:pt x="5984790" y="2542608"/>
                  <a:pt x="5981350" y="2552847"/>
                  <a:pt x="5979284" y="2564549"/>
                </a:cubicBezTo>
                <a:cubicBezTo>
                  <a:pt x="5986053" y="2565122"/>
                  <a:pt x="5993452" y="2566155"/>
                  <a:pt x="6001483" y="2567646"/>
                </a:cubicBezTo>
                <a:cubicBezTo>
                  <a:pt x="6009514" y="2569138"/>
                  <a:pt x="6017716" y="2571088"/>
                  <a:pt x="6026090" y="2573497"/>
                </a:cubicBezTo>
                <a:cubicBezTo>
                  <a:pt x="6034465" y="2575906"/>
                  <a:pt x="6042840" y="2578774"/>
                  <a:pt x="6051214" y="2582101"/>
                </a:cubicBezTo>
                <a:cubicBezTo>
                  <a:pt x="6059590" y="2585428"/>
                  <a:pt x="6067564" y="2589214"/>
                  <a:pt x="6075134" y="2593459"/>
                </a:cubicBezTo>
                <a:cubicBezTo>
                  <a:pt x="6082706" y="2597703"/>
                  <a:pt x="6089646" y="2602350"/>
                  <a:pt x="6095956" y="2607397"/>
                </a:cubicBezTo>
                <a:cubicBezTo>
                  <a:pt x="6102266" y="2612445"/>
                  <a:pt x="6107543" y="2617894"/>
                  <a:pt x="6111788" y="2623745"/>
                </a:cubicBezTo>
                <a:lnTo>
                  <a:pt x="6111788" y="2650418"/>
                </a:lnTo>
                <a:lnTo>
                  <a:pt x="6151710" y="2650418"/>
                </a:lnTo>
                <a:lnTo>
                  <a:pt x="6151710" y="2459407"/>
                </a:lnTo>
                <a:lnTo>
                  <a:pt x="6199894" y="2459407"/>
                </a:lnTo>
                <a:lnTo>
                  <a:pt x="6199894" y="2423269"/>
                </a:lnTo>
                <a:lnTo>
                  <a:pt x="5973456" y="2423269"/>
                </a:lnTo>
                <a:lnTo>
                  <a:pt x="5959151" y="2423269"/>
                </a:lnTo>
                <a:lnTo>
                  <a:pt x="5925446" y="2423269"/>
                </a:lnTo>
                <a:cubicBezTo>
                  <a:pt x="5925446" y="2400784"/>
                  <a:pt x="5922262" y="2382342"/>
                  <a:pt x="5915895" y="2367945"/>
                </a:cubicBezTo>
                <a:cubicBezTo>
                  <a:pt x="5909527" y="2353547"/>
                  <a:pt x="5900465" y="2341960"/>
                  <a:pt x="5888705" y="2333184"/>
                </a:cubicBezTo>
                <a:cubicBezTo>
                  <a:pt x="5876947" y="2324408"/>
                  <a:pt x="5862722" y="2318127"/>
                  <a:pt x="5846030" y="2314341"/>
                </a:cubicBezTo>
                <a:cubicBezTo>
                  <a:pt x="5829338" y="2310555"/>
                  <a:pt x="5810667" y="2308662"/>
                  <a:pt x="5790018" y="2308662"/>
                </a:cubicBezTo>
                <a:close/>
                <a:moveTo>
                  <a:pt x="2156067" y="2275027"/>
                </a:moveTo>
                <a:cubicBezTo>
                  <a:pt x="2157788" y="2275027"/>
                  <a:pt x="2159193" y="2275113"/>
                  <a:pt x="2160283" y="2275285"/>
                </a:cubicBezTo>
                <a:cubicBezTo>
                  <a:pt x="2161373" y="2275457"/>
                  <a:pt x="2162664" y="2275945"/>
                  <a:pt x="2164155" y="2276748"/>
                </a:cubicBezTo>
                <a:cubicBezTo>
                  <a:pt x="2164613" y="2278469"/>
                  <a:pt x="2164930" y="2280648"/>
                  <a:pt x="2165101" y="2283287"/>
                </a:cubicBezTo>
                <a:cubicBezTo>
                  <a:pt x="2165274" y="2285926"/>
                  <a:pt x="2165360" y="2288335"/>
                  <a:pt x="2165360" y="2290515"/>
                </a:cubicBezTo>
                <a:cubicBezTo>
                  <a:pt x="2165360" y="2294530"/>
                  <a:pt x="2164470" y="2297685"/>
                  <a:pt x="2162693" y="2299979"/>
                </a:cubicBezTo>
                <a:cubicBezTo>
                  <a:pt x="2160914" y="2302273"/>
                  <a:pt x="2158304" y="2303421"/>
                  <a:pt x="2154863" y="2303421"/>
                </a:cubicBezTo>
                <a:cubicBezTo>
                  <a:pt x="2151192" y="2303421"/>
                  <a:pt x="2148266" y="2302073"/>
                  <a:pt x="2146086" y="2299377"/>
                </a:cubicBezTo>
                <a:cubicBezTo>
                  <a:pt x="2143907" y="2296681"/>
                  <a:pt x="2142818" y="2293325"/>
                  <a:pt x="2142818" y="2289310"/>
                </a:cubicBezTo>
                <a:cubicBezTo>
                  <a:pt x="2142818" y="2287589"/>
                  <a:pt x="2143103" y="2285868"/>
                  <a:pt x="2143678" y="2284147"/>
                </a:cubicBezTo>
                <a:cubicBezTo>
                  <a:pt x="2144250" y="2282427"/>
                  <a:pt x="2145083" y="2280878"/>
                  <a:pt x="2146172" y="2279501"/>
                </a:cubicBezTo>
                <a:cubicBezTo>
                  <a:pt x="2147263" y="2278125"/>
                  <a:pt x="2148639" y="2277035"/>
                  <a:pt x="2150302" y="2276232"/>
                </a:cubicBezTo>
                <a:cubicBezTo>
                  <a:pt x="2151966" y="2275429"/>
                  <a:pt x="2153887" y="2275027"/>
                  <a:pt x="2156067" y="2275027"/>
                </a:cubicBezTo>
                <a:close/>
                <a:moveTo>
                  <a:pt x="5331059" y="2231318"/>
                </a:moveTo>
                <a:cubicBezTo>
                  <a:pt x="5327045" y="2231318"/>
                  <a:pt x="5323316" y="2232035"/>
                  <a:pt x="5319874" y="2233469"/>
                </a:cubicBezTo>
                <a:cubicBezTo>
                  <a:pt x="5316434" y="2234903"/>
                  <a:pt x="5313448" y="2236911"/>
                  <a:pt x="5310925" y="2239492"/>
                </a:cubicBezTo>
                <a:cubicBezTo>
                  <a:pt x="5308401" y="2242073"/>
                  <a:pt x="5306394" y="2245085"/>
                  <a:pt x="5304903" y="2248526"/>
                </a:cubicBezTo>
                <a:cubicBezTo>
                  <a:pt x="5303412" y="2251968"/>
                  <a:pt x="5302666" y="2255639"/>
                  <a:pt x="5302666" y="2259540"/>
                </a:cubicBezTo>
                <a:cubicBezTo>
                  <a:pt x="5302666" y="2263326"/>
                  <a:pt x="5303412" y="2266910"/>
                  <a:pt x="5304903" y="2270295"/>
                </a:cubicBezTo>
                <a:cubicBezTo>
                  <a:pt x="5306394" y="2273679"/>
                  <a:pt x="5308401" y="2276662"/>
                  <a:pt x="5310925" y="2279243"/>
                </a:cubicBezTo>
                <a:cubicBezTo>
                  <a:pt x="5313448" y="2281824"/>
                  <a:pt x="5316434" y="2283861"/>
                  <a:pt x="5319874" y="2285352"/>
                </a:cubicBezTo>
                <a:cubicBezTo>
                  <a:pt x="5323316" y="2286843"/>
                  <a:pt x="5327045" y="2287589"/>
                  <a:pt x="5331059" y="2287589"/>
                </a:cubicBezTo>
                <a:cubicBezTo>
                  <a:pt x="5334959" y="2287589"/>
                  <a:pt x="5338602" y="2286843"/>
                  <a:pt x="5341987" y="2285352"/>
                </a:cubicBezTo>
                <a:cubicBezTo>
                  <a:pt x="5345370" y="2283861"/>
                  <a:pt x="5348353" y="2281853"/>
                  <a:pt x="5350935" y="2279329"/>
                </a:cubicBezTo>
                <a:cubicBezTo>
                  <a:pt x="5353515" y="2276805"/>
                  <a:pt x="5355552" y="2273851"/>
                  <a:pt x="5357044" y="2270467"/>
                </a:cubicBezTo>
                <a:cubicBezTo>
                  <a:pt x="5358535" y="2267083"/>
                  <a:pt x="5359282" y="2263440"/>
                  <a:pt x="5359282" y="2259540"/>
                </a:cubicBezTo>
                <a:cubicBezTo>
                  <a:pt x="5359282" y="2255639"/>
                  <a:pt x="5358564" y="2251968"/>
                  <a:pt x="5357130" y="2248526"/>
                </a:cubicBezTo>
                <a:cubicBezTo>
                  <a:pt x="5355696" y="2245085"/>
                  <a:pt x="5353688" y="2242073"/>
                  <a:pt x="5351108" y="2239492"/>
                </a:cubicBezTo>
                <a:cubicBezTo>
                  <a:pt x="5348524" y="2236911"/>
                  <a:pt x="5345514" y="2234903"/>
                  <a:pt x="5342072" y="2233469"/>
                </a:cubicBezTo>
                <a:cubicBezTo>
                  <a:pt x="5338632" y="2232035"/>
                  <a:pt x="5334959" y="2231318"/>
                  <a:pt x="5331059" y="2231318"/>
                </a:cubicBezTo>
                <a:close/>
                <a:moveTo>
                  <a:pt x="4140439" y="2231318"/>
                </a:moveTo>
                <a:cubicBezTo>
                  <a:pt x="4136424" y="2231318"/>
                  <a:pt x="4132695" y="2232035"/>
                  <a:pt x="4129253" y="2233469"/>
                </a:cubicBezTo>
                <a:cubicBezTo>
                  <a:pt x="4125812" y="2234903"/>
                  <a:pt x="4122830" y="2236911"/>
                  <a:pt x="4120306" y="2239492"/>
                </a:cubicBezTo>
                <a:cubicBezTo>
                  <a:pt x="4117781" y="2242073"/>
                  <a:pt x="4115774" y="2245085"/>
                  <a:pt x="4114282" y="2248526"/>
                </a:cubicBezTo>
                <a:cubicBezTo>
                  <a:pt x="4112792" y="2251968"/>
                  <a:pt x="4112045" y="2255639"/>
                  <a:pt x="4112045" y="2259540"/>
                </a:cubicBezTo>
                <a:cubicBezTo>
                  <a:pt x="4112045" y="2263326"/>
                  <a:pt x="4112792" y="2266910"/>
                  <a:pt x="4114282" y="2270295"/>
                </a:cubicBezTo>
                <a:cubicBezTo>
                  <a:pt x="4115774" y="2273679"/>
                  <a:pt x="4117781" y="2276662"/>
                  <a:pt x="4120306" y="2279243"/>
                </a:cubicBezTo>
                <a:cubicBezTo>
                  <a:pt x="4122830" y="2281824"/>
                  <a:pt x="4125812" y="2283861"/>
                  <a:pt x="4129253" y="2285352"/>
                </a:cubicBezTo>
                <a:cubicBezTo>
                  <a:pt x="4132695" y="2286843"/>
                  <a:pt x="4136424" y="2287589"/>
                  <a:pt x="4140439" y="2287589"/>
                </a:cubicBezTo>
                <a:cubicBezTo>
                  <a:pt x="4144339" y="2287589"/>
                  <a:pt x="4147982" y="2286843"/>
                  <a:pt x="4151367" y="2285352"/>
                </a:cubicBezTo>
                <a:cubicBezTo>
                  <a:pt x="4154750" y="2283861"/>
                  <a:pt x="4157734" y="2281853"/>
                  <a:pt x="4160315" y="2279329"/>
                </a:cubicBezTo>
                <a:cubicBezTo>
                  <a:pt x="4162895" y="2276805"/>
                  <a:pt x="4164932" y="2273851"/>
                  <a:pt x="4166423" y="2270467"/>
                </a:cubicBezTo>
                <a:cubicBezTo>
                  <a:pt x="4167915" y="2267083"/>
                  <a:pt x="4168661" y="2263440"/>
                  <a:pt x="4168661" y="2259540"/>
                </a:cubicBezTo>
                <a:cubicBezTo>
                  <a:pt x="4168661" y="2255639"/>
                  <a:pt x="4167943" y="2251968"/>
                  <a:pt x="4166509" y="2248526"/>
                </a:cubicBezTo>
                <a:cubicBezTo>
                  <a:pt x="4165075" y="2245085"/>
                  <a:pt x="4163068" y="2242073"/>
                  <a:pt x="4160487" y="2239492"/>
                </a:cubicBezTo>
                <a:cubicBezTo>
                  <a:pt x="4157905" y="2236911"/>
                  <a:pt x="4154893" y="2234903"/>
                  <a:pt x="4151452" y="2233469"/>
                </a:cubicBezTo>
                <a:cubicBezTo>
                  <a:pt x="4148010" y="2232035"/>
                  <a:pt x="4144339" y="2231318"/>
                  <a:pt x="4140439" y="2231318"/>
                </a:cubicBezTo>
                <a:close/>
                <a:moveTo>
                  <a:pt x="6012497" y="2225295"/>
                </a:moveTo>
                <a:cubicBezTo>
                  <a:pt x="6008481" y="2225295"/>
                  <a:pt x="6004752" y="2226012"/>
                  <a:pt x="6001310" y="2227446"/>
                </a:cubicBezTo>
                <a:cubicBezTo>
                  <a:pt x="5997869" y="2228880"/>
                  <a:pt x="5994886" y="2230888"/>
                  <a:pt x="5992362" y="2233469"/>
                </a:cubicBezTo>
                <a:cubicBezTo>
                  <a:pt x="5989838" y="2236050"/>
                  <a:pt x="5987831" y="2239062"/>
                  <a:pt x="5986340" y="2242504"/>
                </a:cubicBezTo>
                <a:cubicBezTo>
                  <a:pt x="5984848" y="2245945"/>
                  <a:pt x="5984102" y="2249616"/>
                  <a:pt x="5984102" y="2253517"/>
                </a:cubicBezTo>
                <a:cubicBezTo>
                  <a:pt x="5984102" y="2257303"/>
                  <a:pt x="5984848" y="2260888"/>
                  <a:pt x="5986340" y="2264272"/>
                </a:cubicBezTo>
                <a:cubicBezTo>
                  <a:pt x="5987831" y="2267656"/>
                  <a:pt x="5989838" y="2270639"/>
                  <a:pt x="5992362" y="2273220"/>
                </a:cubicBezTo>
                <a:cubicBezTo>
                  <a:pt x="5994886" y="2275801"/>
                  <a:pt x="5997869" y="2277838"/>
                  <a:pt x="6001310" y="2279329"/>
                </a:cubicBezTo>
                <a:cubicBezTo>
                  <a:pt x="6004752" y="2280821"/>
                  <a:pt x="6008481" y="2281566"/>
                  <a:pt x="6012497" y="2281566"/>
                </a:cubicBezTo>
                <a:cubicBezTo>
                  <a:pt x="6016397" y="2281566"/>
                  <a:pt x="6020038" y="2280821"/>
                  <a:pt x="6023423" y="2279329"/>
                </a:cubicBezTo>
                <a:cubicBezTo>
                  <a:pt x="6026808" y="2277838"/>
                  <a:pt x="6029790" y="2275830"/>
                  <a:pt x="6032371" y="2273306"/>
                </a:cubicBezTo>
                <a:cubicBezTo>
                  <a:pt x="6034952" y="2270782"/>
                  <a:pt x="6036989" y="2267828"/>
                  <a:pt x="6038481" y="2264444"/>
                </a:cubicBezTo>
                <a:cubicBezTo>
                  <a:pt x="6039972" y="2261060"/>
                  <a:pt x="6040718" y="2257417"/>
                  <a:pt x="6040718" y="2253517"/>
                </a:cubicBezTo>
                <a:cubicBezTo>
                  <a:pt x="6040718" y="2249616"/>
                  <a:pt x="6040000" y="2245945"/>
                  <a:pt x="6038567" y="2242504"/>
                </a:cubicBezTo>
                <a:cubicBezTo>
                  <a:pt x="6037133" y="2239062"/>
                  <a:pt x="6035124" y="2236050"/>
                  <a:pt x="6032544" y="2233469"/>
                </a:cubicBezTo>
                <a:cubicBezTo>
                  <a:pt x="6029963" y="2230888"/>
                  <a:pt x="6026951" y="2228880"/>
                  <a:pt x="6023509" y="2227446"/>
                </a:cubicBezTo>
                <a:cubicBezTo>
                  <a:pt x="6020068" y="2226012"/>
                  <a:pt x="6016397" y="2225295"/>
                  <a:pt x="6012497" y="2225295"/>
                </a:cubicBezTo>
                <a:close/>
                <a:moveTo>
                  <a:pt x="2158821" y="2223575"/>
                </a:moveTo>
                <a:lnTo>
                  <a:pt x="2158821" y="2243192"/>
                </a:lnTo>
                <a:cubicBezTo>
                  <a:pt x="2150675" y="2243765"/>
                  <a:pt x="2143678" y="2245429"/>
                  <a:pt x="2137826" y="2248182"/>
                </a:cubicBezTo>
                <a:cubicBezTo>
                  <a:pt x="2131976" y="2250936"/>
                  <a:pt x="2127099" y="2254377"/>
                  <a:pt x="2123200" y="2258507"/>
                </a:cubicBezTo>
                <a:cubicBezTo>
                  <a:pt x="2119299" y="2262637"/>
                  <a:pt x="2116431" y="2267283"/>
                  <a:pt x="2114595" y="2272446"/>
                </a:cubicBezTo>
                <a:cubicBezTo>
                  <a:pt x="2112760" y="2277608"/>
                  <a:pt x="2111842" y="2282828"/>
                  <a:pt x="2111842" y="2288105"/>
                </a:cubicBezTo>
                <a:cubicBezTo>
                  <a:pt x="2111842" y="2294989"/>
                  <a:pt x="2113018" y="2301327"/>
                  <a:pt x="2115370" y="2307121"/>
                </a:cubicBezTo>
                <a:cubicBezTo>
                  <a:pt x="2117721" y="2312914"/>
                  <a:pt x="2120934" y="2317904"/>
                  <a:pt x="2125007" y="2322092"/>
                </a:cubicBezTo>
                <a:cubicBezTo>
                  <a:pt x="2129079" y="2326279"/>
                  <a:pt x="2133868" y="2329520"/>
                  <a:pt x="2139375" y="2331814"/>
                </a:cubicBezTo>
                <a:cubicBezTo>
                  <a:pt x="2144882" y="2334109"/>
                  <a:pt x="2150733" y="2335256"/>
                  <a:pt x="2156928" y="2335256"/>
                </a:cubicBezTo>
                <a:cubicBezTo>
                  <a:pt x="2163238" y="2335256"/>
                  <a:pt x="2169145" y="2334281"/>
                  <a:pt x="2174652" y="2332331"/>
                </a:cubicBezTo>
                <a:cubicBezTo>
                  <a:pt x="2180158" y="2330380"/>
                  <a:pt x="2185006" y="2327541"/>
                  <a:pt x="2189193" y="2323813"/>
                </a:cubicBezTo>
                <a:cubicBezTo>
                  <a:pt x="2193380" y="2320084"/>
                  <a:pt x="2196851" y="2315524"/>
                  <a:pt x="2199602" y="2310132"/>
                </a:cubicBezTo>
                <a:cubicBezTo>
                  <a:pt x="2202358" y="2304740"/>
                  <a:pt x="2204136" y="2298602"/>
                  <a:pt x="2204939" y="2291719"/>
                </a:cubicBezTo>
                <a:cubicBezTo>
                  <a:pt x="2206430" y="2292407"/>
                  <a:pt x="2208180" y="2293555"/>
                  <a:pt x="2210187" y="2295161"/>
                </a:cubicBezTo>
                <a:cubicBezTo>
                  <a:pt x="2212195" y="2296767"/>
                  <a:pt x="2214374" y="2298631"/>
                  <a:pt x="2216727" y="2300753"/>
                </a:cubicBezTo>
                <a:cubicBezTo>
                  <a:pt x="2219078" y="2302876"/>
                  <a:pt x="2221488" y="2305228"/>
                  <a:pt x="2223954" y="2307809"/>
                </a:cubicBezTo>
                <a:cubicBezTo>
                  <a:pt x="2226420" y="2310390"/>
                  <a:pt x="2228973" y="2313000"/>
                  <a:pt x="2231611" y="2315639"/>
                </a:cubicBezTo>
                <a:cubicBezTo>
                  <a:pt x="2235856" y="2319998"/>
                  <a:pt x="2240446" y="2324042"/>
                  <a:pt x="2245378" y="2327770"/>
                </a:cubicBezTo>
                <a:cubicBezTo>
                  <a:pt x="2250310" y="2331499"/>
                  <a:pt x="2255732" y="2334711"/>
                  <a:pt x="2261641" y="2337407"/>
                </a:cubicBezTo>
                <a:cubicBezTo>
                  <a:pt x="2267548" y="2340103"/>
                  <a:pt x="2273915" y="2342225"/>
                  <a:pt x="2280742" y="2343774"/>
                </a:cubicBezTo>
                <a:cubicBezTo>
                  <a:pt x="2287567" y="2345323"/>
                  <a:pt x="2294995" y="2346097"/>
                  <a:pt x="2303026" y="2346097"/>
                </a:cubicBezTo>
                <a:cubicBezTo>
                  <a:pt x="2304288" y="2346097"/>
                  <a:pt x="2305664" y="2346040"/>
                  <a:pt x="2307155" y="2345925"/>
                </a:cubicBezTo>
                <a:lnTo>
                  <a:pt x="2307155" y="2314262"/>
                </a:lnTo>
                <a:cubicBezTo>
                  <a:pt x="2296258" y="2314262"/>
                  <a:pt x="2286621" y="2312340"/>
                  <a:pt x="2278246" y="2308497"/>
                </a:cubicBezTo>
                <a:cubicBezTo>
                  <a:pt x="2269871" y="2304654"/>
                  <a:pt x="2263046" y="2299922"/>
                  <a:pt x="2257766" y="2294300"/>
                </a:cubicBezTo>
                <a:cubicBezTo>
                  <a:pt x="2253753" y="2290170"/>
                  <a:pt x="2249537" y="2285868"/>
                  <a:pt x="2245120" y="2281394"/>
                </a:cubicBezTo>
                <a:cubicBezTo>
                  <a:pt x="2240703" y="2276920"/>
                  <a:pt x="2236029" y="2272589"/>
                  <a:pt x="2231094" y="2268402"/>
                </a:cubicBezTo>
                <a:cubicBezTo>
                  <a:pt x="2226162" y="2264215"/>
                  <a:pt x="2221000" y="2260343"/>
                  <a:pt x="2215608" y="2256786"/>
                </a:cubicBezTo>
                <a:cubicBezTo>
                  <a:pt x="2210216" y="2253230"/>
                  <a:pt x="2204594" y="2250362"/>
                  <a:pt x="2198744" y="2248182"/>
                </a:cubicBezTo>
                <a:lnTo>
                  <a:pt x="2198744" y="2223575"/>
                </a:lnTo>
                <a:close/>
                <a:moveTo>
                  <a:pt x="10300973" y="2129962"/>
                </a:moveTo>
                <a:cubicBezTo>
                  <a:pt x="10303957" y="2129962"/>
                  <a:pt x="10306595" y="2130363"/>
                  <a:pt x="10308889" y="2131166"/>
                </a:cubicBezTo>
                <a:lnTo>
                  <a:pt x="10308889" y="2140459"/>
                </a:lnTo>
                <a:cubicBezTo>
                  <a:pt x="10308889" y="2151587"/>
                  <a:pt x="10305218" y="2157151"/>
                  <a:pt x="10297876" y="2157151"/>
                </a:cubicBezTo>
                <a:cubicBezTo>
                  <a:pt x="10296270" y="2157151"/>
                  <a:pt x="10294635" y="2156835"/>
                  <a:pt x="10292971" y="2156204"/>
                </a:cubicBezTo>
                <a:cubicBezTo>
                  <a:pt x="10291309" y="2155573"/>
                  <a:pt x="10289788" y="2154627"/>
                  <a:pt x="10288411" y="2153365"/>
                </a:cubicBezTo>
                <a:cubicBezTo>
                  <a:pt x="10287034" y="2152103"/>
                  <a:pt x="10285888" y="2150497"/>
                  <a:pt x="10284969" y="2148547"/>
                </a:cubicBezTo>
                <a:cubicBezTo>
                  <a:pt x="10284052" y="2146596"/>
                  <a:pt x="10283593" y="2144244"/>
                  <a:pt x="10283593" y="2141491"/>
                </a:cubicBezTo>
                <a:cubicBezTo>
                  <a:pt x="10283593" y="2139541"/>
                  <a:pt x="10284109" y="2137849"/>
                  <a:pt x="10285142" y="2136415"/>
                </a:cubicBezTo>
                <a:cubicBezTo>
                  <a:pt x="10286174" y="2134981"/>
                  <a:pt x="10287494" y="2133776"/>
                  <a:pt x="10289099" y="2132801"/>
                </a:cubicBezTo>
                <a:cubicBezTo>
                  <a:pt x="10290706" y="2131826"/>
                  <a:pt x="10292570" y="2131109"/>
                  <a:pt x="10294692" y="2130650"/>
                </a:cubicBezTo>
                <a:cubicBezTo>
                  <a:pt x="10296815" y="2130191"/>
                  <a:pt x="10298908" y="2129962"/>
                  <a:pt x="10300973" y="2129962"/>
                </a:cubicBezTo>
                <a:close/>
                <a:moveTo>
                  <a:pt x="9243698" y="2129962"/>
                </a:moveTo>
                <a:cubicBezTo>
                  <a:pt x="9246681" y="2129962"/>
                  <a:pt x="9249320" y="2130363"/>
                  <a:pt x="9251614" y="2131166"/>
                </a:cubicBezTo>
                <a:lnTo>
                  <a:pt x="9251614" y="2140459"/>
                </a:lnTo>
                <a:cubicBezTo>
                  <a:pt x="9251614" y="2151587"/>
                  <a:pt x="9247943" y="2157151"/>
                  <a:pt x="9240601" y="2157151"/>
                </a:cubicBezTo>
                <a:cubicBezTo>
                  <a:pt x="9238995" y="2157151"/>
                  <a:pt x="9237360" y="2156835"/>
                  <a:pt x="9235696" y="2156204"/>
                </a:cubicBezTo>
                <a:cubicBezTo>
                  <a:pt x="9234033" y="2155573"/>
                  <a:pt x="9232513" y="2154627"/>
                  <a:pt x="9231136" y="2153365"/>
                </a:cubicBezTo>
                <a:cubicBezTo>
                  <a:pt x="9229759" y="2152103"/>
                  <a:pt x="9228612" y="2150497"/>
                  <a:pt x="9227694" y="2148547"/>
                </a:cubicBezTo>
                <a:cubicBezTo>
                  <a:pt x="9226777" y="2146596"/>
                  <a:pt x="9226318" y="2144244"/>
                  <a:pt x="9226318" y="2141491"/>
                </a:cubicBezTo>
                <a:cubicBezTo>
                  <a:pt x="9226318" y="2139541"/>
                  <a:pt x="9226834" y="2137849"/>
                  <a:pt x="9227867" y="2136415"/>
                </a:cubicBezTo>
                <a:cubicBezTo>
                  <a:pt x="9228899" y="2134981"/>
                  <a:pt x="9230219" y="2133776"/>
                  <a:pt x="9231824" y="2132801"/>
                </a:cubicBezTo>
                <a:cubicBezTo>
                  <a:pt x="9233431" y="2131826"/>
                  <a:pt x="9235295" y="2131109"/>
                  <a:pt x="9237417" y="2130650"/>
                </a:cubicBezTo>
                <a:cubicBezTo>
                  <a:pt x="9239540" y="2130191"/>
                  <a:pt x="9241633" y="2129962"/>
                  <a:pt x="9243698" y="2129962"/>
                </a:cubicBezTo>
                <a:close/>
                <a:moveTo>
                  <a:pt x="414029" y="2129962"/>
                </a:moveTo>
                <a:cubicBezTo>
                  <a:pt x="417012" y="2129962"/>
                  <a:pt x="419650" y="2130363"/>
                  <a:pt x="421945" y="2131166"/>
                </a:cubicBezTo>
                <a:lnTo>
                  <a:pt x="421945" y="2140459"/>
                </a:lnTo>
                <a:cubicBezTo>
                  <a:pt x="421945" y="2151587"/>
                  <a:pt x="418273" y="2157151"/>
                  <a:pt x="410931" y="2157151"/>
                </a:cubicBezTo>
                <a:cubicBezTo>
                  <a:pt x="409325" y="2157151"/>
                  <a:pt x="407691" y="2156835"/>
                  <a:pt x="406027" y="2156204"/>
                </a:cubicBezTo>
                <a:cubicBezTo>
                  <a:pt x="404364" y="2155573"/>
                  <a:pt x="402844" y="2154627"/>
                  <a:pt x="401467" y="2153365"/>
                </a:cubicBezTo>
                <a:cubicBezTo>
                  <a:pt x="400090" y="2152103"/>
                  <a:pt x="398943" y="2150497"/>
                  <a:pt x="398025" y="2148547"/>
                </a:cubicBezTo>
                <a:cubicBezTo>
                  <a:pt x="397107" y="2146596"/>
                  <a:pt x="396649" y="2144244"/>
                  <a:pt x="396649" y="2141491"/>
                </a:cubicBezTo>
                <a:cubicBezTo>
                  <a:pt x="396649" y="2139541"/>
                  <a:pt x="397165" y="2137849"/>
                  <a:pt x="398197" y="2136415"/>
                </a:cubicBezTo>
                <a:cubicBezTo>
                  <a:pt x="399230" y="2134981"/>
                  <a:pt x="400549" y="2133776"/>
                  <a:pt x="402155" y="2132801"/>
                </a:cubicBezTo>
                <a:cubicBezTo>
                  <a:pt x="403761" y="2131826"/>
                  <a:pt x="405626" y="2131109"/>
                  <a:pt x="407748" y="2130650"/>
                </a:cubicBezTo>
                <a:cubicBezTo>
                  <a:pt x="409870" y="2130191"/>
                  <a:pt x="411964" y="2129962"/>
                  <a:pt x="414029" y="2129962"/>
                </a:cubicBezTo>
                <a:close/>
                <a:moveTo>
                  <a:pt x="816418" y="2105870"/>
                </a:moveTo>
                <a:cubicBezTo>
                  <a:pt x="825022" y="2105870"/>
                  <a:pt x="831991" y="2106329"/>
                  <a:pt x="837326" y="2107247"/>
                </a:cubicBezTo>
                <a:cubicBezTo>
                  <a:pt x="842660" y="2108164"/>
                  <a:pt x="846074" y="2109025"/>
                  <a:pt x="847565" y="2109828"/>
                </a:cubicBezTo>
                <a:lnTo>
                  <a:pt x="847565" y="2167476"/>
                </a:lnTo>
                <a:cubicBezTo>
                  <a:pt x="842173" y="2162657"/>
                  <a:pt x="835864" y="2158040"/>
                  <a:pt x="828636" y="2153623"/>
                </a:cubicBezTo>
                <a:cubicBezTo>
                  <a:pt x="821408" y="2149206"/>
                  <a:pt x="813808" y="2145220"/>
                  <a:pt x="805835" y="2141663"/>
                </a:cubicBezTo>
                <a:cubicBezTo>
                  <a:pt x="797862" y="2138107"/>
                  <a:pt x="789745" y="2135181"/>
                  <a:pt x="781485" y="2132887"/>
                </a:cubicBezTo>
                <a:cubicBezTo>
                  <a:pt x="773225" y="2130593"/>
                  <a:pt x="765482" y="2129216"/>
                  <a:pt x="758254" y="2128757"/>
                </a:cubicBezTo>
                <a:cubicBezTo>
                  <a:pt x="760663" y="2125086"/>
                  <a:pt x="763847" y="2121845"/>
                  <a:pt x="767805" y="2119034"/>
                </a:cubicBezTo>
                <a:cubicBezTo>
                  <a:pt x="771763" y="2116224"/>
                  <a:pt x="776266" y="2113843"/>
                  <a:pt x="781313" y="2111893"/>
                </a:cubicBezTo>
                <a:cubicBezTo>
                  <a:pt x="786361" y="2109943"/>
                  <a:pt x="791868" y="2108451"/>
                  <a:pt x="797833" y="2107419"/>
                </a:cubicBezTo>
                <a:cubicBezTo>
                  <a:pt x="803798" y="2106386"/>
                  <a:pt x="809994" y="2105870"/>
                  <a:pt x="816418" y="2105870"/>
                </a:cubicBezTo>
                <a:close/>
                <a:moveTo>
                  <a:pt x="5018488" y="2096578"/>
                </a:moveTo>
                <a:lnTo>
                  <a:pt x="5018488" y="2157151"/>
                </a:lnTo>
                <a:cubicBezTo>
                  <a:pt x="5015162" y="2154168"/>
                  <a:pt x="5011288" y="2150984"/>
                  <a:pt x="5006873" y="2147600"/>
                </a:cubicBezTo>
                <a:cubicBezTo>
                  <a:pt x="5002455" y="2144216"/>
                  <a:pt x="4997753" y="2140975"/>
                  <a:pt x="4992762" y="2137877"/>
                </a:cubicBezTo>
                <a:cubicBezTo>
                  <a:pt x="4987772" y="2134780"/>
                  <a:pt x="4982580" y="2131969"/>
                  <a:pt x="4977188" y="2129445"/>
                </a:cubicBezTo>
                <a:cubicBezTo>
                  <a:pt x="4971797" y="2126921"/>
                  <a:pt x="4966461" y="2124971"/>
                  <a:pt x="4961184" y="2123595"/>
                </a:cubicBezTo>
                <a:cubicBezTo>
                  <a:pt x="4963708" y="2120268"/>
                  <a:pt x="4967034" y="2117113"/>
                  <a:pt x="4971166" y="2114130"/>
                </a:cubicBezTo>
                <a:cubicBezTo>
                  <a:pt x="4975295" y="2111147"/>
                  <a:pt x="4979913" y="2108451"/>
                  <a:pt x="4985018" y="2106042"/>
                </a:cubicBezTo>
                <a:cubicBezTo>
                  <a:pt x="4990122" y="2103633"/>
                  <a:pt x="4995514" y="2101625"/>
                  <a:pt x="5001194" y="2100019"/>
                </a:cubicBezTo>
                <a:cubicBezTo>
                  <a:pt x="5006873" y="2098413"/>
                  <a:pt x="5012638" y="2097266"/>
                  <a:pt x="5018488" y="2096578"/>
                </a:cubicBezTo>
                <a:close/>
                <a:moveTo>
                  <a:pt x="1865717" y="2096578"/>
                </a:moveTo>
                <a:lnTo>
                  <a:pt x="1865717" y="2157151"/>
                </a:lnTo>
                <a:cubicBezTo>
                  <a:pt x="1862390" y="2154168"/>
                  <a:pt x="1858518" y="2150984"/>
                  <a:pt x="1854101" y="2147600"/>
                </a:cubicBezTo>
                <a:cubicBezTo>
                  <a:pt x="1849684" y="2144216"/>
                  <a:pt x="1844981" y="2140975"/>
                  <a:pt x="1839991" y="2137877"/>
                </a:cubicBezTo>
                <a:cubicBezTo>
                  <a:pt x="1835000" y="2134780"/>
                  <a:pt x="1829809" y="2131969"/>
                  <a:pt x="1824417" y="2129445"/>
                </a:cubicBezTo>
                <a:cubicBezTo>
                  <a:pt x="1819025" y="2126921"/>
                  <a:pt x="1813690" y="2124971"/>
                  <a:pt x="1808413" y="2123595"/>
                </a:cubicBezTo>
                <a:cubicBezTo>
                  <a:pt x="1810937" y="2120268"/>
                  <a:pt x="1814264" y="2117113"/>
                  <a:pt x="1818394" y="2114130"/>
                </a:cubicBezTo>
                <a:cubicBezTo>
                  <a:pt x="1822524" y="2111147"/>
                  <a:pt x="1827142" y="2108451"/>
                  <a:pt x="1832247" y="2106042"/>
                </a:cubicBezTo>
                <a:cubicBezTo>
                  <a:pt x="1837352" y="2103633"/>
                  <a:pt x="1842743" y="2101625"/>
                  <a:pt x="1848422" y="2100019"/>
                </a:cubicBezTo>
                <a:cubicBezTo>
                  <a:pt x="1854101" y="2098413"/>
                  <a:pt x="1859866" y="2097266"/>
                  <a:pt x="1865717" y="2096578"/>
                </a:cubicBezTo>
                <a:close/>
                <a:moveTo>
                  <a:pt x="5435513" y="2094857"/>
                </a:moveTo>
                <a:lnTo>
                  <a:pt x="5435513" y="2158699"/>
                </a:lnTo>
                <a:cubicBezTo>
                  <a:pt x="5429892" y="2154225"/>
                  <a:pt x="5423496" y="2149980"/>
                  <a:pt x="5416326" y="2145965"/>
                </a:cubicBezTo>
                <a:cubicBezTo>
                  <a:pt x="5409156" y="2141950"/>
                  <a:pt x="5401671" y="2138279"/>
                  <a:pt x="5393869" y="2134952"/>
                </a:cubicBezTo>
                <a:cubicBezTo>
                  <a:pt x="5386068" y="2131625"/>
                  <a:pt x="5378267" y="2128728"/>
                  <a:pt x="5370467" y="2126262"/>
                </a:cubicBezTo>
                <a:cubicBezTo>
                  <a:pt x="5362665" y="2123795"/>
                  <a:pt x="5355380" y="2121874"/>
                  <a:pt x="5348612" y="2120497"/>
                </a:cubicBezTo>
                <a:cubicBezTo>
                  <a:pt x="5354463" y="2114876"/>
                  <a:pt x="5360914" y="2110401"/>
                  <a:pt x="5367971" y="2107075"/>
                </a:cubicBezTo>
                <a:cubicBezTo>
                  <a:pt x="5375027" y="2103748"/>
                  <a:pt x="5382339" y="2101166"/>
                  <a:pt x="5389912" y="2099331"/>
                </a:cubicBezTo>
                <a:cubicBezTo>
                  <a:pt x="5397484" y="2097495"/>
                  <a:pt x="5405170" y="2096291"/>
                  <a:pt x="5412971" y="2095717"/>
                </a:cubicBezTo>
                <a:cubicBezTo>
                  <a:pt x="5420772" y="2095144"/>
                  <a:pt x="5428287" y="2094857"/>
                  <a:pt x="5435513" y="2094857"/>
                </a:cubicBezTo>
                <a:close/>
                <a:moveTo>
                  <a:pt x="4244888" y="2094857"/>
                </a:moveTo>
                <a:lnTo>
                  <a:pt x="4244888" y="2158699"/>
                </a:lnTo>
                <a:cubicBezTo>
                  <a:pt x="4239266" y="2154225"/>
                  <a:pt x="4232870" y="2149980"/>
                  <a:pt x="4225702" y="2145965"/>
                </a:cubicBezTo>
                <a:cubicBezTo>
                  <a:pt x="4218531" y="2141950"/>
                  <a:pt x="4211045" y="2138279"/>
                  <a:pt x="4203243" y="2134952"/>
                </a:cubicBezTo>
                <a:cubicBezTo>
                  <a:pt x="4195442" y="2131625"/>
                  <a:pt x="4187647" y="2128728"/>
                  <a:pt x="4179846" y="2126262"/>
                </a:cubicBezTo>
                <a:cubicBezTo>
                  <a:pt x="4172045" y="2123795"/>
                  <a:pt x="4164760" y="2121874"/>
                  <a:pt x="4157991" y="2120497"/>
                </a:cubicBezTo>
                <a:cubicBezTo>
                  <a:pt x="4163842" y="2114876"/>
                  <a:pt x="4170296" y="2110401"/>
                  <a:pt x="4177351" y="2107075"/>
                </a:cubicBezTo>
                <a:cubicBezTo>
                  <a:pt x="4184407" y="2103748"/>
                  <a:pt x="4191720" y="2101166"/>
                  <a:pt x="4199287" y="2099331"/>
                </a:cubicBezTo>
                <a:cubicBezTo>
                  <a:pt x="4206858" y="2097495"/>
                  <a:pt x="4214544" y="2096291"/>
                  <a:pt x="4222347" y="2095717"/>
                </a:cubicBezTo>
                <a:cubicBezTo>
                  <a:pt x="4230147" y="2095144"/>
                  <a:pt x="4237661" y="2094857"/>
                  <a:pt x="4244888" y="2094857"/>
                </a:cubicBezTo>
                <a:close/>
                <a:moveTo>
                  <a:pt x="2943954" y="2088834"/>
                </a:moveTo>
                <a:cubicBezTo>
                  <a:pt x="2945561" y="2089866"/>
                  <a:pt x="2947740" y="2091214"/>
                  <a:pt x="2950494" y="2092878"/>
                </a:cubicBezTo>
                <a:cubicBezTo>
                  <a:pt x="2953246" y="2094541"/>
                  <a:pt x="2956144" y="2096176"/>
                  <a:pt x="2959184" y="2097782"/>
                </a:cubicBezTo>
                <a:cubicBezTo>
                  <a:pt x="2962224" y="2099388"/>
                  <a:pt x="2965235" y="2100908"/>
                  <a:pt x="2968218" y="2102342"/>
                </a:cubicBezTo>
                <a:cubicBezTo>
                  <a:pt x="2971200" y="2103776"/>
                  <a:pt x="2973723" y="2104723"/>
                  <a:pt x="2975790" y="2105182"/>
                </a:cubicBezTo>
                <a:lnTo>
                  <a:pt x="2975790" y="2110688"/>
                </a:lnTo>
                <a:cubicBezTo>
                  <a:pt x="2975790" y="2114359"/>
                  <a:pt x="2975187" y="2117228"/>
                  <a:pt x="2973983" y="2119292"/>
                </a:cubicBezTo>
                <a:cubicBezTo>
                  <a:pt x="2972779" y="2121357"/>
                  <a:pt x="2971287" y="2122935"/>
                  <a:pt x="2969508" y="2124025"/>
                </a:cubicBezTo>
                <a:cubicBezTo>
                  <a:pt x="2967731" y="2125115"/>
                  <a:pt x="2965837" y="2125803"/>
                  <a:pt x="2963830" y="2126090"/>
                </a:cubicBezTo>
                <a:cubicBezTo>
                  <a:pt x="2961823" y="2126377"/>
                  <a:pt x="2960072" y="2126520"/>
                  <a:pt x="2958581" y="2126520"/>
                </a:cubicBezTo>
                <a:cubicBezTo>
                  <a:pt x="2956745" y="2126520"/>
                  <a:pt x="2954938" y="2126262"/>
                  <a:pt x="2953161" y="2125746"/>
                </a:cubicBezTo>
                <a:cubicBezTo>
                  <a:pt x="2951382" y="2125229"/>
                  <a:pt x="2949805" y="2124484"/>
                  <a:pt x="2948429" y="2123509"/>
                </a:cubicBezTo>
                <a:cubicBezTo>
                  <a:pt x="2947052" y="2122533"/>
                  <a:pt x="2945961" y="2121300"/>
                  <a:pt x="2945160" y="2119809"/>
                </a:cubicBezTo>
                <a:cubicBezTo>
                  <a:pt x="2944356" y="2118317"/>
                  <a:pt x="2943954" y="2116596"/>
                  <a:pt x="2943954" y="2114646"/>
                </a:cubicBezTo>
                <a:close/>
                <a:moveTo>
                  <a:pt x="2086703" y="2088834"/>
                </a:moveTo>
                <a:cubicBezTo>
                  <a:pt x="2088309" y="2089866"/>
                  <a:pt x="2090489" y="2091214"/>
                  <a:pt x="2093242" y="2092878"/>
                </a:cubicBezTo>
                <a:cubicBezTo>
                  <a:pt x="2095995" y="2094541"/>
                  <a:pt x="2098893" y="2096176"/>
                  <a:pt x="2101933" y="2097782"/>
                </a:cubicBezTo>
                <a:cubicBezTo>
                  <a:pt x="2104974" y="2099388"/>
                  <a:pt x="2107985" y="2100908"/>
                  <a:pt x="2110968" y="2102342"/>
                </a:cubicBezTo>
                <a:cubicBezTo>
                  <a:pt x="2113951" y="2103776"/>
                  <a:pt x="2116474" y="2104723"/>
                  <a:pt x="2118539" y="2105182"/>
                </a:cubicBezTo>
                <a:lnTo>
                  <a:pt x="2118539" y="2110688"/>
                </a:lnTo>
                <a:cubicBezTo>
                  <a:pt x="2118539" y="2114359"/>
                  <a:pt x="2117937" y="2117228"/>
                  <a:pt x="2116732" y="2119292"/>
                </a:cubicBezTo>
                <a:cubicBezTo>
                  <a:pt x="2115527" y="2121357"/>
                  <a:pt x="2114036" y="2122935"/>
                  <a:pt x="2112258" y="2124025"/>
                </a:cubicBezTo>
                <a:cubicBezTo>
                  <a:pt x="2110480" y="2125115"/>
                  <a:pt x="2108587" y="2125803"/>
                  <a:pt x="2106581" y="2126090"/>
                </a:cubicBezTo>
                <a:cubicBezTo>
                  <a:pt x="2104572" y="2126377"/>
                  <a:pt x="2102822" y="2126520"/>
                  <a:pt x="2101330" y="2126520"/>
                </a:cubicBezTo>
                <a:cubicBezTo>
                  <a:pt x="2099496" y="2126520"/>
                  <a:pt x="2097689" y="2126262"/>
                  <a:pt x="2095910" y="2125746"/>
                </a:cubicBezTo>
                <a:cubicBezTo>
                  <a:pt x="2094131" y="2125229"/>
                  <a:pt x="2092554" y="2124484"/>
                  <a:pt x="2091177" y="2123509"/>
                </a:cubicBezTo>
                <a:cubicBezTo>
                  <a:pt x="2089800" y="2122533"/>
                  <a:pt x="2088711" y="2121300"/>
                  <a:pt x="2087908" y="2119809"/>
                </a:cubicBezTo>
                <a:cubicBezTo>
                  <a:pt x="2087105" y="2118317"/>
                  <a:pt x="2086703" y="2116596"/>
                  <a:pt x="2086703" y="2114646"/>
                </a:cubicBezTo>
                <a:close/>
                <a:moveTo>
                  <a:pt x="8598440" y="2055794"/>
                </a:moveTo>
                <a:cubicBezTo>
                  <a:pt x="8587542" y="2055794"/>
                  <a:pt x="8577991" y="2057400"/>
                  <a:pt x="8569788" y="2060612"/>
                </a:cubicBezTo>
                <a:cubicBezTo>
                  <a:pt x="8561586" y="2063825"/>
                  <a:pt x="8554760" y="2068069"/>
                  <a:pt x="8549310" y="2073346"/>
                </a:cubicBezTo>
                <a:cubicBezTo>
                  <a:pt x="8543861" y="2078624"/>
                  <a:pt x="8539760" y="2084675"/>
                  <a:pt x="8537006" y="2091501"/>
                </a:cubicBezTo>
                <a:cubicBezTo>
                  <a:pt x="8534253" y="2098327"/>
                  <a:pt x="8532876" y="2105296"/>
                  <a:pt x="8532876" y="2112409"/>
                </a:cubicBezTo>
                <a:cubicBezTo>
                  <a:pt x="8532876" y="2119522"/>
                  <a:pt x="8534224" y="2126118"/>
                  <a:pt x="8536920" y="2132199"/>
                </a:cubicBezTo>
                <a:cubicBezTo>
                  <a:pt x="8539616" y="2138279"/>
                  <a:pt x="8543345" y="2143556"/>
                  <a:pt x="8548106" y="2148030"/>
                </a:cubicBezTo>
                <a:cubicBezTo>
                  <a:pt x="8552867" y="2152504"/>
                  <a:pt x="8558546" y="2156003"/>
                  <a:pt x="8565142" y="2158527"/>
                </a:cubicBezTo>
                <a:cubicBezTo>
                  <a:pt x="8571738" y="2161051"/>
                  <a:pt x="8578938" y="2162313"/>
                  <a:pt x="8586738" y="2162313"/>
                </a:cubicBezTo>
                <a:cubicBezTo>
                  <a:pt x="8591442" y="2162313"/>
                  <a:pt x="8595744" y="2161682"/>
                  <a:pt x="8599644" y="2160420"/>
                </a:cubicBezTo>
                <a:cubicBezTo>
                  <a:pt x="8603546" y="2159158"/>
                  <a:pt x="8606930" y="2157265"/>
                  <a:pt x="8609798" y="2154741"/>
                </a:cubicBezTo>
                <a:cubicBezTo>
                  <a:pt x="8612666" y="2152218"/>
                  <a:pt x="8614874" y="2149177"/>
                  <a:pt x="8616422" y="2145621"/>
                </a:cubicBezTo>
                <a:cubicBezTo>
                  <a:pt x="8617971" y="2142065"/>
                  <a:pt x="8618746" y="2137935"/>
                  <a:pt x="8618746" y="2133231"/>
                </a:cubicBezTo>
                <a:cubicBezTo>
                  <a:pt x="8618746" y="2130019"/>
                  <a:pt x="8618086" y="2126778"/>
                  <a:pt x="8616766" y="2123509"/>
                </a:cubicBezTo>
                <a:cubicBezTo>
                  <a:pt x="8615448" y="2120239"/>
                  <a:pt x="8613554" y="2117314"/>
                  <a:pt x="8611088" y="2114732"/>
                </a:cubicBezTo>
                <a:cubicBezTo>
                  <a:pt x="8608622" y="2112151"/>
                  <a:pt x="8605639" y="2110057"/>
                  <a:pt x="8602140" y="2108451"/>
                </a:cubicBezTo>
                <a:cubicBezTo>
                  <a:pt x="8598641" y="2106845"/>
                  <a:pt x="8594769" y="2106042"/>
                  <a:pt x="8590524" y="2106042"/>
                </a:cubicBezTo>
                <a:cubicBezTo>
                  <a:pt x="8587542" y="2106042"/>
                  <a:pt x="8584846" y="2106415"/>
                  <a:pt x="8582436" y="2107161"/>
                </a:cubicBezTo>
                <a:cubicBezTo>
                  <a:pt x="8580027" y="2107906"/>
                  <a:pt x="8577934" y="2108767"/>
                  <a:pt x="8576155" y="2109742"/>
                </a:cubicBezTo>
                <a:cubicBezTo>
                  <a:pt x="8574378" y="2110717"/>
                  <a:pt x="8572943" y="2111692"/>
                  <a:pt x="8571853" y="2112667"/>
                </a:cubicBezTo>
                <a:cubicBezTo>
                  <a:pt x="8570764" y="2113642"/>
                  <a:pt x="8570046" y="2114359"/>
                  <a:pt x="8569702" y="2114818"/>
                </a:cubicBezTo>
                <a:cubicBezTo>
                  <a:pt x="8569702" y="2111721"/>
                  <a:pt x="8570276" y="2108824"/>
                  <a:pt x="8571423" y="2106128"/>
                </a:cubicBezTo>
                <a:cubicBezTo>
                  <a:pt x="8572570" y="2103432"/>
                  <a:pt x="8574234" y="2101080"/>
                  <a:pt x="8576414" y="2099073"/>
                </a:cubicBezTo>
                <a:cubicBezTo>
                  <a:pt x="8578594" y="2097065"/>
                  <a:pt x="8581318" y="2095488"/>
                  <a:pt x="8584587" y="2094341"/>
                </a:cubicBezTo>
                <a:cubicBezTo>
                  <a:pt x="8587857" y="2093193"/>
                  <a:pt x="8591556" y="2092620"/>
                  <a:pt x="8595686" y="2092620"/>
                </a:cubicBezTo>
                <a:cubicBezTo>
                  <a:pt x="8603832" y="2092620"/>
                  <a:pt x="8610744" y="2094140"/>
                  <a:pt x="8616422" y="2097180"/>
                </a:cubicBezTo>
                <a:cubicBezTo>
                  <a:pt x="8622101" y="2100220"/>
                  <a:pt x="8626719" y="2104264"/>
                  <a:pt x="8630275" y="2109312"/>
                </a:cubicBezTo>
                <a:cubicBezTo>
                  <a:pt x="8633832" y="2114359"/>
                  <a:pt x="8636413" y="2120124"/>
                  <a:pt x="8638019" y="2126606"/>
                </a:cubicBezTo>
                <a:cubicBezTo>
                  <a:pt x="8639625" y="2133088"/>
                  <a:pt x="8640428" y="2139770"/>
                  <a:pt x="8640428" y="2146654"/>
                </a:cubicBezTo>
                <a:cubicBezTo>
                  <a:pt x="8640428" y="2156634"/>
                  <a:pt x="8638564" y="2165066"/>
                  <a:pt x="8634835" y="2171950"/>
                </a:cubicBezTo>
                <a:cubicBezTo>
                  <a:pt x="8631107" y="2178833"/>
                  <a:pt x="8626202" y="2184397"/>
                  <a:pt x="8620122" y="2188642"/>
                </a:cubicBezTo>
                <a:cubicBezTo>
                  <a:pt x="8614042" y="2192886"/>
                  <a:pt x="8607102" y="2195955"/>
                  <a:pt x="8599300" y="2197848"/>
                </a:cubicBezTo>
                <a:cubicBezTo>
                  <a:pt x="8591500" y="2199741"/>
                  <a:pt x="8583584" y="2200688"/>
                  <a:pt x="8575553" y="2200688"/>
                </a:cubicBezTo>
                <a:cubicBezTo>
                  <a:pt x="8567178" y="2200688"/>
                  <a:pt x="8559578" y="2199598"/>
                  <a:pt x="8552752" y="2197418"/>
                </a:cubicBezTo>
                <a:cubicBezTo>
                  <a:pt x="8545926" y="2195238"/>
                  <a:pt x="8539731" y="2192083"/>
                  <a:pt x="8534167" y="2187953"/>
                </a:cubicBezTo>
                <a:cubicBezTo>
                  <a:pt x="8528604" y="2183823"/>
                  <a:pt x="8523584" y="2178776"/>
                  <a:pt x="8519110" y="2172810"/>
                </a:cubicBezTo>
                <a:cubicBezTo>
                  <a:pt x="8514636" y="2166845"/>
                  <a:pt x="8510621" y="2160019"/>
                  <a:pt x="8507064" y="2152332"/>
                </a:cubicBezTo>
                <a:cubicBezTo>
                  <a:pt x="8505458" y="2149120"/>
                  <a:pt x="8503738" y="2145392"/>
                  <a:pt x="8501902" y="2141147"/>
                </a:cubicBezTo>
                <a:cubicBezTo>
                  <a:pt x="8500066" y="2136902"/>
                  <a:pt x="8498058" y="2131826"/>
                  <a:pt x="8495878" y="2125918"/>
                </a:cubicBezTo>
                <a:cubicBezTo>
                  <a:pt x="8493699" y="2120009"/>
                  <a:pt x="8491404" y="2113126"/>
                  <a:pt x="8488996" y="2105268"/>
                </a:cubicBezTo>
                <a:cubicBezTo>
                  <a:pt x="8486586" y="2097409"/>
                  <a:pt x="8484062" y="2088146"/>
                  <a:pt x="8481424" y="2077476"/>
                </a:cubicBezTo>
                <a:lnTo>
                  <a:pt x="8442877" y="2085908"/>
                </a:lnTo>
                <a:cubicBezTo>
                  <a:pt x="8445630" y="2097725"/>
                  <a:pt x="8448413" y="2108250"/>
                  <a:pt x="8451223" y="2117486"/>
                </a:cubicBezTo>
                <a:cubicBezTo>
                  <a:pt x="8454034" y="2126721"/>
                  <a:pt x="8456816" y="2134952"/>
                  <a:pt x="8459569" y="2142179"/>
                </a:cubicBezTo>
                <a:cubicBezTo>
                  <a:pt x="8462322" y="2149407"/>
                  <a:pt x="8465048" y="2155860"/>
                  <a:pt x="8467743" y="2161539"/>
                </a:cubicBezTo>
                <a:cubicBezTo>
                  <a:pt x="8470440" y="2167217"/>
                  <a:pt x="8473107" y="2172466"/>
                  <a:pt x="8475745" y="2177284"/>
                </a:cubicBezTo>
                <a:cubicBezTo>
                  <a:pt x="8481940" y="2188412"/>
                  <a:pt x="8488795" y="2197819"/>
                  <a:pt x="8496309" y="2205506"/>
                </a:cubicBezTo>
                <a:cubicBezTo>
                  <a:pt x="8503824" y="2213192"/>
                  <a:pt x="8511796" y="2219445"/>
                  <a:pt x="8520228" y="2224263"/>
                </a:cubicBezTo>
                <a:cubicBezTo>
                  <a:pt x="8528660" y="2229081"/>
                  <a:pt x="8537522" y="2232551"/>
                  <a:pt x="8546815" y="2234674"/>
                </a:cubicBezTo>
                <a:cubicBezTo>
                  <a:pt x="8556108" y="2236796"/>
                  <a:pt x="8565687" y="2237857"/>
                  <a:pt x="8575553" y="2237857"/>
                </a:cubicBezTo>
                <a:cubicBezTo>
                  <a:pt x="8593335" y="2237857"/>
                  <a:pt x="8608851" y="2235391"/>
                  <a:pt x="8622101" y="2230458"/>
                </a:cubicBezTo>
                <a:cubicBezTo>
                  <a:pt x="8635352" y="2225525"/>
                  <a:pt x="8646365" y="2218871"/>
                  <a:pt x="8655141" y="2210496"/>
                </a:cubicBezTo>
                <a:cubicBezTo>
                  <a:pt x="8663917" y="2202121"/>
                  <a:pt x="8670485" y="2192428"/>
                  <a:pt x="8674844" y="2181414"/>
                </a:cubicBezTo>
                <a:cubicBezTo>
                  <a:pt x="8679204" y="2170401"/>
                  <a:pt x="8681384" y="2158814"/>
                  <a:pt x="8681384" y="2146654"/>
                </a:cubicBezTo>
                <a:cubicBezTo>
                  <a:pt x="8681384" y="2134493"/>
                  <a:pt x="8679663" y="2122906"/>
                  <a:pt x="8676221" y="2111893"/>
                </a:cubicBezTo>
                <a:cubicBezTo>
                  <a:pt x="8672779" y="2100880"/>
                  <a:pt x="8667617" y="2091214"/>
                  <a:pt x="8660734" y="2082897"/>
                </a:cubicBezTo>
                <a:cubicBezTo>
                  <a:pt x="8653850" y="2074580"/>
                  <a:pt x="8645218" y="2067983"/>
                  <a:pt x="8634835" y="2063108"/>
                </a:cubicBezTo>
                <a:cubicBezTo>
                  <a:pt x="8624454" y="2058232"/>
                  <a:pt x="8612322" y="2055794"/>
                  <a:pt x="8598440" y="2055794"/>
                </a:cubicBezTo>
                <a:close/>
                <a:moveTo>
                  <a:pt x="7379240" y="2055794"/>
                </a:moveTo>
                <a:cubicBezTo>
                  <a:pt x="7368342" y="2055794"/>
                  <a:pt x="7358791" y="2057400"/>
                  <a:pt x="7350588" y="2060612"/>
                </a:cubicBezTo>
                <a:cubicBezTo>
                  <a:pt x="7342385" y="2063825"/>
                  <a:pt x="7335560" y="2068069"/>
                  <a:pt x="7330111" y="2073346"/>
                </a:cubicBezTo>
                <a:cubicBezTo>
                  <a:pt x="7324661" y="2078624"/>
                  <a:pt x="7320560" y="2084675"/>
                  <a:pt x="7317807" y="2091501"/>
                </a:cubicBezTo>
                <a:cubicBezTo>
                  <a:pt x="7315053" y="2098327"/>
                  <a:pt x="7313677" y="2105296"/>
                  <a:pt x="7313677" y="2112409"/>
                </a:cubicBezTo>
                <a:cubicBezTo>
                  <a:pt x="7313677" y="2119522"/>
                  <a:pt x="7315024" y="2126118"/>
                  <a:pt x="7317721" y="2132199"/>
                </a:cubicBezTo>
                <a:cubicBezTo>
                  <a:pt x="7320417" y="2138279"/>
                  <a:pt x="7324145" y="2143556"/>
                  <a:pt x="7328906" y="2148030"/>
                </a:cubicBezTo>
                <a:cubicBezTo>
                  <a:pt x="7333667" y="2152504"/>
                  <a:pt x="7339346" y="2156003"/>
                  <a:pt x="7345942" y="2158527"/>
                </a:cubicBezTo>
                <a:cubicBezTo>
                  <a:pt x="7352538" y="2161051"/>
                  <a:pt x="7359738" y="2162313"/>
                  <a:pt x="7367538" y="2162313"/>
                </a:cubicBezTo>
                <a:cubicBezTo>
                  <a:pt x="7372242" y="2162313"/>
                  <a:pt x="7376544" y="2161682"/>
                  <a:pt x="7380445" y="2160420"/>
                </a:cubicBezTo>
                <a:cubicBezTo>
                  <a:pt x="7384346" y="2159158"/>
                  <a:pt x="7387729" y="2157265"/>
                  <a:pt x="7390598" y="2154741"/>
                </a:cubicBezTo>
                <a:cubicBezTo>
                  <a:pt x="7393466" y="2152218"/>
                  <a:pt x="7395674" y="2149177"/>
                  <a:pt x="7397223" y="2145621"/>
                </a:cubicBezTo>
                <a:cubicBezTo>
                  <a:pt x="7398771" y="2142065"/>
                  <a:pt x="7399546" y="2137935"/>
                  <a:pt x="7399546" y="2133231"/>
                </a:cubicBezTo>
                <a:cubicBezTo>
                  <a:pt x="7399546" y="2130019"/>
                  <a:pt x="7398887" y="2126778"/>
                  <a:pt x="7397567" y="2123509"/>
                </a:cubicBezTo>
                <a:cubicBezTo>
                  <a:pt x="7396247" y="2120239"/>
                  <a:pt x="7394354" y="2117314"/>
                  <a:pt x="7391888" y="2114732"/>
                </a:cubicBezTo>
                <a:cubicBezTo>
                  <a:pt x="7389422" y="2112151"/>
                  <a:pt x="7386438" y="2110057"/>
                  <a:pt x="7382940" y="2108451"/>
                </a:cubicBezTo>
                <a:cubicBezTo>
                  <a:pt x="7379441" y="2106845"/>
                  <a:pt x="7375569" y="2106042"/>
                  <a:pt x="7371324" y="2106042"/>
                </a:cubicBezTo>
                <a:cubicBezTo>
                  <a:pt x="7368342" y="2106042"/>
                  <a:pt x="7365646" y="2106415"/>
                  <a:pt x="7363236" y="2107161"/>
                </a:cubicBezTo>
                <a:cubicBezTo>
                  <a:pt x="7360827" y="2107906"/>
                  <a:pt x="7358733" y="2108767"/>
                  <a:pt x="7356955" y="2109742"/>
                </a:cubicBezTo>
                <a:cubicBezTo>
                  <a:pt x="7355178" y="2110717"/>
                  <a:pt x="7353743" y="2111692"/>
                  <a:pt x="7352653" y="2112667"/>
                </a:cubicBezTo>
                <a:cubicBezTo>
                  <a:pt x="7351564" y="2113642"/>
                  <a:pt x="7350846" y="2114359"/>
                  <a:pt x="7350502" y="2114818"/>
                </a:cubicBezTo>
                <a:cubicBezTo>
                  <a:pt x="7350502" y="2111721"/>
                  <a:pt x="7351076" y="2108824"/>
                  <a:pt x="7352223" y="2106128"/>
                </a:cubicBezTo>
                <a:cubicBezTo>
                  <a:pt x="7353371" y="2103432"/>
                  <a:pt x="7355033" y="2101080"/>
                  <a:pt x="7357214" y="2099073"/>
                </a:cubicBezTo>
                <a:cubicBezTo>
                  <a:pt x="7359394" y="2097065"/>
                  <a:pt x="7362118" y="2095488"/>
                  <a:pt x="7365387" y="2094341"/>
                </a:cubicBezTo>
                <a:cubicBezTo>
                  <a:pt x="7368657" y="2093193"/>
                  <a:pt x="7372357" y="2092620"/>
                  <a:pt x="7376487" y="2092620"/>
                </a:cubicBezTo>
                <a:cubicBezTo>
                  <a:pt x="7384632" y="2092620"/>
                  <a:pt x="7391544" y="2094140"/>
                  <a:pt x="7397223" y="2097180"/>
                </a:cubicBezTo>
                <a:cubicBezTo>
                  <a:pt x="7402901" y="2100220"/>
                  <a:pt x="7407519" y="2104264"/>
                  <a:pt x="7411075" y="2109312"/>
                </a:cubicBezTo>
                <a:cubicBezTo>
                  <a:pt x="7414632" y="2114359"/>
                  <a:pt x="7417213" y="2120124"/>
                  <a:pt x="7418819" y="2126606"/>
                </a:cubicBezTo>
                <a:cubicBezTo>
                  <a:pt x="7420425" y="2133088"/>
                  <a:pt x="7421228" y="2139770"/>
                  <a:pt x="7421228" y="2146654"/>
                </a:cubicBezTo>
                <a:cubicBezTo>
                  <a:pt x="7421228" y="2156634"/>
                  <a:pt x="7419364" y="2165066"/>
                  <a:pt x="7415636" y="2171950"/>
                </a:cubicBezTo>
                <a:cubicBezTo>
                  <a:pt x="7411907" y="2178833"/>
                  <a:pt x="7407002" y="2184397"/>
                  <a:pt x="7400922" y="2188642"/>
                </a:cubicBezTo>
                <a:cubicBezTo>
                  <a:pt x="7394843" y="2192886"/>
                  <a:pt x="7387901" y="2195955"/>
                  <a:pt x="7380100" y="2197848"/>
                </a:cubicBezTo>
                <a:cubicBezTo>
                  <a:pt x="7372300" y="2199741"/>
                  <a:pt x="7364384" y="2200688"/>
                  <a:pt x="7356353" y="2200688"/>
                </a:cubicBezTo>
                <a:cubicBezTo>
                  <a:pt x="7347978" y="2200688"/>
                  <a:pt x="7340378" y="2199598"/>
                  <a:pt x="7333552" y="2197418"/>
                </a:cubicBezTo>
                <a:cubicBezTo>
                  <a:pt x="7326726" y="2195238"/>
                  <a:pt x="7320531" y="2192083"/>
                  <a:pt x="7314967" y="2187953"/>
                </a:cubicBezTo>
                <a:cubicBezTo>
                  <a:pt x="7309404" y="2183823"/>
                  <a:pt x="7304384" y="2178776"/>
                  <a:pt x="7299910" y="2172810"/>
                </a:cubicBezTo>
                <a:cubicBezTo>
                  <a:pt x="7295436" y="2166845"/>
                  <a:pt x="7291421" y="2160019"/>
                  <a:pt x="7287864" y="2152332"/>
                </a:cubicBezTo>
                <a:cubicBezTo>
                  <a:pt x="7286259" y="2149120"/>
                  <a:pt x="7284538" y="2145392"/>
                  <a:pt x="7282702" y="2141147"/>
                </a:cubicBezTo>
                <a:cubicBezTo>
                  <a:pt x="7280866" y="2136902"/>
                  <a:pt x="7278859" y="2131826"/>
                  <a:pt x="7276679" y="2125918"/>
                </a:cubicBezTo>
                <a:cubicBezTo>
                  <a:pt x="7274499" y="2120009"/>
                  <a:pt x="7272205" y="2113126"/>
                  <a:pt x="7269796" y="2105268"/>
                </a:cubicBezTo>
                <a:cubicBezTo>
                  <a:pt x="7267386" y="2097409"/>
                  <a:pt x="7264862" y="2088146"/>
                  <a:pt x="7262224" y="2077476"/>
                </a:cubicBezTo>
                <a:lnTo>
                  <a:pt x="7223677" y="2085908"/>
                </a:lnTo>
                <a:cubicBezTo>
                  <a:pt x="7226431" y="2097725"/>
                  <a:pt x="7229213" y="2108250"/>
                  <a:pt x="7232023" y="2117486"/>
                </a:cubicBezTo>
                <a:cubicBezTo>
                  <a:pt x="7234834" y="2126721"/>
                  <a:pt x="7237616" y="2134952"/>
                  <a:pt x="7240369" y="2142179"/>
                </a:cubicBezTo>
                <a:cubicBezTo>
                  <a:pt x="7243123" y="2149407"/>
                  <a:pt x="7245847" y="2155860"/>
                  <a:pt x="7248543" y="2161539"/>
                </a:cubicBezTo>
                <a:cubicBezTo>
                  <a:pt x="7251240" y="2167217"/>
                  <a:pt x="7253907" y="2172466"/>
                  <a:pt x="7256545" y="2177284"/>
                </a:cubicBezTo>
                <a:cubicBezTo>
                  <a:pt x="7262740" y="2188412"/>
                  <a:pt x="7269594" y="2197819"/>
                  <a:pt x="7277109" y="2205506"/>
                </a:cubicBezTo>
                <a:cubicBezTo>
                  <a:pt x="7284624" y="2213192"/>
                  <a:pt x="7292597" y="2219445"/>
                  <a:pt x="7301029" y="2224263"/>
                </a:cubicBezTo>
                <a:cubicBezTo>
                  <a:pt x="7309461" y="2229081"/>
                  <a:pt x="7318323" y="2232551"/>
                  <a:pt x="7327615" y="2234674"/>
                </a:cubicBezTo>
                <a:cubicBezTo>
                  <a:pt x="7336908" y="2236796"/>
                  <a:pt x="7346487" y="2237857"/>
                  <a:pt x="7356353" y="2237857"/>
                </a:cubicBezTo>
                <a:cubicBezTo>
                  <a:pt x="7374135" y="2237857"/>
                  <a:pt x="7389651" y="2235391"/>
                  <a:pt x="7402901" y="2230458"/>
                </a:cubicBezTo>
                <a:cubicBezTo>
                  <a:pt x="7416152" y="2225525"/>
                  <a:pt x="7427165" y="2218871"/>
                  <a:pt x="7435941" y="2210496"/>
                </a:cubicBezTo>
                <a:cubicBezTo>
                  <a:pt x="7444717" y="2202121"/>
                  <a:pt x="7451286" y="2192428"/>
                  <a:pt x="7455645" y="2181414"/>
                </a:cubicBezTo>
                <a:cubicBezTo>
                  <a:pt x="7460004" y="2170401"/>
                  <a:pt x="7462184" y="2158814"/>
                  <a:pt x="7462184" y="2146654"/>
                </a:cubicBezTo>
                <a:cubicBezTo>
                  <a:pt x="7462184" y="2134493"/>
                  <a:pt x="7460463" y="2122906"/>
                  <a:pt x="7457021" y="2111893"/>
                </a:cubicBezTo>
                <a:cubicBezTo>
                  <a:pt x="7453580" y="2100880"/>
                  <a:pt x="7448417" y="2091214"/>
                  <a:pt x="7441534" y="2082897"/>
                </a:cubicBezTo>
                <a:cubicBezTo>
                  <a:pt x="7434651" y="2074580"/>
                  <a:pt x="7426017" y="2067983"/>
                  <a:pt x="7415636" y="2063108"/>
                </a:cubicBezTo>
                <a:cubicBezTo>
                  <a:pt x="7405254" y="2058232"/>
                  <a:pt x="7393122" y="2055794"/>
                  <a:pt x="7379240" y="2055794"/>
                </a:cubicBezTo>
                <a:close/>
                <a:moveTo>
                  <a:pt x="3397795" y="2055794"/>
                </a:moveTo>
                <a:cubicBezTo>
                  <a:pt x="3386897" y="2055794"/>
                  <a:pt x="3377346" y="2057400"/>
                  <a:pt x="3369144" y="2060612"/>
                </a:cubicBezTo>
                <a:cubicBezTo>
                  <a:pt x="3360941" y="2063825"/>
                  <a:pt x="3354114" y="2068069"/>
                  <a:pt x="3348666" y="2073346"/>
                </a:cubicBezTo>
                <a:cubicBezTo>
                  <a:pt x="3343217" y="2078624"/>
                  <a:pt x="3339115" y="2084675"/>
                  <a:pt x="3336362" y="2091501"/>
                </a:cubicBezTo>
                <a:cubicBezTo>
                  <a:pt x="3333608" y="2098327"/>
                  <a:pt x="3332232" y="2105296"/>
                  <a:pt x="3332232" y="2112409"/>
                </a:cubicBezTo>
                <a:cubicBezTo>
                  <a:pt x="3332232" y="2119522"/>
                  <a:pt x="3333580" y="2126118"/>
                  <a:pt x="3336276" y="2132199"/>
                </a:cubicBezTo>
                <a:cubicBezTo>
                  <a:pt x="3338971" y="2138279"/>
                  <a:pt x="3342701" y="2143556"/>
                  <a:pt x="3347461" y="2148030"/>
                </a:cubicBezTo>
                <a:cubicBezTo>
                  <a:pt x="3352222" y="2152504"/>
                  <a:pt x="3357901" y="2156003"/>
                  <a:pt x="3364498" y="2158527"/>
                </a:cubicBezTo>
                <a:cubicBezTo>
                  <a:pt x="3371094" y="2161051"/>
                  <a:pt x="3378293" y="2162313"/>
                  <a:pt x="3386094" y="2162313"/>
                </a:cubicBezTo>
                <a:cubicBezTo>
                  <a:pt x="3390797" y="2162313"/>
                  <a:pt x="3395099" y="2161682"/>
                  <a:pt x="3399000" y="2160420"/>
                </a:cubicBezTo>
                <a:cubicBezTo>
                  <a:pt x="3402900" y="2159158"/>
                  <a:pt x="3406284" y="2157265"/>
                  <a:pt x="3409153" y="2154741"/>
                </a:cubicBezTo>
                <a:cubicBezTo>
                  <a:pt x="3412020" y="2152218"/>
                  <a:pt x="3414229" y="2149177"/>
                  <a:pt x="3415778" y="2145621"/>
                </a:cubicBezTo>
                <a:cubicBezTo>
                  <a:pt x="3417327" y="2142065"/>
                  <a:pt x="3418101" y="2137935"/>
                  <a:pt x="3418101" y="2133231"/>
                </a:cubicBezTo>
                <a:cubicBezTo>
                  <a:pt x="3418101" y="2130019"/>
                  <a:pt x="3417441" y="2126778"/>
                  <a:pt x="3416122" y="2123509"/>
                </a:cubicBezTo>
                <a:cubicBezTo>
                  <a:pt x="3414803" y="2120239"/>
                  <a:pt x="3412910" y="2117314"/>
                  <a:pt x="3410443" y="2114732"/>
                </a:cubicBezTo>
                <a:cubicBezTo>
                  <a:pt x="3407976" y="2112151"/>
                  <a:pt x="3404994" y="2110057"/>
                  <a:pt x="3401495" y="2108451"/>
                </a:cubicBezTo>
                <a:cubicBezTo>
                  <a:pt x="3397996" y="2106845"/>
                  <a:pt x="3394125" y="2106042"/>
                  <a:pt x="3389879" y="2106042"/>
                </a:cubicBezTo>
                <a:cubicBezTo>
                  <a:pt x="3386897" y="2106042"/>
                  <a:pt x="3384201" y="2106415"/>
                  <a:pt x="3381791" y="2107161"/>
                </a:cubicBezTo>
                <a:cubicBezTo>
                  <a:pt x="3379384" y="2107906"/>
                  <a:pt x="3377289" y="2108767"/>
                  <a:pt x="3375511" y="2109742"/>
                </a:cubicBezTo>
                <a:cubicBezTo>
                  <a:pt x="3373733" y="2110717"/>
                  <a:pt x="3372299" y="2111692"/>
                  <a:pt x="3371209" y="2112667"/>
                </a:cubicBezTo>
                <a:cubicBezTo>
                  <a:pt x="3370120" y="2113642"/>
                  <a:pt x="3369402" y="2114359"/>
                  <a:pt x="3369057" y="2114818"/>
                </a:cubicBezTo>
                <a:cubicBezTo>
                  <a:pt x="3369057" y="2111721"/>
                  <a:pt x="3369631" y="2108824"/>
                  <a:pt x="3370779" y="2106128"/>
                </a:cubicBezTo>
                <a:cubicBezTo>
                  <a:pt x="3371925" y="2103432"/>
                  <a:pt x="3373590" y="2101080"/>
                  <a:pt x="3375769" y="2099073"/>
                </a:cubicBezTo>
                <a:cubicBezTo>
                  <a:pt x="3377948" y="2097065"/>
                  <a:pt x="3380673" y="2095488"/>
                  <a:pt x="3383943" y="2094341"/>
                </a:cubicBezTo>
                <a:cubicBezTo>
                  <a:pt x="3387212" y="2093193"/>
                  <a:pt x="3390912" y="2092620"/>
                  <a:pt x="3395041" y="2092620"/>
                </a:cubicBezTo>
                <a:cubicBezTo>
                  <a:pt x="3403188" y="2092620"/>
                  <a:pt x="3410100" y="2094140"/>
                  <a:pt x="3415778" y="2097180"/>
                </a:cubicBezTo>
                <a:cubicBezTo>
                  <a:pt x="3421457" y="2100220"/>
                  <a:pt x="3426074" y="2104264"/>
                  <a:pt x="3429631" y="2109312"/>
                </a:cubicBezTo>
                <a:cubicBezTo>
                  <a:pt x="3433187" y="2114359"/>
                  <a:pt x="3435768" y="2120124"/>
                  <a:pt x="3437374" y="2126606"/>
                </a:cubicBezTo>
                <a:cubicBezTo>
                  <a:pt x="3438981" y="2133088"/>
                  <a:pt x="3439784" y="2139770"/>
                  <a:pt x="3439784" y="2146654"/>
                </a:cubicBezTo>
                <a:cubicBezTo>
                  <a:pt x="3439784" y="2156634"/>
                  <a:pt x="3437920" y="2165066"/>
                  <a:pt x="3434192" y="2171950"/>
                </a:cubicBezTo>
                <a:cubicBezTo>
                  <a:pt x="3430462" y="2178833"/>
                  <a:pt x="3425558" y="2184397"/>
                  <a:pt x="3419478" y="2188642"/>
                </a:cubicBezTo>
                <a:cubicBezTo>
                  <a:pt x="3413397" y="2192886"/>
                  <a:pt x="3406457" y="2195955"/>
                  <a:pt x="3398656" y="2197848"/>
                </a:cubicBezTo>
                <a:cubicBezTo>
                  <a:pt x="3390855" y="2199741"/>
                  <a:pt x="3382939" y="2200688"/>
                  <a:pt x="3374908" y="2200688"/>
                </a:cubicBezTo>
                <a:cubicBezTo>
                  <a:pt x="3366535" y="2200688"/>
                  <a:pt x="3358934" y="2199598"/>
                  <a:pt x="3352108" y="2197418"/>
                </a:cubicBezTo>
                <a:cubicBezTo>
                  <a:pt x="3345281" y="2195238"/>
                  <a:pt x="3339087" y="2192083"/>
                  <a:pt x="3333524" y="2187953"/>
                </a:cubicBezTo>
                <a:cubicBezTo>
                  <a:pt x="3327959" y="2183823"/>
                  <a:pt x="3322940" y="2178776"/>
                  <a:pt x="3318466" y="2172810"/>
                </a:cubicBezTo>
                <a:cubicBezTo>
                  <a:pt x="3313992" y="2166845"/>
                  <a:pt x="3309977" y="2160019"/>
                  <a:pt x="3306420" y="2152332"/>
                </a:cubicBezTo>
                <a:cubicBezTo>
                  <a:pt x="3304813" y="2149120"/>
                  <a:pt x="3303092" y="2145392"/>
                  <a:pt x="3301258" y="2141147"/>
                </a:cubicBezTo>
                <a:cubicBezTo>
                  <a:pt x="3299422" y="2136902"/>
                  <a:pt x="3297414" y="2131826"/>
                  <a:pt x="3295234" y="2125918"/>
                </a:cubicBezTo>
                <a:cubicBezTo>
                  <a:pt x="3293055" y="2120009"/>
                  <a:pt x="3290760" y="2113126"/>
                  <a:pt x="3288351" y="2105268"/>
                </a:cubicBezTo>
                <a:cubicBezTo>
                  <a:pt x="3285943" y="2097409"/>
                  <a:pt x="3283417" y="2088146"/>
                  <a:pt x="3280779" y="2077476"/>
                </a:cubicBezTo>
                <a:lnTo>
                  <a:pt x="3242233" y="2085908"/>
                </a:lnTo>
                <a:cubicBezTo>
                  <a:pt x="3244987" y="2097725"/>
                  <a:pt x="3247768" y="2108250"/>
                  <a:pt x="3250579" y="2117486"/>
                </a:cubicBezTo>
                <a:cubicBezTo>
                  <a:pt x="3253390" y="2126721"/>
                  <a:pt x="3256172" y="2134952"/>
                  <a:pt x="3258925" y="2142179"/>
                </a:cubicBezTo>
                <a:cubicBezTo>
                  <a:pt x="3261678" y="2149407"/>
                  <a:pt x="3264404" y="2155860"/>
                  <a:pt x="3267100" y="2161539"/>
                </a:cubicBezTo>
                <a:cubicBezTo>
                  <a:pt x="3269795" y="2167217"/>
                  <a:pt x="3272462" y="2172466"/>
                  <a:pt x="3275101" y="2177284"/>
                </a:cubicBezTo>
                <a:cubicBezTo>
                  <a:pt x="3281295" y="2188412"/>
                  <a:pt x="3288151" y="2197819"/>
                  <a:pt x="3295665" y="2205506"/>
                </a:cubicBezTo>
                <a:cubicBezTo>
                  <a:pt x="3303178" y="2213192"/>
                  <a:pt x="3311152" y="2219445"/>
                  <a:pt x="3319585" y="2224263"/>
                </a:cubicBezTo>
                <a:cubicBezTo>
                  <a:pt x="3328016" y="2229081"/>
                  <a:pt x="3336878" y="2232551"/>
                  <a:pt x="3346170" y="2234674"/>
                </a:cubicBezTo>
                <a:cubicBezTo>
                  <a:pt x="3355464" y="2236796"/>
                  <a:pt x="3365043" y="2237857"/>
                  <a:pt x="3374908" y="2237857"/>
                </a:cubicBezTo>
                <a:cubicBezTo>
                  <a:pt x="3392691" y="2237857"/>
                  <a:pt x="3408206" y="2235391"/>
                  <a:pt x="3421457" y="2230458"/>
                </a:cubicBezTo>
                <a:cubicBezTo>
                  <a:pt x="3434707" y="2225525"/>
                  <a:pt x="3445721" y="2218871"/>
                  <a:pt x="3454496" y="2210496"/>
                </a:cubicBezTo>
                <a:cubicBezTo>
                  <a:pt x="3463272" y="2202121"/>
                  <a:pt x="3469841" y="2192428"/>
                  <a:pt x="3474200" y="2181414"/>
                </a:cubicBezTo>
                <a:cubicBezTo>
                  <a:pt x="3478560" y="2170401"/>
                  <a:pt x="3480739" y="2158814"/>
                  <a:pt x="3480739" y="2146654"/>
                </a:cubicBezTo>
                <a:cubicBezTo>
                  <a:pt x="3480739" y="2134493"/>
                  <a:pt x="3479019" y="2122906"/>
                  <a:pt x="3475577" y="2111893"/>
                </a:cubicBezTo>
                <a:cubicBezTo>
                  <a:pt x="3472136" y="2100880"/>
                  <a:pt x="3466972" y="2091214"/>
                  <a:pt x="3460089" y="2082897"/>
                </a:cubicBezTo>
                <a:cubicBezTo>
                  <a:pt x="3453206" y="2074580"/>
                  <a:pt x="3444574" y="2067983"/>
                  <a:pt x="3434192" y="2063108"/>
                </a:cubicBezTo>
                <a:cubicBezTo>
                  <a:pt x="3423808" y="2058232"/>
                  <a:pt x="3411677" y="2055794"/>
                  <a:pt x="3397795" y="2055794"/>
                </a:cubicBezTo>
                <a:close/>
                <a:moveTo>
                  <a:pt x="10314051" y="2040307"/>
                </a:moveTo>
                <a:lnTo>
                  <a:pt x="10389768" y="2040307"/>
                </a:lnTo>
                <a:lnTo>
                  <a:pt x="10389768" y="2139598"/>
                </a:lnTo>
                <a:cubicBezTo>
                  <a:pt x="10386900" y="2135583"/>
                  <a:pt x="10383459" y="2131568"/>
                  <a:pt x="10379443" y="2127552"/>
                </a:cubicBezTo>
                <a:cubicBezTo>
                  <a:pt x="10375428" y="2123537"/>
                  <a:pt x="10371298" y="2119809"/>
                  <a:pt x="10367053" y="2116367"/>
                </a:cubicBezTo>
                <a:cubicBezTo>
                  <a:pt x="10362809" y="2112925"/>
                  <a:pt x="10358707" y="2110000"/>
                  <a:pt x="10354749" y="2107591"/>
                </a:cubicBezTo>
                <a:cubicBezTo>
                  <a:pt x="10350791" y="2105182"/>
                  <a:pt x="10347551" y="2103518"/>
                  <a:pt x="10345026" y="2102600"/>
                </a:cubicBezTo>
                <a:cubicBezTo>
                  <a:pt x="10343994" y="2097438"/>
                  <a:pt x="10342560" y="2092046"/>
                  <a:pt x="10340724" y="2086425"/>
                </a:cubicBezTo>
                <a:cubicBezTo>
                  <a:pt x="10338889" y="2080803"/>
                  <a:pt x="10336680" y="2075268"/>
                  <a:pt x="10334099" y="2069819"/>
                </a:cubicBezTo>
                <a:cubicBezTo>
                  <a:pt x="10331518" y="2064369"/>
                  <a:pt x="10328564" y="2059121"/>
                  <a:pt x="10325237" y="2054073"/>
                </a:cubicBezTo>
                <a:cubicBezTo>
                  <a:pt x="10321910" y="2049025"/>
                  <a:pt x="10318181" y="2044437"/>
                  <a:pt x="10314051" y="2040307"/>
                </a:cubicBezTo>
                <a:close/>
                <a:moveTo>
                  <a:pt x="9626531" y="2040307"/>
                </a:moveTo>
                <a:lnTo>
                  <a:pt x="9692094" y="2040307"/>
                </a:lnTo>
                <a:lnTo>
                  <a:pt x="9692094" y="2157151"/>
                </a:lnTo>
                <a:cubicBezTo>
                  <a:pt x="9690029" y="2154283"/>
                  <a:pt x="9686587" y="2150698"/>
                  <a:pt x="9681769" y="2146395"/>
                </a:cubicBezTo>
                <a:cubicBezTo>
                  <a:pt x="9676951" y="2142093"/>
                  <a:pt x="9671215" y="2137820"/>
                  <a:pt x="9664561" y="2133575"/>
                </a:cubicBezTo>
                <a:cubicBezTo>
                  <a:pt x="9657907" y="2129331"/>
                  <a:pt x="9650622" y="2125516"/>
                  <a:pt x="9642706" y="2122132"/>
                </a:cubicBezTo>
                <a:cubicBezTo>
                  <a:pt x="9634791" y="2118747"/>
                  <a:pt x="9626703" y="2116596"/>
                  <a:pt x="9618443" y="2115679"/>
                </a:cubicBezTo>
                <a:cubicBezTo>
                  <a:pt x="9622229" y="2112696"/>
                  <a:pt x="9625384" y="2109484"/>
                  <a:pt x="9627907" y="2106042"/>
                </a:cubicBezTo>
                <a:cubicBezTo>
                  <a:pt x="9630431" y="2102600"/>
                  <a:pt x="9632439" y="2099101"/>
                  <a:pt x="9633930" y="2095545"/>
                </a:cubicBezTo>
                <a:cubicBezTo>
                  <a:pt x="9635422" y="2091989"/>
                  <a:pt x="9636483" y="2088432"/>
                  <a:pt x="9637114" y="2084876"/>
                </a:cubicBezTo>
                <a:cubicBezTo>
                  <a:pt x="9637745" y="2081320"/>
                  <a:pt x="9638060" y="2077935"/>
                  <a:pt x="9638060" y="2074723"/>
                </a:cubicBezTo>
                <a:cubicBezTo>
                  <a:pt x="9638060" y="2073461"/>
                  <a:pt x="9637974" y="2071511"/>
                  <a:pt x="9637802" y="2068872"/>
                </a:cubicBezTo>
                <a:cubicBezTo>
                  <a:pt x="9637630" y="2066234"/>
                  <a:pt x="9637171" y="2063280"/>
                  <a:pt x="9636425" y="2060010"/>
                </a:cubicBezTo>
                <a:cubicBezTo>
                  <a:pt x="9635680" y="2056741"/>
                  <a:pt x="9634532" y="2053356"/>
                  <a:pt x="9632984" y="2049857"/>
                </a:cubicBezTo>
                <a:cubicBezTo>
                  <a:pt x="9631435" y="2046358"/>
                  <a:pt x="9629284" y="2043175"/>
                  <a:pt x="9626531" y="2040307"/>
                </a:cubicBezTo>
                <a:close/>
                <a:moveTo>
                  <a:pt x="9256776" y="2040307"/>
                </a:moveTo>
                <a:lnTo>
                  <a:pt x="9332493" y="2040307"/>
                </a:lnTo>
                <a:lnTo>
                  <a:pt x="9332493" y="2139598"/>
                </a:lnTo>
                <a:cubicBezTo>
                  <a:pt x="9329625" y="2135583"/>
                  <a:pt x="9326183" y="2131568"/>
                  <a:pt x="9322168" y="2127552"/>
                </a:cubicBezTo>
                <a:cubicBezTo>
                  <a:pt x="9318153" y="2123537"/>
                  <a:pt x="9314023" y="2119809"/>
                  <a:pt x="9309778" y="2116367"/>
                </a:cubicBezTo>
                <a:cubicBezTo>
                  <a:pt x="9305533" y="2112925"/>
                  <a:pt x="9301432" y="2110000"/>
                  <a:pt x="9297474" y="2107591"/>
                </a:cubicBezTo>
                <a:cubicBezTo>
                  <a:pt x="9293516" y="2105182"/>
                  <a:pt x="9290276" y="2103518"/>
                  <a:pt x="9287751" y="2102600"/>
                </a:cubicBezTo>
                <a:cubicBezTo>
                  <a:pt x="9286719" y="2097438"/>
                  <a:pt x="9285285" y="2092046"/>
                  <a:pt x="9283449" y="2086425"/>
                </a:cubicBezTo>
                <a:cubicBezTo>
                  <a:pt x="9281614" y="2080803"/>
                  <a:pt x="9279405" y="2075268"/>
                  <a:pt x="9276824" y="2069819"/>
                </a:cubicBezTo>
                <a:cubicBezTo>
                  <a:pt x="9274243" y="2064369"/>
                  <a:pt x="9271289" y="2059121"/>
                  <a:pt x="9267962" y="2054073"/>
                </a:cubicBezTo>
                <a:cubicBezTo>
                  <a:pt x="9264635" y="2049025"/>
                  <a:pt x="9260906" y="2044437"/>
                  <a:pt x="9256776" y="2040307"/>
                </a:cubicBezTo>
                <a:close/>
                <a:moveTo>
                  <a:pt x="7781616" y="2040307"/>
                </a:moveTo>
                <a:lnTo>
                  <a:pt x="7870238" y="2040307"/>
                </a:lnTo>
                <a:lnTo>
                  <a:pt x="7870238" y="2108279"/>
                </a:lnTo>
                <a:cubicBezTo>
                  <a:pt x="7868173" y="2105526"/>
                  <a:pt x="7865649" y="2102945"/>
                  <a:pt x="7862666" y="2100536"/>
                </a:cubicBezTo>
                <a:cubicBezTo>
                  <a:pt x="7859684" y="2098126"/>
                  <a:pt x="7856414" y="2096004"/>
                  <a:pt x="7852858" y="2094168"/>
                </a:cubicBezTo>
                <a:cubicBezTo>
                  <a:pt x="7849302" y="2092333"/>
                  <a:pt x="7845573" y="2090870"/>
                  <a:pt x="7841672" y="2089780"/>
                </a:cubicBezTo>
                <a:cubicBezTo>
                  <a:pt x="7837772" y="2088690"/>
                  <a:pt x="7833757" y="2088146"/>
                  <a:pt x="7829627" y="2088146"/>
                </a:cubicBezTo>
                <a:cubicBezTo>
                  <a:pt x="7828480" y="2088146"/>
                  <a:pt x="7826501" y="2088203"/>
                  <a:pt x="7823690" y="2088318"/>
                </a:cubicBezTo>
                <a:cubicBezTo>
                  <a:pt x="7820879" y="2088432"/>
                  <a:pt x="7818212" y="2088719"/>
                  <a:pt x="7815688" y="2089178"/>
                </a:cubicBezTo>
                <a:cubicBezTo>
                  <a:pt x="7813164" y="2089637"/>
                  <a:pt x="7811214" y="2090096"/>
                  <a:pt x="7809837" y="2090555"/>
                </a:cubicBezTo>
                <a:cubicBezTo>
                  <a:pt x="7808690" y="2086884"/>
                  <a:pt x="7806769" y="2083012"/>
                  <a:pt x="7804072" y="2078939"/>
                </a:cubicBezTo>
                <a:cubicBezTo>
                  <a:pt x="7801377" y="2074866"/>
                  <a:pt x="7798566" y="2070708"/>
                  <a:pt x="7795640" y="2066463"/>
                </a:cubicBezTo>
                <a:cubicBezTo>
                  <a:pt x="7792715" y="2062218"/>
                  <a:pt x="7789933" y="2057916"/>
                  <a:pt x="7787294" y="2053557"/>
                </a:cubicBezTo>
                <a:cubicBezTo>
                  <a:pt x="7784656" y="2049198"/>
                  <a:pt x="7782763" y="2044781"/>
                  <a:pt x="7781616" y="2040307"/>
                </a:cubicBezTo>
                <a:close/>
                <a:moveTo>
                  <a:pt x="6562416" y="2040307"/>
                </a:moveTo>
                <a:lnTo>
                  <a:pt x="6651038" y="2040307"/>
                </a:lnTo>
                <a:lnTo>
                  <a:pt x="6651038" y="2108279"/>
                </a:lnTo>
                <a:cubicBezTo>
                  <a:pt x="6648973" y="2105526"/>
                  <a:pt x="6646449" y="2102945"/>
                  <a:pt x="6643466" y="2100536"/>
                </a:cubicBezTo>
                <a:cubicBezTo>
                  <a:pt x="6640484" y="2098126"/>
                  <a:pt x="6637214" y="2096004"/>
                  <a:pt x="6633658" y="2094168"/>
                </a:cubicBezTo>
                <a:cubicBezTo>
                  <a:pt x="6630101" y="2092333"/>
                  <a:pt x="6626373" y="2090870"/>
                  <a:pt x="6622472" y="2089780"/>
                </a:cubicBezTo>
                <a:cubicBezTo>
                  <a:pt x="6618571" y="2088690"/>
                  <a:pt x="6614557" y="2088146"/>
                  <a:pt x="6610427" y="2088146"/>
                </a:cubicBezTo>
                <a:cubicBezTo>
                  <a:pt x="6609279" y="2088146"/>
                  <a:pt x="6607300" y="2088203"/>
                  <a:pt x="6604490" y="2088318"/>
                </a:cubicBezTo>
                <a:cubicBezTo>
                  <a:pt x="6601679" y="2088432"/>
                  <a:pt x="6599012" y="2088719"/>
                  <a:pt x="6596488" y="2089178"/>
                </a:cubicBezTo>
                <a:cubicBezTo>
                  <a:pt x="6593964" y="2089637"/>
                  <a:pt x="6592014" y="2090096"/>
                  <a:pt x="6590637" y="2090555"/>
                </a:cubicBezTo>
                <a:cubicBezTo>
                  <a:pt x="6589489" y="2086884"/>
                  <a:pt x="6587569" y="2083012"/>
                  <a:pt x="6584872" y="2078939"/>
                </a:cubicBezTo>
                <a:cubicBezTo>
                  <a:pt x="6582176" y="2074866"/>
                  <a:pt x="6579366" y="2070708"/>
                  <a:pt x="6576440" y="2066463"/>
                </a:cubicBezTo>
                <a:cubicBezTo>
                  <a:pt x="6573515" y="2062218"/>
                  <a:pt x="6570732" y="2057916"/>
                  <a:pt x="6568094" y="2053557"/>
                </a:cubicBezTo>
                <a:cubicBezTo>
                  <a:pt x="6565456" y="2049198"/>
                  <a:pt x="6563563" y="2044781"/>
                  <a:pt x="6562416" y="2040307"/>
                </a:cubicBezTo>
                <a:close/>
                <a:moveTo>
                  <a:pt x="6054656" y="2040307"/>
                </a:moveTo>
                <a:lnTo>
                  <a:pt x="6120220" y="2040307"/>
                </a:lnTo>
                <a:lnTo>
                  <a:pt x="6120220" y="2157151"/>
                </a:lnTo>
                <a:cubicBezTo>
                  <a:pt x="6118155" y="2154283"/>
                  <a:pt x="6114713" y="2150698"/>
                  <a:pt x="6109895" y="2146395"/>
                </a:cubicBezTo>
                <a:cubicBezTo>
                  <a:pt x="6105076" y="2142093"/>
                  <a:pt x="6099340" y="2137820"/>
                  <a:pt x="6092687" y="2133575"/>
                </a:cubicBezTo>
                <a:cubicBezTo>
                  <a:pt x="6086032" y="2129331"/>
                  <a:pt x="6078747" y="2125516"/>
                  <a:pt x="6070832" y="2122132"/>
                </a:cubicBezTo>
                <a:cubicBezTo>
                  <a:pt x="6062916" y="2118747"/>
                  <a:pt x="6054828" y="2116596"/>
                  <a:pt x="6046568" y="2115679"/>
                </a:cubicBezTo>
                <a:cubicBezTo>
                  <a:pt x="6050354" y="2112696"/>
                  <a:pt x="6053510" y="2109484"/>
                  <a:pt x="6056033" y="2106042"/>
                </a:cubicBezTo>
                <a:cubicBezTo>
                  <a:pt x="6058558" y="2102600"/>
                  <a:pt x="6060565" y="2099101"/>
                  <a:pt x="6062055" y="2095545"/>
                </a:cubicBezTo>
                <a:cubicBezTo>
                  <a:pt x="6063548" y="2091989"/>
                  <a:pt x="6064609" y="2088432"/>
                  <a:pt x="6065240" y="2084876"/>
                </a:cubicBezTo>
                <a:cubicBezTo>
                  <a:pt x="6065871" y="2081320"/>
                  <a:pt x="6066185" y="2077935"/>
                  <a:pt x="6066185" y="2074723"/>
                </a:cubicBezTo>
                <a:cubicBezTo>
                  <a:pt x="6066185" y="2073461"/>
                  <a:pt x="6066099" y="2071511"/>
                  <a:pt x="6065928" y="2068872"/>
                </a:cubicBezTo>
                <a:cubicBezTo>
                  <a:pt x="6065756" y="2066234"/>
                  <a:pt x="6065297" y="2063280"/>
                  <a:pt x="6064552" y="2060010"/>
                </a:cubicBezTo>
                <a:cubicBezTo>
                  <a:pt x="6063806" y="2056741"/>
                  <a:pt x="6062658" y="2053356"/>
                  <a:pt x="6061109" y="2049857"/>
                </a:cubicBezTo>
                <a:cubicBezTo>
                  <a:pt x="6059562" y="2046358"/>
                  <a:pt x="6057410" y="2043175"/>
                  <a:pt x="6054656" y="2040307"/>
                </a:cubicBezTo>
                <a:close/>
                <a:moveTo>
                  <a:pt x="1254061" y="2040307"/>
                </a:moveTo>
                <a:lnTo>
                  <a:pt x="1319625" y="2040307"/>
                </a:lnTo>
                <a:lnTo>
                  <a:pt x="1319625" y="2157151"/>
                </a:lnTo>
                <a:cubicBezTo>
                  <a:pt x="1317559" y="2154283"/>
                  <a:pt x="1314118" y="2150698"/>
                  <a:pt x="1309299" y="2146395"/>
                </a:cubicBezTo>
                <a:cubicBezTo>
                  <a:pt x="1304481" y="2142093"/>
                  <a:pt x="1298745" y="2137820"/>
                  <a:pt x="1292091" y="2133575"/>
                </a:cubicBezTo>
                <a:cubicBezTo>
                  <a:pt x="1285437" y="2129331"/>
                  <a:pt x="1278153" y="2125516"/>
                  <a:pt x="1270237" y="2122132"/>
                </a:cubicBezTo>
                <a:cubicBezTo>
                  <a:pt x="1262321" y="2118747"/>
                  <a:pt x="1254233" y="2116596"/>
                  <a:pt x="1245973" y="2115679"/>
                </a:cubicBezTo>
                <a:cubicBezTo>
                  <a:pt x="1249759" y="2112696"/>
                  <a:pt x="1252914" y="2109484"/>
                  <a:pt x="1255438" y="2106042"/>
                </a:cubicBezTo>
                <a:cubicBezTo>
                  <a:pt x="1257962" y="2102600"/>
                  <a:pt x="1259969" y="2099101"/>
                  <a:pt x="1261461" y="2095545"/>
                </a:cubicBezTo>
                <a:cubicBezTo>
                  <a:pt x="1262952" y="2091989"/>
                  <a:pt x="1264013" y="2088432"/>
                  <a:pt x="1264644" y="2084876"/>
                </a:cubicBezTo>
                <a:cubicBezTo>
                  <a:pt x="1265275" y="2081320"/>
                  <a:pt x="1265590" y="2077935"/>
                  <a:pt x="1265590" y="2074723"/>
                </a:cubicBezTo>
                <a:cubicBezTo>
                  <a:pt x="1265590" y="2073461"/>
                  <a:pt x="1265504" y="2071511"/>
                  <a:pt x="1265332" y="2068872"/>
                </a:cubicBezTo>
                <a:cubicBezTo>
                  <a:pt x="1265160" y="2066234"/>
                  <a:pt x="1264701" y="2063280"/>
                  <a:pt x="1263956" y="2060010"/>
                </a:cubicBezTo>
                <a:cubicBezTo>
                  <a:pt x="1263210" y="2056741"/>
                  <a:pt x="1262063" y="2053356"/>
                  <a:pt x="1260514" y="2049857"/>
                </a:cubicBezTo>
                <a:cubicBezTo>
                  <a:pt x="1258966" y="2046358"/>
                  <a:pt x="1256814" y="2043175"/>
                  <a:pt x="1254061" y="2040307"/>
                </a:cubicBezTo>
                <a:close/>
                <a:moveTo>
                  <a:pt x="427107" y="2040307"/>
                </a:moveTo>
                <a:lnTo>
                  <a:pt x="502823" y="2040307"/>
                </a:lnTo>
                <a:lnTo>
                  <a:pt x="502823" y="2139598"/>
                </a:lnTo>
                <a:cubicBezTo>
                  <a:pt x="499955" y="2135583"/>
                  <a:pt x="496514" y="2131568"/>
                  <a:pt x="492498" y="2127552"/>
                </a:cubicBezTo>
                <a:cubicBezTo>
                  <a:pt x="488483" y="2123537"/>
                  <a:pt x="484353" y="2119809"/>
                  <a:pt x="480109" y="2116367"/>
                </a:cubicBezTo>
                <a:cubicBezTo>
                  <a:pt x="475864" y="2112925"/>
                  <a:pt x="471762" y="2110000"/>
                  <a:pt x="467805" y="2107591"/>
                </a:cubicBezTo>
                <a:cubicBezTo>
                  <a:pt x="463847" y="2105182"/>
                  <a:pt x="460606" y="2103518"/>
                  <a:pt x="458082" y="2102600"/>
                </a:cubicBezTo>
                <a:cubicBezTo>
                  <a:pt x="457049" y="2097438"/>
                  <a:pt x="455615" y="2092046"/>
                  <a:pt x="453780" y="2086425"/>
                </a:cubicBezTo>
                <a:cubicBezTo>
                  <a:pt x="451945" y="2080803"/>
                  <a:pt x="449736" y="2075268"/>
                  <a:pt x="447155" y="2069819"/>
                </a:cubicBezTo>
                <a:cubicBezTo>
                  <a:pt x="444573" y="2064369"/>
                  <a:pt x="441619" y="2059121"/>
                  <a:pt x="438292" y="2054073"/>
                </a:cubicBezTo>
                <a:cubicBezTo>
                  <a:pt x="434966" y="2049025"/>
                  <a:pt x="431237" y="2044437"/>
                  <a:pt x="427107" y="2040307"/>
                </a:cubicBezTo>
                <a:close/>
                <a:moveTo>
                  <a:pt x="4435630" y="2037553"/>
                </a:moveTo>
                <a:cubicBezTo>
                  <a:pt x="4449168" y="2037553"/>
                  <a:pt x="4459865" y="2039762"/>
                  <a:pt x="4467724" y="2044178"/>
                </a:cubicBezTo>
                <a:cubicBezTo>
                  <a:pt x="4475585" y="2048595"/>
                  <a:pt x="4481576" y="2055622"/>
                  <a:pt x="4485708" y="2065259"/>
                </a:cubicBezTo>
                <a:lnTo>
                  <a:pt x="4436490" y="2087457"/>
                </a:lnTo>
                <a:cubicBezTo>
                  <a:pt x="4436720" y="2086195"/>
                  <a:pt x="4436864" y="2084905"/>
                  <a:pt x="4436920" y="2083585"/>
                </a:cubicBezTo>
                <a:cubicBezTo>
                  <a:pt x="4436979" y="2082266"/>
                  <a:pt x="4437008" y="2080975"/>
                  <a:pt x="4437008" y="2079714"/>
                </a:cubicBezTo>
                <a:cubicBezTo>
                  <a:pt x="4437008" y="2075354"/>
                  <a:pt x="4436463" y="2071138"/>
                  <a:pt x="4435371" y="2067065"/>
                </a:cubicBezTo>
                <a:cubicBezTo>
                  <a:pt x="4434282" y="2062993"/>
                  <a:pt x="4432706" y="2059264"/>
                  <a:pt x="4430640" y="2055880"/>
                </a:cubicBezTo>
                <a:cubicBezTo>
                  <a:pt x="4428575" y="2052496"/>
                  <a:pt x="4426080" y="2049570"/>
                  <a:pt x="4423154" y="2047104"/>
                </a:cubicBezTo>
                <a:cubicBezTo>
                  <a:pt x="4420230" y="2044637"/>
                  <a:pt x="4416873" y="2042830"/>
                  <a:pt x="4413088" y="2041683"/>
                </a:cubicBezTo>
                <a:cubicBezTo>
                  <a:pt x="4415728" y="2040421"/>
                  <a:pt x="4419023" y="2039418"/>
                  <a:pt x="4422982" y="2038672"/>
                </a:cubicBezTo>
                <a:cubicBezTo>
                  <a:pt x="4426942" y="2037926"/>
                  <a:pt x="4431156" y="2037553"/>
                  <a:pt x="4435630" y="2037553"/>
                </a:cubicBezTo>
                <a:close/>
                <a:moveTo>
                  <a:pt x="3864136" y="2037553"/>
                </a:moveTo>
                <a:cubicBezTo>
                  <a:pt x="3877672" y="2037553"/>
                  <a:pt x="3888370" y="2039762"/>
                  <a:pt x="3896229" y="2044178"/>
                </a:cubicBezTo>
                <a:cubicBezTo>
                  <a:pt x="3904087" y="2048595"/>
                  <a:pt x="3910081" y="2055622"/>
                  <a:pt x="3914211" y="2065259"/>
                </a:cubicBezTo>
                <a:lnTo>
                  <a:pt x="3864995" y="2087457"/>
                </a:lnTo>
                <a:cubicBezTo>
                  <a:pt x="3865224" y="2086195"/>
                  <a:pt x="3865368" y="2084905"/>
                  <a:pt x="3865425" y="2083585"/>
                </a:cubicBezTo>
                <a:cubicBezTo>
                  <a:pt x="3865483" y="2082266"/>
                  <a:pt x="3865511" y="2080975"/>
                  <a:pt x="3865511" y="2079714"/>
                </a:cubicBezTo>
                <a:cubicBezTo>
                  <a:pt x="3865511" y="2075354"/>
                  <a:pt x="3864967" y="2071138"/>
                  <a:pt x="3863877" y="2067065"/>
                </a:cubicBezTo>
                <a:cubicBezTo>
                  <a:pt x="3862786" y="2062993"/>
                  <a:pt x="3861208" y="2059264"/>
                  <a:pt x="3859145" y="2055880"/>
                </a:cubicBezTo>
                <a:cubicBezTo>
                  <a:pt x="3857079" y="2052496"/>
                  <a:pt x="3854584" y="2049570"/>
                  <a:pt x="3851658" y="2047104"/>
                </a:cubicBezTo>
                <a:cubicBezTo>
                  <a:pt x="3848733" y="2044637"/>
                  <a:pt x="3845378" y="2042830"/>
                  <a:pt x="3841592" y="2041683"/>
                </a:cubicBezTo>
                <a:cubicBezTo>
                  <a:pt x="3844230" y="2040421"/>
                  <a:pt x="3847529" y="2039418"/>
                  <a:pt x="3851487" y="2038672"/>
                </a:cubicBezTo>
                <a:cubicBezTo>
                  <a:pt x="3855445" y="2037926"/>
                  <a:pt x="3859660" y="2037553"/>
                  <a:pt x="3864136" y="2037553"/>
                </a:cubicBezTo>
                <a:close/>
                <a:moveTo>
                  <a:pt x="6268173" y="2005546"/>
                </a:moveTo>
                <a:lnTo>
                  <a:pt x="6268173" y="2231318"/>
                </a:lnTo>
                <a:lnTo>
                  <a:pt x="6308096" y="2245085"/>
                </a:lnTo>
                <a:lnTo>
                  <a:pt x="6308096" y="2018968"/>
                </a:lnTo>
                <a:close/>
                <a:moveTo>
                  <a:pt x="11131225" y="2004169"/>
                </a:moveTo>
                <a:lnTo>
                  <a:pt x="11131225" y="2040307"/>
                </a:lnTo>
                <a:lnTo>
                  <a:pt x="11179064" y="2040307"/>
                </a:lnTo>
                <a:lnTo>
                  <a:pt x="11179064" y="2064914"/>
                </a:lnTo>
                <a:cubicBezTo>
                  <a:pt x="11174131" y="2066865"/>
                  <a:pt x="11170088" y="2070192"/>
                  <a:pt x="11166932" y="2074895"/>
                </a:cubicBezTo>
                <a:cubicBezTo>
                  <a:pt x="11163777" y="2079599"/>
                  <a:pt x="11162200" y="2084933"/>
                  <a:pt x="11162200" y="2090899"/>
                </a:cubicBezTo>
                <a:cubicBezTo>
                  <a:pt x="11162200" y="2094685"/>
                  <a:pt x="11162917" y="2098270"/>
                  <a:pt x="11164351" y="2101654"/>
                </a:cubicBezTo>
                <a:cubicBezTo>
                  <a:pt x="11165785" y="2105038"/>
                  <a:pt x="11167764" y="2108021"/>
                  <a:pt x="11170287" y="2110602"/>
                </a:cubicBezTo>
                <a:cubicBezTo>
                  <a:pt x="11172812" y="2113184"/>
                  <a:pt x="11175794" y="2115220"/>
                  <a:pt x="11179236" y="2116711"/>
                </a:cubicBezTo>
                <a:cubicBezTo>
                  <a:pt x="11182677" y="2118203"/>
                  <a:pt x="11186406" y="2118948"/>
                  <a:pt x="11190421" y="2118948"/>
                </a:cubicBezTo>
                <a:cubicBezTo>
                  <a:pt x="11194666" y="2118948"/>
                  <a:pt x="11198509" y="2118174"/>
                  <a:pt x="11201951" y="2116625"/>
                </a:cubicBezTo>
                <a:cubicBezTo>
                  <a:pt x="11205392" y="2115076"/>
                  <a:pt x="11208347" y="2113040"/>
                  <a:pt x="11210813" y="2110516"/>
                </a:cubicBezTo>
                <a:cubicBezTo>
                  <a:pt x="11213280" y="2107992"/>
                  <a:pt x="11215173" y="2105096"/>
                  <a:pt x="11216492" y="2101826"/>
                </a:cubicBezTo>
                <a:cubicBezTo>
                  <a:pt x="11217811" y="2098557"/>
                  <a:pt x="11218471" y="2095201"/>
                  <a:pt x="11218471" y="2091759"/>
                </a:cubicBezTo>
                <a:cubicBezTo>
                  <a:pt x="11218471" y="2090841"/>
                  <a:pt x="11218414" y="2090096"/>
                  <a:pt x="11218299" y="2089522"/>
                </a:cubicBezTo>
                <a:cubicBezTo>
                  <a:pt x="11223232" y="2089522"/>
                  <a:pt x="11227391" y="2090211"/>
                  <a:pt x="11230775" y="2091587"/>
                </a:cubicBezTo>
                <a:cubicBezTo>
                  <a:pt x="11234159" y="2092964"/>
                  <a:pt x="11236913" y="2094828"/>
                  <a:pt x="11239034" y="2097180"/>
                </a:cubicBezTo>
                <a:cubicBezTo>
                  <a:pt x="11241158" y="2099532"/>
                  <a:pt x="11242677" y="2102170"/>
                  <a:pt x="11243595" y="2105096"/>
                </a:cubicBezTo>
                <a:cubicBezTo>
                  <a:pt x="11244513" y="2108021"/>
                  <a:pt x="11244971" y="2111033"/>
                  <a:pt x="11244971" y="2114130"/>
                </a:cubicBezTo>
                <a:cubicBezTo>
                  <a:pt x="11244971" y="2120440"/>
                  <a:pt x="11243796" y="2125832"/>
                  <a:pt x="11241444" y="2130306"/>
                </a:cubicBezTo>
                <a:cubicBezTo>
                  <a:pt x="11239093" y="2134780"/>
                  <a:pt x="11235851" y="2138451"/>
                  <a:pt x="11231721" y="2141319"/>
                </a:cubicBezTo>
                <a:cubicBezTo>
                  <a:pt x="11227591" y="2144187"/>
                  <a:pt x="11222716" y="2146309"/>
                  <a:pt x="11217094" y="2147686"/>
                </a:cubicBezTo>
                <a:cubicBezTo>
                  <a:pt x="11211473" y="2149063"/>
                  <a:pt x="11205392" y="2149751"/>
                  <a:pt x="11198853" y="2149751"/>
                </a:cubicBezTo>
                <a:cubicBezTo>
                  <a:pt x="11188414" y="2149751"/>
                  <a:pt x="11179179" y="2149091"/>
                  <a:pt x="11171148" y="2147772"/>
                </a:cubicBezTo>
                <a:cubicBezTo>
                  <a:pt x="11163118" y="2146453"/>
                  <a:pt x="11156865" y="2145277"/>
                  <a:pt x="11152391" y="2144244"/>
                </a:cubicBezTo>
                <a:lnTo>
                  <a:pt x="11152391" y="2179521"/>
                </a:lnTo>
                <a:cubicBezTo>
                  <a:pt x="11157209" y="2180554"/>
                  <a:pt x="11162659" y="2181758"/>
                  <a:pt x="11168739" y="2183135"/>
                </a:cubicBezTo>
                <a:cubicBezTo>
                  <a:pt x="11174820" y="2184512"/>
                  <a:pt x="11181330" y="2186261"/>
                  <a:pt x="11188270" y="2188384"/>
                </a:cubicBezTo>
                <a:cubicBezTo>
                  <a:pt x="11195212" y="2190506"/>
                  <a:pt x="11202381" y="2193058"/>
                  <a:pt x="11209780" y="2196041"/>
                </a:cubicBezTo>
                <a:cubicBezTo>
                  <a:pt x="11217180" y="2199024"/>
                  <a:pt x="11224580" y="2202609"/>
                  <a:pt x="11231979" y="2206796"/>
                </a:cubicBezTo>
                <a:cubicBezTo>
                  <a:pt x="11239379" y="2210984"/>
                  <a:pt x="11246692" y="2215917"/>
                  <a:pt x="11253920" y="2221596"/>
                </a:cubicBezTo>
                <a:cubicBezTo>
                  <a:pt x="11261147" y="2227274"/>
                  <a:pt x="11267973" y="2233785"/>
                  <a:pt x="11274397" y="2241127"/>
                </a:cubicBezTo>
                <a:lnTo>
                  <a:pt x="11306233" y="2221337"/>
                </a:lnTo>
                <a:cubicBezTo>
                  <a:pt x="11302447" y="2215601"/>
                  <a:pt x="11298231" y="2210324"/>
                  <a:pt x="11293585" y="2205506"/>
                </a:cubicBezTo>
                <a:cubicBezTo>
                  <a:pt x="11288938" y="2200688"/>
                  <a:pt x="11284178" y="2196271"/>
                  <a:pt x="11279302" y="2192255"/>
                </a:cubicBezTo>
                <a:cubicBezTo>
                  <a:pt x="11274426" y="2188240"/>
                  <a:pt x="11269551" y="2184626"/>
                  <a:pt x="11264675" y="2181414"/>
                </a:cubicBezTo>
                <a:cubicBezTo>
                  <a:pt x="11259799" y="2178202"/>
                  <a:pt x="11255296" y="2175277"/>
                  <a:pt x="11251166" y="2172638"/>
                </a:cubicBezTo>
                <a:cubicBezTo>
                  <a:pt x="11256100" y="2170114"/>
                  <a:pt x="11260631" y="2166931"/>
                  <a:pt x="11264761" y="2163087"/>
                </a:cubicBezTo>
                <a:cubicBezTo>
                  <a:pt x="11268891" y="2159244"/>
                  <a:pt x="11272448" y="2154828"/>
                  <a:pt x="11275430" y="2149837"/>
                </a:cubicBezTo>
                <a:cubicBezTo>
                  <a:pt x="11278413" y="2144847"/>
                  <a:pt x="11280737" y="2139340"/>
                  <a:pt x="11282399" y="2133317"/>
                </a:cubicBezTo>
                <a:cubicBezTo>
                  <a:pt x="11284063" y="2127294"/>
                  <a:pt x="11284894" y="2120841"/>
                  <a:pt x="11284894" y="2113958"/>
                </a:cubicBezTo>
                <a:cubicBezTo>
                  <a:pt x="11284894" y="2106271"/>
                  <a:pt x="11283690" y="2098843"/>
                  <a:pt x="11281281" y="2091673"/>
                </a:cubicBezTo>
                <a:cubicBezTo>
                  <a:pt x="11278872" y="2084503"/>
                  <a:pt x="11275058" y="2078107"/>
                  <a:pt x="11269837" y="2072486"/>
                </a:cubicBezTo>
                <a:cubicBezTo>
                  <a:pt x="11264618" y="2066865"/>
                  <a:pt x="11257821" y="2062362"/>
                  <a:pt x="11249445" y="2058978"/>
                </a:cubicBezTo>
                <a:cubicBezTo>
                  <a:pt x="11241072" y="2055593"/>
                  <a:pt x="11230919" y="2053901"/>
                  <a:pt x="11218987" y="2053901"/>
                </a:cubicBezTo>
                <a:lnTo>
                  <a:pt x="11218987" y="2040307"/>
                </a:lnTo>
                <a:lnTo>
                  <a:pt x="11321725" y="2040307"/>
                </a:lnTo>
                <a:lnTo>
                  <a:pt x="11333078" y="2040307"/>
                </a:lnTo>
                <a:lnTo>
                  <a:pt x="11364917" y="2040307"/>
                </a:lnTo>
                <a:cubicBezTo>
                  <a:pt x="11360558" y="2047075"/>
                  <a:pt x="11356974" y="2053873"/>
                  <a:pt x="11354162" y="2060698"/>
                </a:cubicBezTo>
                <a:cubicBezTo>
                  <a:pt x="11351352" y="2067524"/>
                  <a:pt x="11349144" y="2074522"/>
                  <a:pt x="11347537" y="2081692"/>
                </a:cubicBezTo>
                <a:cubicBezTo>
                  <a:pt x="11345931" y="2088863"/>
                  <a:pt x="11344842" y="2096205"/>
                  <a:pt x="11344268" y="2103719"/>
                </a:cubicBezTo>
                <a:cubicBezTo>
                  <a:pt x="11343694" y="2111233"/>
                  <a:pt x="11343407" y="2119120"/>
                  <a:pt x="11343407" y="2127380"/>
                </a:cubicBezTo>
                <a:cubicBezTo>
                  <a:pt x="11343407" y="2137591"/>
                  <a:pt x="11344297" y="2147829"/>
                  <a:pt x="11346074" y="2158097"/>
                </a:cubicBezTo>
                <a:cubicBezTo>
                  <a:pt x="11347853" y="2168365"/>
                  <a:pt x="11350435" y="2178317"/>
                  <a:pt x="11353818" y="2187953"/>
                </a:cubicBezTo>
                <a:cubicBezTo>
                  <a:pt x="11357203" y="2197590"/>
                  <a:pt x="11361390" y="2206653"/>
                  <a:pt x="11366380" y="2215142"/>
                </a:cubicBezTo>
                <a:cubicBezTo>
                  <a:pt x="11371371" y="2223632"/>
                  <a:pt x="11377135" y="2231203"/>
                  <a:pt x="11383674" y="2237857"/>
                </a:cubicBezTo>
                <a:cubicBezTo>
                  <a:pt x="11388493" y="2242676"/>
                  <a:pt x="11393885" y="2246920"/>
                  <a:pt x="11399850" y="2250591"/>
                </a:cubicBezTo>
                <a:cubicBezTo>
                  <a:pt x="11405816" y="2254262"/>
                  <a:pt x="11412068" y="2256098"/>
                  <a:pt x="11418607" y="2256098"/>
                </a:cubicBezTo>
                <a:cubicBezTo>
                  <a:pt x="11422852" y="2256098"/>
                  <a:pt x="11426695" y="2255295"/>
                  <a:pt x="11430137" y="2253689"/>
                </a:cubicBezTo>
                <a:cubicBezTo>
                  <a:pt x="11433578" y="2252083"/>
                  <a:pt x="11436533" y="2249960"/>
                  <a:pt x="11438999" y="2247322"/>
                </a:cubicBezTo>
                <a:cubicBezTo>
                  <a:pt x="11441466" y="2244683"/>
                  <a:pt x="11443387" y="2241586"/>
                  <a:pt x="11444764" y="2238029"/>
                </a:cubicBezTo>
                <a:cubicBezTo>
                  <a:pt x="11446140" y="2234473"/>
                  <a:pt x="11446829" y="2230802"/>
                  <a:pt x="11446829" y="2227016"/>
                </a:cubicBezTo>
                <a:cubicBezTo>
                  <a:pt x="11446829" y="2223689"/>
                  <a:pt x="11446140" y="2220420"/>
                  <a:pt x="11444764" y="2217207"/>
                </a:cubicBezTo>
                <a:cubicBezTo>
                  <a:pt x="11443387" y="2213995"/>
                  <a:pt x="11441466" y="2211099"/>
                  <a:pt x="11438999" y="2208517"/>
                </a:cubicBezTo>
                <a:cubicBezTo>
                  <a:pt x="11436533" y="2205936"/>
                  <a:pt x="11433578" y="2203842"/>
                  <a:pt x="11430137" y="2202236"/>
                </a:cubicBezTo>
                <a:cubicBezTo>
                  <a:pt x="11426695" y="2200630"/>
                  <a:pt x="11422852" y="2199827"/>
                  <a:pt x="11418607" y="2199827"/>
                </a:cubicBezTo>
                <a:cubicBezTo>
                  <a:pt x="11416657" y="2199827"/>
                  <a:pt x="11414735" y="2200028"/>
                  <a:pt x="11412842" y="2200429"/>
                </a:cubicBezTo>
                <a:cubicBezTo>
                  <a:pt x="11410950" y="2200831"/>
                  <a:pt x="11409201" y="2201318"/>
                  <a:pt x="11407594" y="2201892"/>
                </a:cubicBezTo>
                <a:cubicBezTo>
                  <a:pt x="11404496" y="2198106"/>
                  <a:pt x="11401543" y="2193259"/>
                  <a:pt x="11398732" y="2187351"/>
                </a:cubicBezTo>
                <a:cubicBezTo>
                  <a:pt x="11395921" y="2181443"/>
                  <a:pt x="11393455" y="2175076"/>
                  <a:pt x="11391332" y="2168250"/>
                </a:cubicBezTo>
                <a:cubicBezTo>
                  <a:pt x="11389210" y="2161424"/>
                  <a:pt x="11387518" y="2154455"/>
                  <a:pt x="11386256" y="2147342"/>
                </a:cubicBezTo>
                <a:cubicBezTo>
                  <a:pt x="11384994" y="2140229"/>
                  <a:pt x="11384363" y="2133575"/>
                  <a:pt x="11384363" y="2127380"/>
                </a:cubicBezTo>
                <a:cubicBezTo>
                  <a:pt x="11384363" y="2120382"/>
                  <a:pt x="11384937" y="2112667"/>
                  <a:pt x="11386084" y="2104235"/>
                </a:cubicBezTo>
                <a:cubicBezTo>
                  <a:pt x="11387231" y="2095803"/>
                  <a:pt x="11389067" y="2087543"/>
                  <a:pt x="11391590" y="2079455"/>
                </a:cubicBezTo>
                <a:cubicBezTo>
                  <a:pt x="11394115" y="2071368"/>
                  <a:pt x="11397413" y="2063825"/>
                  <a:pt x="11401485" y="2056827"/>
                </a:cubicBezTo>
                <a:cubicBezTo>
                  <a:pt x="11405558" y="2049829"/>
                  <a:pt x="11410519" y="2044322"/>
                  <a:pt x="11416370" y="2040307"/>
                </a:cubicBezTo>
                <a:lnTo>
                  <a:pt x="11436025" y="2040307"/>
                </a:lnTo>
                <a:lnTo>
                  <a:pt x="11449754" y="2040307"/>
                </a:lnTo>
                <a:lnTo>
                  <a:pt x="11602601" y="2040307"/>
                </a:lnTo>
                <a:lnTo>
                  <a:pt x="11602601" y="2064742"/>
                </a:lnTo>
                <a:cubicBezTo>
                  <a:pt x="11601339" y="2064513"/>
                  <a:pt x="11599188" y="2064140"/>
                  <a:pt x="11596148" y="2063624"/>
                </a:cubicBezTo>
                <a:cubicBezTo>
                  <a:pt x="11593108" y="2063108"/>
                  <a:pt x="11590039" y="2062849"/>
                  <a:pt x="11586941" y="2062849"/>
                </a:cubicBezTo>
                <a:cubicBezTo>
                  <a:pt x="11581090" y="2062849"/>
                  <a:pt x="11575212" y="2063538"/>
                  <a:pt x="11569303" y="2064914"/>
                </a:cubicBezTo>
                <a:cubicBezTo>
                  <a:pt x="11563395" y="2066291"/>
                  <a:pt x="11558203" y="2068815"/>
                  <a:pt x="11553729" y="2072486"/>
                </a:cubicBezTo>
                <a:cubicBezTo>
                  <a:pt x="11549255" y="2068471"/>
                  <a:pt x="11543662" y="2065287"/>
                  <a:pt x="11536951" y="2062935"/>
                </a:cubicBezTo>
                <a:cubicBezTo>
                  <a:pt x="11530240" y="2060584"/>
                  <a:pt x="11522869" y="2059408"/>
                  <a:pt x="11514839" y="2059408"/>
                </a:cubicBezTo>
                <a:cubicBezTo>
                  <a:pt x="11507382" y="2059408"/>
                  <a:pt x="11499982" y="2060498"/>
                  <a:pt x="11492640" y="2062677"/>
                </a:cubicBezTo>
                <a:cubicBezTo>
                  <a:pt x="11485299" y="2064857"/>
                  <a:pt x="11478730" y="2068327"/>
                  <a:pt x="11472936" y="2073088"/>
                </a:cubicBezTo>
                <a:cubicBezTo>
                  <a:pt x="11467144" y="2077849"/>
                  <a:pt x="11462469" y="2083958"/>
                  <a:pt x="11458912" y="2091415"/>
                </a:cubicBezTo>
                <a:cubicBezTo>
                  <a:pt x="11455356" y="2098872"/>
                  <a:pt x="11453577" y="2107878"/>
                  <a:pt x="11453577" y="2118432"/>
                </a:cubicBezTo>
                <a:cubicBezTo>
                  <a:pt x="11453577" y="2126348"/>
                  <a:pt x="11454582" y="2133604"/>
                  <a:pt x="11456589" y="2140201"/>
                </a:cubicBezTo>
                <a:cubicBezTo>
                  <a:pt x="11458597" y="2146797"/>
                  <a:pt x="11461551" y="2152476"/>
                  <a:pt x="11465451" y="2157237"/>
                </a:cubicBezTo>
                <a:cubicBezTo>
                  <a:pt x="11469352" y="2161998"/>
                  <a:pt x="11474199" y="2165697"/>
                  <a:pt x="11479992" y="2168336"/>
                </a:cubicBezTo>
                <a:cubicBezTo>
                  <a:pt x="11485786" y="2170975"/>
                  <a:pt x="11492468" y="2172294"/>
                  <a:pt x="11500039" y="2172294"/>
                </a:cubicBezTo>
                <a:cubicBezTo>
                  <a:pt x="11504285" y="2172294"/>
                  <a:pt x="11508156" y="2171577"/>
                  <a:pt x="11511655" y="2170143"/>
                </a:cubicBezTo>
                <a:cubicBezTo>
                  <a:pt x="11515155" y="2168709"/>
                  <a:pt x="11518166" y="2166758"/>
                  <a:pt x="11520689" y="2164292"/>
                </a:cubicBezTo>
                <a:cubicBezTo>
                  <a:pt x="11523214" y="2161826"/>
                  <a:pt x="11525193" y="2158871"/>
                  <a:pt x="11526626" y="2155430"/>
                </a:cubicBezTo>
                <a:cubicBezTo>
                  <a:pt x="11528061" y="2151988"/>
                  <a:pt x="11528777" y="2148260"/>
                  <a:pt x="11528777" y="2144244"/>
                </a:cubicBezTo>
                <a:cubicBezTo>
                  <a:pt x="11528777" y="2140688"/>
                  <a:pt x="11528061" y="2137275"/>
                  <a:pt x="11526626" y="2134006"/>
                </a:cubicBezTo>
                <a:cubicBezTo>
                  <a:pt x="11525193" y="2130736"/>
                  <a:pt x="11523243" y="2127839"/>
                  <a:pt x="11520775" y="2125315"/>
                </a:cubicBezTo>
                <a:cubicBezTo>
                  <a:pt x="11518309" y="2122791"/>
                  <a:pt x="11515413" y="2120812"/>
                  <a:pt x="11512085" y="2119379"/>
                </a:cubicBezTo>
                <a:cubicBezTo>
                  <a:pt x="11508759" y="2117944"/>
                  <a:pt x="11505260" y="2117228"/>
                  <a:pt x="11501588" y="2117228"/>
                </a:cubicBezTo>
                <a:cubicBezTo>
                  <a:pt x="11500327" y="2117228"/>
                  <a:pt x="11499151" y="2117256"/>
                  <a:pt x="11498061" y="2117314"/>
                </a:cubicBezTo>
                <a:cubicBezTo>
                  <a:pt x="11496971" y="2117371"/>
                  <a:pt x="11496140" y="2117457"/>
                  <a:pt x="11495565" y="2117572"/>
                </a:cubicBezTo>
                <a:cubicBezTo>
                  <a:pt x="11494877" y="2115621"/>
                  <a:pt x="11494533" y="2113556"/>
                  <a:pt x="11494533" y="2111377"/>
                </a:cubicBezTo>
                <a:cubicBezTo>
                  <a:pt x="11494533" y="2107706"/>
                  <a:pt x="11495193" y="2104780"/>
                  <a:pt x="11496512" y="2102600"/>
                </a:cubicBezTo>
                <a:cubicBezTo>
                  <a:pt x="11497831" y="2100421"/>
                  <a:pt x="11499495" y="2098786"/>
                  <a:pt x="11501502" y="2097696"/>
                </a:cubicBezTo>
                <a:cubicBezTo>
                  <a:pt x="11503510" y="2096606"/>
                  <a:pt x="11505604" y="2095889"/>
                  <a:pt x="11507783" y="2095545"/>
                </a:cubicBezTo>
                <a:cubicBezTo>
                  <a:pt x="11509963" y="2095201"/>
                  <a:pt x="11511913" y="2095029"/>
                  <a:pt x="11513634" y="2095029"/>
                </a:cubicBezTo>
                <a:cubicBezTo>
                  <a:pt x="11516847" y="2095029"/>
                  <a:pt x="11519715" y="2095774"/>
                  <a:pt x="11522238" y="2097266"/>
                </a:cubicBezTo>
                <a:cubicBezTo>
                  <a:pt x="11524762" y="2098757"/>
                  <a:pt x="11526884" y="2100822"/>
                  <a:pt x="11528605" y="2103461"/>
                </a:cubicBezTo>
                <a:cubicBezTo>
                  <a:pt x="11530326" y="2106099"/>
                  <a:pt x="11531617" y="2109197"/>
                  <a:pt x="11532477" y="2112753"/>
                </a:cubicBezTo>
                <a:cubicBezTo>
                  <a:pt x="11533337" y="2116310"/>
                  <a:pt x="11533768" y="2120095"/>
                  <a:pt x="11533768" y="2124111"/>
                </a:cubicBezTo>
                <a:lnTo>
                  <a:pt x="11571110" y="2124111"/>
                </a:lnTo>
                <a:cubicBezTo>
                  <a:pt x="11571110" y="2120325"/>
                  <a:pt x="11571340" y="2116855"/>
                  <a:pt x="11571798" y="2113700"/>
                </a:cubicBezTo>
                <a:cubicBezTo>
                  <a:pt x="11572257" y="2110545"/>
                  <a:pt x="11573118" y="2107849"/>
                  <a:pt x="11574379" y="2105612"/>
                </a:cubicBezTo>
                <a:cubicBezTo>
                  <a:pt x="11575642" y="2103375"/>
                  <a:pt x="11577334" y="2101625"/>
                  <a:pt x="11579456" y="2100363"/>
                </a:cubicBezTo>
                <a:cubicBezTo>
                  <a:pt x="11581579" y="2099101"/>
                  <a:pt x="11584303" y="2098471"/>
                  <a:pt x="11587629" y="2098471"/>
                </a:cubicBezTo>
                <a:cubicBezTo>
                  <a:pt x="11592678" y="2098471"/>
                  <a:pt x="11596435" y="2100421"/>
                  <a:pt x="11598901" y="2104321"/>
                </a:cubicBezTo>
                <a:cubicBezTo>
                  <a:pt x="11601368" y="2108222"/>
                  <a:pt x="11602601" y="2113728"/>
                  <a:pt x="11602601" y="2120841"/>
                </a:cubicBezTo>
                <a:lnTo>
                  <a:pt x="11602601" y="2231318"/>
                </a:lnTo>
                <a:lnTo>
                  <a:pt x="11642524" y="2231318"/>
                </a:lnTo>
                <a:lnTo>
                  <a:pt x="11642524" y="2040307"/>
                </a:lnTo>
                <a:lnTo>
                  <a:pt x="11674150" y="2040307"/>
                </a:lnTo>
                <a:lnTo>
                  <a:pt x="11690707" y="2040307"/>
                </a:lnTo>
                <a:lnTo>
                  <a:pt x="11694111" y="2040307"/>
                </a:lnTo>
                <a:cubicBezTo>
                  <a:pt x="11698472" y="2040307"/>
                  <a:pt x="11702400" y="2041024"/>
                  <a:pt x="11705899" y="2042458"/>
                </a:cubicBezTo>
                <a:cubicBezTo>
                  <a:pt x="11709399" y="2043892"/>
                  <a:pt x="11712352" y="2045899"/>
                  <a:pt x="11714761" y="2048481"/>
                </a:cubicBezTo>
                <a:cubicBezTo>
                  <a:pt x="11717170" y="2051062"/>
                  <a:pt x="11719035" y="2054102"/>
                  <a:pt x="11720354" y="2057601"/>
                </a:cubicBezTo>
                <a:cubicBezTo>
                  <a:pt x="11721674" y="2061100"/>
                  <a:pt x="11722333" y="2064914"/>
                  <a:pt x="11722333" y="2069044"/>
                </a:cubicBezTo>
                <a:lnTo>
                  <a:pt x="11722333" y="2248526"/>
                </a:lnTo>
                <a:lnTo>
                  <a:pt x="11762256" y="2248526"/>
                </a:lnTo>
                <a:lnTo>
                  <a:pt x="11762256" y="2058375"/>
                </a:lnTo>
                <a:cubicBezTo>
                  <a:pt x="11762256" y="2056654"/>
                  <a:pt x="11762400" y="2054762"/>
                  <a:pt x="11762686" y="2052697"/>
                </a:cubicBezTo>
                <a:cubicBezTo>
                  <a:pt x="11762973" y="2050632"/>
                  <a:pt x="11763633" y="2048681"/>
                  <a:pt x="11764665" y="2046846"/>
                </a:cubicBezTo>
                <a:cubicBezTo>
                  <a:pt x="11765698" y="2045010"/>
                  <a:pt x="11767275" y="2043462"/>
                  <a:pt x="11769397" y="2042200"/>
                </a:cubicBezTo>
                <a:cubicBezTo>
                  <a:pt x="11771521" y="2040938"/>
                  <a:pt x="11774417" y="2040307"/>
                  <a:pt x="11778088" y="2040307"/>
                </a:cubicBezTo>
                <a:lnTo>
                  <a:pt x="11810439" y="2040307"/>
                </a:lnTo>
                <a:lnTo>
                  <a:pt x="11810439" y="2004169"/>
                </a:lnTo>
                <a:lnTo>
                  <a:pt x="11770516" y="2004169"/>
                </a:lnTo>
                <a:cubicBezTo>
                  <a:pt x="11762371" y="2004169"/>
                  <a:pt x="11755717" y="2005316"/>
                  <a:pt x="11750554" y="2007611"/>
                </a:cubicBezTo>
                <a:cubicBezTo>
                  <a:pt x="11745392" y="2009905"/>
                  <a:pt x="11740976" y="2012831"/>
                  <a:pt x="11737304" y="2016387"/>
                </a:cubicBezTo>
                <a:cubicBezTo>
                  <a:pt x="11733404" y="2013175"/>
                  <a:pt x="11728557" y="2010336"/>
                  <a:pt x="11722763" y="2007869"/>
                </a:cubicBezTo>
                <a:cubicBezTo>
                  <a:pt x="11716970" y="2005403"/>
                  <a:pt x="11710459" y="2004169"/>
                  <a:pt x="11703232" y="2004169"/>
                </a:cubicBezTo>
                <a:lnTo>
                  <a:pt x="11690707" y="2004169"/>
                </a:lnTo>
                <a:lnTo>
                  <a:pt x="11674150" y="2004169"/>
                </a:lnTo>
                <a:lnTo>
                  <a:pt x="11449754" y="2004169"/>
                </a:lnTo>
                <a:lnTo>
                  <a:pt x="11436025" y="2004169"/>
                </a:lnTo>
                <a:lnTo>
                  <a:pt x="11333078" y="2004169"/>
                </a:lnTo>
                <a:lnTo>
                  <a:pt x="11321725" y="2004169"/>
                </a:lnTo>
                <a:close/>
                <a:moveTo>
                  <a:pt x="9829379" y="2004169"/>
                </a:moveTo>
                <a:lnTo>
                  <a:pt x="9763643" y="2231318"/>
                </a:lnTo>
                <a:lnTo>
                  <a:pt x="9798576" y="2231318"/>
                </a:lnTo>
                <a:lnTo>
                  <a:pt x="9854875" y="2036776"/>
                </a:lnTo>
                <a:lnTo>
                  <a:pt x="9854875" y="2040307"/>
                </a:lnTo>
                <a:lnTo>
                  <a:pt x="10015084" y="2040307"/>
                </a:lnTo>
                <a:lnTo>
                  <a:pt x="10015084" y="2095373"/>
                </a:lnTo>
                <a:cubicBezTo>
                  <a:pt x="10011986" y="2091128"/>
                  <a:pt x="10008286" y="2086941"/>
                  <a:pt x="10003984" y="2082811"/>
                </a:cubicBezTo>
                <a:cubicBezTo>
                  <a:pt x="9999682" y="2078681"/>
                  <a:pt x="9994807" y="2075010"/>
                  <a:pt x="9989357" y="2071798"/>
                </a:cubicBezTo>
                <a:cubicBezTo>
                  <a:pt x="9983908" y="2068585"/>
                  <a:pt x="9977828" y="2065976"/>
                  <a:pt x="9971117" y="2063968"/>
                </a:cubicBezTo>
                <a:cubicBezTo>
                  <a:pt x="9964405" y="2061960"/>
                  <a:pt x="9957092" y="2060957"/>
                  <a:pt x="9949176" y="2060957"/>
                </a:cubicBezTo>
                <a:cubicBezTo>
                  <a:pt x="9938966" y="2060957"/>
                  <a:pt x="9929416" y="2062419"/>
                  <a:pt x="9920524" y="2065345"/>
                </a:cubicBezTo>
                <a:cubicBezTo>
                  <a:pt x="9911634" y="2068270"/>
                  <a:pt x="9903890" y="2072515"/>
                  <a:pt x="9897293" y="2078079"/>
                </a:cubicBezTo>
                <a:cubicBezTo>
                  <a:pt x="9890697" y="2083643"/>
                  <a:pt x="9885505" y="2090411"/>
                  <a:pt x="9881720" y="2098384"/>
                </a:cubicBezTo>
                <a:cubicBezTo>
                  <a:pt x="9877934" y="2106358"/>
                  <a:pt x="9876041" y="2115392"/>
                  <a:pt x="9876041" y="2125487"/>
                </a:cubicBezTo>
                <a:cubicBezTo>
                  <a:pt x="9876041" y="2132600"/>
                  <a:pt x="9876901" y="2138939"/>
                  <a:pt x="9878622" y="2144503"/>
                </a:cubicBezTo>
                <a:cubicBezTo>
                  <a:pt x="9880343" y="2150066"/>
                  <a:pt x="9882666" y="2155000"/>
                  <a:pt x="9885591" y="2159302"/>
                </a:cubicBezTo>
                <a:cubicBezTo>
                  <a:pt x="9888517" y="2163604"/>
                  <a:pt x="9891902" y="2167275"/>
                  <a:pt x="9895744" y="2170315"/>
                </a:cubicBezTo>
                <a:cubicBezTo>
                  <a:pt x="9899588" y="2173355"/>
                  <a:pt x="9903574" y="2175822"/>
                  <a:pt x="9907704" y="2177715"/>
                </a:cubicBezTo>
                <a:cubicBezTo>
                  <a:pt x="9911834" y="2179607"/>
                  <a:pt x="9916022" y="2181013"/>
                  <a:pt x="9920266" y="2181931"/>
                </a:cubicBezTo>
                <a:cubicBezTo>
                  <a:pt x="9924511" y="2182848"/>
                  <a:pt x="9928469" y="2183307"/>
                  <a:pt x="9932140" y="2183307"/>
                </a:cubicBezTo>
                <a:cubicBezTo>
                  <a:pt x="9939597" y="2183307"/>
                  <a:pt x="9946480" y="2182619"/>
                  <a:pt x="9952790" y="2181242"/>
                </a:cubicBezTo>
                <a:cubicBezTo>
                  <a:pt x="9959100" y="2179866"/>
                  <a:pt x="9964520" y="2177686"/>
                  <a:pt x="9969052" y="2174703"/>
                </a:cubicBezTo>
                <a:cubicBezTo>
                  <a:pt x="9973583" y="2171720"/>
                  <a:pt x="9977139" y="2167791"/>
                  <a:pt x="9979721" y="2162915"/>
                </a:cubicBezTo>
                <a:cubicBezTo>
                  <a:pt x="9982302" y="2158040"/>
                  <a:pt x="9983592" y="2152045"/>
                  <a:pt x="9983592" y="2144933"/>
                </a:cubicBezTo>
                <a:cubicBezTo>
                  <a:pt x="9983592" y="2141376"/>
                  <a:pt x="9982904" y="2137906"/>
                  <a:pt x="9981528" y="2134522"/>
                </a:cubicBezTo>
                <a:cubicBezTo>
                  <a:pt x="9980151" y="2131137"/>
                  <a:pt x="9978229" y="2128126"/>
                  <a:pt x="9975763" y="2125487"/>
                </a:cubicBezTo>
                <a:cubicBezTo>
                  <a:pt x="9973297" y="2122849"/>
                  <a:pt x="9970342" y="2120726"/>
                  <a:pt x="9966900" y="2119120"/>
                </a:cubicBezTo>
                <a:cubicBezTo>
                  <a:pt x="9963459" y="2117514"/>
                  <a:pt x="9959616" y="2116711"/>
                  <a:pt x="9955371" y="2116711"/>
                </a:cubicBezTo>
                <a:cubicBezTo>
                  <a:pt x="9949635" y="2116711"/>
                  <a:pt x="9944931" y="2117830"/>
                  <a:pt x="9941260" y="2120067"/>
                </a:cubicBezTo>
                <a:cubicBezTo>
                  <a:pt x="9937589" y="2122304"/>
                  <a:pt x="9934693" y="2124914"/>
                  <a:pt x="9932570" y="2127897"/>
                </a:cubicBezTo>
                <a:cubicBezTo>
                  <a:pt x="9930448" y="2130879"/>
                  <a:pt x="9928985" y="2133977"/>
                  <a:pt x="9928182" y="2137189"/>
                </a:cubicBezTo>
                <a:cubicBezTo>
                  <a:pt x="9927379" y="2140401"/>
                  <a:pt x="9926977" y="2143269"/>
                  <a:pt x="9926977" y="2145793"/>
                </a:cubicBezTo>
                <a:cubicBezTo>
                  <a:pt x="9924339" y="2145678"/>
                  <a:pt x="9922016" y="2144015"/>
                  <a:pt x="9920008" y="2140803"/>
                </a:cubicBezTo>
                <a:cubicBezTo>
                  <a:pt x="9918001" y="2137591"/>
                  <a:pt x="9916997" y="2133059"/>
                  <a:pt x="9916997" y="2127208"/>
                </a:cubicBezTo>
                <a:cubicBezTo>
                  <a:pt x="9916997" y="2122505"/>
                  <a:pt x="9917656" y="2118518"/>
                  <a:pt x="9918976" y="2115249"/>
                </a:cubicBezTo>
                <a:cubicBezTo>
                  <a:pt x="9920295" y="2111979"/>
                  <a:pt x="9922331" y="2109082"/>
                  <a:pt x="9925084" y="2106558"/>
                </a:cubicBezTo>
                <a:cubicBezTo>
                  <a:pt x="9927838" y="2104034"/>
                  <a:pt x="9931337" y="2101998"/>
                  <a:pt x="9935581" y="2100449"/>
                </a:cubicBezTo>
                <a:cubicBezTo>
                  <a:pt x="9939827" y="2098901"/>
                  <a:pt x="9944817" y="2098126"/>
                  <a:pt x="9950553" y="2098126"/>
                </a:cubicBezTo>
                <a:cubicBezTo>
                  <a:pt x="9956174" y="2098126"/>
                  <a:pt x="9961710" y="2099302"/>
                  <a:pt x="9967159" y="2101654"/>
                </a:cubicBezTo>
                <a:cubicBezTo>
                  <a:pt x="9972608" y="2104006"/>
                  <a:pt x="9977713" y="2107161"/>
                  <a:pt x="9982474" y="2111119"/>
                </a:cubicBezTo>
                <a:cubicBezTo>
                  <a:pt x="9987235" y="2115076"/>
                  <a:pt x="9991623" y="2119637"/>
                  <a:pt x="9995638" y="2124799"/>
                </a:cubicBezTo>
                <a:cubicBezTo>
                  <a:pt x="9999654" y="2129962"/>
                  <a:pt x="10003096" y="2135325"/>
                  <a:pt x="10005963" y="2140889"/>
                </a:cubicBezTo>
                <a:cubicBezTo>
                  <a:pt x="10008832" y="2146453"/>
                  <a:pt x="10011069" y="2152017"/>
                  <a:pt x="10012674" y="2157581"/>
                </a:cubicBezTo>
                <a:cubicBezTo>
                  <a:pt x="10014281" y="2163145"/>
                  <a:pt x="10015084" y="2168336"/>
                  <a:pt x="10015084" y="2173154"/>
                </a:cubicBezTo>
                <a:lnTo>
                  <a:pt x="10015084" y="2231318"/>
                </a:lnTo>
                <a:lnTo>
                  <a:pt x="10055007" y="2231318"/>
                </a:lnTo>
                <a:lnTo>
                  <a:pt x="10055007" y="2040307"/>
                </a:lnTo>
                <a:lnTo>
                  <a:pt x="10093000" y="2040307"/>
                </a:lnTo>
                <a:lnTo>
                  <a:pt x="10103190" y="2040307"/>
                </a:lnTo>
                <a:lnTo>
                  <a:pt x="10112961" y="2040307"/>
                </a:lnTo>
                <a:cubicBezTo>
                  <a:pt x="10117322" y="2040307"/>
                  <a:pt x="10121250" y="2041024"/>
                  <a:pt x="10124749" y="2042458"/>
                </a:cubicBezTo>
                <a:cubicBezTo>
                  <a:pt x="10128249" y="2043892"/>
                  <a:pt x="10131202" y="2045899"/>
                  <a:pt x="10133611" y="2048481"/>
                </a:cubicBezTo>
                <a:cubicBezTo>
                  <a:pt x="10136020" y="2051062"/>
                  <a:pt x="10137885" y="2054102"/>
                  <a:pt x="10139204" y="2057601"/>
                </a:cubicBezTo>
                <a:cubicBezTo>
                  <a:pt x="10140524" y="2061100"/>
                  <a:pt x="10141183" y="2064914"/>
                  <a:pt x="10141183" y="2069044"/>
                </a:cubicBezTo>
                <a:lnTo>
                  <a:pt x="10141183" y="2248526"/>
                </a:lnTo>
                <a:lnTo>
                  <a:pt x="10181106" y="2248526"/>
                </a:lnTo>
                <a:lnTo>
                  <a:pt x="10181106" y="2058375"/>
                </a:lnTo>
                <a:cubicBezTo>
                  <a:pt x="10181106" y="2056654"/>
                  <a:pt x="10181250" y="2054762"/>
                  <a:pt x="10181536" y="2052697"/>
                </a:cubicBezTo>
                <a:cubicBezTo>
                  <a:pt x="10181823" y="2050632"/>
                  <a:pt x="10182483" y="2048681"/>
                  <a:pt x="10183515" y="2046846"/>
                </a:cubicBezTo>
                <a:cubicBezTo>
                  <a:pt x="10184548" y="2045010"/>
                  <a:pt x="10186125" y="2043462"/>
                  <a:pt x="10188247" y="2042200"/>
                </a:cubicBezTo>
                <a:cubicBezTo>
                  <a:pt x="10190371" y="2040938"/>
                  <a:pt x="10193267" y="2040307"/>
                  <a:pt x="10196938" y="2040307"/>
                </a:cubicBezTo>
                <a:lnTo>
                  <a:pt x="10216825" y="2040307"/>
                </a:lnTo>
                <a:lnTo>
                  <a:pt x="10229289" y="2040307"/>
                </a:lnTo>
                <a:lnTo>
                  <a:pt x="10250897" y="2040307"/>
                </a:lnTo>
                <a:cubicBezTo>
                  <a:pt x="10255142" y="2040307"/>
                  <a:pt x="10259759" y="2041913"/>
                  <a:pt x="10264750" y="2045125"/>
                </a:cubicBezTo>
                <a:cubicBezTo>
                  <a:pt x="10269740" y="2048337"/>
                  <a:pt x="10274617" y="2052467"/>
                  <a:pt x="10279377" y="2057515"/>
                </a:cubicBezTo>
                <a:cubicBezTo>
                  <a:pt x="10284138" y="2062563"/>
                  <a:pt x="10288555" y="2068299"/>
                  <a:pt x="10292627" y="2074723"/>
                </a:cubicBezTo>
                <a:cubicBezTo>
                  <a:pt x="10296700" y="2081147"/>
                  <a:pt x="10299884" y="2087514"/>
                  <a:pt x="10302178" y="2093824"/>
                </a:cubicBezTo>
                <a:cubicBezTo>
                  <a:pt x="10299424" y="2093709"/>
                  <a:pt x="10297073" y="2093652"/>
                  <a:pt x="10295122" y="2093652"/>
                </a:cubicBezTo>
                <a:cubicBezTo>
                  <a:pt x="10287895" y="2093652"/>
                  <a:pt x="10281012" y="2094857"/>
                  <a:pt x="10274472" y="2097266"/>
                </a:cubicBezTo>
                <a:cubicBezTo>
                  <a:pt x="10267933" y="2099675"/>
                  <a:pt x="10262313" y="2103031"/>
                  <a:pt x="10257608" y="2107333"/>
                </a:cubicBezTo>
                <a:cubicBezTo>
                  <a:pt x="10252905" y="2111635"/>
                  <a:pt x="10249234" y="2116711"/>
                  <a:pt x="10246595" y="2122562"/>
                </a:cubicBezTo>
                <a:cubicBezTo>
                  <a:pt x="10243957" y="2128413"/>
                  <a:pt x="10242637" y="2134723"/>
                  <a:pt x="10242637" y="2141491"/>
                </a:cubicBezTo>
                <a:cubicBezTo>
                  <a:pt x="10242637" y="2149636"/>
                  <a:pt x="10244072" y="2156979"/>
                  <a:pt x="10246939" y="2163518"/>
                </a:cubicBezTo>
                <a:cubicBezTo>
                  <a:pt x="10249808" y="2170057"/>
                  <a:pt x="10253736" y="2175621"/>
                  <a:pt x="10258727" y="2180210"/>
                </a:cubicBezTo>
                <a:cubicBezTo>
                  <a:pt x="10263717" y="2184799"/>
                  <a:pt x="10269568" y="2188298"/>
                  <a:pt x="10276279" y="2190707"/>
                </a:cubicBezTo>
                <a:cubicBezTo>
                  <a:pt x="10282990" y="2193116"/>
                  <a:pt x="10290190" y="2194320"/>
                  <a:pt x="10297876" y="2194320"/>
                </a:cubicBezTo>
                <a:cubicBezTo>
                  <a:pt x="10306595" y="2194320"/>
                  <a:pt x="10314080" y="2192829"/>
                  <a:pt x="10320332" y="2189846"/>
                </a:cubicBezTo>
                <a:cubicBezTo>
                  <a:pt x="10326586" y="2186864"/>
                  <a:pt x="10331690" y="2183049"/>
                  <a:pt x="10335648" y="2178403"/>
                </a:cubicBezTo>
                <a:cubicBezTo>
                  <a:pt x="10339606" y="2173757"/>
                  <a:pt x="10342503" y="2168623"/>
                  <a:pt x="10344338" y="2163001"/>
                </a:cubicBezTo>
                <a:cubicBezTo>
                  <a:pt x="10346174" y="2157380"/>
                  <a:pt x="10347091" y="2151988"/>
                  <a:pt x="10347091" y="2146826"/>
                </a:cubicBezTo>
                <a:cubicBezTo>
                  <a:pt x="10351796" y="2149350"/>
                  <a:pt x="10356585" y="2153221"/>
                  <a:pt x="10361460" y="2158441"/>
                </a:cubicBezTo>
                <a:cubicBezTo>
                  <a:pt x="10366337" y="2163661"/>
                  <a:pt x="10370782" y="2169225"/>
                  <a:pt x="10374797" y="2175133"/>
                </a:cubicBezTo>
                <a:cubicBezTo>
                  <a:pt x="10378813" y="2181041"/>
                  <a:pt x="10382168" y="2186749"/>
                  <a:pt x="10384863" y="2192255"/>
                </a:cubicBezTo>
                <a:cubicBezTo>
                  <a:pt x="10387560" y="2197762"/>
                  <a:pt x="10389194" y="2202007"/>
                  <a:pt x="10389768" y="2204990"/>
                </a:cubicBezTo>
                <a:lnTo>
                  <a:pt x="10389768" y="2231318"/>
                </a:lnTo>
                <a:lnTo>
                  <a:pt x="10429691" y="2231318"/>
                </a:lnTo>
                <a:lnTo>
                  <a:pt x="10429691" y="2040307"/>
                </a:lnTo>
                <a:lnTo>
                  <a:pt x="10464475" y="2040307"/>
                </a:lnTo>
                <a:lnTo>
                  <a:pt x="10477874" y="2040307"/>
                </a:lnTo>
                <a:lnTo>
                  <a:pt x="10484436" y="2040307"/>
                </a:lnTo>
                <a:cubicBezTo>
                  <a:pt x="10488797" y="2040307"/>
                  <a:pt x="10492725" y="2041024"/>
                  <a:pt x="10496224" y="2042458"/>
                </a:cubicBezTo>
                <a:cubicBezTo>
                  <a:pt x="10499724" y="2043892"/>
                  <a:pt x="10502677" y="2045899"/>
                  <a:pt x="10505086" y="2048481"/>
                </a:cubicBezTo>
                <a:cubicBezTo>
                  <a:pt x="10507495" y="2051062"/>
                  <a:pt x="10509360" y="2054102"/>
                  <a:pt x="10510679" y="2057601"/>
                </a:cubicBezTo>
                <a:cubicBezTo>
                  <a:pt x="10511999" y="2061100"/>
                  <a:pt x="10512658" y="2064914"/>
                  <a:pt x="10512658" y="2069044"/>
                </a:cubicBezTo>
                <a:lnTo>
                  <a:pt x="10512658" y="2248526"/>
                </a:lnTo>
                <a:lnTo>
                  <a:pt x="10552581" y="2248526"/>
                </a:lnTo>
                <a:lnTo>
                  <a:pt x="10552581" y="2058375"/>
                </a:lnTo>
                <a:cubicBezTo>
                  <a:pt x="10552581" y="2056654"/>
                  <a:pt x="10552725" y="2054762"/>
                  <a:pt x="10553011" y="2052697"/>
                </a:cubicBezTo>
                <a:cubicBezTo>
                  <a:pt x="10553298" y="2050632"/>
                  <a:pt x="10553958" y="2048681"/>
                  <a:pt x="10554990" y="2046846"/>
                </a:cubicBezTo>
                <a:cubicBezTo>
                  <a:pt x="10556023" y="2045010"/>
                  <a:pt x="10557600" y="2043462"/>
                  <a:pt x="10559722" y="2042200"/>
                </a:cubicBezTo>
                <a:cubicBezTo>
                  <a:pt x="10561846" y="2040938"/>
                  <a:pt x="10564742" y="2040307"/>
                  <a:pt x="10568413" y="2040307"/>
                </a:cubicBezTo>
                <a:lnTo>
                  <a:pt x="10588300" y="2040307"/>
                </a:lnTo>
                <a:lnTo>
                  <a:pt x="10600764" y="2040307"/>
                </a:lnTo>
                <a:lnTo>
                  <a:pt x="10684666" y="2040307"/>
                </a:lnTo>
                <a:cubicBezTo>
                  <a:pt x="10673997" y="2057400"/>
                  <a:pt x="10668318" y="2081262"/>
                  <a:pt x="10667630" y="2111893"/>
                </a:cubicBezTo>
                <a:lnTo>
                  <a:pt x="10704111" y="2111893"/>
                </a:lnTo>
                <a:cubicBezTo>
                  <a:pt x="10710536" y="2111893"/>
                  <a:pt x="10715813" y="2112782"/>
                  <a:pt x="10719943" y="2114560"/>
                </a:cubicBezTo>
                <a:cubicBezTo>
                  <a:pt x="10724073" y="2116338"/>
                  <a:pt x="10727342" y="2118805"/>
                  <a:pt x="10729752" y="2121960"/>
                </a:cubicBezTo>
                <a:cubicBezTo>
                  <a:pt x="10732161" y="2125115"/>
                  <a:pt x="10733825" y="2128814"/>
                  <a:pt x="10734742" y="2133059"/>
                </a:cubicBezTo>
                <a:cubicBezTo>
                  <a:pt x="10735661" y="2137304"/>
                  <a:pt x="10736119" y="2141893"/>
                  <a:pt x="10736119" y="2146826"/>
                </a:cubicBezTo>
                <a:cubicBezTo>
                  <a:pt x="10736119" y="2153365"/>
                  <a:pt x="10735287" y="2159072"/>
                  <a:pt x="10733623" y="2163948"/>
                </a:cubicBezTo>
                <a:cubicBezTo>
                  <a:pt x="10731961" y="2168823"/>
                  <a:pt x="10729666" y="2172867"/>
                  <a:pt x="10726740" y="2176080"/>
                </a:cubicBezTo>
                <a:cubicBezTo>
                  <a:pt x="10723815" y="2179292"/>
                  <a:pt x="10720402" y="2181672"/>
                  <a:pt x="10716501" y="2183221"/>
                </a:cubicBezTo>
                <a:cubicBezTo>
                  <a:pt x="10712601" y="2184770"/>
                  <a:pt x="10708356" y="2185544"/>
                  <a:pt x="10703767" y="2185544"/>
                </a:cubicBezTo>
                <a:cubicBezTo>
                  <a:pt x="10694475" y="2185544"/>
                  <a:pt x="10686244" y="2183336"/>
                  <a:pt x="10679073" y="2178919"/>
                </a:cubicBezTo>
                <a:cubicBezTo>
                  <a:pt x="10671904" y="2174502"/>
                  <a:pt x="10665279" y="2167418"/>
                  <a:pt x="10659198" y="2157667"/>
                </a:cubicBezTo>
                <a:cubicBezTo>
                  <a:pt x="10653806" y="2149177"/>
                  <a:pt x="10649361" y="2140057"/>
                  <a:pt x="10645861" y="2130306"/>
                </a:cubicBezTo>
                <a:cubicBezTo>
                  <a:pt x="10642363" y="2120554"/>
                  <a:pt x="10639811" y="2110172"/>
                  <a:pt x="10638204" y="2099159"/>
                </a:cubicBezTo>
                <a:lnTo>
                  <a:pt x="10600518" y="2106214"/>
                </a:lnTo>
                <a:cubicBezTo>
                  <a:pt x="10603615" y="2122619"/>
                  <a:pt x="10607745" y="2137275"/>
                  <a:pt x="10612908" y="2150181"/>
                </a:cubicBezTo>
                <a:cubicBezTo>
                  <a:pt x="10618070" y="2163087"/>
                  <a:pt x="10624151" y="2174474"/>
                  <a:pt x="10631148" y="2184340"/>
                </a:cubicBezTo>
                <a:cubicBezTo>
                  <a:pt x="10635622" y="2190764"/>
                  <a:pt x="10640642" y="2196357"/>
                  <a:pt x="10646206" y="2201118"/>
                </a:cubicBezTo>
                <a:cubicBezTo>
                  <a:pt x="10651770" y="2205879"/>
                  <a:pt x="10657678" y="2209865"/>
                  <a:pt x="10663930" y="2213077"/>
                </a:cubicBezTo>
                <a:cubicBezTo>
                  <a:pt x="10670183" y="2216290"/>
                  <a:pt x="10676664" y="2218699"/>
                  <a:pt x="10683375" y="2220305"/>
                </a:cubicBezTo>
                <a:cubicBezTo>
                  <a:pt x="10690087" y="2221911"/>
                  <a:pt x="10696884" y="2222714"/>
                  <a:pt x="10703767" y="2222714"/>
                </a:cubicBezTo>
                <a:cubicBezTo>
                  <a:pt x="10713404" y="2222714"/>
                  <a:pt x="10722668" y="2221079"/>
                  <a:pt x="10731558" y="2217810"/>
                </a:cubicBezTo>
                <a:cubicBezTo>
                  <a:pt x="10740450" y="2214540"/>
                  <a:pt x="10748250" y="2209693"/>
                  <a:pt x="10754962" y="2203269"/>
                </a:cubicBezTo>
                <a:cubicBezTo>
                  <a:pt x="10761673" y="2196844"/>
                  <a:pt x="10767037" y="2188900"/>
                  <a:pt x="10771051" y="2179435"/>
                </a:cubicBezTo>
                <a:cubicBezTo>
                  <a:pt x="10775067" y="2169971"/>
                  <a:pt x="10777074" y="2159101"/>
                  <a:pt x="10777074" y="2146826"/>
                </a:cubicBezTo>
                <a:cubicBezTo>
                  <a:pt x="10777074" y="2136501"/>
                  <a:pt x="10775526" y="2126979"/>
                  <a:pt x="10772428" y="2118260"/>
                </a:cubicBezTo>
                <a:cubicBezTo>
                  <a:pt x="10769331" y="2109541"/>
                  <a:pt x="10764942" y="2102055"/>
                  <a:pt x="10759264" y="2095803"/>
                </a:cubicBezTo>
                <a:cubicBezTo>
                  <a:pt x="10753585" y="2089551"/>
                  <a:pt x="10746731" y="2084647"/>
                  <a:pt x="10738700" y="2081090"/>
                </a:cubicBezTo>
                <a:cubicBezTo>
                  <a:pt x="10730670" y="2077534"/>
                  <a:pt x="10721779" y="2075756"/>
                  <a:pt x="10712027" y="2075756"/>
                </a:cubicBezTo>
                <a:lnTo>
                  <a:pt x="10709274" y="2075756"/>
                </a:lnTo>
                <a:cubicBezTo>
                  <a:pt x="10709848" y="2072199"/>
                  <a:pt x="10710823" y="2068700"/>
                  <a:pt x="10712199" y="2065259"/>
                </a:cubicBezTo>
                <a:cubicBezTo>
                  <a:pt x="10713576" y="2061817"/>
                  <a:pt x="10715183" y="2058576"/>
                  <a:pt x="10717017" y="2055536"/>
                </a:cubicBezTo>
                <a:cubicBezTo>
                  <a:pt x="10718853" y="2052496"/>
                  <a:pt x="10720889" y="2049685"/>
                  <a:pt x="10723126" y="2047104"/>
                </a:cubicBezTo>
                <a:cubicBezTo>
                  <a:pt x="10725363" y="2044523"/>
                  <a:pt x="10727630" y="2042257"/>
                  <a:pt x="10729924" y="2040307"/>
                </a:cubicBezTo>
                <a:lnTo>
                  <a:pt x="10755220" y="2040307"/>
                </a:lnTo>
                <a:cubicBezTo>
                  <a:pt x="10756367" y="2046846"/>
                  <a:pt x="10758461" y="2053815"/>
                  <a:pt x="10761501" y="2061215"/>
                </a:cubicBezTo>
                <a:cubicBezTo>
                  <a:pt x="10764541" y="2068614"/>
                  <a:pt x="10768270" y="2075670"/>
                  <a:pt x="10772686" y="2082381"/>
                </a:cubicBezTo>
                <a:cubicBezTo>
                  <a:pt x="10777103" y="2089092"/>
                  <a:pt x="10782037" y="2095172"/>
                  <a:pt x="10787485" y="2100622"/>
                </a:cubicBezTo>
                <a:cubicBezTo>
                  <a:pt x="10792935" y="2106071"/>
                  <a:pt x="10798757" y="2110172"/>
                  <a:pt x="10804952" y="2112925"/>
                </a:cubicBezTo>
                <a:lnTo>
                  <a:pt x="10804952" y="2231318"/>
                </a:lnTo>
                <a:lnTo>
                  <a:pt x="10844875" y="2231318"/>
                </a:lnTo>
                <a:lnTo>
                  <a:pt x="10844875" y="2082639"/>
                </a:lnTo>
                <a:lnTo>
                  <a:pt x="10829043" y="2082639"/>
                </a:lnTo>
                <a:cubicBezTo>
                  <a:pt x="10825028" y="2082639"/>
                  <a:pt x="10821186" y="2081320"/>
                  <a:pt x="10817514" y="2078681"/>
                </a:cubicBezTo>
                <a:cubicBezTo>
                  <a:pt x="10813843" y="2076042"/>
                  <a:pt x="10810544" y="2072687"/>
                  <a:pt x="10807619" y="2068614"/>
                </a:cubicBezTo>
                <a:cubicBezTo>
                  <a:pt x="10804694" y="2064541"/>
                  <a:pt x="10802170" y="2060010"/>
                  <a:pt x="10800047" y="2055020"/>
                </a:cubicBezTo>
                <a:cubicBezTo>
                  <a:pt x="10797925" y="2050029"/>
                  <a:pt x="10796348" y="2045125"/>
                  <a:pt x="10795315" y="2040307"/>
                </a:cubicBezTo>
                <a:lnTo>
                  <a:pt x="10884454" y="2040307"/>
                </a:lnTo>
                <a:lnTo>
                  <a:pt x="10884454" y="2004169"/>
                </a:lnTo>
                <a:lnTo>
                  <a:pt x="10600764" y="2004169"/>
                </a:lnTo>
                <a:lnTo>
                  <a:pt x="10588300" y="2004169"/>
                </a:lnTo>
                <a:lnTo>
                  <a:pt x="10560841" y="2004169"/>
                </a:lnTo>
                <a:cubicBezTo>
                  <a:pt x="10552696" y="2004169"/>
                  <a:pt x="10546042" y="2005316"/>
                  <a:pt x="10540879" y="2007611"/>
                </a:cubicBezTo>
                <a:cubicBezTo>
                  <a:pt x="10535717" y="2009905"/>
                  <a:pt x="10531301" y="2012831"/>
                  <a:pt x="10527629" y="2016387"/>
                </a:cubicBezTo>
                <a:cubicBezTo>
                  <a:pt x="10523729" y="2013175"/>
                  <a:pt x="10518882" y="2010336"/>
                  <a:pt x="10513088" y="2007869"/>
                </a:cubicBezTo>
                <a:cubicBezTo>
                  <a:pt x="10507295" y="2005403"/>
                  <a:pt x="10500784" y="2004169"/>
                  <a:pt x="10493557" y="2004169"/>
                </a:cubicBezTo>
                <a:lnTo>
                  <a:pt x="10477874" y="2004169"/>
                </a:lnTo>
                <a:lnTo>
                  <a:pt x="10464475" y="2004169"/>
                </a:lnTo>
                <a:lnTo>
                  <a:pt x="10229289" y="2004169"/>
                </a:lnTo>
                <a:lnTo>
                  <a:pt x="10216825" y="2004169"/>
                </a:lnTo>
                <a:lnTo>
                  <a:pt x="10189366" y="2004169"/>
                </a:lnTo>
                <a:cubicBezTo>
                  <a:pt x="10181221" y="2004169"/>
                  <a:pt x="10174567" y="2005316"/>
                  <a:pt x="10169404" y="2007611"/>
                </a:cubicBezTo>
                <a:cubicBezTo>
                  <a:pt x="10164242" y="2009905"/>
                  <a:pt x="10159826" y="2012831"/>
                  <a:pt x="10156154" y="2016387"/>
                </a:cubicBezTo>
                <a:cubicBezTo>
                  <a:pt x="10152254" y="2013175"/>
                  <a:pt x="10147407" y="2010336"/>
                  <a:pt x="10141613" y="2007869"/>
                </a:cubicBezTo>
                <a:cubicBezTo>
                  <a:pt x="10135820" y="2005403"/>
                  <a:pt x="10129309" y="2004169"/>
                  <a:pt x="10122082" y="2004169"/>
                </a:cubicBezTo>
                <a:lnTo>
                  <a:pt x="10103190" y="2004169"/>
                </a:lnTo>
                <a:lnTo>
                  <a:pt x="10093000" y="2004169"/>
                </a:lnTo>
                <a:lnTo>
                  <a:pt x="9864311" y="2004169"/>
                </a:lnTo>
                <a:lnTo>
                  <a:pt x="9854875" y="2004169"/>
                </a:lnTo>
                <a:close/>
                <a:moveTo>
                  <a:pt x="8772104" y="2004169"/>
                </a:moveTo>
                <a:lnTo>
                  <a:pt x="8706368" y="2231318"/>
                </a:lnTo>
                <a:lnTo>
                  <a:pt x="8741301" y="2231318"/>
                </a:lnTo>
                <a:lnTo>
                  <a:pt x="8797600" y="2036776"/>
                </a:lnTo>
                <a:lnTo>
                  <a:pt x="8797600" y="2040307"/>
                </a:lnTo>
                <a:lnTo>
                  <a:pt x="8957809" y="2040307"/>
                </a:lnTo>
                <a:lnTo>
                  <a:pt x="8957809" y="2095373"/>
                </a:lnTo>
                <a:cubicBezTo>
                  <a:pt x="8954711" y="2091128"/>
                  <a:pt x="8951011" y="2086941"/>
                  <a:pt x="8946709" y="2082811"/>
                </a:cubicBezTo>
                <a:cubicBezTo>
                  <a:pt x="8942407" y="2078681"/>
                  <a:pt x="8937532" y="2075010"/>
                  <a:pt x="8932082" y="2071798"/>
                </a:cubicBezTo>
                <a:cubicBezTo>
                  <a:pt x="8926633" y="2068585"/>
                  <a:pt x="8920553" y="2065976"/>
                  <a:pt x="8913842" y="2063968"/>
                </a:cubicBezTo>
                <a:cubicBezTo>
                  <a:pt x="8907130" y="2061960"/>
                  <a:pt x="8899817" y="2060957"/>
                  <a:pt x="8891901" y="2060957"/>
                </a:cubicBezTo>
                <a:cubicBezTo>
                  <a:pt x="8881691" y="2060957"/>
                  <a:pt x="8872141" y="2062419"/>
                  <a:pt x="8863249" y="2065345"/>
                </a:cubicBezTo>
                <a:cubicBezTo>
                  <a:pt x="8854359" y="2068270"/>
                  <a:pt x="8846615" y="2072515"/>
                  <a:pt x="8840018" y="2078079"/>
                </a:cubicBezTo>
                <a:cubicBezTo>
                  <a:pt x="8833422" y="2083643"/>
                  <a:pt x="8828230" y="2090411"/>
                  <a:pt x="8824445" y="2098384"/>
                </a:cubicBezTo>
                <a:cubicBezTo>
                  <a:pt x="8820659" y="2106358"/>
                  <a:pt x="8818766" y="2115392"/>
                  <a:pt x="8818766" y="2125487"/>
                </a:cubicBezTo>
                <a:cubicBezTo>
                  <a:pt x="8818766" y="2132600"/>
                  <a:pt x="8819626" y="2138939"/>
                  <a:pt x="8821347" y="2144503"/>
                </a:cubicBezTo>
                <a:cubicBezTo>
                  <a:pt x="8823068" y="2150066"/>
                  <a:pt x="8825391" y="2155000"/>
                  <a:pt x="8828316" y="2159302"/>
                </a:cubicBezTo>
                <a:cubicBezTo>
                  <a:pt x="8831242" y="2163604"/>
                  <a:pt x="8834627" y="2167275"/>
                  <a:pt x="8838469" y="2170315"/>
                </a:cubicBezTo>
                <a:cubicBezTo>
                  <a:pt x="8842313" y="2173355"/>
                  <a:pt x="8846299" y="2175822"/>
                  <a:pt x="8850429" y="2177715"/>
                </a:cubicBezTo>
                <a:cubicBezTo>
                  <a:pt x="8854559" y="2179607"/>
                  <a:pt x="8858747" y="2181013"/>
                  <a:pt x="8862991" y="2181931"/>
                </a:cubicBezTo>
                <a:cubicBezTo>
                  <a:pt x="8867236" y="2182848"/>
                  <a:pt x="8871194" y="2183307"/>
                  <a:pt x="8874865" y="2183307"/>
                </a:cubicBezTo>
                <a:cubicBezTo>
                  <a:pt x="8882322" y="2183307"/>
                  <a:pt x="8889205" y="2182619"/>
                  <a:pt x="8895515" y="2181242"/>
                </a:cubicBezTo>
                <a:cubicBezTo>
                  <a:pt x="8901825" y="2179866"/>
                  <a:pt x="8907245" y="2177686"/>
                  <a:pt x="8911777" y="2174703"/>
                </a:cubicBezTo>
                <a:cubicBezTo>
                  <a:pt x="8916308" y="2171720"/>
                  <a:pt x="8919864" y="2167791"/>
                  <a:pt x="8922446" y="2162915"/>
                </a:cubicBezTo>
                <a:cubicBezTo>
                  <a:pt x="8925027" y="2158040"/>
                  <a:pt x="8926317" y="2152045"/>
                  <a:pt x="8926317" y="2144933"/>
                </a:cubicBezTo>
                <a:cubicBezTo>
                  <a:pt x="8926317" y="2141376"/>
                  <a:pt x="8925629" y="2137906"/>
                  <a:pt x="8924253" y="2134522"/>
                </a:cubicBezTo>
                <a:cubicBezTo>
                  <a:pt x="8922876" y="2131137"/>
                  <a:pt x="8920954" y="2128126"/>
                  <a:pt x="8918488" y="2125487"/>
                </a:cubicBezTo>
                <a:cubicBezTo>
                  <a:pt x="8916022" y="2122849"/>
                  <a:pt x="8913067" y="2120726"/>
                  <a:pt x="8909625" y="2119120"/>
                </a:cubicBezTo>
                <a:cubicBezTo>
                  <a:pt x="8906184" y="2117514"/>
                  <a:pt x="8902341" y="2116711"/>
                  <a:pt x="8898096" y="2116711"/>
                </a:cubicBezTo>
                <a:cubicBezTo>
                  <a:pt x="8892360" y="2116711"/>
                  <a:pt x="8887656" y="2117830"/>
                  <a:pt x="8883985" y="2120067"/>
                </a:cubicBezTo>
                <a:cubicBezTo>
                  <a:pt x="8880314" y="2122304"/>
                  <a:pt x="8877418" y="2124914"/>
                  <a:pt x="8875295" y="2127897"/>
                </a:cubicBezTo>
                <a:cubicBezTo>
                  <a:pt x="8873173" y="2130879"/>
                  <a:pt x="8871710" y="2133977"/>
                  <a:pt x="8870907" y="2137189"/>
                </a:cubicBezTo>
                <a:cubicBezTo>
                  <a:pt x="8870104" y="2140401"/>
                  <a:pt x="8869702" y="2143269"/>
                  <a:pt x="8869702" y="2145793"/>
                </a:cubicBezTo>
                <a:cubicBezTo>
                  <a:pt x="8867064" y="2145678"/>
                  <a:pt x="8864741" y="2144015"/>
                  <a:pt x="8862733" y="2140803"/>
                </a:cubicBezTo>
                <a:cubicBezTo>
                  <a:pt x="8860726" y="2137591"/>
                  <a:pt x="8859722" y="2133059"/>
                  <a:pt x="8859722" y="2127208"/>
                </a:cubicBezTo>
                <a:cubicBezTo>
                  <a:pt x="8859722" y="2122505"/>
                  <a:pt x="8860381" y="2118518"/>
                  <a:pt x="8861701" y="2115249"/>
                </a:cubicBezTo>
                <a:cubicBezTo>
                  <a:pt x="8863020" y="2111979"/>
                  <a:pt x="8865056" y="2109082"/>
                  <a:pt x="8867809" y="2106558"/>
                </a:cubicBezTo>
                <a:cubicBezTo>
                  <a:pt x="8870563" y="2104034"/>
                  <a:pt x="8874062" y="2101998"/>
                  <a:pt x="8878306" y="2100449"/>
                </a:cubicBezTo>
                <a:cubicBezTo>
                  <a:pt x="8882552" y="2098901"/>
                  <a:pt x="8887542" y="2098126"/>
                  <a:pt x="8893278" y="2098126"/>
                </a:cubicBezTo>
                <a:cubicBezTo>
                  <a:pt x="8898899" y="2098126"/>
                  <a:pt x="8904435" y="2099302"/>
                  <a:pt x="8909884" y="2101654"/>
                </a:cubicBezTo>
                <a:cubicBezTo>
                  <a:pt x="8915333" y="2104006"/>
                  <a:pt x="8920438" y="2107161"/>
                  <a:pt x="8925199" y="2111119"/>
                </a:cubicBezTo>
                <a:cubicBezTo>
                  <a:pt x="8929960" y="2115076"/>
                  <a:pt x="8934348" y="2119637"/>
                  <a:pt x="8938363" y="2124799"/>
                </a:cubicBezTo>
                <a:cubicBezTo>
                  <a:pt x="8942379" y="2129962"/>
                  <a:pt x="8945820" y="2135325"/>
                  <a:pt x="8948688" y="2140889"/>
                </a:cubicBezTo>
                <a:cubicBezTo>
                  <a:pt x="8951557" y="2146453"/>
                  <a:pt x="8953794" y="2152017"/>
                  <a:pt x="8955399" y="2157581"/>
                </a:cubicBezTo>
                <a:cubicBezTo>
                  <a:pt x="8957006" y="2163145"/>
                  <a:pt x="8957809" y="2168336"/>
                  <a:pt x="8957809" y="2173154"/>
                </a:cubicBezTo>
                <a:lnTo>
                  <a:pt x="8957809" y="2231318"/>
                </a:lnTo>
                <a:lnTo>
                  <a:pt x="8997732" y="2231318"/>
                </a:lnTo>
                <a:lnTo>
                  <a:pt x="8997732" y="2040307"/>
                </a:lnTo>
                <a:lnTo>
                  <a:pt x="9035725" y="2040307"/>
                </a:lnTo>
                <a:lnTo>
                  <a:pt x="9045915" y="2040307"/>
                </a:lnTo>
                <a:lnTo>
                  <a:pt x="9055686" y="2040307"/>
                </a:lnTo>
                <a:cubicBezTo>
                  <a:pt x="9060046" y="2040307"/>
                  <a:pt x="9063975" y="2041024"/>
                  <a:pt x="9067474" y="2042458"/>
                </a:cubicBezTo>
                <a:cubicBezTo>
                  <a:pt x="9070973" y="2043892"/>
                  <a:pt x="9073927" y="2045899"/>
                  <a:pt x="9076336" y="2048481"/>
                </a:cubicBezTo>
                <a:cubicBezTo>
                  <a:pt x="9078745" y="2051062"/>
                  <a:pt x="9080610" y="2054102"/>
                  <a:pt x="9081929" y="2057601"/>
                </a:cubicBezTo>
                <a:cubicBezTo>
                  <a:pt x="9083249" y="2061100"/>
                  <a:pt x="9083908" y="2064914"/>
                  <a:pt x="9083908" y="2069044"/>
                </a:cubicBezTo>
                <a:lnTo>
                  <a:pt x="9083908" y="2248526"/>
                </a:lnTo>
                <a:lnTo>
                  <a:pt x="9123831" y="2248526"/>
                </a:lnTo>
                <a:lnTo>
                  <a:pt x="9123831" y="2058375"/>
                </a:lnTo>
                <a:cubicBezTo>
                  <a:pt x="9123831" y="2056654"/>
                  <a:pt x="9123975" y="2054762"/>
                  <a:pt x="9124261" y="2052697"/>
                </a:cubicBezTo>
                <a:cubicBezTo>
                  <a:pt x="9124548" y="2050632"/>
                  <a:pt x="9125208" y="2048681"/>
                  <a:pt x="9126240" y="2046846"/>
                </a:cubicBezTo>
                <a:cubicBezTo>
                  <a:pt x="9127273" y="2045010"/>
                  <a:pt x="9128850" y="2043462"/>
                  <a:pt x="9130972" y="2042200"/>
                </a:cubicBezTo>
                <a:cubicBezTo>
                  <a:pt x="9133095" y="2040938"/>
                  <a:pt x="9135992" y="2040307"/>
                  <a:pt x="9139663" y="2040307"/>
                </a:cubicBezTo>
                <a:lnTo>
                  <a:pt x="9159550" y="2040307"/>
                </a:lnTo>
                <a:lnTo>
                  <a:pt x="9172014" y="2040307"/>
                </a:lnTo>
                <a:lnTo>
                  <a:pt x="9193622" y="2040307"/>
                </a:lnTo>
                <a:cubicBezTo>
                  <a:pt x="9197867" y="2040307"/>
                  <a:pt x="9202484" y="2041913"/>
                  <a:pt x="9207475" y="2045125"/>
                </a:cubicBezTo>
                <a:cubicBezTo>
                  <a:pt x="9212465" y="2048337"/>
                  <a:pt x="9217341" y="2052467"/>
                  <a:pt x="9222102" y="2057515"/>
                </a:cubicBezTo>
                <a:cubicBezTo>
                  <a:pt x="9226863" y="2062563"/>
                  <a:pt x="9231280" y="2068299"/>
                  <a:pt x="9235352" y="2074723"/>
                </a:cubicBezTo>
                <a:cubicBezTo>
                  <a:pt x="9239425" y="2081147"/>
                  <a:pt x="9242609" y="2087514"/>
                  <a:pt x="9244903" y="2093824"/>
                </a:cubicBezTo>
                <a:cubicBezTo>
                  <a:pt x="9242149" y="2093709"/>
                  <a:pt x="9239798" y="2093652"/>
                  <a:pt x="9237847" y="2093652"/>
                </a:cubicBezTo>
                <a:cubicBezTo>
                  <a:pt x="9230620" y="2093652"/>
                  <a:pt x="9223737" y="2094857"/>
                  <a:pt x="9217197" y="2097266"/>
                </a:cubicBezTo>
                <a:cubicBezTo>
                  <a:pt x="9210658" y="2099675"/>
                  <a:pt x="9205037" y="2103031"/>
                  <a:pt x="9200333" y="2107333"/>
                </a:cubicBezTo>
                <a:cubicBezTo>
                  <a:pt x="9195630" y="2111635"/>
                  <a:pt x="9191959" y="2116711"/>
                  <a:pt x="9189320" y="2122562"/>
                </a:cubicBezTo>
                <a:cubicBezTo>
                  <a:pt x="9186682" y="2128413"/>
                  <a:pt x="9185362" y="2134723"/>
                  <a:pt x="9185362" y="2141491"/>
                </a:cubicBezTo>
                <a:cubicBezTo>
                  <a:pt x="9185362" y="2149636"/>
                  <a:pt x="9186796" y="2156979"/>
                  <a:pt x="9189664" y="2163518"/>
                </a:cubicBezTo>
                <a:cubicBezTo>
                  <a:pt x="9192533" y="2170057"/>
                  <a:pt x="9196461" y="2175621"/>
                  <a:pt x="9201452" y="2180210"/>
                </a:cubicBezTo>
                <a:cubicBezTo>
                  <a:pt x="9206442" y="2184799"/>
                  <a:pt x="9212293" y="2188298"/>
                  <a:pt x="9219004" y="2190707"/>
                </a:cubicBezTo>
                <a:cubicBezTo>
                  <a:pt x="9225715" y="2193116"/>
                  <a:pt x="9232914" y="2194320"/>
                  <a:pt x="9240601" y="2194320"/>
                </a:cubicBezTo>
                <a:cubicBezTo>
                  <a:pt x="9249320" y="2194320"/>
                  <a:pt x="9256805" y="2192829"/>
                  <a:pt x="9263057" y="2189846"/>
                </a:cubicBezTo>
                <a:cubicBezTo>
                  <a:pt x="9269310" y="2186864"/>
                  <a:pt x="9274415" y="2183049"/>
                  <a:pt x="9278373" y="2178403"/>
                </a:cubicBezTo>
                <a:cubicBezTo>
                  <a:pt x="9282331" y="2173757"/>
                  <a:pt x="9285228" y="2168623"/>
                  <a:pt x="9287063" y="2163001"/>
                </a:cubicBezTo>
                <a:cubicBezTo>
                  <a:pt x="9288899" y="2157380"/>
                  <a:pt x="9289816" y="2151988"/>
                  <a:pt x="9289816" y="2146826"/>
                </a:cubicBezTo>
                <a:cubicBezTo>
                  <a:pt x="9294520" y="2149350"/>
                  <a:pt x="9299310" y="2153221"/>
                  <a:pt x="9304185" y="2158441"/>
                </a:cubicBezTo>
                <a:cubicBezTo>
                  <a:pt x="9309061" y="2163661"/>
                  <a:pt x="9313507" y="2169225"/>
                  <a:pt x="9317522" y="2175133"/>
                </a:cubicBezTo>
                <a:cubicBezTo>
                  <a:pt x="9321537" y="2181041"/>
                  <a:pt x="9324893" y="2186749"/>
                  <a:pt x="9327588" y="2192255"/>
                </a:cubicBezTo>
                <a:cubicBezTo>
                  <a:pt x="9330285" y="2197762"/>
                  <a:pt x="9331919" y="2202007"/>
                  <a:pt x="9332493" y="2204990"/>
                </a:cubicBezTo>
                <a:lnTo>
                  <a:pt x="9332493" y="2231318"/>
                </a:lnTo>
                <a:lnTo>
                  <a:pt x="9372416" y="2231318"/>
                </a:lnTo>
                <a:lnTo>
                  <a:pt x="9372416" y="2040307"/>
                </a:lnTo>
                <a:lnTo>
                  <a:pt x="9407200" y="2040307"/>
                </a:lnTo>
                <a:lnTo>
                  <a:pt x="9420599" y="2040307"/>
                </a:lnTo>
                <a:lnTo>
                  <a:pt x="9427161" y="2040307"/>
                </a:lnTo>
                <a:cubicBezTo>
                  <a:pt x="9431521" y="2040307"/>
                  <a:pt x="9435450" y="2041024"/>
                  <a:pt x="9438949" y="2042458"/>
                </a:cubicBezTo>
                <a:cubicBezTo>
                  <a:pt x="9442448" y="2043892"/>
                  <a:pt x="9445402" y="2045899"/>
                  <a:pt x="9447811" y="2048481"/>
                </a:cubicBezTo>
                <a:cubicBezTo>
                  <a:pt x="9450220" y="2051062"/>
                  <a:pt x="9452085" y="2054102"/>
                  <a:pt x="9453404" y="2057601"/>
                </a:cubicBezTo>
                <a:cubicBezTo>
                  <a:pt x="9454724" y="2061100"/>
                  <a:pt x="9455383" y="2064914"/>
                  <a:pt x="9455383" y="2069044"/>
                </a:cubicBezTo>
                <a:lnTo>
                  <a:pt x="9455383" y="2248526"/>
                </a:lnTo>
                <a:lnTo>
                  <a:pt x="9495306" y="2248526"/>
                </a:lnTo>
                <a:lnTo>
                  <a:pt x="9495306" y="2058375"/>
                </a:lnTo>
                <a:cubicBezTo>
                  <a:pt x="9495306" y="2056654"/>
                  <a:pt x="9495450" y="2054762"/>
                  <a:pt x="9495736" y="2052697"/>
                </a:cubicBezTo>
                <a:cubicBezTo>
                  <a:pt x="9496023" y="2050632"/>
                  <a:pt x="9496683" y="2048681"/>
                  <a:pt x="9497715" y="2046846"/>
                </a:cubicBezTo>
                <a:cubicBezTo>
                  <a:pt x="9498748" y="2045010"/>
                  <a:pt x="9500325" y="2043462"/>
                  <a:pt x="9502447" y="2042200"/>
                </a:cubicBezTo>
                <a:cubicBezTo>
                  <a:pt x="9504570" y="2040938"/>
                  <a:pt x="9507467" y="2040307"/>
                  <a:pt x="9511138" y="2040307"/>
                </a:cubicBezTo>
                <a:lnTo>
                  <a:pt x="9531025" y="2040307"/>
                </a:lnTo>
                <a:lnTo>
                  <a:pt x="9543489" y="2040307"/>
                </a:lnTo>
                <a:lnTo>
                  <a:pt x="9547028" y="2040307"/>
                </a:lnTo>
                <a:cubicBezTo>
                  <a:pt x="9552765" y="2040307"/>
                  <a:pt x="9558587" y="2040995"/>
                  <a:pt x="9564495" y="2042372"/>
                </a:cubicBezTo>
                <a:cubicBezTo>
                  <a:pt x="9570403" y="2043748"/>
                  <a:pt x="9575766" y="2045928"/>
                  <a:pt x="9580585" y="2048911"/>
                </a:cubicBezTo>
                <a:cubicBezTo>
                  <a:pt x="9585403" y="2051894"/>
                  <a:pt x="9589361" y="2055737"/>
                  <a:pt x="9592458" y="2060440"/>
                </a:cubicBezTo>
                <a:cubicBezTo>
                  <a:pt x="9595556" y="2065144"/>
                  <a:pt x="9597104" y="2070822"/>
                  <a:pt x="9597104" y="2077476"/>
                </a:cubicBezTo>
                <a:cubicBezTo>
                  <a:pt x="9597104" y="2081836"/>
                  <a:pt x="9596015" y="2085966"/>
                  <a:pt x="9593835" y="2089866"/>
                </a:cubicBezTo>
                <a:cubicBezTo>
                  <a:pt x="9591655" y="2093767"/>
                  <a:pt x="9588902" y="2097151"/>
                  <a:pt x="9585575" y="2100019"/>
                </a:cubicBezTo>
                <a:cubicBezTo>
                  <a:pt x="9582248" y="2102887"/>
                  <a:pt x="9578577" y="2105153"/>
                  <a:pt x="9574562" y="2106817"/>
                </a:cubicBezTo>
                <a:cubicBezTo>
                  <a:pt x="9570547" y="2108480"/>
                  <a:pt x="9566646" y="2109312"/>
                  <a:pt x="9562860" y="2109312"/>
                </a:cubicBezTo>
                <a:lnTo>
                  <a:pt x="9552191" y="2109312"/>
                </a:lnTo>
                <a:lnTo>
                  <a:pt x="9552191" y="2145105"/>
                </a:lnTo>
                <a:cubicBezTo>
                  <a:pt x="9568940" y="2145449"/>
                  <a:pt x="9583883" y="2146768"/>
                  <a:pt x="9597018" y="2149063"/>
                </a:cubicBezTo>
                <a:cubicBezTo>
                  <a:pt x="9610154" y="2151357"/>
                  <a:pt x="9622229" y="2155143"/>
                  <a:pt x="9633242" y="2160420"/>
                </a:cubicBezTo>
                <a:cubicBezTo>
                  <a:pt x="9644255" y="2165697"/>
                  <a:pt x="9654494" y="2172695"/>
                  <a:pt x="9663959" y="2181414"/>
                </a:cubicBezTo>
                <a:cubicBezTo>
                  <a:pt x="9673423" y="2190133"/>
                  <a:pt x="9682802" y="2200974"/>
                  <a:pt x="9692094" y="2213938"/>
                </a:cubicBezTo>
                <a:lnTo>
                  <a:pt x="9692094" y="2231318"/>
                </a:lnTo>
                <a:lnTo>
                  <a:pt x="9732017" y="2231318"/>
                </a:lnTo>
                <a:lnTo>
                  <a:pt x="9732017" y="2040307"/>
                </a:lnTo>
                <a:lnTo>
                  <a:pt x="9780200" y="2040307"/>
                </a:lnTo>
                <a:lnTo>
                  <a:pt x="9780200" y="2004169"/>
                </a:lnTo>
                <a:lnTo>
                  <a:pt x="9543489" y="2004169"/>
                </a:lnTo>
                <a:lnTo>
                  <a:pt x="9531025" y="2004169"/>
                </a:lnTo>
                <a:lnTo>
                  <a:pt x="9503566" y="2004169"/>
                </a:lnTo>
                <a:cubicBezTo>
                  <a:pt x="9495421" y="2004169"/>
                  <a:pt x="9488767" y="2005316"/>
                  <a:pt x="9483604" y="2007611"/>
                </a:cubicBezTo>
                <a:cubicBezTo>
                  <a:pt x="9478442" y="2009905"/>
                  <a:pt x="9474025" y="2012831"/>
                  <a:pt x="9470354" y="2016387"/>
                </a:cubicBezTo>
                <a:cubicBezTo>
                  <a:pt x="9466454" y="2013175"/>
                  <a:pt x="9461607" y="2010336"/>
                  <a:pt x="9455813" y="2007869"/>
                </a:cubicBezTo>
                <a:cubicBezTo>
                  <a:pt x="9450020" y="2005403"/>
                  <a:pt x="9443509" y="2004169"/>
                  <a:pt x="9436282" y="2004169"/>
                </a:cubicBezTo>
                <a:lnTo>
                  <a:pt x="9420599" y="2004169"/>
                </a:lnTo>
                <a:lnTo>
                  <a:pt x="9407200" y="2004169"/>
                </a:lnTo>
                <a:lnTo>
                  <a:pt x="9172014" y="2004169"/>
                </a:lnTo>
                <a:lnTo>
                  <a:pt x="9159550" y="2004169"/>
                </a:lnTo>
                <a:lnTo>
                  <a:pt x="9132091" y="2004169"/>
                </a:lnTo>
                <a:cubicBezTo>
                  <a:pt x="9123946" y="2004169"/>
                  <a:pt x="9117292" y="2005316"/>
                  <a:pt x="9112129" y="2007611"/>
                </a:cubicBezTo>
                <a:cubicBezTo>
                  <a:pt x="9106967" y="2009905"/>
                  <a:pt x="9102550" y="2012831"/>
                  <a:pt x="9098879" y="2016387"/>
                </a:cubicBezTo>
                <a:cubicBezTo>
                  <a:pt x="9094979" y="2013175"/>
                  <a:pt x="9090132" y="2010336"/>
                  <a:pt x="9084338" y="2007869"/>
                </a:cubicBezTo>
                <a:cubicBezTo>
                  <a:pt x="9078545" y="2005403"/>
                  <a:pt x="9072034" y="2004169"/>
                  <a:pt x="9064807" y="2004169"/>
                </a:cubicBezTo>
                <a:lnTo>
                  <a:pt x="9045915" y="2004169"/>
                </a:lnTo>
                <a:lnTo>
                  <a:pt x="9035725" y="2004169"/>
                </a:lnTo>
                <a:lnTo>
                  <a:pt x="8807036" y="2004169"/>
                </a:lnTo>
                <a:lnTo>
                  <a:pt x="8797600" y="2004169"/>
                </a:lnTo>
                <a:close/>
                <a:moveTo>
                  <a:pt x="7711750" y="2004169"/>
                </a:moveTo>
                <a:lnTo>
                  <a:pt x="7711750" y="2040307"/>
                </a:lnTo>
                <a:lnTo>
                  <a:pt x="7741348" y="2040307"/>
                </a:lnTo>
                <a:cubicBezTo>
                  <a:pt x="7742037" y="2046960"/>
                  <a:pt x="7743442" y="2052754"/>
                  <a:pt x="7745564" y="2057687"/>
                </a:cubicBezTo>
                <a:cubicBezTo>
                  <a:pt x="7747687" y="2062620"/>
                  <a:pt x="7750182" y="2067094"/>
                  <a:pt x="7753050" y="2071109"/>
                </a:cubicBezTo>
                <a:cubicBezTo>
                  <a:pt x="7755918" y="2075125"/>
                  <a:pt x="7758901" y="2078853"/>
                  <a:pt x="7761998" y="2082295"/>
                </a:cubicBezTo>
                <a:cubicBezTo>
                  <a:pt x="7765096" y="2085736"/>
                  <a:pt x="7767964" y="2089293"/>
                  <a:pt x="7770602" y="2092964"/>
                </a:cubicBezTo>
                <a:cubicBezTo>
                  <a:pt x="7773241" y="2096635"/>
                  <a:pt x="7775421" y="2100564"/>
                  <a:pt x="7777141" y="2104752"/>
                </a:cubicBezTo>
                <a:cubicBezTo>
                  <a:pt x="7778862" y="2108939"/>
                  <a:pt x="7779723" y="2113786"/>
                  <a:pt x="7779723" y="2119292"/>
                </a:cubicBezTo>
                <a:cubicBezTo>
                  <a:pt x="7779723" y="2122390"/>
                  <a:pt x="7779292" y="2125258"/>
                  <a:pt x="7778432" y="2127897"/>
                </a:cubicBezTo>
                <a:cubicBezTo>
                  <a:pt x="7777572" y="2130535"/>
                  <a:pt x="7776367" y="2132830"/>
                  <a:pt x="7774818" y="2134780"/>
                </a:cubicBezTo>
                <a:cubicBezTo>
                  <a:pt x="7773270" y="2136730"/>
                  <a:pt x="7771406" y="2138279"/>
                  <a:pt x="7769226" y="2139426"/>
                </a:cubicBezTo>
                <a:cubicBezTo>
                  <a:pt x="7767046" y="2140573"/>
                  <a:pt x="7764694" y="2141147"/>
                  <a:pt x="7762170" y="2141147"/>
                </a:cubicBezTo>
                <a:cubicBezTo>
                  <a:pt x="7759073" y="2141147"/>
                  <a:pt x="7755603" y="2140975"/>
                  <a:pt x="7751759" y="2140631"/>
                </a:cubicBezTo>
                <a:cubicBezTo>
                  <a:pt x="7747916" y="2140287"/>
                  <a:pt x="7743012" y="2139197"/>
                  <a:pt x="7737046" y="2137361"/>
                </a:cubicBezTo>
                <a:lnTo>
                  <a:pt x="7737046" y="2174531"/>
                </a:lnTo>
                <a:cubicBezTo>
                  <a:pt x="7742782" y="2175908"/>
                  <a:pt x="7747371" y="2176883"/>
                  <a:pt x="7750813" y="2177456"/>
                </a:cubicBezTo>
                <a:cubicBezTo>
                  <a:pt x="7754254" y="2178030"/>
                  <a:pt x="7757237" y="2178317"/>
                  <a:pt x="7759761" y="2178317"/>
                </a:cubicBezTo>
                <a:cubicBezTo>
                  <a:pt x="7769513" y="2178317"/>
                  <a:pt x="7777973" y="2177313"/>
                  <a:pt x="7785143" y="2175305"/>
                </a:cubicBezTo>
                <a:cubicBezTo>
                  <a:pt x="7792314" y="2173298"/>
                  <a:pt x="7798308" y="2170200"/>
                  <a:pt x="7803126" y="2166013"/>
                </a:cubicBezTo>
                <a:cubicBezTo>
                  <a:pt x="7807944" y="2161826"/>
                  <a:pt x="7811615" y="2156462"/>
                  <a:pt x="7814139" y="2149923"/>
                </a:cubicBezTo>
                <a:cubicBezTo>
                  <a:pt x="7816663" y="2143384"/>
                  <a:pt x="7818097" y="2135640"/>
                  <a:pt x="7818441" y="2126692"/>
                </a:cubicBezTo>
                <a:cubicBezTo>
                  <a:pt x="7821310" y="2126004"/>
                  <a:pt x="7823747" y="2125602"/>
                  <a:pt x="7825755" y="2125487"/>
                </a:cubicBezTo>
                <a:cubicBezTo>
                  <a:pt x="7827763" y="2125373"/>
                  <a:pt x="7829512" y="2125315"/>
                  <a:pt x="7831003" y="2125315"/>
                </a:cubicBezTo>
                <a:cubicBezTo>
                  <a:pt x="7833757" y="2125315"/>
                  <a:pt x="7836739" y="2125918"/>
                  <a:pt x="7839951" y="2127122"/>
                </a:cubicBezTo>
                <a:cubicBezTo>
                  <a:pt x="7843164" y="2128327"/>
                  <a:pt x="7846491" y="2130564"/>
                  <a:pt x="7849932" y="2133833"/>
                </a:cubicBezTo>
                <a:cubicBezTo>
                  <a:pt x="7853374" y="2137103"/>
                  <a:pt x="7856845" y="2141634"/>
                  <a:pt x="7860343" y="2147428"/>
                </a:cubicBezTo>
                <a:cubicBezTo>
                  <a:pt x="7863842" y="2153221"/>
                  <a:pt x="7867141" y="2160707"/>
                  <a:pt x="7870238" y="2169885"/>
                </a:cubicBezTo>
                <a:lnTo>
                  <a:pt x="7870238" y="2231318"/>
                </a:lnTo>
                <a:lnTo>
                  <a:pt x="7910161" y="2231318"/>
                </a:lnTo>
                <a:lnTo>
                  <a:pt x="7910161" y="2040307"/>
                </a:lnTo>
                <a:lnTo>
                  <a:pt x="7949875" y="2040307"/>
                </a:lnTo>
                <a:lnTo>
                  <a:pt x="7958344" y="2040307"/>
                </a:lnTo>
                <a:lnTo>
                  <a:pt x="7969837" y="2040307"/>
                </a:lnTo>
                <a:cubicBezTo>
                  <a:pt x="7974196" y="2040307"/>
                  <a:pt x="7978126" y="2041024"/>
                  <a:pt x="7981624" y="2042458"/>
                </a:cubicBezTo>
                <a:cubicBezTo>
                  <a:pt x="7985123" y="2043892"/>
                  <a:pt x="7988077" y="2045899"/>
                  <a:pt x="7990486" y="2048481"/>
                </a:cubicBezTo>
                <a:cubicBezTo>
                  <a:pt x="7992896" y="2051062"/>
                  <a:pt x="7994760" y="2054102"/>
                  <a:pt x="7996079" y="2057601"/>
                </a:cubicBezTo>
                <a:cubicBezTo>
                  <a:pt x="7997399" y="2061100"/>
                  <a:pt x="7998058" y="2064914"/>
                  <a:pt x="7998058" y="2069044"/>
                </a:cubicBezTo>
                <a:lnTo>
                  <a:pt x="7998058" y="2248526"/>
                </a:lnTo>
                <a:lnTo>
                  <a:pt x="8037981" y="2248526"/>
                </a:lnTo>
                <a:lnTo>
                  <a:pt x="8037981" y="2058375"/>
                </a:lnTo>
                <a:cubicBezTo>
                  <a:pt x="8037981" y="2056654"/>
                  <a:pt x="8038125" y="2054762"/>
                  <a:pt x="8038411" y="2052697"/>
                </a:cubicBezTo>
                <a:cubicBezTo>
                  <a:pt x="8038699" y="2050632"/>
                  <a:pt x="8039358" y="2048681"/>
                  <a:pt x="8040390" y="2046846"/>
                </a:cubicBezTo>
                <a:cubicBezTo>
                  <a:pt x="8041423" y="2045010"/>
                  <a:pt x="8043001" y="2043462"/>
                  <a:pt x="8045123" y="2042200"/>
                </a:cubicBezTo>
                <a:cubicBezTo>
                  <a:pt x="8047245" y="2040938"/>
                  <a:pt x="8050142" y="2040307"/>
                  <a:pt x="8053813" y="2040307"/>
                </a:cubicBezTo>
                <a:lnTo>
                  <a:pt x="8073700" y="2040307"/>
                </a:lnTo>
                <a:lnTo>
                  <a:pt x="8086164" y="2040307"/>
                </a:lnTo>
                <a:lnTo>
                  <a:pt x="8240276" y="2040307"/>
                </a:lnTo>
                <a:lnTo>
                  <a:pt x="8240276" y="2064742"/>
                </a:lnTo>
                <a:cubicBezTo>
                  <a:pt x="8239014" y="2064513"/>
                  <a:pt x="8236863" y="2064140"/>
                  <a:pt x="8233823" y="2063624"/>
                </a:cubicBezTo>
                <a:cubicBezTo>
                  <a:pt x="8230783" y="2063108"/>
                  <a:pt x="8227714" y="2062849"/>
                  <a:pt x="8224616" y="2062849"/>
                </a:cubicBezTo>
                <a:cubicBezTo>
                  <a:pt x="8218766" y="2062849"/>
                  <a:pt x="8212886" y="2063538"/>
                  <a:pt x="8206978" y="2064914"/>
                </a:cubicBezTo>
                <a:cubicBezTo>
                  <a:pt x="8201070" y="2066291"/>
                  <a:pt x="8195879" y="2068815"/>
                  <a:pt x="8191404" y="2072486"/>
                </a:cubicBezTo>
                <a:cubicBezTo>
                  <a:pt x="8186930" y="2068471"/>
                  <a:pt x="8181338" y="2065287"/>
                  <a:pt x="8174626" y="2062935"/>
                </a:cubicBezTo>
                <a:cubicBezTo>
                  <a:pt x="8167915" y="2060584"/>
                  <a:pt x="8160545" y="2059408"/>
                  <a:pt x="8152514" y="2059408"/>
                </a:cubicBezTo>
                <a:cubicBezTo>
                  <a:pt x="8145057" y="2059408"/>
                  <a:pt x="8137658" y="2060498"/>
                  <a:pt x="8130315" y="2062677"/>
                </a:cubicBezTo>
                <a:cubicBezTo>
                  <a:pt x="8122973" y="2064857"/>
                  <a:pt x="8116406" y="2068327"/>
                  <a:pt x="8110612" y="2073088"/>
                </a:cubicBezTo>
                <a:cubicBezTo>
                  <a:pt x="8104818" y="2077849"/>
                  <a:pt x="8100144" y="2083958"/>
                  <a:pt x="8096587" y="2091415"/>
                </a:cubicBezTo>
                <a:cubicBezTo>
                  <a:pt x="8093031" y="2098872"/>
                  <a:pt x="8091252" y="2107878"/>
                  <a:pt x="8091252" y="2118432"/>
                </a:cubicBezTo>
                <a:cubicBezTo>
                  <a:pt x="8091252" y="2126348"/>
                  <a:pt x="8092256" y="2133604"/>
                  <a:pt x="8094264" y="2140201"/>
                </a:cubicBezTo>
                <a:cubicBezTo>
                  <a:pt x="8096272" y="2146797"/>
                  <a:pt x="8099226" y="2152476"/>
                  <a:pt x="8103126" y="2157237"/>
                </a:cubicBezTo>
                <a:cubicBezTo>
                  <a:pt x="8107027" y="2161998"/>
                  <a:pt x="8111874" y="2165697"/>
                  <a:pt x="8117667" y="2168336"/>
                </a:cubicBezTo>
                <a:cubicBezTo>
                  <a:pt x="8123461" y="2170975"/>
                  <a:pt x="8130143" y="2172294"/>
                  <a:pt x="8137715" y="2172294"/>
                </a:cubicBezTo>
                <a:cubicBezTo>
                  <a:pt x="8141960" y="2172294"/>
                  <a:pt x="8145832" y="2171577"/>
                  <a:pt x="8149330" y="2170143"/>
                </a:cubicBezTo>
                <a:cubicBezTo>
                  <a:pt x="8152829" y="2168709"/>
                  <a:pt x="8155841" y="2166758"/>
                  <a:pt x="8158365" y="2164292"/>
                </a:cubicBezTo>
                <a:cubicBezTo>
                  <a:pt x="8160889" y="2161826"/>
                  <a:pt x="8162868" y="2158871"/>
                  <a:pt x="8164301" y="2155430"/>
                </a:cubicBezTo>
                <a:cubicBezTo>
                  <a:pt x="8165736" y="2151988"/>
                  <a:pt x="8166452" y="2148260"/>
                  <a:pt x="8166452" y="2144244"/>
                </a:cubicBezTo>
                <a:cubicBezTo>
                  <a:pt x="8166452" y="2140688"/>
                  <a:pt x="8165736" y="2137275"/>
                  <a:pt x="8164301" y="2134006"/>
                </a:cubicBezTo>
                <a:cubicBezTo>
                  <a:pt x="8162868" y="2130736"/>
                  <a:pt x="8160917" y="2127839"/>
                  <a:pt x="8158451" y="2125315"/>
                </a:cubicBezTo>
                <a:cubicBezTo>
                  <a:pt x="8155985" y="2122791"/>
                  <a:pt x="8153088" y="2120812"/>
                  <a:pt x="8149760" y="2119379"/>
                </a:cubicBezTo>
                <a:cubicBezTo>
                  <a:pt x="8146434" y="2117944"/>
                  <a:pt x="8142935" y="2117228"/>
                  <a:pt x="8139263" y="2117228"/>
                </a:cubicBezTo>
                <a:cubicBezTo>
                  <a:pt x="8138002" y="2117228"/>
                  <a:pt x="8136826" y="2117256"/>
                  <a:pt x="8135736" y="2117314"/>
                </a:cubicBezTo>
                <a:cubicBezTo>
                  <a:pt x="8134646" y="2117371"/>
                  <a:pt x="8133814" y="2117457"/>
                  <a:pt x="8133241" y="2117572"/>
                </a:cubicBezTo>
                <a:cubicBezTo>
                  <a:pt x="8132552" y="2115621"/>
                  <a:pt x="8132208" y="2113556"/>
                  <a:pt x="8132208" y="2111377"/>
                </a:cubicBezTo>
                <a:cubicBezTo>
                  <a:pt x="8132208" y="2107706"/>
                  <a:pt x="8132868" y="2104780"/>
                  <a:pt x="8134187" y="2102600"/>
                </a:cubicBezTo>
                <a:cubicBezTo>
                  <a:pt x="8135507" y="2100421"/>
                  <a:pt x="8137170" y="2098786"/>
                  <a:pt x="8139177" y="2097696"/>
                </a:cubicBezTo>
                <a:cubicBezTo>
                  <a:pt x="8141185" y="2096606"/>
                  <a:pt x="8143279" y="2095889"/>
                  <a:pt x="8145458" y="2095545"/>
                </a:cubicBezTo>
                <a:cubicBezTo>
                  <a:pt x="8147639" y="2095201"/>
                  <a:pt x="8149588" y="2095029"/>
                  <a:pt x="8151309" y="2095029"/>
                </a:cubicBezTo>
                <a:cubicBezTo>
                  <a:pt x="8154522" y="2095029"/>
                  <a:pt x="8157390" y="2095774"/>
                  <a:pt x="8159913" y="2097266"/>
                </a:cubicBezTo>
                <a:cubicBezTo>
                  <a:pt x="8162438" y="2098757"/>
                  <a:pt x="8164560" y="2100822"/>
                  <a:pt x="8166280" y="2103461"/>
                </a:cubicBezTo>
                <a:cubicBezTo>
                  <a:pt x="8168001" y="2106099"/>
                  <a:pt x="8169292" y="2109197"/>
                  <a:pt x="8170152" y="2112753"/>
                </a:cubicBezTo>
                <a:cubicBezTo>
                  <a:pt x="8171013" y="2116310"/>
                  <a:pt x="8171443" y="2120095"/>
                  <a:pt x="8171443" y="2124111"/>
                </a:cubicBezTo>
                <a:lnTo>
                  <a:pt x="8208785" y="2124111"/>
                </a:lnTo>
                <a:cubicBezTo>
                  <a:pt x="8208785" y="2120325"/>
                  <a:pt x="8209014" y="2116855"/>
                  <a:pt x="8209473" y="2113700"/>
                </a:cubicBezTo>
                <a:cubicBezTo>
                  <a:pt x="8209932" y="2110545"/>
                  <a:pt x="8210793" y="2107849"/>
                  <a:pt x="8212054" y="2105612"/>
                </a:cubicBezTo>
                <a:cubicBezTo>
                  <a:pt x="8213316" y="2103375"/>
                  <a:pt x="8215009" y="2101625"/>
                  <a:pt x="8217131" y="2100363"/>
                </a:cubicBezTo>
                <a:cubicBezTo>
                  <a:pt x="8219253" y="2099101"/>
                  <a:pt x="8221978" y="2098471"/>
                  <a:pt x="8225305" y="2098471"/>
                </a:cubicBezTo>
                <a:cubicBezTo>
                  <a:pt x="8230353" y="2098471"/>
                  <a:pt x="8234110" y="2100421"/>
                  <a:pt x="8236576" y="2104321"/>
                </a:cubicBezTo>
                <a:cubicBezTo>
                  <a:pt x="8239043" y="2108222"/>
                  <a:pt x="8240276" y="2113728"/>
                  <a:pt x="8240276" y="2120841"/>
                </a:cubicBezTo>
                <a:lnTo>
                  <a:pt x="8240276" y="2231318"/>
                </a:lnTo>
                <a:lnTo>
                  <a:pt x="8280199" y="2231318"/>
                </a:lnTo>
                <a:lnTo>
                  <a:pt x="8280199" y="2040307"/>
                </a:lnTo>
                <a:lnTo>
                  <a:pt x="8311825" y="2040307"/>
                </a:lnTo>
                <a:lnTo>
                  <a:pt x="8328382" y="2040307"/>
                </a:lnTo>
                <a:lnTo>
                  <a:pt x="8331787" y="2040307"/>
                </a:lnTo>
                <a:cubicBezTo>
                  <a:pt x="8336146" y="2040307"/>
                  <a:pt x="8340076" y="2041024"/>
                  <a:pt x="8343574" y="2042458"/>
                </a:cubicBezTo>
                <a:cubicBezTo>
                  <a:pt x="8347073" y="2043892"/>
                  <a:pt x="8350027" y="2045899"/>
                  <a:pt x="8352436" y="2048481"/>
                </a:cubicBezTo>
                <a:cubicBezTo>
                  <a:pt x="8354846" y="2051062"/>
                  <a:pt x="8356710" y="2054102"/>
                  <a:pt x="8358029" y="2057601"/>
                </a:cubicBezTo>
                <a:cubicBezTo>
                  <a:pt x="8359349" y="2061100"/>
                  <a:pt x="8360008" y="2064914"/>
                  <a:pt x="8360008" y="2069044"/>
                </a:cubicBezTo>
                <a:lnTo>
                  <a:pt x="8360008" y="2248526"/>
                </a:lnTo>
                <a:lnTo>
                  <a:pt x="8399931" y="2248526"/>
                </a:lnTo>
                <a:lnTo>
                  <a:pt x="8399931" y="2058375"/>
                </a:lnTo>
                <a:cubicBezTo>
                  <a:pt x="8399931" y="2056654"/>
                  <a:pt x="8400074" y="2054762"/>
                  <a:pt x="8400361" y="2052697"/>
                </a:cubicBezTo>
                <a:cubicBezTo>
                  <a:pt x="8400648" y="2050632"/>
                  <a:pt x="8401308" y="2048681"/>
                  <a:pt x="8402340" y="2046846"/>
                </a:cubicBezTo>
                <a:cubicBezTo>
                  <a:pt x="8403372" y="2045010"/>
                  <a:pt x="8404950" y="2043462"/>
                  <a:pt x="8407072" y="2042200"/>
                </a:cubicBezTo>
                <a:cubicBezTo>
                  <a:pt x="8409195" y="2040938"/>
                  <a:pt x="8412092" y="2040307"/>
                  <a:pt x="8415762" y="2040307"/>
                </a:cubicBezTo>
                <a:lnTo>
                  <a:pt x="8435650" y="2040307"/>
                </a:lnTo>
                <a:lnTo>
                  <a:pt x="8448114" y="2040307"/>
                </a:lnTo>
                <a:lnTo>
                  <a:pt x="8719930" y="2040307"/>
                </a:lnTo>
                <a:lnTo>
                  <a:pt x="8719930" y="2004169"/>
                </a:lnTo>
                <a:lnTo>
                  <a:pt x="8448114" y="2004169"/>
                </a:lnTo>
                <a:lnTo>
                  <a:pt x="8435650" y="2004169"/>
                </a:lnTo>
                <a:lnTo>
                  <a:pt x="8408191" y="2004169"/>
                </a:lnTo>
                <a:cubicBezTo>
                  <a:pt x="8400046" y="2004169"/>
                  <a:pt x="8393392" y="2005316"/>
                  <a:pt x="8388230" y="2007611"/>
                </a:cubicBezTo>
                <a:cubicBezTo>
                  <a:pt x="8383067" y="2009905"/>
                  <a:pt x="8378651" y="2012831"/>
                  <a:pt x="8374979" y="2016387"/>
                </a:cubicBezTo>
                <a:cubicBezTo>
                  <a:pt x="8371079" y="2013175"/>
                  <a:pt x="8366232" y="2010336"/>
                  <a:pt x="8360438" y="2007869"/>
                </a:cubicBezTo>
                <a:cubicBezTo>
                  <a:pt x="8354645" y="2005403"/>
                  <a:pt x="8348134" y="2004169"/>
                  <a:pt x="8340907" y="2004169"/>
                </a:cubicBezTo>
                <a:lnTo>
                  <a:pt x="8328382" y="2004169"/>
                </a:lnTo>
                <a:lnTo>
                  <a:pt x="8311825" y="2004169"/>
                </a:lnTo>
                <a:lnTo>
                  <a:pt x="8086164" y="2004169"/>
                </a:lnTo>
                <a:lnTo>
                  <a:pt x="8073700" y="2004169"/>
                </a:lnTo>
                <a:lnTo>
                  <a:pt x="8046241" y="2004169"/>
                </a:lnTo>
                <a:cubicBezTo>
                  <a:pt x="8038096" y="2004169"/>
                  <a:pt x="8031442" y="2005316"/>
                  <a:pt x="8026280" y="2007611"/>
                </a:cubicBezTo>
                <a:cubicBezTo>
                  <a:pt x="8021117" y="2009905"/>
                  <a:pt x="8016701" y="2012831"/>
                  <a:pt x="8013029" y="2016387"/>
                </a:cubicBezTo>
                <a:cubicBezTo>
                  <a:pt x="8009129" y="2013175"/>
                  <a:pt x="8004282" y="2010336"/>
                  <a:pt x="7998488" y="2007869"/>
                </a:cubicBezTo>
                <a:cubicBezTo>
                  <a:pt x="7992695" y="2005403"/>
                  <a:pt x="7986184" y="2004169"/>
                  <a:pt x="7978957" y="2004169"/>
                </a:cubicBezTo>
                <a:lnTo>
                  <a:pt x="7958344" y="2004169"/>
                </a:lnTo>
                <a:lnTo>
                  <a:pt x="7949875" y="2004169"/>
                </a:lnTo>
                <a:close/>
                <a:moveTo>
                  <a:pt x="6492550" y="2004169"/>
                </a:moveTo>
                <a:lnTo>
                  <a:pt x="6492550" y="2040307"/>
                </a:lnTo>
                <a:lnTo>
                  <a:pt x="6522148" y="2040307"/>
                </a:lnTo>
                <a:cubicBezTo>
                  <a:pt x="6522837" y="2046960"/>
                  <a:pt x="6524242" y="2052754"/>
                  <a:pt x="6526364" y="2057687"/>
                </a:cubicBezTo>
                <a:cubicBezTo>
                  <a:pt x="6528486" y="2062620"/>
                  <a:pt x="6530981" y="2067094"/>
                  <a:pt x="6533850" y="2071109"/>
                </a:cubicBezTo>
                <a:cubicBezTo>
                  <a:pt x="6536718" y="2075125"/>
                  <a:pt x="6539701" y="2078853"/>
                  <a:pt x="6542798" y="2082295"/>
                </a:cubicBezTo>
                <a:cubicBezTo>
                  <a:pt x="6545896" y="2085736"/>
                  <a:pt x="6548764" y="2089293"/>
                  <a:pt x="6551402" y="2092964"/>
                </a:cubicBezTo>
                <a:cubicBezTo>
                  <a:pt x="6554040" y="2096635"/>
                  <a:pt x="6556221" y="2100564"/>
                  <a:pt x="6557941" y="2104752"/>
                </a:cubicBezTo>
                <a:cubicBezTo>
                  <a:pt x="6559662" y="2108939"/>
                  <a:pt x="6560523" y="2113786"/>
                  <a:pt x="6560523" y="2119292"/>
                </a:cubicBezTo>
                <a:cubicBezTo>
                  <a:pt x="6560523" y="2122390"/>
                  <a:pt x="6560092" y="2125258"/>
                  <a:pt x="6559232" y="2127897"/>
                </a:cubicBezTo>
                <a:cubicBezTo>
                  <a:pt x="6558372" y="2130535"/>
                  <a:pt x="6557167" y="2132830"/>
                  <a:pt x="6555618" y="2134780"/>
                </a:cubicBezTo>
                <a:cubicBezTo>
                  <a:pt x="6554070" y="2136730"/>
                  <a:pt x="6552206" y="2138279"/>
                  <a:pt x="6550026" y="2139426"/>
                </a:cubicBezTo>
                <a:cubicBezTo>
                  <a:pt x="6547845" y="2140573"/>
                  <a:pt x="6545494" y="2141147"/>
                  <a:pt x="6542970" y="2141147"/>
                </a:cubicBezTo>
                <a:cubicBezTo>
                  <a:pt x="6539873" y="2141147"/>
                  <a:pt x="6536402" y="2140975"/>
                  <a:pt x="6532559" y="2140631"/>
                </a:cubicBezTo>
                <a:cubicBezTo>
                  <a:pt x="6528716" y="2140287"/>
                  <a:pt x="6523812" y="2139197"/>
                  <a:pt x="6517846" y="2137361"/>
                </a:cubicBezTo>
                <a:lnTo>
                  <a:pt x="6517846" y="2174531"/>
                </a:lnTo>
                <a:cubicBezTo>
                  <a:pt x="6523582" y="2175908"/>
                  <a:pt x="6528171" y="2176883"/>
                  <a:pt x="6531613" y="2177456"/>
                </a:cubicBezTo>
                <a:cubicBezTo>
                  <a:pt x="6535054" y="2178030"/>
                  <a:pt x="6538037" y="2178317"/>
                  <a:pt x="6540561" y="2178317"/>
                </a:cubicBezTo>
                <a:cubicBezTo>
                  <a:pt x="6550313" y="2178317"/>
                  <a:pt x="6558773" y="2177313"/>
                  <a:pt x="6565943" y="2175305"/>
                </a:cubicBezTo>
                <a:cubicBezTo>
                  <a:pt x="6573114" y="2173298"/>
                  <a:pt x="6579108" y="2170200"/>
                  <a:pt x="6583926" y="2166013"/>
                </a:cubicBezTo>
                <a:cubicBezTo>
                  <a:pt x="6588744" y="2161826"/>
                  <a:pt x="6592415" y="2156462"/>
                  <a:pt x="6594939" y="2149923"/>
                </a:cubicBezTo>
                <a:cubicBezTo>
                  <a:pt x="6597463" y="2143384"/>
                  <a:pt x="6598897" y="2135640"/>
                  <a:pt x="6599241" y="2126692"/>
                </a:cubicBezTo>
                <a:cubicBezTo>
                  <a:pt x="6602110" y="2126004"/>
                  <a:pt x="6604547" y="2125602"/>
                  <a:pt x="6606555" y="2125487"/>
                </a:cubicBezTo>
                <a:cubicBezTo>
                  <a:pt x="6608563" y="2125373"/>
                  <a:pt x="6610311" y="2125315"/>
                  <a:pt x="6611803" y="2125315"/>
                </a:cubicBezTo>
                <a:cubicBezTo>
                  <a:pt x="6614557" y="2125315"/>
                  <a:pt x="6617539" y="2125918"/>
                  <a:pt x="6620751" y="2127122"/>
                </a:cubicBezTo>
                <a:cubicBezTo>
                  <a:pt x="6623964" y="2128327"/>
                  <a:pt x="6627291" y="2130564"/>
                  <a:pt x="6630732" y="2133833"/>
                </a:cubicBezTo>
                <a:cubicBezTo>
                  <a:pt x="6634174" y="2137103"/>
                  <a:pt x="6637645" y="2141634"/>
                  <a:pt x="6641143" y="2147428"/>
                </a:cubicBezTo>
                <a:cubicBezTo>
                  <a:pt x="6644642" y="2153221"/>
                  <a:pt x="6647941" y="2160707"/>
                  <a:pt x="6651038" y="2169885"/>
                </a:cubicBezTo>
                <a:lnTo>
                  <a:pt x="6651038" y="2231318"/>
                </a:lnTo>
                <a:lnTo>
                  <a:pt x="6690961" y="2231318"/>
                </a:lnTo>
                <a:lnTo>
                  <a:pt x="6690961" y="2040307"/>
                </a:lnTo>
                <a:lnTo>
                  <a:pt x="6730675" y="2040307"/>
                </a:lnTo>
                <a:lnTo>
                  <a:pt x="6739144" y="2040307"/>
                </a:lnTo>
                <a:lnTo>
                  <a:pt x="6750637" y="2040307"/>
                </a:lnTo>
                <a:cubicBezTo>
                  <a:pt x="6754996" y="2040307"/>
                  <a:pt x="6758925" y="2041024"/>
                  <a:pt x="6762424" y="2042458"/>
                </a:cubicBezTo>
                <a:cubicBezTo>
                  <a:pt x="6765923" y="2043892"/>
                  <a:pt x="6768877" y="2045899"/>
                  <a:pt x="6771286" y="2048481"/>
                </a:cubicBezTo>
                <a:cubicBezTo>
                  <a:pt x="6773696" y="2051062"/>
                  <a:pt x="6775560" y="2054102"/>
                  <a:pt x="6776879" y="2057601"/>
                </a:cubicBezTo>
                <a:cubicBezTo>
                  <a:pt x="6778198" y="2061100"/>
                  <a:pt x="6778858" y="2064914"/>
                  <a:pt x="6778858" y="2069044"/>
                </a:cubicBezTo>
                <a:lnTo>
                  <a:pt x="6778858" y="2248526"/>
                </a:lnTo>
                <a:lnTo>
                  <a:pt x="6818781" y="2248526"/>
                </a:lnTo>
                <a:lnTo>
                  <a:pt x="6818781" y="2058375"/>
                </a:lnTo>
                <a:cubicBezTo>
                  <a:pt x="6818781" y="2056654"/>
                  <a:pt x="6818925" y="2054762"/>
                  <a:pt x="6819211" y="2052697"/>
                </a:cubicBezTo>
                <a:cubicBezTo>
                  <a:pt x="6819498" y="2050632"/>
                  <a:pt x="6820158" y="2048681"/>
                  <a:pt x="6821190" y="2046846"/>
                </a:cubicBezTo>
                <a:cubicBezTo>
                  <a:pt x="6822223" y="2045010"/>
                  <a:pt x="6823800" y="2043462"/>
                  <a:pt x="6825923" y="2042200"/>
                </a:cubicBezTo>
                <a:cubicBezTo>
                  <a:pt x="6828045" y="2040938"/>
                  <a:pt x="6830942" y="2040307"/>
                  <a:pt x="6834613" y="2040307"/>
                </a:cubicBezTo>
                <a:lnTo>
                  <a:pt x="6854500" y="2040307"/>
                </a:lnTo>
                <a:lnTo>
                  <a:pt x="6866964" y="2040307"/>
                </a:lnTo>
                <a:lnTo>
                  <a:pt x="7021076" y="2040307"/>
                </a:lnTo>
                <a:lnTo>
                  <a:pt x="7021076" y="2064742"/>
                </a:lnTo>
                <a:cubicBezTo>
                  <a:pt x="7019814" y="2064513"/>
                  <a:pt x="7017663" y="2064140"/>
                  <a:pt x="7014623" y="2063624"/>
                </a:cubicBezTo>
                <a:cubicBezTo>
                  <a:pt x="7011582" y="2063108"/>
                  <a:pt x="7008514" y="2062849"/>
                  <a:pt x="7005416" y="2062849"/>
                </a:cubicBezTo>
                <a:cubicBezTo>
                  <a:pt x="6999566" y="2062849"/>
                  <a:pt x="6993686" y="2063538"/>
                  <a:pt x="6987778" y="2064914"/>
                </a:cubicBezTo>
                <a:cubicBezTo>
                  <a:pt x="6981870" y="2066291"/>
                  <a:pt x="6976679" y="2068815"/>
                  <a:pt x="6972204" y="2072486"/>
                </a:cubicBezTo>
                <a:cubicBezTo>
                  <a:pt x="6967730" y="2068471"/>
                  <a:pt x="6962138" y="2065287"/>
                  <a:pt x="6955426" y="2062935"/>
                </a:cubicBezTo>
                <a:cubicBezTo>
                  <a:pt x="6948715" y="2060584"/>
                  <a:pt x="6941345" y="2059408"/>
                  <a:pt x="6933314" y="2059408"/>
                </a:cubicBezTo>
                <a:cubicBezTo>
                  <a:pt x="6925857" y="2059408"/>
                  <a:pt x="6918458" y="2060498"/>
                  <a:pt x="6911115" y="2062677"/>
                </a:cubicBezTo>
                <a:cubicBezTo>
                  <a:pt x="6903773" y="2064857"/>
                  <a:pt x="6897206" y="2068327"/>
                  <a:pt x="6891412" y="2073088"/>
                </a:cubicBezTo>
                <a:cubicBezTo>
                  <a:pt x="6885618" y="2077849"/>
                  <a:pt x="6880944" y="2083958"/>
                  <a:pt x="6877387" y="2091415"/>
                </a:cubicBezTo>
                <a:cubicBezTo>
                  <a:pt x="6873830" y="2098872"/>
                  <a:pt x="6872052" y="2107878"/>
                  <a:pt x="6872052" y="2118432"/>
                </a:cubicBezTo>
                <a:cubicBezTo>
                  <a:pt x="6872052" y="2126348"/>
                  <a:pt x="6873056" y="2133604"/>
                  <a:pt x="6875064" y="2140201"/>
                </a:cubicBezTo>
                <a:cubicBezTo>
                  <a:pt x="6877072" y="2146797"/>
                  <a:pt x="6880025" y="2152476"/>
                  <a:pt x="6883926" y="2157237"/>
                </a:cubicBezTo>
                <a:cubicBezTo>
                  <a:pt x="6887827" y="2161998"/>
                  <a:pt x="6892673" y="2165697"/>
                  <a:pt x="6898467" y="2168336"/>
                </a:cubicBezTo>
                <a:cubicBezTo>
                  <a:pt x="6904261" y="2170975"/>
                  <a:pt x="6910943" y="2172294"/>
                  <a:pt x="6918515" y="2172294"/>
                </a:cubicBezTo>
                <a:cubicBezTo>
                  <a:pt x="6922760" y="2172294"/>
                  <a:pt x="6926632" y="2171577"/>
                  <a:pt x="6930130" y="2170143"/>
                </a:cubicBezTo>
                <a:cubicBezTo>
                  <a:pt x="6933629" y="2168709"/>
                  <a:pt x="6936640" y="2166758"/>
                  <a:pt x="6939165" y="2164292"/>
                </a:cubicBezTo>
                <a:cubicBezTo>
                  <a:pt x="6941689" y="2161826"/>
                  <a:pt x="6943668" y="2158871"/>
                  <a:pt x="6945101" y="2155430"/>
                </a:cubicBezTo>
                <a:cubicBezTo>
                  <a:pt x="6946535" y="2151988"/>
                  <a:pt x="6947252" y="2148260"/>
                  <a:pt x="6947252" y="2144244"/>
                </a:cubicBezTo>
                <a:cubicBezTo>
                  <a:pt x="6947252" y="2140688"/>
                  <a:pt x="6946535" y="2137275"/>
                  <a:pt x="6945101" y="2134006"/>
                </a:cubicBezTo>
                <a:cubicBezTo>
                  <a:pt x="6943668" y="2130736"/>
                  <a:pt x="6941717" y="2127839"/>
                  <a:pt x="6939251" y="2125315"/>
                </a:cubicBezTo>
                <a:cubicBezTo>
                  <a:pt x="6936785" y="2122791"/>
                  <a:pt x="6933887" y="2120812"/>
                  <a:pt x="6930560" y="2119379"/>
                </a:cubicBezTo>
                <a:cubicBezTo>
                  <a:pt x="6927234" y="2117944"/>
                  <a:pt x="6923734" y="2117228"/>
                  <a:pt x="6920063" y="2117228"/>
                </a:cubicBezTo>
                <a:cubicBezTo>
                  <a:pt x="6918802" y="2117228"/>
                  <a:pt x="6917625" y="2117256"/>
                  <a:pt x="6916536" y="2117314"/>
                </a:cubicBezTo>
                <a:cubicBezTo>
                  <a:pt x="6915446" y="2117371"/>
                  <a:pt x="6914614" y="2117457"/>
                  <a:pt x="6914041" y="2117572"/>
                </a:cubicBezTo>
                <a:cubicBezTo>
                  <a:pt x="6913352" y="2115621"/>
                  <a:pt x="6913008" y="2113556"/>
                  <a:pt x="6913008" y="2111377"/>
                </a:cubicBezTo>
                <a:cubicBezTo>
                  <a:pt x="6913008" y="2107706"/>
                  <a:pt x="6913667" y="2104780"/>
                  <a:pt x="6914987" y="2102600"/>
                </a:cubicBezTo>
                <a:cubicBezTo>
                  <a:pt x="6916307" y="2100421"/>
                  <a:pt x="6917969" y="2098786"/>
                  <a:pt x="6919977" y="2097696"/>
                </a:cubicBezTo>
                <a:cubicBezTo>
                  <a:pt x="6921985" y="2096606"/>
                  <a:pt x="6924078" y="2095889"/>
                  <a:pt x="6926258" y="2095545"/>
                </a:cubicBezTo>
                <a:cubicBezTo>
                  <a:pt x="6928439" y="2095201"/>
                  <a:pt x="6930388" y="2095029"/>
                  <a:pt x="6932109" y="2095029"/>
                </a:cubicBezTo>
                <a:cubicBezTo>
                  <a:pt x="6935322" y="2095029"/>
                  <a:pt x="6938189" y="2095774"/>
                  <a:pt x="6940713" y="2097266"/>
                </a:cubicBezTo>
                <a:cubicBezTo>
                  <a:pt x="6943238" y="2098757"/>
                  <a:pt x="6945360" y="2100822"/>
                  <a:pt x="6947080" y="2103461"/>
                </a:cubicBezTo>
                <a:cubicBezTo>
                  <a:pt x="6948801" y="2106099"/>
                  <a:pt x="6950092" y="2109197"/>
                  <a:pt x="6950952" y="2112753"/>
                </a:cubicBezTo>
                <a:cubicBezTo>
                  <a:pt x="6951813" y="2116310"/>
                  <a:pt x="6952243" y="2120095"/>
                  <a:pt x="6952243" y="2124111"/>
                </a:cubicBezTo>
                <a:lnTo>
                  <a:pt x="6989585" y="2124111"/>
                </a:lnTo>
                <a:cubicBezTo>
                  <a:pt x="6989585" y="2120325"/>
                  <a:pt x="6989814" y="2116855"/>
                  <a:pt x="6990273" y="2113700"/>
                </a:cubicBezTo>
                <a:cubicBezTo>
                  <a:pt x="6990732" y="2110545"/>
                  <a:pt x="6991593" y="2107849"/>
                  <a:pt x="6992854" y="2105612"/>
                </a:cubicBezTo>
                <a:cubicBezTo>
                  <a:pt x="6994116" y="2103375"/>
                  <a:pt x="6995809" y="2101625"/>
                  <a:pt x="6997931" y="2100363"/>
                </a:cubicBezTo>
                <a:cubicBezTo>
                  <a:pt x="7000053" y="2099101"/>
                  <a:pt x="7002778" y="2098471"/>
                  <a:pt x="7006105" y="2098471"/>
                </a:cubicBezTo>
                <a:cubicBezTo>
                  <a:pt x="7011152" y="2098471"/>
                  <a:pt x="7014910" y="2100421"/>
                  <a:pt x="7017376" y="2104321"/>
                </a:cubicBezTo>
                <a:cubicBezTo>
                  <a:pt x="7019842" y="2108222"/>
                  <a:pt x="7021076" y="2113728"/>
                  <a:pt x="7021076" y="2120841"/>
                </a:cubicBezTo>
                <a:lnTo>
                  <a:pt x="7021076" y="2231318"/>
                </a:lnTo>
                <a:lnTo>
                  <a:pt x="7060999" y="2231318"/>
                </a:lnTo>
                <a:lnTo>
                  <a:pt x="7060999" y="2040307"/>
                </a:lnTo>
                <a:lnTo>
                  <a:pt x="7092625" y="2040307"/>
                </a:lnTo>
                <a:lnTo>
                  <a:pt x="7109182" y="2040307"/>
                </a:lnTo>
                <a:lnTo>
                  <a:pt x="7112587" y="2040307"/>
                </a:lnTo>
                <a:cubicBezTo>
                  <a:pt x="7116946" y="2040307"/>
                  <a:pt x="7120875" y="2041024"/>
                  <a:pt x="7124374" y="2042458"/>
                </a:cubicBezTo>
                <a:cubicBezTo>
                  <a:pt x="7127873" y="2043892"/>
                  <a:pt x="7130827" y="2045899"/>
                  <a:pt x="7133236" y="2048481"/>
                </a:cubicBezTo>
                <a:cubicBezTo>
                  <a:pt x="7135646" y="2051062"/>
                  <a:pt x="7137510" y="2054102"/>
                  <a:pt x="7138829" y="2057601"/>
                </a:cubicBezTo>
                <a:cubicBezTo>
                  <a:pt x="7140148" y="2061100"/>
                  <a:pt x="7140808" y="2064914"/>
                  <a:pt x="7140808" y="2069044"/>
                </a:cubicBezTo>
                <a:lnTo>
                  <a:pt x="7140808" y="2248526"/>
                </a:lnTo>
                <a:lnTo>
                  <a:pt x="7180731" y="2248526"/>
                </a:lnTo>
                <a:lnTo>
                  <a:pt x="7180731" y="2058375"/>
                </a:lnTo>
                <a:cubicBezTo>
                  <a:pt x="7180731" y="2056654"/>
                  <a:pt x="7180875" y="2054762"/>
                  <a:pt x="7181161" y="2052697"/>
                </a:cubicBezTo>
                <a:cubicBezTo>
                  <a:pt x="7181448" y="2050632"/>
                  <a:pt x="7182108" y="2048681"/>
                  <a:pt x="7183140" y="2046846"/>
                </a:cubicBezTo>
                <a:cubicBezTo>
                  <a:pt x="7184173" y="2045010"/>
                  <a:pt x="7185750" y="2043462"/>
                  <a:pt x="7187873" y="2042200"/>
                </a:cubicBezTo>
                <a:cubicBezTo>
                  <a:pt x="7189995" y="2040938"/>
                  <a:pt x="7192892" y="2040307"/>
                  <a:pt x="7196563" y="2040307"/>
                </a:cubicBezTo>
                <a:lnTo>
                  <a:pt x="7216450" y="2040307"/>
                </a:lnTo>
                <a:lnTo>
                  <a:pt x="7228914" y="2040307"/>
                </a:lnTo>
                <a:lnTo>
                  <a:pt x="7500730" y="2040307"/>
                </a:lnTo>
                <a:lnTo>
                  <a:pt x="7500730" y="2004169"/>
                </a:lnTo>
                <a:lnTo>
                  <a:pt x="7228914" y="2004169"/>
                </a:lnTo>
                <a:lnTo>
                  <a:pt x="7216450" y="2004169"/>
                </a:lnTo>
                <a:lnTo>
                  <a:pt x="7188991" y="2004169"/>
                </a:lnTo>
                <a:cubicBezTo>
                  <a:pt x="7180846" y="2004169"/>
                  <a:pt x="7174192" y="2005316"/>
                  <a:pt x="7169030" y="2007611"/>
                </a:cubicBezTo>
                <a:cubicBezTo>
                  <a:pt x="7163867" y="2009905"/>
                  <a:pt x="7159451" y="2012831"/>
                  <a:pt x="7155779" y="2016387"/>
                </a:cubicBezTo>
                <a:cubicBezTo>
                  <a:pt x="7151879" y="2013175"/>
                  <a:pt x="7147032" y="2010336"/>
                  <a:pt x="7141238" y="2007869"/>
                </a:cubicBezTo>
                <a:cubicBezTo>
                  <a:pt x="7135445" y="2005403"/>
                  <a:pt x="7128934" y="2004169"/>
                  <a:pt x="7121707" y="2004169"/>
                </a:cubicBezTo>
                <a:lnTo>
                  <a:pt x="7109182" y="2004169"/>
                </a:lnTo>
                <a:lnTo>
                  <a:pt x="7092625" y="2004169"/>
                </a:lnTo>
                <a:lnTo>
                  <a:pt x="6866964" y="2004169"/>
                </a:lnTo>
                <a:lnTo>
                  <a:pt x="6854500" y="2004169"/>
                </a:lnTo>
                <a:lnTo>
                  <a:pt x="6827041" y="2004169"/>
                </a:lnTo>
                <a:cubicBezTo>
                  <a:pt x="6818896" y="2004169"/>
                  <a:pt x="6812242" y="2005316"/>
                  <a:pt x="6807080" y="2007611"/>
                </a:cubicBezTo>
                <a:cubicBezTo>
                  <a:pt x="6801917" y="2009905"/>
                  <a:pt x="6797501" y="2012831"/>
                  <a:pt x="6793829" y="2016387"/>
                </a:cubicBezTo>
                <a:cubicBezTo>
                  <a:pt x="6789929" y="2013175"/>
                  <a:pt x="6785082" y="2010336"/>
                  <a:pt x="6779288" y="2007869"/>
                </a:cubicBezTo>
                <a:cubicBezTo>
                  <a:pt x="6773495" y="2005403"/>
                  <a:pt x="6766984" y="2004169"/>
                  <a:pt x="6759757" y="2004169"/>
                </a:cubicBezTo>
                <a:lnTo>
                  <a:pt x="6739144" y="2004169"/>
                </a:lnTo>
                <a:lnTo>
                  <a:pt x="6730675" y="2004169"/>
                </a:lnTo>
                <a:close/>
                <a:moveTo>
                  <a:pt x="5735108" y="2004169"/>
                </a:moveTo>
                <a:cubicBezTo>
                  <a:pt x="5722489" y="2004169"/>
                  <a:pt x="5711303" y="2005890"/>
                  <a:pt x="5701553" y="2009332"/>
                </a:cubicBezTo>
                <a:cubicBezTo>
                  <a:pt x="5691801" y="2012773"/>
                  <a:pt x="5683254" y="2017391"/>
                  <a:pt x="5675911" y="2023184"/>
                </a:cubicBezTo>
                <a:cubicBezTo>
                  <a:pt x="5668569" y="2028978"/>
                  <a:pt x="5662346" y="2035775"/>
                  <a:pt x="5657241" y="2043576"/>
                </a:cubicBezTo>
                <a:cubicBezTo>
                  <a:pt x="5652136" y="2051377"/>
                  <a:pt x="5648007" y="2059666"/>
                  <a:pt x="5644852" y="2068442"/>
                </a:cubicBezTo>
                <a:cubicBezTo>
                  <a:pt x="5641697" y="2077218"/>
                  <a:pt x="5639402" y="2086195"/>
                  <a:pt x="5637968" y="2095373"/>
                </a:cubicBezTo>
                <a:cubicBezTo>
                  <a:pt x="5636534" y="2104551"/>
                  <a:pt x="5635817" y="2113499"/>
                  <a:pt x="5635817" y="2122218"/>
                </a:cubicBezTo>
                <a:cubicBezTo>
                  <a:pt x="5635817" y="2132428"/>
                  <a:pt x="5636707" y="2142667"/>
                  <a:pt x="5638485" y="2152935"/>
                </a:cubicBezTo>
                <a:cubicBezTo>
                  <a:pt x="5640263" y="2163202"/>
                  <a:pt x="5642844" y="2173154"/>
                  <a:pt x="5646228" y="2182791"/>
                </a:cubicBezTo>
                <a:cubicBezTo>
                  <a:pt x="5649613" y="2192428"/>
                  <a:pt x="5653799" y="2201491"/>
                  <a:pt x="5658790" y="2209980"/>
                </a:cubicBezTo>
                <a:cubicBezTo>
                  <a:pt x="5663780" y="2218469"/>
                  <a:pt x="5669545" y="2226041"/>
                  <a:pt x="5676085" y="2232695"/>
                </a:cubicBezTo>
                <a:cubicBezTo>
                  <a:pt x="5680902" y="2237513"/>
                  <a:pt x="5686295" y="2241758"/>
                  <a:pt x="5692260" y="2245429"/>
                </a:cubicBezTo>
                <a:cubicBezTo>
                  <a:pt x="5698226" y="2249100"/>
                  <a:pt x="5704478" y="2250936"/>
                  <a:pt x="5711017" y="2250936"/>
                </a:cubicBezTo>
                <a:cubicBezTo>
                  <a:pt x="5715262" y="2250936"/>
                  <a:pt x="5719105" y="2250132"/>
                  <a:pt x="5722546" y="2248526"/>
                </a:cubicBezTo>
                <a:cubicBezTo>
                  <a:pt x="5725988" y="2246920"/>
                  <a:pt x="5728942" y="2244798"/>
                  <a:pt x="5731409" y="2242159"/>
                </a:cubicBezTo>
                <a:cubicBezTo>
                  <a:pt x="5733876" y="2239521"/>
                  <a:pt x="5735797" y="2236423"/>
                  <a:pt x="5737174" y="2232867"/>
                </a:cubicBezTo>
                <a:cubicBezTo>
                  <a:pt x="5738550" y="2229310"/>
                  <a:pt x="5739239" y="2225639"/>
                  <a:pt x="5739239" y="2221854"/>
                </a:cubicBezTo>
                <a:cubicBezTo>
                  <a:pt x="5739239" y="2218527"/>
                  <a:pt x="5738550" y="2215257"/>
                  <a:pt x="5737174" y="2212045"/>
                </a:cubicBezTo>
                <a:cubicBezTo>
                  <a:pt x="5735797" y="2208833"/>
                  <a:pt x="5733876" y="2205936"/>
                  <a:pt x="5731409" y="2203355"/>
                </a:cubicBezTo>
                <a:cubicBezTo>
                  <a:pt x="5728942" y="2200774"/>
                  <a:pt x="5725988" y="2198680"/>
                  <a:pt x="5722546" y="2197074"/>
                </a:cubicBezTo>
                <a:cubicBezTo>
                  <a:pt x="5719105" y="2195468"/>
                  <a:pt x="5715262" y="2194665"/>
                  <a:pt x="5711017" y="2194665"/>
                </a:cubicBezTo>
                <a:cubicBezTo>
                  <a:pt x="5709066" y="2194665"/>
                  <a:pt x="5707145" y="2194865"/>
                  <a:pt x="5705253" y="2195267"/>
                </a:cubicBezTo>
                <a:cubicBezTo>
                  <a:pt x="5703360" y="2195668"/>
                  <a:pt x="5701610" y="2196156"/>
                  <a:pt x="5700003" y="2196730"/>
                </a:cubicBezTo>
                <a:cubicBezTo>
                  <a:pt x="5696906" y="2192944"/>
                  <a:pt x="5693953" y="2188097"/>
                  <a:pt x="5691141" y="2182189"/>
                </a:cubicBezTo>
                <a:cubicBezTo>
                  <a:pt x="5688332" y="2176280"/>
                  <a:pt x="5685865" y="2169913"/>
                  <a:pt x="5683742" y="2163087"/>
                </a:cubicBezTo>
                <a:cubicBezTo>
                  <a:pt x="5681620" y="2156261"/>
                  <a:pt x="5679927" y="2149292"/>
                  <a:pt x="5678665" y="2142179"/>
                </a:cubicBezTo>
                <a:cubicBezTo>
                  <a:pt x="5677403" y="2135067"/>
                  <a:pt x="5676772" y="2128413"/>
                  <a:pt x="5676772" y="2122218"/>
                </a:cubicBezTo>
                <a:cubicBezTo>
                  <a:pt x="5676772" y="2117629"/>
                  <a:pt x="5677003" y="2112380"/>
                  <a:pt x="5677462" y="2106472"/>
                </a:cubicBezTo>
                <a:cubicBezTo>
                  <a:pt x="5677920" y="2100564"/>
                  <a:pt x="5678866" y="2094599"/>
                  <a:pt x="5680300" y="2088576"/>
                </a:cubicBezTo>
                <a:cubicBezTo>
                  <a:pt x="5681734" y="2082553"/>
                  <a:pt x="5683770" y="2076645"/>
                  <a:pt x="5686410" y="2070851"/>
                </a:cubicBezTo>
                <a:cubicBezTo>
                  <a:pt x="5689047" y="2065058"/>
                  <a:pt x="5692546" y="2059895"/>
                  <a:pt x="5696906" y="2055364"/>
                </a:cubicBezTo>
                <a:cubicBezTo>
                  <a:pt x="5701265" y="2050832"/>
                  <a:pt x="5706571" y="2047190"/>
                  <a:pt x="5712824" y="2044437"/>
                </a:cubicBezTo>
                <a:cubicBezTo>
                  <a:pt x="5719076" y="2041683"/>
                  <a:pt x="5726505" y="2040307"/>
                  <a:pt x="5735108" y="2040307"/>
                </a:cubicBezTo>
                <a:lnTo>
                  <a:pt x="5749601" y="2040307"/>
                </a:lnTo>
                <a:lnTo>
                  <a:pt x="5761092" y="2040307"/>
                </a:lnTo>
                <a:lnTo>
                  <a:pt x="5780575" y="2040307"/>
                </a:lnTo>
                <a:lnTo>
                  <a:pt x="5780575" y="2097782"/>
                </a:lnTo>
                <a:cubicBezTo>
                  <a:pt x="5780575" y="2106042"/>
                  <a:pt x="5781236" y="2113470"/>
                  <a:pt x="5782555" y="2120067"/>
                </a:cubicBezTo>
                <a:cubicBezTo>
                  <a:pt x="5783873" y="2126663"/>
                  <a:pt x="5786284" y="2132715"/>
                  <a:pt x="5789782" y="2138222"/>
                </a:cubicBezTo>
                <a:cubicBezTo>
                  <a:pt x="5793281" y="2143728"/>
                  <a:pt x="5798042" y="2148891"/>
                  <a:pt x="5804065" y="2153709"/>
                </a:cubicBezTo>
                <a:cubicBezTo>
                  <a:pt x="5810088" y="2158527"/>
                  <a:pt x="5817746" y="2163346"/>
                  <a:pt x="5827038" y="2168164"/>
                </a:cubicBezTo>
                <a:cubicBezTo>
                  <a:pt x="5830021" y="2160936"/>
                  <a:pt x="5834122" y="2154225"/>
                  <a:pt x="5839343" y="2148030"/>
                </a:cubicBezTo>
                <a:cubicBezTo>
                  <a:pt x="5844561" y="2141835"/>
                  <a:pt x="5850184" y="2136415"/>
                  <a:pt x="5856206" y="2131768"/>
                </a:cubicBezTo>
                <a:cubicBezTo>
                  <a:pt x="5862229" y="2127122"/>
                  <a:pt x="5868279" y="2123365"/>
                  <a:pt x="5874360" y="2120497"/>
                </a:cubicBezTo>
                <a:cubicBezTo>
                  <a:pt x="5880441" y="2117629"/>
                  <a:pt x="5885832" y="2115908"/>
                  <a:pt x="5890537" y="2115335"/>
                </a:cubicBezTo>
                <a:lnTo>
                  <a:pt x="5890537" y="2231318"/>
                </a:lnTo>
                <a:lnTo>
                  <a:pt x="5930461" y="2231318"/>
                </a:lnTo>
                <a:lnTo>
                  <a:pt x="5930461" y="2073519"/>
                </a:lnTo>
                <a:cubicBezTo>
                  <a:pt x="5916463" y="2073519"/>
                  <a:pt x="5903902" y="2074637"/>
                  <a:pt x="5892774" y="2076874"/>
                </a:cubicBezTo>
                <a:cubicBezTo>
                  <a:pt x="5881645" y="2079111"/>
                  <a:pt x="5871665" y="2082094"/>
                  <a:pt x="5862831" y="2085822"/>
                </a:cubicBezTo>
                <a:cubicBezTo>
                  <a:pt x="5853997" y="2089551"/>
                  <a:pt x="5846224" y="2093853"/>
                  <a:pt x="5839514" y="2098729"/>
                </a:cubicBezTo>
                <a:cubicBezTo>
                  <a:pt x="5832802" y="2103604"/>
                  <a:pt x="5826865" y="2108681"/>
                  <a:pt x="5821703" y="2113958"/>
                </a:cubicBezTo>
                <a:cubicBezTo>
                  <a:pt x="5821244" y="2112008"/>
                  <a:pt x="5820928" y="2109455"/>
                  <a:pt x="5820757" y="2106300"/>
                </a:cubicBezTo>
                <a:cubicBezTo>
                  <a:pt x="5820585" y="2103145"/>
                  <a:pt x="5820499" y="2099962"/>
                  <a:pt x="5820499" y="2096750"/>
                </a:cubicBezTo>
                <a:lnTo>
                  <a:pt x="5820499" y="2040307"/>
                </a:lnTo>
                <a:lnTo>
                  <a:pt x="5959151" y="2040307"/>
                </a:lnTo>
                <a:lnTo>
                  <a:pt x="5970038" y="2040307"/>
                </a:lnTo>
                <a:lnTo>
                  <a:pt x="5975154" y="2040307"/>
                </a:lnTo>
                <a:cubicBezTo>
                  <a:pt x="5980890" y="2040307"/>
                  <a:pt x="5986713" y="2040995"/>
                  <a:pt x="5992621" y="2042372"/>
                </a:cubicBezTo>
                <a:cubicBezTo>
                  <a:pt x="5998528" y="2043748"/>
                  <a:pt x="6003891" y="2045928"/>
                  <a:pt x="6008711" y="2048911"/>
                </a:cubicBezTo>
                <a:cubicBezTo>
                  <a:pt x="6013528" y="2051894"/>
                  <a:pt x="6017486" y="2055737"/>
                  <a:pt x="6020584" y="2060440"/>
                </a:cubicBezTo>
                <a:cubicBezTo>
                  <a:pt x="6023681" y="2065144"/>
                  <a:pt x="6025230" y="2070822"/>
                  <a:pt x="6025230" y="2077476"/>
                </a:cubicBezTo>
                <a:cubicBezTo>
                  <a:pt x="6025230" y="2081836"/>
                  <a:pt x="6024141" y="2085966"/>
                  <a:pt x="6021960" y="2089866"/>
                </a:cubicBezTo>
                <a:cubicBezTo>
                  <a:pt x="6019781" y="2093767"/>
                  <a:pt x="6017027" y="2097151"/>
                  <a:pt x="6013701" y="2100019"/>
                </a:cubicBezTo>
                <a:cubicBezTo>
                  <a:pt x="6010375" y="2102887"/>
                  <a:pt x="6006702" y="2105153"/>
                  <a:pt x="6002688" y="2106817"/>
                </a:cubicBezTo>
                <a:cubicBezTo>
                  <a:pt x="5998672" y="2108480"/>
                  <a:pt x="5994772" y="2109312"/>
                  <a:pt x="5990986" y="2109312"/>
                </a:cubicBezTo>
                <a:lnTo>
                  <a:pt x="5980317" y="2109312"/>
                </a:lnTo>
                <a:lnTo>
                  <a:pt x="5980317" y="2145105"/>
                </a:lnTo>
                <a:cubicBezTo>
                  <a:pt x="5997065" y="2145449"/>
                  <a:pt x="6012009" y="2146768"/>
                  <a:pt x="6025144" y="2149063"/>
                </a:cubicBezTo>
                <a:cubicBezTo>
                  <a:pt x="6038279" y="2151357"/>
                  <a:pt x="6050354" y="2155143"/>
                  <a:pt x="6061368" y="2160420"/>
                </a:cubicBezTo>
                <a:cubicBezTo>
                  <a:pt x="6072380" y="2165697"/>
                  <a:pt x="6082619" y="2172695"/>
                  <a:pt x="6092084" y="2181414"/>
                </a:cubicBezTo>
                <a:cubicBezTo>
                  <a:pt x="6101548" y="2190133"/>
                  <a:pt x="6110927" y="2200974"/>
                  <a:pt x="6120220" y="2213938"/>
                </a:cubicBezTo>
                <a:lnTo>
                  <a:pt x="6120220" y="2231318"/>
                </a:lnTo>
                <a:lnTo>
                  <a:pt x="6160142" y="2231318"/>
                </a:lnTo>
                <a:lnTo>
                  <a:pt x="6160142" y="2040307"/>
                </a:lnTo>
                <a:lnTo>
                  <a:pt x="6208326" y="2040307"/>
                </a:lnTo>
                <a:lnTo>
                  <a:pt x="6208326" y="2004169"/>
                </a:lnTo>
                <a:lnTo>
                  <a:pt x="5970038" y="2004169"/>
                </a:lnTo>
                <a:lnTo>
                  <a:pt x="5959151" y="2004169"/>
                </a:lnTo>
                <a:lnTo>
                  <a:pt x="5761092" y="2004169"/>
                </a:lnTo>
                <a:lnTo>
                  <a:pt x="5749601" y="2004169"/>
                </a:lnTo>
                <a:close/>
                <a:moveTo>
                  <a:pt x="4892352" y="2004169"/>
                </a:moveTo>
                <a:lnTo>
                  <a:pt x="4892352" y="2040307"/>
                </a:lnTo>
                <a:lnTo>
                  <a:pt x="5018488" y="2040307"/>
                </a:lnTo>
                <a:lnTo>
                  <a:pt x="5018488" y="2060612"/>
                </a:lnTo>
                <a:cubicBezTo>
                  <a:pt x="5005065" y="2061989"/>
                  <a:pt x="4992502" y="2064857"/>
                  <a:pt x="4980802" y="2069216"/>
                </a:cubicBezTo>
                <a:cubicBezTo>
                  <a:pt x="4969100" y="2073576"/>
                  <a:pt x="4958660" y="2079341"/>
                  <a:pt x="4949483" y="2086511"/>
                </a:cubicBezTo>
                <a:cubicBezTo>
                  <a:pt x="4940305" y="2093681"/>
                  <a:pt x="4932503" y="2102199"/>
                  <a:pt x="4926079" y="2112065"/>
                </a:cubicBezTo>
                <a:cubicBezTo>
                  <a:pt x="4919656" y="2121931"/>
                  <a:pt x="4914952" y="2133059"/>
                  <a:pt x="4911970" y="2145449"/>
                </a:cubicBezTo>
                <a:cubicBezTo>
                  <a:pt x="4915869" y="2146137"/>
                  <a:pt x="4920745" y="2147342"/>
                  <a:pt x="4926596" y="2149063"/>
                </a:cubicBezTo>
                <a:cubicBezTo>
                  <a:pt x="4932446" y="2150784"/>
                  <a:pt x="4938728" y="2153049"/>
                  <a:pt x="4945440" y="2155860"/>
                </a:cubicBezTo>
                <a:cubicBezTo>
                  <a:pt x="4952151" y="2158671"/>
                  <a:pt x="4959061" y="2161969"/>
                  <a:pt x="4966176" y="2165755"/>
                </a:cubicBezTo>
                <a:cubicBezTo>
                  <a:pt x="4973287" y="2169541"/>
                  <a:pt x="4980142" y="2173728"/>
                  <a:pt x="4986738" y="2178317"/>
                </a:cubicBezTo>
                <a:cubicBezTo>
                  <a:pt x="4993336" y="2182906"/>
                  <a:pt x="4999386" y="2187896"/>
                  <a:pt x="5004893" y="2193288"/>
                </a:cubicBezTo>
                <a:cubicBezTo>
                  <a:pt x="5010399" y="2198680"/>
                  <a:pt x="5014932" y="2204416"/>
                  <a:pt x="5018488" y="2210496"/>
                </a:cubicBezTo>
                <a:lnTo>
                  <a:pt x="5018488" y="2231318"/>
                </a:lnTo>
                <a:lnTo>
                  <a:pt x="5058411" y="2231318"/>
                </a:lnTo>
                <a:lnTo>
                  <a:pt x="5058411" y="2096406"/>
                </a:lnTo>
                <a:cubicBezTo>
                  <a:pt x="5063115" y="2096750"/>
                  <a:pt x="5067991" y="2097667"/>
                  <a:pt x="5073039" y="2099159"/>
                </a:cubicBezTo>
                <a:cubicBezTo>
                  <a:pt x="5078086" y="2100650"/>
                  <a:pt x="5082791" y="2102572"/>
                  <a:pt x="5087150" y="2104924"/>
                </a:cubicBezTo>
                <a:cubicBezTo>
                  <a:pt x="5091508" y="2107275"/>
                  <a:pt x="5095323" y="2109971"/>
                  <a:pt x="5098593" y="2113011"/>
                </a:cubicBezTo>
                <a:cubicBezTo>
                  <a:pt x="5101863" y="2116052"/>
                  <a:pt x="5104129" y="2119235"/>
                  <a:pt x="5105390" y="2122562"/>
                </a:cubicBezTo>
                <a:cubicBezTo>
                  <a:pt x="5102867" y="2122677"/>
                  <a:pt x="5100056" y="2123279"/>
                  <a:pt x="5096957" y="2124369"/>
                </a:cubicBezTo>
                <a:cubicBezTo>
                  <a:pt x="5093861" y="2125459"/>
                  <a:pt x="5090935" y="2127122"/>
                  <a:pt x="5088181" y="2129359"/>
                </a:cubicBezTo>
                <a:cubicBezTo>
                  <a:pt x="5085427" y="2131596"/>
                  <a:pt x="5083134" y="2134464"/>
                  <a:pt x="5081298" y="2137963"/>
                </a:cubicBezTo>
                <a:cubicBezTo>
                  <a:pt x="5079462" y="2141462"/>
                  <a:pt x="5078546" y="2145736"/>
                  <a:pt x="5078546" y="2150784"/>
                </a:cubicBezTo>
                <a:cubicBezTo>
                  <a:pt x="5078546" y="2154225"/>
                  <a:pt x="5079205" y="2157609"/>
                  <a:pt x="5080524" y="2160936"/>
                </a:cubicBezTo>
                <a:cubicBezTo>
                  <a:pt x="5081843" y="2164263"/>
                  <a:pt x="5083735" y="2167246"/>
                  <a:pt x="5086202" y="2169885"/>
                </a:cubicBezTo>
                <a:cubicBezTo>
                  <a:pt x="5088668" y="2172523"/>
                  <a:pt x="5091651" y="2174674"/>
                  <a:pt x="5095151" y="2176338"/>
                </a:cubicBezTo>
                <a:cubicBezTo>
                  <a:pt x="5098650" y="2178001"/>
                  <a:pt x="5102579" y="2178833"/>
                  <a:pt x="5106939" y="2178833"/>
                </a:cubicBezTo>
                <a:cubicBezTo>
                  <a:pt x="5110727" y="2178833"/>
                  <a:pt x="5114912" y="2177973"/>
                  <a:pt x="5119499" y="2176252"/>
                </a:cubicBezTo>
                <a:cubicBezTo>
                  <a:pt x="5124089" y="2174531"/>
                  <a:pt x="5128362" y="2171720"/>
                  <a:pt x="5132320" y="2167820"/>
                </a:cubicBezTo>
                <a:cubicBezTo>
                  <a:pt x="5136277" y="2163919"/>
                  <a:pt x="5139605" y="2158843"/>
                  <a:pt x="5142301" y="2152590"/>
                </a:cubicBezTo>
                <a:cubicBezTo>
                  <a:pt x="5144996" y="2146338"/>
                  <a:pt x="5146344" y="2138738"/>
                  <a:pt x="5146344" y="2129790"/>
                </a:cubicBezTo>
                <a:cubicBezTo>
                  <a:pt x="5146344" y="2120153"/>
                  <a:pt x="5144050" y="2111262"/>
                  <a:pt x="5139461" y="2103117"/>
                </a:cubicBezTo>
                <a:cubicBezTo>
                  <a:pt x="5134872" y="2094971"/>
                  <a:pt x="5128592" y="2087859"/>
                  <a:pt x="5120619" y="2081779"/>
                </a:cubicBezTo>
                <a:cubicBezTo>
                  <a:pt x="5112645" y="2075698"/>
                  <a:pt x="5103326" y="2070822"/>
                  <a:pt x="5092656" y="2067151"/>
                </a:cubicBezTo>
                <a:cubicBezTo>
                  <a:pt x="5081988" y="2063480"/>
                  <a:pt x="5070570" y="2061301"/>
                  <a:pt x="5058411" y="2060612"/>
                </a:cubicBezTo>
                <a:lnTo>
                  <a:pt x="5058411" y="2040307"/>
                </a:lnTo>
                <a:lnTo>
                  <a:pt x="5168576" y="2040307"/>
                </a:lnTo>
                <a:lnTo>
                  <a:pt x="5184203" y="2040307"/>
                </a:lnTo>
                <a:lnTo>
                  <a:pt x="5211769" y="2040307"/>
                </a:lnTo>
                <a:cubicBezTo>
                  <a:pt x="5207409" y="2047075"/>
                  <a:pt x="5203823" y="2053873"/>
                  <a:pt x="5201015" y="2060698"/>
                </a:cubicBezTo>
                <a:cubicBezTo>
                  <a:pt x="5198203" y="2067524"/>
                  <a:pt x="5195996" y="2074522"/>
                  <a:pt x="5194388" y="2081692"/>
                </a:cubicBezTo>
                <a:cubicBezTo>
                  <a:pt x="5192782" y="2088863"/>
                  <a:pt x="5191693" y="2096205"/>
                  <a:pt x="5191119" y="2103719"/>
                </a:cubicBezTo>
                <a:cubicBezTo>
                  <a:pt x="5190547" y="2111233"/>
                  <a:pt x="5190260" y="2119120"/>
                  <a:pt x="5190260" y="2127380"/>
                </a:cubicBezTo>
                <a:cubicBezTo>
                  <a:pt x="5190260" y="2137591"/>
                  <a:pt x="5191148" y="2147829"/>
                  <a:pt x="5192925" y="2158097"/>
                </a:cubicBezTo>
                <a:cubicBezTo>
                  <a:pt x="5194705" y="2168365"/>
                  <a:pt x="5197284" y="2178317"/>
                  <a:pt x="5200670" y="2187953"/>
                </a:cubicBezTo>
                <a:cubicBezTo>
                  <a:pt x="5204054" y="2197590"/>
                  <a:pt x="5208242" y="2206653"/>
                  <a:pt x="5213230" y="2215142"/>
                </a:cubicBezTo>
                <a:cubicBezTo>
                  <a:pt x="5218222" y="2223632"/>
                  <a:pt x="5223986" y="2231203"/>
                  <a:pt x="5230525" y="2237857"/>
                </a:cubicBezTo>
                <a:cubicBezTo>
                  <a:pt x="5235345" y="2242676"/>
                  <a:pt x="5240737" y="2246920"/>
                  <a:pt x="5246701" y="2250591"/>
                </a:cubicBezTo>
                <a:cubicBezTo>
                  <a:pt x="5252666" y="2254262"/>
                  <a:pt x="5258919" y="2256098"/>
                  <a:pt x="5265459" y="2256098"/>
                </a:cubicBezTo>
                <a:cubicBezTo>
                  <a:pt x="5269702" y="2256098"/>
                  <a:pt x="5273547" y="2255295"/>
                  <a:pt x="5276988" y="2253689"/>
                </a:cubicBezTo>
                <a:cubicBezTo>
                  <a:pt x="5280430" y="2252083"/>
                  <a:pt x="5283384" y="2249960"/>
                  <a:pt x="5285850" y="2247322"/>
                </a:cubicBezTo>
                <a:cubicBezTo>
                  <a:pt x="5288317" y="2244683"/>
                  <a:pt x="5290238" y="2241586"/>
                  <a:pt x="5291616" y="2238029"/>
                </a:cubicBezTo>
                <a:cubicBezTo>
                  <a:pt x="5292991" y="2234473"/>
                  <a:pt x="5293680" y="2230802"/>
                  <a:pt x="5293680" y="2227016"/>
                </a:cubicBezTo>
                <a:cubicBezTo>
                  <a:pt x="5293680" y="2223689"/>
                  <a:pt x="5292991" y="2220420"/>
                  <a:pt x="5291616" y="2217207"/>
                </a:cubicBezTo>
                <a:cubicBezTo>
                  <a:pt x="5290238" y="2213995"/>
                  <a:pt x="5288317" y="2211099"/>
                  <a:pt x="5285850" y="2208517"/>
                </a:cubicBezTo>
                <a:cubicBezTo>
                  <a:pt x="5283384" y="2205936"/>
                  <a:pt x="5280430" y="2203842"/>
                  <a:pt x="5276988" y="2202236"/>
                </a:cubicBezTo>
                <a:cubicBezTo>
                  <a:pt x="5273547" y="2200630"/>
                  <a:pt x="5269702" y="2199827"/>
                  <a:pt x="5265459" y="2199827"/>
                </a:cubicBezTo>
                <a:cubicBezTo>
                  <a:pt x="5263509" y="2199827"/>
                  <a:pt x="5261586" y="2200028"/>
                  <a:pt x="5259694" y="2200429"/>
                </a:cubicBezTo>
                <a:cubicBezTo>
                  <a:pt x="5257801" y="2200831"/>
                  <a:pt x="5256050" y="2201318"/>
                  <a:pt x="5254445" y="2201892"/>
                </a:cubicBezTo>
                <a:cubicBezTo>
                  <a:pt x="5251348" y="2198106"/>
                  <a:pt x="5248395" y="2193259"/>
                  <a:pt x="5245582" y="2187351"/>
                </a:cubicBezTo>
                <a:cubicBezTo>
                  <a:pt x="5242773" y="2181443"/>
                  <a:pt x="5240307" y="2175076"/>
                  <a:pt x="5238183" y="2168250"/>
                </a:cubicBezTo>
                <a:cubicBezTo>
                  <a:pt x="5236060" y="2161424"/>
                  <a:pt x="5234370" y="2154455"/>
                  <a:pt x="5233109" y="2147342"/>
                </a:cubicBezTo>
                <a:cubicBezTo>
                  <a:pt x="5231845" y="2140229"/>
                  <a:pt x="5231215" y="2133575"/>
                  <a:pt x="5231215" y="2127380"/>
                </a:cubicBezTo>
                <a:cubicBezTo>
                  <a:pt x="5231215" y="2120382"/>
                  <a:pt x="5231788" y="2112667"/>
                  <a:pt x="5232936" y="2104235"/>
                </a:cubicBezTo>
                <a:cubicBezTo>
                  <a:pt x="5234082" y="2095803"/>
                  <a:pt x="5235918" y="2087543"/>
                  <a:pt x="5238443" y="2079455"/>
                </a:cubicBezTo>
                <a:cubicBezTo>
                  <a:pt x="5240964" y="2071368"/>
                  <a:pt x="5244265" y="2063825"/>
                  <a:pt x="5248336" y="2056827"/>
                </a:cubicBezTo>
                <a:cubicBezTo>
                  <a:pt x="5252408" y="2049829"/>
                  <a:pt x="5257371" y="2044322"/>
                  <a:pt x="5263221" y="2040307"/>
                </a:cubicBezTo>
                <a:lnTo>
                  <a:pt x="5282876" y="2040307"/>
                </a:lnTo>
                <a:lnTo>
                  <a:pt x="5296606" y="2040307"/>
                </a:lnTo>
                <a:lnTo>
                  <a:pt x="5435513" y="2040307"/>
                </a:lnTo>
                <a:lnTo>
                  <a:pt x="5435513" y="2058719"/>
                </a:lnTo>
                <a:cubicBezTo>
                  <a:pt x="5426336" y="2058949"/>
                  <a:pt x="5416987" y="2059608"/>
                  <a:pt x="5407463" y="2060698"/>
                </a:cubicBezTo>
                <a:cubicBezTo>
                  <a:pt x="5397941" y="2061788"/>
                  <a:pt x="5388621" y="2063595"/>
                  <a:pt x="5379500" y="2066119"/>
                </a:cubicBezTo>
                <a:cubicBezTo>
                  <a:pt x="5370380" y="2068643"/>
                  <a:pt x="5361662" y="2072027"/>
                  <a:pt x="5353344" y="2076272"/>
                </a:cubicBezTo>
                <a:cubicBezTo>
                  <a:pt x="5345028" y="2080517"/>
                  <a:pt x="5337484" y="2085794"/>
                  <a:pt x="5330714" y="2092103"/>
                </a:cubicBezTo>
                <a:cubicBezTo>
                  <a:pt x="5323947" y="2098413"/>
                  <a:pt x="5318153" y="2105956"/>
                  <a:pt x="5313334" y="2114732"/>
                </a:cubicBezTo>
                <a:cubicBezTo>
                  <a:pt x="5308516" y="2123509"/>
                  <a:pt x="5305075" y="2133747"/>
                  <a:pt x="5303009" y="2145449"/>
                </a:cubicBezTo>
                <a:cubicBezTo>
                  <a:pt x="5309778" y="2146023"/>
                  <a:pt x="5317178" y="2147055"/>
                  <a:pt x="5325208" y="2148547"/>
                </a:cubicBezTo>
                <a:cubicBezTo>
                  <a:pt x="5333240" y="2150038"/>
                  <a:pt x="5341441" y="2151988"/>
                  <a:pt x="5349817" y="2154397"/>
                </a:cubicBezTo>
                <a:cubicBezTo>
                  <a:pt x="5358192" y="2156806"/>
                  <a:pt x="5366565" y="2159674"/>
                  <a:pt x="5374940" y="2163001"/>
                </a:cubicBezTo>
                <a:cubicBezTo>
                  <a:pt x="5383314" y="2166328"/>
                  <a:pt x="5391289" y="2170114"/>
                  <a:pt x="5398860" y="2174359"/>
                </a:cubicBezTo>
                <a:cubicBezTo>
                  <a:pt x="5406431" y="2178604"/>
                  <a:pt x="5413374" y="2183250"/>
                  <a:pt x="5419681" y="2188298"/>
                </a:cubicBezTo>
                <a:cubicBezTo>
                  <a:pt x="5425992" y="2193345"/>
                  <a:pt x="5431270" y="2198795"/>
                  <a:pt x="5435513" y="2204645"/>
                </a:cubicBezTo>
                <a:lnTo>
                  <a:pt x="5435513" y="2231318"/>
                </a:lnTo>
                <a:lnTo>
                  <a:pt x="5475435" y="2231318"/>
                </a:lnTo>
                <a:lnTo>
                  <a:pt x="5475435" y="2040307"/>
                </a:lnTo>
                <a:lnTo>
                  <a:pt x="5523619" y="2040307"/>
                </a:lnTo>
                <a:lnTo>
                  <a:pt x="5523619" y="2004169"/>
                </a:lnTo>
                <a:lnTo>
                  <a:pt x="5296606" y="2004169"/>
                </a:lnTo>
                <a:lnTo>
                  <a:pt x="5282876" y="2004169"/>
                </a:lnTo>
                <a:lnTo>
                  <a:pt x="5184203" y="2004169"/>
                </a:lnTo>
                <a:lnTo>
                  <a:pt x="5168576" y="2004169"/>
                </a:lnTo>
                <a:close/>
                <a:moveTo>
                  <a:pt x="3235006" y="2004169"/>
                </a:moveTo>
                <a:lnTo>
                  <a:pt x="3235006" y="2040307"/>
                </a:lnTo>
                <a:lnTo>
                  <a:pt x="3511230" y="2040307"/>
                </a:lnTo>
                <a:lnTo>
                  <a:pt x="3519285" y="2040307"/>
                </a:lnTo>
                <a:lnTo>
                  <a:pt x="3531192" y="2040307"/>
                </a:lnTo>
                <a:cubicBezTo>
                  <a:pt x="3535552" y="2040307"/>
                  <a:pt x="3539479" y="2041024"/>
                  <a:pt x="3542980" y="2042458"/>
                </a:cubicBezTo>
                <a:cubicBezTo>
                  <a:pt x="3546479" y="2043892"/>
                  <a:pt x="3549433" y="2045899"/>
                  <a:pt x="3551842" y="2048481"/>
                </a:cubicBezTo>
                <a:cubicBezTo>
                  <a:pt x="3554251" y="2051062"/>
                  <a:pt x="3556115" y="2054102"/>
                  <a:pt x="3557435" y="2057601"/>
                </a:cubicBezTo>
                <a:cubicBezTo>
                  <a:pt x="3558754" y="2061100"/>
                  <a:pt x="3559414" y="2064914"/>
                  <a:pt x="3559414" y="2069044"/>
                </a:cubicBezTo>
                <a:lnTo>
                  <a:pt x="3559414" y="2248526"/>
                </a:lnTo>
                <a:lnTo>
                  <a:pt x="3599337" y="2248526"/>
                </a:lnTo>
                <a:lnTo>
                  <a:pt x="3599337" y="2058375"/>
                </a:lnTo>
                <a:cubicBezTo>
                  <a:pt x="3599337" y="2056654"/>
                  <a:pt x="3599480" y="2054762"/>
                  <a:pt x="3599767" y="2052697"/>
                </a:cubicBezTo>
                <a:cubicBezTo>
                  <a:pt x="3600053" y="2050632"/>
                  <a:pt x="3600713" y="2048681"/>
                  <a:pt x="3601746" y="2046846"/>
                </a:cubicBezTo>
                <a:cubicBezTo>
                  <a:pt x="3602779" y="2045010"/>
                  <a:pt x="3604356" y="2043462"/>
                  <a:pt x="3606478" y="2042200"/>
                </a:cubicBezTo>
                <a:cubicBezTo>
                  <a:pt x="3608600" y="2040938"/>
                  <a:pt x="3611496" y="2040307"/>
                  <a:pt x="3615169" y="2040307"/>
                </a:cubicBezTo>
                <a:lnTo>
                  <a:pt x="3647520" y="2040307"/>
                </a:lnTo>
                <a:lnTo>
                  <a:pt x="3647520" y="2004169"/>
                </a:lnTo>
                <a:lnTo>
                  <a:pt x="3607597" y="2004169"/>
                </a:lnTo>
                <a:cubicBezTo>
                  <a:pt x="3599451" y="2004169"/>
                  <a:pt x="3592797" y="2005316"/>
                  <a:pt x="3587635" y="2007611"/>
                </a:cubicBezTo>
                <a:cubicBezTo>
                  <a:pt x="3582472" y="2009905"/>
                  <a:pt x="3578057" y="2012831"/>
                  <a:pt x="3574385" y="2016387"/>
                </a:cubicBezTo>
                <a:cubicBezTo>
                  <a:pt x="3570484" y="2013175"/>
                  <a:pt x="3565637" y="2010336"/>
                  <a:pt x="3559844" y="2007869"/>
                </a:cubicBezTo>
                <a:cubicBezTo>
                  <a:pt x="3554051" y="2005403"/>
                  <a:pt x="3547541" y="2004169"/>
                  <a:pt x="3540313" y="2004169"/>
                </a:cubicBezTo>
                <a:lnTo>
                  <a:pt x="3519285" y="2004169"/>
                </a:lnTo>
                <a:lnTo>
                  <a:pt x="3511230" y="2004169"/>
                </a:lnTo>
                <a:close/>
                <a:moveTo>
                  <a:pt x="2387281" y="2004169"/>
                </a:moveTo>
                <a:lnTo>
                  <a:pt x="2387281" y="2040307"/>
                </a:lnTo>
                <a:lnTo>
                  <a:pt x="2606687" y="2040307"/>
                </a:lnTo>
                <a:lnTo>
                  <a:pt x="2606687" y="2160764"/>
                </a:lnTo>
                <a:cubicBezTo>
                  <a:pt x="2605998" y="2160305"/>
                  <a:pt x="2604335" y="2159015"/>
                  <a:pt x="2601697" y="2156893"/>
                </a:cubicBezTo>
                <a:cubicBezTo>
                  <a:pt x="2599057" y="2154770"/>
                  <a:pt x="2596160" y="2152504"/>
                  <a:pt x="2593006" y="2150095"/>
                </a:cubicBezTo>
                <a:cubicBezTo>
                  <a:pt x="2589851" y="2147686"/>
                  <a:pt x="2586754" y="2145420"/>
                  <a:pt x="2583714" y="2143298"/>
                </a:cubicBezTo>
                <a:cubicBezTo>
                  <a:pt x="2580673" y="2141176"/>
                  <a:pt x="2578465" y="2139770"/>
                  <a:pt x="2577088" y="2139082"/>
                </a:cubicBezTo>
                <a:cubicBezTo>
                  <a:pt x="2577548" y="2136099"/>
                  <a:pt x="2577891" y="2133231"/>
                  <a:pt x="2578121" y="2130478"/>
                </a:cubicBezTo>
                <a:cubicBezTo>
                  <a:pt x="2578351" y="2127725"/>
                  <a:pt x="2578465" y="2125201"/>
                  <a:pt x="2578465" y="2122906"/>
                </a:cubicBezTo>
                <a:cubicBezTo>
                  <a:pt x="2578465" y="2115105"/>
                  <a:pt x="2577347" y="2107189"/>
                  <a:pt x="2575110" y="2099159"/>
                </a:cubicBezTo>
                <a:cubicBezTo>
                  <a:pt x="2572872" y="2091128"/>
                  <a:pt x="2569345" y="2083843"/>
                  <a:pt x="2564525" y="2077304"/>
                </a:cubicBezTo>
                <a:cubicBezTo>
                  <a:pt x="2559708" y="2070765"/>
                  <a:pt x="2553456" y="2065402"/>
                  <a:pt x="2545770" y="2061215"/>
                </a:cubicBezTo>
                <a:cubicBezTo>
                  <a:pt x="2538084" y="2057027"/>
                  <a:pt x="2528791" y="2054934"/>
                  <a:pt x="2517891" y="2054934"/>
                </a:cubicBezTo>
                <a:cubicBezTo>
                  <a:pt x="2510320" y="2054934"/>
                  <a:pt x="2503179" y="2056253"/>
                  <a:pt x="2496467" y="2058892"/>
                </a:cubicBezTo>
                <a:cubicBezTo>
                  <a:pt x="2489756" y="2061530"/>
                  <a:pt x="2483905" y="2065201"/>
                  <a:pt x="2478915" y="2069905"/>
                </a:cubicBezTo>
                <a:cubicBezTo>
                  <a:pt x="2473924" y="2074608"/>
                  <a:pt x="2469996" y="2080144"/>
                  <a:pt x="2467128" y="2086511"/>
                </a:cubicBezTo>
                <a:cubicBezTo>
                  <a:pt x="2464259" y="2092878"/>
                  <a:pt x="2462825" y="2099732"/>
                  <a:pt x="2462825" y="2107075"/>
                </a:cubicBezTo>
                <a:cubicBezTo>
                  <a:pt x="2462825" y="2110860"/>
                  <a:pt x="2463543" y="2114503"/>
                  <a:pt x="2464977" y="2118002"/>
                </a:cubicBezTo>
                <a:cubicBezTo>
                  <a:pt x="2466411" y="2121501"/>
                  <a:pt x="2468389" y="2124598"/>
                  <a:pt x="2470914" y="2127294"/>
                </a:cubicBezTo>
                <a:cubicBezTo>
                  <a:pt x="2473437" y="2129990"/>
                  <a:pt x="2476420" y="2132141"/>
                  <a:pt x="2479861" y="2133747"/>
                </a:cubicBezTo>
                <a:cubicBezTo>
                  <a:pt x="2483303" y="2135353"/>
                  <a:pt x="2487031" y="2136157"/>
                  <a:pt x="2491046" y="2136157"/>
                </a:cubicBezTo>
                <a:cubicBezTo>
                  <a:pt x="2494833" y="2136157"/>
                  <a:pt x="2498447" y="2135468"/>
                  <a:pt x="2501888" y="2134092"/>
                </a:cubicBezTo>
                <a:cubicBezTo>
                  <a:pt x="2505329" y="2132715"/>
                  <a:pt x="2508341" y="2130822"/>
                  <a:pt x="2510922" y="2128413"/>
                </a:cubicBezTo>
                <a:cubicBezTo>
                  <a:pt x="2513504" y="2126004"/>
                  <a:pt x="2515569" y="2123164"/>
                  <a:pt x="2517117" y="2119895"/>
                </a:cubicBezTo>
                <a:cubicBezTo>
                  <a:pt x="2518666" y="2116625"/>
                  <a:pt x="2519440" y="2113098"/>
                  <a:pt x="2519440" y="2109312"/>
                </a:cubicBezTo>
                <a:cubicBezTo>
                  <a:pt x="2519440" y="2105870"/>
                  <a:pt x="2519096" y="2102687"/>
                  <a:pt x="2518409" y="2099761"/>
                </a:cubicBezTo>
                <a:cubicBezTo>
                  <a:pt x="2517721" y="2096836"/>
                  <a:pt x="2516745" y="2094570"/>
                  <a:pt x="2515482" y="2092964"/>
                </a:cubicBezTo>
                <a:cubicBezTo>
                  <a:pt x="2516401" y="2092505"/>
                  <a:pt x="2517175" y="2092247"/>
                  <a:pt x="2517805" y="2092189"/>
                </a:cubicBezTo>
                <a:cubicBezTo>
                  <a:pt x="2518437" y="2092132"/>
                  <a:pt x="2519269" y="2092103"/>
                  <a:pt x="2520301" y="2092103"/>
                </a:cubicBezTo>
                <a:cubicBezTo>
                  <a:pt x="2523398" y="2092103"/>
                  <a:pt x="2526038" y="2093107"/>
                  <a:pt x="2528218" y="2095115"/>
                </a:cubicBezTo>
                <a:cubicBezTo>
                  <a:pt x="2530397" y="2097122"/>
                  <a:pt x="2532175" y="2099618"/>
                  <a:pt x="2533551" y="2102600"/>
                </a:cubicBezTo>
                <a:cubicBezTo>
                  <a:pt x="2534928" y="2105583"/>
                  <a:pt x="2535931" y="2108910"/>
                  <a:pt x="2536563" y="2112581"/>
                </a:cubicBezTo>
                <a:cubicBezTo>
                  <a:pt x="2537195" y="2116252"/>
                  <a:pt x="2537510" y="2119694"/>
                  <a:pt x="2537510" y="2122906"/>
                </a:cubicBezTo>
                <a:cubicBezTo>
                  <a:pt x="2537510" y="2130019"/>
                  <a:pt x="2536793" y="2136673"/>
                  <a:pt x="2535358" y="2142868"/>
                </a:cubicBezTo>
                <a:cubicBezTo>
                  <a:pt x="2533924" y="2149063"/>
                  <a:pt x="2531774" y="2154483"/>
                  <a:pt x="2528905" y="2159130"/>
                </a:cubicBezTo>
                <a:cubicBezTo>
                  <a:pt x="2526038" y="2163776"/>
                  <a:pt x="2522451" y="2167447"/>
                  <a:pt x="2518149" y="2170143"/>
                </a:cubicBezTo>
                <a:cubicBezTo>
                  <a:pt x="2513848" y="2172839"/>
                  <a:pt x="2508771" y="2174187"/>
                  <a:pt x="2502921" y="2174187"/>
                </a:cubicBezTo>
                <a:cubicBezTo>
                  <a:pt x="2495808" y="2174187"/>
                  <a:pt x="2488953" y="2172867"/>
                  <a:pt x="2482356" y="2170229"/>
                </a:cubicBezTo>
                <a:cubicBezTo>
                  <a:pt x="2475760" y="2167590"/>
                  <a:pt x="2469537" y="2164206"/>
                  <a:pt x="2463686" y="2160076"/>
                </a:cubicBezTo>
                <a:cubicBezTo>
                  <a:pt x="2457835" y="2155946"/>
                  <a:pt x="2452385" y="2151357"/>
                  <a:pt x="2447338" y="2146309"/>
                </a:cubicBezTo>
                <a:cubicBezTo>
                  <a:pt x="2442290" y="2141262"/>
                  <a:pt x="2437759" y="2136329"/>
                  <a:pt x="2433743" y="2131510"/>
                </a:cubicBezTo>
                <a:cubicBezTo>
                  <a:pt x="2429728" y="2126692"/>
                  <a:pt x="2426258" y="2122275"/>
                  <a:pt x="2423332" y="2118260"/>
                </a:cubicBezTo>
                <a:cubicBezTo>
                  <a:pt x="2420407" y="2114245"/>
                  <a:pt x="2418141" y="2111205"/>
                  <a:pt x="2416535" y="2109140"/>
                </a:cubicBezTo>
                <a:lnTo>
                  <a:pt x="2388141" y="2130822"/>
                </a:lnTo>
                <a:cubicBezTo>
                  <a:pt x="2394795" y="2141147"/>
                  <a:pt x="2402281" y="2151128"/>
                  <a:pt x="2410598" y="2160764"/>
                </a:cubicBezTo>
                <a:cubicBezTo>
                  <a:pt x="2418915" y="2170401"/>
                  <a:pt x="2427922" y="2178976"/>
                  <a:pt x="2437615" y="2186491"/>
                </a:cubicBezTo>
                <a:cubicBezTo>
                  <a:pt x="2447309" y="2194005"/>
                  <a:pt x="2457606" y="2200028"/>
                  <a:pt x="2468504" y="2204559"/>
                </a:cubicBezTo>
                <a:cubicBezTo>
                  <a:pt x="2479403" y="2209091"/>
                  <a:pt x="2490761" y="2211357"/>
                  <a:pt x="2502576" y="2211357"/>
                </a:cubicBezTo>
                <a:cubicBezTo>
                  <a:pt x="2508886" y="2211357"/>
                  <a:pt x="2515196" y="2210439"/>
                  <a:pt x="2521506" y="2208603"/>
                </a:cubicBezTo>
                <a:cubicBezTo>
                  <a:pt x="2527815" y="2206768"/>
                  <a:pt x="2533753" y="2204186"/>
                  <a:pt x="2539315" y="2200860"/>
                </a:cubicBezTo>
                <a:cubicBezTo>
                  <a:pt x="2544880" y="2197533"/>
                  <a:pt x="2549957" y="2193460"/>
                  <a:pt x="2554545" y="2188642"/>
                </a:cubicBezTo>
                <a:cubicBezTo>
                  <a:pt x="2559135" y="2183823"/>
                  <a:pt x="2562806" y="2178374"/>
                  <a:pt x="2565559" y="2172294"/>
                </a:cubicBezTo>
                <a:cubicBezTo>
                  <a:pt x="2567165" y="2172867"/>
                  <a:pt x="2569202" y="2173900"/>
                  <a:pt x="2571668" y="2175391"/>
                </a:cubicBezTo>
                <a:cubicBezTo>
                  <a:pt x="2574135" y="2176883"/>
                  <a:pt x="2576772" y="2178690"/>
                  <a:pt x="2579585" y="2180812"/>
                </a:cubicBezTo>
                <a:cubicBezTo>
                  <a:pt x="2582395" y="2182934"/>
                  <a:pt x="2585234" y="2185200"/>
                  <a:pt x="2588102" y="2187609"/>
                </a:cubicBezTo>
                <a:cubicBezTo>
                  <a:pt x="2590970" y="2190018"/>
                  <a:pt x="2593637" y="2192428"/>
                  <a:pt x="2596104" y="2194837"/>
                </a:cubicBezTo>
                <a:cubicBezTo>
                  <a:pt x="2598570" y="2197246"/>
                  <a:pt x="2600750" y="2199540"/>
                  <a:pt x="2602642" y="2201720"/>
                </a:cubicBezTo>
                <a:cubicBezTo>
                  <a:pt x="2604536" y="2203900"/>
                  <a:pt x="2605884" y="2205793"/>
                  <a:pt x="2606687" y="2207399"/>
                </a:cubicBezTo>
                <a:lnTo>
                  <a:pt x="2606687" y="2231318"/>
                </a:lnTo>
                <a:lnTo>
                  <a:pt x="2646610" y="2231318"/>
                </a:lnTo>
                <a:lnTo>
                  <a:pt x="2646610" y="2040307"/>
                </a:lnTo>
                <a:lnTo>
                  <a:pt x="2648158" y="2040307"/>
                </a:lnTo>
                <a:cubicBezTo>
                  <a:pt x="2653321" y="2040536"/>
                  <a:pt x="2657880" y="2041798"/>
                  <a:pt x="2661839" y="2044092"/>
                </a:cubicBezTo>
                <a:cubicBezTo>
                  <a:pt x="2665798" y="2046387"/>
                  <a:pt x="2669124" y="2049370"/>
                  <a:pt x="2671820" y="2053041"/>
                </a:cubicBezTo>
                <a:cubicBezTo>
                  <a:pt x="2674516" y="2056712"/>
                  <a:pt x="2676581" y="2060899"/>
                  <a:pt x="2678015" y="2065603"/>
                </a:cubicBezTo>
                <a:cubicBezTo>
                  <a:pt x="2679449" y="2070306"/>
                  <a:pt x="2680166" y="2075239"/>
                  <a:pt x="2680166" y="2080402"/>
                </a:cubicBezTo>
                <a:lnTo>
                  <a:pt x="2680166" y="2248526"/>
                </a:lnTo>
                <a:lnTo>
                  <a:pt x="2720089" y="2248526"/>
                </a:lnTo>
                <a:lnTo>
                  <a:pt x="2720089" y="2060096"/>
                </a:lnTo>
                <a:cubicBezTo>
                  <a:pt x="2720089" y="2057802"/>
                  <a:pt x="2720204" y="2055479"/>
                  <a:pt x="2720434" y="2053127"/>
                </a:cubicBezTo>
                <a:cubicBezTo>
                  <a:pt x="2720662" y="2050775"/>
                  <a:pt x="2721150" y="2048653"/>
                  <a:pt x="2721896" y="2046760"/>
                </a:cubicBezTo>
                <a:cubicBezTo>
                  <a:pt x="2722642" y="2044867"/>
                  <a:pt x="2723704" y="2043318"/>
                  <a:pt x="2725078" y="2042113"/>
                </a:cubicBezTo>
                <a:cubicBezTo>
                  <a:pt x="2726457" y="2040909"/>
                  <a:pt x="2728234" y="2040307"/>
                  <a:pt x="2730414" y="2040307"/>
                </a:cubicBezTo>
                <a:lnTo>
                  <a:pt x="2758756" y="2040307"/>
                </a:lnTo>
                <a:lnTo>
                  <a:pt x="2768273" y="2040307"/>
                </a:lnTo>
                <a:lnTo>
                  <a:pt x="2801949" y="2040307"/>
                </a:lnTo>
                <a:cubicBezTo>
                  <a:pt x="2797590" y="2047075"/>
                  <a:pt x="2794005" y="2053873"/>
                  <a:pt x="2791194" y="2060698"/>
                </a:cubicBezTo>
                <a:cubicBezTo>
                  <a:pt x="2788384" y="2067524"/>
                  <a:pt x="2786176" y="2074522"/>
                  <a:pt x="2784569" y="2081692"/>
                </a:cubicBezTo>
                <a:cubicBezTo>
                  <a:pt x="2782963" y="2088863"/>
                  <a:pt x="2781873" y="2096205"/>
                  <a:pt x="2781300" y="2103719"/>
                </a:cubicBezTo>
                <a:cubicBezTo>
                  <a:pt x="2780725" y="2111233"/>
                  <a:pt x="2780439" y="2119120"/>
                  <a:pt x="2780439" y="2127380"/>
                </a:cubicBezTo>
                <a:cubicBezTo>
                  <a:pt x="2780439" y="2137591"/>
                  <a:pt x="2781329" y="2147829"/>
                  <a:pt x="2783106" y="2158097"/>
                </a:cubicBezTo>
                <a:cubicBezTo>
                  <a:pt x="2784884" y="2168365"/>
                  <a:pt x="2787466" y="2178317"/>
                  <a:pt x="2790850" y="2187953"/>
                </a:cubicBezTo>
                <a:cubicBezTo>
                  <a:pt x="2794234" y="2197590"/>
                  <a:pt x="2798421" y="2206653"/>
                  <a:pt x="2803411" y="2215142"/>
                </a:cubicBezTo>
                <a:cubicBezTo>
                  <a:pt x="2808403" y="2223632"/>
                  <a:pt x="2814168" y="2231203"/>
                  <a:pt x="2820707" y="2237857"/>
                </a:cubicBezTo>
                <a:cubicBezTo>
                  <a:pt x="2825525" y="2242676"/>
                  <a:pt x="2830916" y="2246920"/>
                  <a:pt x="2836882" y="2250591"/>
                </a:cubicBezTo>
                <a:cubicBezTo>
                  <a:pt x="2842848" y="2254262"/>
                  <a:pt x="2849100" y="2256098"/>
                  <a:pt x="2855640" y="2256098"/>
                </a:cubicBezTo>
                <a:cubicBezTo>
                  <a:pt x="2859883" y="2256098"/>
                  <a:pt x="2863726" y="2255295"/>
                  <a:pt x="2867169" y="2253689"/>
                </a:cubicBezTo>
                <a:cubicBezTo>
                  <a:pt x="2870610" y="2252083"/>
                  <a:pt x="2873564" y="2249960"/>
                  <a:pt x="2876031" y="2247322"/>
                </a:cubicBezTo>
                <a:cubicBezTo>
                  <a:pt x="2878497" y="2244683"/>
                  <a:pt x="2880419" y="2241586"/>
                  <a:pt x="2881795" y="2238029"/>
                </a:cubicBezTo>
                <a:cubicBezTo>
                  <a:pt x="2883173" y="2234473"/>
                  <a:pt x="2883861" y="2230802"/>
                  <a:pt x="2883861" y="2227016"/>
                </a:cubicBezTo>
                <a:cubicBezTo>
                  <a:pt x="2883861" y="2223689"/>
                  <a:pt x="2883173" y="2220420"/>
                  <a:pt x="2881795" y="2217207"/>
                </a:cubicBezTo>
                <a:cubicBezTo>
                  <a:pt x="2880419" y="2213995"/>
                  <a:pt x="2878497" y="2211099"/>
                  <a:pt x="2876031" y="2208517"/>
                </a:cubicBezTo>
                <a:cubicBezTo>
                  <a:pt x="2873564" y="2205936"/>
                  <a:pt x="2870610" y="2203842"/>
                  <a:pt x="2867169" y="2202236"/>
                </a:cubicBezTo>
                <a:cubicBezTo>
                  <a:pt x="2863726" y="2200630"/>
                  <a:pt x="2859883" y="2199827"/>
                  <a:pt x="2855640" y="2199827"/>
                </a:cubicBezTo>
                <a:cubicBezTo>
                  <a:pt x="2853688" y="2199827"/>
                  <a:pt x="2851767" y="2200028"/>
                  <a:pt x="2849874" y="2200429"/>
                </a:cubicBezTo>
                <a:cubicBezTo>
                  <a:pt x="2847980" y="2200831"/>
                  <a:pt x="2846233" y="2201318"/>
                  <a:pt x="2844625" y="2201892"/>
                </a:cubicBezTo>
                <a:cubicBezTo>
                  <a:pt x="2841529" y="2198106"/>
                  <a:pt x="2838574" y="2193259"/>
                  <a:pt x="2835764" y="2187351"/>
                </a:cubicBezTo>
                <a:cubicBezTo>
                  <a:pt x="2832953" y="2181443"/>
                  <a:pt x="2830486" y="2175076"/>
                  <a:pt x="2828364" y="2168250"/>
                </a:cubicBezTo>
                <a:cubicBezTo>
                  <a:pt x="2826241" y="2161424"/>
                  <a:pt x="2824549" y="2154455"/>
                  <a:pt x="2823288" y="2147342"/>
                </a:cubicBezTo>
                <a:cubicBezTo>
                  <a:pt x="2822026" y="2140229"/>
                  <a:pt x="2821394" y="2133575"/>
                  <a:pt x="2821394" y="2127380"/>
                </a:cubicBezTo>
                <a:cubicBezTo>
                  <a:pt x="2821394" y="2120382"/>
                  <a:pt x="2821968" y="2112667"/>
                  <a:pt x="2823116" y="2104235"/>
                </a:cubicBezTo>
                <a:cubicBezTo>
                  <a:pt x="2824262" y="2095803"/>
                  <a:pt x="2826098" y="2087543"/>
                  <a:pt x="2828622" y="2079455"/>
                </a:cubicBezTo>
                <a:cubicBezTo>
                  <a:pt x="2831146" y="2071368"/>
                  <a:pt x="2834444" y="2063825"/>
                  <a:pt x="2838517" y="2056827"/>
                </a:cubicBezTo>
                <a:cubicBezTo>
                  <a:pt x="2842589" y="2049829"/>
                  <a:pt x="2847551" y="2044322"/>
                  <a:pt x="2853402" y="2040307"/>
                </a:cubicBezTo>
                <a:lnTo>
                  <a:pt x="2873056" y="2040307"/>
                </a:lnTo>
                <a:lnTo>
                  <a:pt x="2886787" y="2040307"/>
                </a:lnTo>
                <a:lnTo>
                  <a:pt x="2904032" y="2040307"/>
                </a:lnTo>
                <a:lnTo>
                  <a:pt x="2904032" y="2120325"/>
                </a:lnTo>
                <a:cubicBezTo>
                  <a:pt x="2904032" y="2127782"/>
                  <a:pt x="2905696" y="2134235"/>
                  <a:pt x="2909021" y="2139684"/>
                </a:cubicBezTo>
                <a:cubicBezTo>
                  <a:pt x="2912348" y="2145134"/>
                  <a:pt x="2916593" y="2149636"/>
                  <a:pt x="2921756" y="2153193"/>
                </a:cubicBezTo>
                <a:cubicBezTo>
                  <a:pt x="2926918" y="2156749"/>
                  <a:pt x="2932625" y="2159388"/>
                  <a:pt x="2938877" y="2161109"/>
                </a:cubicBezTo>
                <a:cubicBezTo>
                  <a:pt x="2945131" y="2162829"/>
                  <a:pt x="2951240" y="2163690"/>
                  <a:pt x="2957204" y="2163690"/>
                </a:cubicBezTo>
                <a:cubicBezTo>
                  <a:pt x="2964891" y="2163690"/>
                  <a:pt x="2971975" y="2162256"/>
                  <a:pt x="2978457" y="2159388"/>
                </a:cubicBezTo>
                <a:cubicBezTo>
                  <a:pt x="2984939" y="2156520"/>
                  <a:pt x="2990531" y="2152533"/>
                  <a:pt x="2995234" y="2147428"/>
                </a:cubicBezTo>
                <a:cubicBezTo>
                  <a:pt x="2999939" y="2142323"/>
                  <a:pt x="3003638" y="2136214"/>
                  <a:pt x="3006334" y="2129101"/>
                </a:cubicBezTo>
                <a:cubicBezTo>
                  <a:pt x="3009031" y="2121988"/>
                  <a:pt x="3010493" y="2114187"/>
                  <a:pt x="3010723" y="2105698"/>
                </a:cubicBezTo>
                <a:cubicBezTo>
                  <a:pt x="3013704" y="2104436"/>
                  <a:pt x="3016773" y="2103576"/>
                  <a:pt x="3019928" y="2103117"/>
                </a:cubicBezTo>
                <a:cubicBezTo>
                  <a:pt x="3023083" y="2102658"/>
                  <a:pt x="3025980" y="2102428"/>
                  <a:pt x="3028619" y="2102428"/>
                </a:cubicBezTo>
                <a:cubicBezTo>
                  <a:pt x="3035503" y="2102428"/>
                  <a:pt x="3040865" y="2104522"/>
                  <a:pt x="3044708" y="2108709"/>
                </a:cubicBezTo>
                <a:cubicBezTo>
                  <a:pt x="3048552" y="2112897"/>
                  <a:pt x="3050473" y="2119120"/>
                  <a:pt x="3050473" y="2127380"/>
                </a:cubicBezTo>
                <a:cubicBezTo>
                  <a:pt x="3050473" y="2130248"/>
                  <a:pt x="3050071" y="2133145"/>
                  <a:pt x="3049268" y="2136071"/>
                </a:cubicBezTo>
                <a:cubicBezTo>
                  <a:pt x="3048466" y="2138996"/>
                  <a:pt x="3047261" y="2141634"/>
                  <a:pt x="3045655" y="2143986"/>
                </a:cubicBezTo>
                <a:cubicBezTo>
                  <a:pt x="3044049" y="2146338"/>
                  <a:pt x="3042070" y="2148260"/>
                  <a:pt x="3039718" y="2149751"/>
                </a:cubicBezTo>
                <a:cubicBezTo>
                  <a:pt x="3037367" y="2151242"/>
                  <a:pt x="3034698" y="2151988"/>
                  <a:pt x="3031716" y="2151988"/>
                </a:cubicBezTo>
                <a:cubicBezTo>
                  <a:pt x="3029192" y="2151988"/>
                  <a:pt x="3027184" y="2151673"/>
                  <a:pt x="3025693" y="2151042"/>
                </a:cubicBezTo>
                <a:cubicBezTo>
                  <a:pt x="3024201" y="2150411"/>
                  <a:pt x="3022309" y="2149636"/>
                  <a:pt x="3020014" y="2148719"/>
                </a:cubicBezTo>
                <a:lnTo>
                  <a:pt x="3004183" y="2179177"/>
                </a:lnTo>
                <a:lnTo>
                  <a:pt x="3090568" y="2237857"/>
                </a:lnTo>
                <a:lnTo>
                  <a:pt x="3108120" y="2209120"/>
                </a:lnTo>
                <a:lnTo>
                  <a:pt x="3065100" y="2177456"/>
                </a:lnTo>
                <a:cubicBezTo>
                  <a:pt x="3070034" y="2173671"/>
                  <a:pt x="3074192" y="2169655"/>
                  <a:pt x="3077575" y="2165411"/>
                </a:cubicBezTo>
                <a:cubicBezTo>
                  <a:pt x="3080960" y="2161166"/>
                  <a:pt x="3083685" y="2156778"/>
                  <a:pt x="3085750" y="2152246"/>
                </a:cubicBezTo>
                <a:cubicBezTo>
                  <a:pt x="3087814" y="2147715"/>
                  <a:pt x="3089277" y="2143097"/>
                  <a:pt x="3090138" y="2138394"/>
                </a:cubicBezTo>
                <a:cubicBezTo>
                  <a:pt x="3090998" y="2133690"/>
                  <a:pt x="3091428" y="2128986"/>
                  <a:pt x="3091428" y="2124283"/>
                </a:cubicBezTo>
                <a:cubicBezTo>
                  <a:pt x="3091428" y="2117629"/>
                  <a:pt x="3090396" y="2110832"/>
                  <a:pt x="3088332" y="2103891"/>
                </a:cubicBezTo>
                <a:cubicBezTo>
                  <a:pt x="3086267" y="2096950"/>
                  <a:pt x="3082796" y="2090612"/>
                  <a:pt x="3077920" y="2084876"/>
                </a:cubicBezTo>
                <a:cubicBezTo>
                  <a:pt x="3073044" y="2079140"/>
                  <a:pt x="3066535" y="2074436"/>
                  <a:pt x="3058390" y="2070765"/>
                </a:cubicBezTo>
                <a:cubicBezTo>
                  <a:pt x="3050244" y="2067094"/>
                  <a:pt x="3040149" y="2065259"/>
                  <a:pt x="3028102" y="2065259"/>
                </a:cubicBezTo>
                <a:cubicBezTo>
                  <a:pt x="3024775" y="2065259"/>
                  <a:pt x="3021363" y="2065517"/>
                  <a:pt x="3017863" y="2066033"/>
                </a:cubicBezTo>
                <a:cubicBezTo>
                  <a:pt x="3014365" y="2066549"/>
                  <a:pt x="3010923" y="2067266"/>
                  <a:pt x="3007539" y="2068184"/>
                </a:cubicBezTo>
                <a:cubicBezTo>
                  <a:pt x="3004155" y="2069102"/>
                  <a:pt x="3000972" y="2070163"/>
                  <a:pt x="2997988" y="2071368"/>
                </a:cubicBezTo>
                <a:cubicBezTo>
                  <a:pt x="2995005" y="2072572"/>
                  <a:pt x="2992366" y="2073863"/>
                  <a:pt x="2990073" y="2075239"/>
                </a:cubicBezTo>
                <a:cubicBezTo>
                  <a:pt x="2986746" y="2075239"/>
                  <a:pt x="2982559" y="2074207"/>
                  <a:pt x="2977510" y="2072142"/>
                </a:cubicBezTo>
                <a:cubicBezTo>
                  <a:pt x="2972463" y="2070077"/>
                  <a:pt x="2967414" y="2067410"/>
                  <a:pt x="2962367" y="2064140"/>
                </a:cubicBezTo>
                <a:cubicBezTo>
                  <a:pt x="2957319" y="2060870"/>
                  <a:pt x="2952730" y="2057142"/>
                  <a:pt x="2948600" y="2052955"/>
                </a:cubicBezTo>
                <a:cubicBezTo>
                  <a:pt x="2944470" y="2048767"/>
                  <a:pt x="2941660" y="2044551"/>
                  <a:pt x="2940168" y="2040307"/>
                </a:cubicBezTo>
                <a:lnTo>
                  <a:pt x="3131007" y="2040307"/>
                </a:lnTo>
                <a:lnTo>
                  <a:pt x="3131007" y="2004169"/>
                </a:lnTo>
                <a:lnTo>
                  <a:pt x="2886787" y="2004169"/>
                </a:lnTo>
                <a:lnTo>
                  <a:pt x="2873056" y="2004169"/>
                </a:lnTo>
                <a:lnTo>
                  <a:pt x="2768273" y="2004169"/>
                </a:lnTo>
                <a:lnTo>
                  <a:pt x="2758756" y="2004169"/>
                </a:lnTo>
                <a:lnTo>
                  <a:pt x="2722326" y="2004169"/>
                </a:lnTo>
                <a:cubicBezTo>
                  <a:pt x="2715558" y="2004169"/>
                  <a:pt x="2709706" y="2005460"/>
                  <a:pt x="2704773" y="2008041"/>
                </a:cubicBezTo>
                <a:cubicBezTo>
                  <a:pt x="2699841" y="2010622"/>
                  <a:pt x="2695883" y="2013749"/>
                  <a:pt x="2692900" y="2017420"/>
                </a:cubicBezTo>
                <a:cubicBezTo>
                  <a:pt x="2690146" y="2015240"/>
                  <a:pt x="2686849" y="2013318"/>
                  <a:pt x="2683006" y="2011655"/>
                </a:cubicBezTo>
                <a:cubicBezTo>
                  <a:pt x="2679163" y="2009991"/>
                  <a:pt x="2675118" y="2008615"/>
                  <a:pt x="2670874" y="2007525"/>
                </a:cubicBezTo>
                <a:cubicBezTo>
                  <a:pt x="2666628" y="2006435"/>
                  <a:pt x="2662384" y="2005603"/>
                  <a:pt x="2658140" y="2005030"/>
                </a:cubicBezTo>
                <a:cubicBezTo>
                  <a:pt x="2653895" y="2004456"/>
                  <a:pt x="2649995" y="2004169"/>
                  <a:pt x="2646438" y="2004169"/>
                </a:cubicBezTo>
                <a:close/>
                <a:moveTo>
                  <a:pt x="1158555" y="2004169"/>
                </a:moveTo>
                <a:lnTo>
                  <a:pt x="1158555" y="2040307"/>
                </a:lnTo>
                <a:lnTo>
                  <a:pt x="1174559" y="2040307"/>
                </a:lnTo>
                <a:cubicBezTo>
                  <a:pt x="1180295" y="2040307"/>
                  <a:pt x="1186117" y="2040995"/>
                  <a:pt x="1192025" y="2042372"/>
                </a:cubicBezTo>
                <a:cubicBezTo>
                  <a:pt x="1197933" y="2043748"/>
                  <a:pt x="1203296" y="2045928"/>
                  <a:pt x="1208115" y="2048911"/>
                </a:cubicBezTo>
                <a:cubicBezTo>
                  <a:pt x="1212933" y="2051894"/>
                  <a:pt x="1216891" y="2055737"/>
                  <a:pt x="1219988" y="2060440"/>
                </a:cubicBezTo>
                <a:cubicBezTo>
                  <a:pt x="1223086" y="2065144"/>
                  <a:pt x="1224635" y="2070822"/>
                  <a:pt x="1224635" y="2077476"/>
                </a:cubicBezTo>
                <a:cubicBezTo>
                  <a:pt x="1224635" y="2081836"/>
                  <a:pt x="1223545" y="2085966"/>
                  <a:pt x="1221365" y="2089866"/>
                </a:cubicBezTo>
                <a:cubicBezTo>
                  <a:pt x="1219185" y="2093767"/>
                  <a:pt x="1216432" y="2097151"/>
                  <a:pt x="1213106" y="2100019"/>
                </a:cubicBezTo>
                <a:cubicBezTo>
                  <a:pt x="1209779" y="2102887"/>
                  <a:pt x="1206107" y="2105153"/>
                  <a:pt x="1202092" y="2106817"/>
                </a:cubicBezTo>
                <a:cubicBezTo>
                  <a:pt x="1198077" y="2108480"/>
                  <a:pt x="1194177" y="2109312"/>
                  <a:pt x="1190390" y="2109312"/>
                </a:cubicBezTo>
                <a:lnTo>
                  <a:pt x="1179721" y="2109312"/>
                </a:lnTo>
                <a:lnTo>
                  <a:pt x="1179721" y="2145105"/>
                </a:lnTo>
                <a:cubicBezTo>
                  <a:pt x="1196471" y="2145449"/>
                  <a:pt x="1211413" y="2146768"/>
                  <a:pt x="1224549" y="2149063"/>
                </a:cubicBezTo>
                <a:cubicBezTo>
                  <a:pt x="1237684" y="2151357"/>
                  <a:pt x="1249759" y="2155143"/>
                  <a:pt x="1260772" y="2160420"/>
                </a:cubicBezTo>
                <a:cubicBezTo>
                  <a:pt x="1271785" y="2165697"/>
                  <a:pt x="1282024" y="2172695"/>
                  <a:pt x="1291489" y="2181414"/>
                </a:cubicBezTo>
                <a:cubicBezTo>
                  <a:pt x="1300953" y="2190133"/>
                  <a:pt x="1310332" y="2200974"/>
                  <a:pt x="1319625" y="2213938"/>
                </a:cubicBezTo>
                <a:lnTo>
                  <a:pt x="1319625" y="2231318"/>
                </a:lnTo>
                <a:lnTo>
                  <a:pt x="1359548" y="2231318"/>
                </a:lnTo>
                <a:lnTo>
                  <a:pt x="1359548" y="2040307"/>
                </a:lnTo>
                <a:lnTo>
                  <a:pt x="1396680" y="2040307"/>
                </a:lnTo>
                <a:lnTo>
                  <a:pt x="1407730" y="2040307"/>
                </a:lnTo>
                <a:lnTo>
                  <a:pt x="1416641" y="2040307"/>
                </a:lnTo>
                <a:cubicBezTo>
                  <a:pt x="1421001" y="2040307"/>
                  <a:pt x="1424930" y="2041024"/>
                  <a:pt x="1428429" y="2042458"/>
                </a:cubicBezTo>
                <a:cubicBezTo>
                  <a:pt x="1431929" y="2043892"/>
                  <a:pt x="1434882" y="2045899"/>
                  <a:pt x="1437292" y="2048481"/>
                </a:cubicBezTo>
                <a:cubicBezTo>
                  <a:pt x="1439701" y="2051062"/>
                  <a:pt x="1441565" y="2054102"/>
                  <a:pt x="1442884" y="2057601"/>
                </a:cubicBezTo>
                <a:cubicBezTo>
                  <a:pt x="1444204" y="2061100"/>
                  <a:pt x="1444863" y="2064914"/>
                  <a:pt x="1444863" y="2069044"/>
                </a:cubicBezTo>
                <a:lnTo>
                  <a:pt x="1444863" y="2248526"/>
                </a:lnTo>
                <a:lnTo>
                  <a:pt x="1484786" y="2248526"/>
                </a:lnTo>
                <a:lnTo>
                  <a:pt x="1484786" y="2058375"/>
                </a:lnTo>
                <a:cubicBezTo>
                  <a:pt x="1484786" y="2056654"/>
                  <a:pt x="1484930" y="2054762"/>
                  <a:pt x="1485216" y="2052697"/>
                </a:cubicBezTo>
                <a:cubicBezTo>
                  <a:pt x="1485503" y="2050632"/>
                  <a:pt x="1486163" y="2048681"/>
                  <a:pt x="1487195" y="2046846"/>
                </a:cubicBezTo>
                <a:cubicBezTo>
                  <a:pt x="1488228" y="2045010"/>
                  <a:pt x="1489806" y="2043462"/>
                  <a:pt x="1491928" y="2042200"/>
                </a:cubicBezTo>
                <a:cubicBezTo>
                  <a:pt x="1494050" y="2040938"/>
                  <a:pt x="1496947" y="2040307"/>
                  <a:pt x="1500618" y="2040307"/>
                </a:cubicBezTo>
                <a:lnTo>
                  <a:pt x="1532969" y="2040307"/>
                </a:lnTo>
                <a:lnTo>
                  <a:pt x="1532969" y="2004169"/>
                </a:lnTo>
                <a:lnTo>
                  <a:pt x="1493046" y="2004169"/>
                </a:lnTo>
                <a:cubicBezTo>
                  <a:pt x="1484901" y="2004169"/>
                  <a:pt x="1478247" y="2005316"/>
                  <a:pt x="1473085" y="2007611"/>
                </a:cubicBezTo>
                <a:cubicBezTo>
                  <a:pt x="1467922" y="2009905"/>
                  <a:pt x="1463506" y="2012831"/>
                  <a:pt x="1459834" y="2016387"/>
                </a:cubicBezTo>
                <a:cubicBezTo>
                  <a:pt x="1455934" y="2013175"/>
                  <a:pt x="1451087" y="2010336"/>
                  <a:pt x="1445294" y="2007869"/>
                </a:cubicBezTo>
                <a:cubicBezTo>
                  <a:pt x="1439500" y="2005403"/>
                  <a:pt x="1432990" y="2004169"/>
                  <a:pt x="1425762" y="2004169"/>
                </a:cubicBezTo>
                <a:lnTo>
                  <a:pt x="1407730" y="2004169"/>
                </a:lnTo>
                <a:lnTo>
                  <a:pt x="1396680" y="2004169"/>
                </a:lnTo>
                <a:close/>
                <a:moveTo>
                  <a:pt x="329881" y="2004169"/>
                </a:moveTo>
                <a:lnTo>
                  <a:pt x="329881" y="2040307"/>
                </a:lnTo>
                <a:lnTo>
                  <a:pt x="363953" y="2040307"/>
                </a:lnTo>
                <a:cubicBezTo>
                  <a:pt x="368197" y="2040307"/>
                  <a:pt x="372815" y="2041913"/>
                  <a:pt x="377805" y="2045125"/>
                </a:cubicBezTo>
                <a:cubicBezTo>
                  <a:pt x="382796" y="2048337"/>
                  <a:pt x="387672" y="2052467"/>
                  <a:pt x="392432" y="2057515"/>
                </a:cubicBezTo>
                <a:cubicBezTo>
                  <a:pt x="397194" y="2062563"/>
                  <a:pt x="401610" y="2068299"/>
                  <a:pt x="405683" y="2074723"/>
                </a:cubicBezTo>
                <a:cubicBezTo>
                  <a:pt x="409756" y="2081147"/>
                  <a:pt x="412939" y="2087514"/>
                  <a:pt x="415233" y="2093824"/>
                </a:cubicBezTo>
                <a:cubicBezTo>
                  <a:pt x="412480" y="2093709"/>
                  <a:pt x="410128" y="2093652"/>
                  <a:pt x="408178" y="2093652"/>
                </a:cubicBezTo>
                <a:cubicBezTo>
                  <a:pt x="400951" y="2093652"/>
                  <a:pt x="394067" y="2094857"/>
                  <a:pt x="387528" y="2097266"/>
                </a:cubicBezTo>
                <a:cubicBezTo>
                  <a:pt x="380989" y="2099675"/>
                  <a:pt x="375368" y="2103031"/>
                  <a:pt x="370664" y="2107333"/>
                </a:cubicBezTo>
                <a:cubicBezTo>
                  <a:pt x="365961" y="2111635"/>
                  <a:pt x="362289" y="2116711"/>
                  <a:pt x="359651" y="2122562"/>
                </a:cubicBezTo>
                <a:cubicBezTo>
                  <a:pt x="357012" y="2128413"/>
                  <a:pt x="355693" y="2134723"/>
                  <a:pt x="355693" y="2141491"/>
                </a:cubicBezTo>
                <a:cubicBezTo>
                  <a:pt x="355693" y="2149636"/>
                  <a:pt x="357127" y="2156979"/>
                  <a:pt x="359995" y="2163518"/>
                </a:cubicBezTo>
                <a:cubicBezTo>
                  <a:pt x="362863" y="2170057"/>
                  <a:pt x="366792" y="2175621"/>
                  <a:pt x="371783" y="2180210"/>
                </a:cubicBezTo>
                <a:cubicBezTo>
                  <a:pt x="376773" y="2184799"/>
                  <a:pt x="382624" y="2188298"/>
                  <a:pt x="389335" y="2190707"/>
                </a:cubicBezTo>
                <a:cubicBezTo>
                  <a:pt x="396046" y="2193116"/>
                  <a:pt x="403245" y="2194320"/>
                  <a:pt x="410931" y="2194320"/>
                </a:cubicBezTo>
                <a:cubicBezTo>
                  <a:pt x="419650" y="2194320"/>
                  <a:pt x="427136" y="2192829"/>
                  <a:pt x="433388" y="2189846"/>
                </a:cubicBezTo>
                <a:cubicBezTo>
                  <a:pt x="439640" y="2186864"/>
                  <a:pt x="444746" y="2183049"/>
                  <a:pt x="448703" y="2178403"/>
                </a:cubicBezTo>
                <a:cubicBezTo>
                  <a:pt x="452661" y="2173757"/>
                  <a:pt x="455558" y="2168623"/>
                  <a:pt x="457394" y="2163001"/>
                </a:cubicBezTo>
                <a:cubicBezTo>
                  <a:pt x="459229" y="2157380"/>
                  <a:pt x="460147" y="2151988"/>
                  <a:pt x="460147" y="2146826"/>
                </a:cubicBezTo>
                <a:cubicBezTo>
                  <a:pt x="464851" y="2149350"/>
                  <a:pt x="469640" y="2153221"/>
                  <a:pt x="474516" y="2158441"/>
                </a:cubicBezTo>
                <a:cubicBezTo>
                  <a:pt x="479392" y="2163661"/>
                  <a:pt x="483837" y="2169225"/>
                  <a:pt x="487852" y="2175133"/>
                </a:cubicBezTo>
                <a:cubicBezTo>
                  <a:pt x="491868" y="2181041"/>
                  <a:pt x="495223" y="2186749"/>
                  <a:pt x="497919" y="2192255"/>
                </a:cubicBezTo>
                <a:cubicBezTo>
                  <a:pt x="500615" y="2197762"/>
                  <a:pt x="502250" y="2202007"/>
                  <a:pt x="502823" y="2204990"/>
                </a:cubicBezTo>
                <a:lnTo>
                  <a:pt x="502823" y="2231318"/>
                </a:lnTo>
                <a:lnTo>
                  <a:pt x="542746" y="2231318"/>
                </a:lnTo>
                <a:lnTo>
                  <a:pt x="542746" y="2040307"/>
                </a:lnTo>
                <a:lnTo>
                  <a:pt x="577530" y="2040307"/>
                </a:lnTo>
                <a:lnTo>
                  <a:pt x="590930" y="2040307"/>
                </a:lnTo>
                <a:lnTo>
                  <a:pt x="620723" y="2040307"/>
                </a:lnTo>
                <a:cubicBezTo>
                  <a:pt x="616364" y="2047075"/>
                  <a:pt x="612779" y="2053873"/>
                  <a:pt x="609968" y="2060698"/>
                </a:cubicBezTo>
                <a:cubicBezTo>
                  <a:pt x="607157" y="2067524"/>
                  <a:pt x="604949" y="2074522"/>
                  <a:pt x="603343" y="2081692"/>
                </a:cubicBezTo>
                <a:cubicBezTo>
                  <a:pt x="601737" y="2088863"/>
                  <a:pt x="600647" y="2096205"/>
                  <a:pt x="600073" y="2103719"/>
                </a:cubicBezTo>
                <a:cubicBezTo>
                  <a:pt x="599500" y="2111233"/>
                  <a:pt x="599213" y="2119120"/>
                  <a:pt x="599213" y="2127380"/>
                </a:cubicBezTo>
                <a:cubicBezTo>
                  <a:pt x="599213" y="2137591"/>
                  <a:pt x="600102" y="2147829"/>
                  <a:pt x="601880" y="2158097"/>
                </a:cubicBezTo>
                <a:cubicBezTo>
                  <a:pt x="603658" y="2168365"/>
                  <a:pt x="606239" y="2178317"/>
                  <a:pt x="609624" y="2187953"/>
                </a:cubicBezTo>
                <a:cubicBezTo>
                  <a:pt x="613008" y="2197590"/>
                  <a:pt x="617195" y="2206653"/>
                  <a:pt x="622186" y="2215142"/>
                </a:cubicBezTo>
                <a:cubicBezTo>
                  <a:pt x="627176" y="2223632"/>
                  <a:pt x="632941" y="2231203"/>
                  <a:pt x="639480" y="2237857"/>
                </a:cubicBezTo>
                <a:cubicBezTo>
                  <a:pt x="644299" y="2242676"/>
                  <a:pt x="649690" y="2246920"/>
                  <a:pt x="655656" y="2250591"/>
                </a:cubicBezTo>
                <a:cubicBezTo>
                  <a:pt x="661621" y="2254262"/>
                  <a:pt x="667874" y="2256098"/>
                  <a:pt x="674413" y="2256098"/>
                </a:cubicBezTo>
                <a:cubicBezTo>
                  <a:pt x="678658" y="2256098"/>
                  <a:pt x="682501" y="2255295"/>
                  <a:pt x="685942" y="2253689"/>
                </a:cubicBezTo>
                <a:cubicBezTo>
                  <a:pt x="689384" y="2252083"/>
                  <a:pt x="692338" y="2249960"/>
                  <a:pt x="694805" y="2247322"/>
                </a:cubicBezTo>
                <a:cubicBezTo>
                  <a:pt x="697271" y="2244683"/>
                  <a:pt x="699193" y="2241586"/>
                  <a:pt x="700570" y="2238029"/>
                </a:cubicBezTo>
                <a:cubicBezTo>
                  <a:pt x="701946" y="2234473"/>
                  <a:pt x="702635" y="2230802"/>
                  <a:pt x="702635" y="2227016"/>
                </a:cubicBezTo>
                <a:cubicBezTo>
                  <a:pt x="702635" y="2223689"/>
                  <a:pt x="701946" y="2220420"/>
                  <a:pt x="700570" y="2217207"/>
                </a:cubicBezTo>
                <a:cubicBezTo>
                  <a:pt x="699193" y="2213995"/>
                  <a:pt x="697271" y="2211099"/>
                  <a:pt x="694805" y="2208517"/>
                </a:cubicBezTo>
                <a:cubicBezTo>
                  <a:pt x="692338" y="2205936"/>
                  <a:pt x="689384" y="2203842"/>
                  <a:pt x="685942" y="2202236"/>
                </a:cubicBezTo>
                <a:cubicBezTo>
                  <a:pt x="682501" y="2200630"/>
                  <a:pt x="678658" y="2199827"/>
                  <a:pt x="674413" y="2199827"/>
                </a:cubicBezTo>
                <a:cubicBezTo>
                  <a:pt x="672462" y="2199827"/>
                  <a:pt x="670541" y="2200028"/>
                  <a:pt x="668648" y="2200429"/>
                </a:cubicBezTo>
                <a:cubicBezTo>
                  <a:pt x="666755" y="2200831"/>
                  <a:pt x="665005" y="2201318"/>
                  <a:pt x="663400" y="2201892"/>
                </a:cubicBezTo>
                <a:cubicBezTo>
                  <a:pt x="660302" y="2198106"/>
                  <a:pt x="657348" y="2193259"/>
                  <a:pt x="654537" y="2187351"/>
                </a:cubicBezTo>
                <a:cubicBezTo>
                  <a:pt x="651727" y="2181443"/>
                  <a:pt x="649260" y="2175076"/>
                  <a:pt x="647138" y="2168250"/>
                </a:cubicBezTo>
                <a:cubicBezTo>
                  <a:pt x="645015" y="2161424"/>
                  <a:pt x="643323" y="2154455"/>
                  <a:pt x="642061" y="2147342"/>
                </a:cubicBezTo>
                <a:cubicBezTo>
                  <a:pt x="640800" y="2140229"/>
                  <a:pt x="640168" y="2133575"/>
                  <a:pt x="640168" y="2127380"/>
                </a:cubicBezTo>
                <a:cubicBezTo>
                  <a:pt x="640168" y="2120382"/>
                  <a:pt x="640742" y="2112667"/>
                  <a:pt x="641889" y="2104235"/>
                </a:cubicBezTo>
                <a:cubicBezTo>
                  <a:pt x="643037" y="2095803"/>
                  <a:pt x="644872" y="2087543"/>
                  <a:pt x="647396" y="2079455"/>
                </a:cubicBezTo>
                <a:cubicBezTo>
                  <a:pt x="649920" y="2071368"/>
                  <a:pt x="653218" y="2063825"/>
                  <a:pt x="657291" y="2056827"/>
                </a:cubicBezTo>
                <a:cubicBezTo>
                  <a:pt x="661363" y="2049829"/>
                  <a:pt x="666325" y="2044322"/>
                  <a:pt x="672176" y="2040307"/>
                </a:cubicBezTo>
                <a:lnTo>
                  <a:pt x="705560" y="2040307"/>
                </a:lnTo>
                <a:lnTo>
                  <a:pt x="705560" y="2004169"/>
                </a:lnTo>
                <a:lnTo>
                  <a:pt x="590930" y="2004169"/>
                </a:lnTo>
                <a:lnTo>
                  <a:pt x="577530" y="2004169"/>
                </a:lnTo>
                <a:close/>
                <a:moveTo>
                  <a:pt x="10882826" y="2000383"/>
                </a:moveTo>
                <a:cubicBezTo>
                  <a:pt x="10898773" y="2025966"/>
                  <a:pt x="10910703" y="2051291"/>
                  <a:pt x="10918619" y="2076358"/>
                </a:cubicBezTo>
                <a:cubicBezTo>
                  <a:pt x="10926535" y="2101425"/>
                  <a:pt x="10930493" y="2125143"/>
                  <a:pt x="10930493" y="2147514"/>
                </a:cubicBezTo>
                <a:cubicBezTo>
                  <a:pt x="10930493" y="2158757"/>
                  <a:pt x="10929489" y="2170516"/>
                  <a:pt x="10927481" y="2182791"/>
                </a:cubicBezTo>
                <a:cubicBezTo>
                  <a:pt x="10925475" y="2195066"/>
                  <a:pt x="10922491" y="2207599"/>
                  <a:pt x="10918533" y="2220391"/>
                </a:cubicBezTo>
                <a:cubicBezTo>
                  <a:pt x="10914575" y="2233182"/>
                  <a:pt x="10909614" y="2246146"/>
                  <a:pt x="10903648" y="2259282"/>
                </a:cubicBezTo>
                <a:cubicBezTo>
                  <a:pt x="10897683" y="2272417"/>
                  <a:pt x="10890742" y="2285352"/>
                  <a:pt x="10882826" y="2298086"/>
                </a:cubicBezTo>
                <a:lnTo>
                  <a:pt x="10916554" y="2298086"/>
                </a:lnTo>
                <a:cubicBezTo>
                  <a:pt x="10925618" y="2286385"/>
                  <a:pt x="10933533" y="2274253"/>
                  <a:pt x="10940302" y="2261691"/>
                </a:cubicBezTo>
                <a:cubicBezTo>
                  <a:pt x="10947071" y="2249129"/>
                  <a:pt x="10952721" y="2236423"/>
                  <a:pt x="10957252" y="2223575"/>
                </a:cubicBezTo>
                <a:cubicBezTo>
                  <a:pt x="10961784" y="2210726"/>
                  <a:pt x="10965167" y="2197905"/>
                  <a:pt x="10967405" y="2185114"/>
                </a:cubicBezTo>
                <a:cubicBezTo>
                  <a:pt x="10969642" y="2172323"/>
                  <a:pt x="10970760" y="2159789"/>
                  <a:pt x="10970760" y="2147514"/>
                </a:cubicBezTo>
                <a:cubicBezTo>
                  <a:pt x="10970760" y="2135353"/>
                  <a:pt x="10969614" y="2123021"/>
                  <a:pt x="10967318" y="2110516"/>
                </a:cubicBezTo>
                <a:cubicBezTo>
                  <a:pt x="10965024" y="2098012"/>
                  <a:pt x="10961612" y="2085564"/>
                  <a:pt x="10957080" y="2073174"/>
                </a:cubicBezTo>
                <a:cubicBezTo>
                  <a:pt x="10952548" y="2060784"/>
                  <a:pt x="10946899" y="2048481"/>
                  <a:pt x="10940129" y="2036263"/>
                </a:cubicBezTo>
                <a:cubicBezTo>
                  <a:pt x="10933361" y="2024045"/>
                  <a:pt x="10925502" y="2012085"/>
                  <a:pt x="10916554" y="2000383"/>
                </a:cubicBezTo>
                <a:close/>
                <a:moveTo>
                  <a:pt x="7669957" y="2000383"/>
                </a:moveTo>
                <a:cubicBezTo>
                  <a:pt x="7661009" y="2012085"/>
                  <a:pt x="7653151" y="2024045"/>
                  <a:pt x="7646382" y="2036263"/>
                </a:cubicBezTo>
                <a:cubicBezTo>
                  <a:pt x="7639614" y="2048481"/>
                  <a:pt x="7633963" y="2060784"/>
                  <a:pt x="7629432" y="2073174"/>
                </a:cubicBezTo>
                <a:cubicBezTo>
                  <a:pt x="7624901" y="2085564"/>
                  <a:pt x="7621488" y="2098012"/>
                  <a:pt x="7619193" y="2110516"/>
                </a:cubicBezTo>
                <a:cubicBezTo>
                  <a:pt x="7616899" y="2123021"/>
                  <a:pt x="7615751" y="2135353"/>
                  <a:pt x="7615751" y="2147514"/>
                </a:cubicBezTo>
                <a:cubicBezTo>
                  <a:pt x="7615751" y="2159789"/>
                  <a:pt x="7616870" y="2172323"/>
                  <a:pt x="7619107" y="2185114"/>
                </a:cubicBezTo>
                <a:cubicBezTo>
                  <a:pt x="7621344" y="2197905"/>
                  <a:pt x="7624729" y="2210726"/>
                  <a:pt x="7629260" y="2223575"/>
                </a:cubicBezTo>
                <a:cubicBezTo>
                  <a:pt x="7633791" y="2236423"/>
                  <a:pt x="7639442" y="2249129"/>
                  <a:pt x="7646210" y="2261691"/>
                </a:cubicBezTo>
                <a:cubicBezTo>
                  <a:pt x="7652979" y="2274253"/>
                  <a:pt x="7660894" y="2286385"/>
                  <a:pt x="7669957" y="2298086"/>
                </a:cubicBezTo>
                <a:lnTo>
                  <a:pt x="7703685" y="2298086"/>
                </a:lnTo>
                <a:cubicBezTo>
                  <a:pt x="7695770" y="2285352"/>
                  <a:pt x="7688829" y="2272417"/>
                  <a:pt x="7682863" y="2259282"/>
                </a:cubicBezTo>
                <a:cubicBezTo>
                  <a:pt x="7676898" y="2246146"/>
                  <a:pt x="7671936" y="2233182"/>
                  <a:pt x="7667978" y="2220391"/>
                </a:cubicBezTo>
                <a:cubicBezTo>
                  <a:pt x="7664020" y="2207599"/>
                  <a:pt x="7661038" y="2195066"/>
                  <a:pt x="7659030" y="2182791"/>
                </a:cubicBezTo>
                <a:cubicBezTo>
                  <a:pt x="7657023" y="2170516"/>
                  <a:pt x="7656019" y="2158757"/>
                  <a:pt x="7656019" y="2147514"/>
                </a:cubicBezTo>
                <a:cubicBezTo>
                  <a:pt x="7656019" y="2125143"/>
                  <a:pt x="7659976" y="2101425"/>
                  <a:pt x="7667892" y="2076358"/>
                </a:cubicBezTo>
                <a:cubicBezTo>
                  <a:pt x="7675808" y="2051291"/>
                  <a:pt x="7687739" y="2025966"/>
                  <a:pt x="7703685" y="2000383"/>
                </a:cubicBezTo>
                <a:close/>
                <a:moveTo>
                  <a:pt x="4433910" y="2000383"/>
                </a:moveTo>
                <a:cubicBezTo>
                  <a:pt x="4426683" y="2000383"/>
                  <a:pt x="4419139" y="2001387"/>
                  <a:pt x="4411282" y="2003395"/>
                </a:cubicBezTo>
                <a:cubicBezTo>
                  <a:pt x="4403422" y="2005403"/>
                  <a:pt x="4395534" y="2008385"/>
                  <a:pt x="4387619" y="2012343"/>
                </a:cubicBezTo>
                <a:cubicBezTo>
                  <a:pt x="4379704" y="2016301"/>
                  <a:pt x="4371959" y="2021205"/>
                  <a:pt x="4364388" y="2027056"/>
                </a:cubicBezTo>
                <a:cubicBezTo>
                  <a:pt x="4356818" y="2032907"/>
                  <a:pt x="4349762" y="2039733"/>
                  <a:pt x="4343222" y="2047534"/>
                </a:cubicBezTo>
                <a:lnTo>
                  <a:pt x="4358021" y="2077132"/>
                </a:lnTo>
                <a:lnTo>
                  <a:pt x="4375229" y="2064398"/>
                </a:lnTo>
                <a:cubicBezTo>
                  <a:pt x="4383030" y="2064857"/>
                  <a:pt x="4388624" y="2066893"/>
                  <a:pt x="4392006" y="2070507"/>
                </a:cubicBezTo>
                <a:cubicBezTo>
                  <a:pt x="4395393" y="2074121"/>
                  <a:pt x="4397084" y="2079255"/>
                  <a:pt x="4397084" y="2085908"/>
                </a:cubicBezTo>
                <a:cubicBezTo>
                  <a:pt x="4397084" y="2091415"/>
                  <a:pt x="4395393" y="2096233"/>
                  <a:pt x="4392006" y="2100363"/>
                </a:cubicBezTo>
                <a:cubicBezTo>
                  <a:pt x="4388624" y="2104493"/>
                  <a:pt x="4384179" y="2107935"/>
                  <a:pt x="4378673" y="2110688"/>
                </a:cubicBezTo>
                <a:lnTo>
                  <a:pt x="4368004" y="2116023"/>
                </a:lnTo>
                <a:lnTo>
                  <a:pt x="4382802" y="2145277"/>
                </a:lnTo>
                <a:lnTo>
                  <a:pt x="4489836" y="2099503"/>
                </a:lnTo>
                <a:lnTo>
                  <a:pt x="4489836" y="2231318"/>
                </a:lnTo>
                <a:lnTo>
                  <a:pt x="4492442" y="2231318"/>
                </a:lnTo>
                <a:lnTo>
                  <a:pt x="4492442" y="2243364"/>
                </a:lnTo>
                <a:cubicBezTo>
                  <a:pt x="4486246" y="2244511"/>
                  <a:pt x="4480740" y="2246519"/>
                  <a:pt x="4475922" y="2249387"/>
                </a:cubicBezTo>
                <a:cubicBezTo>
                  <a:pt x="4471104" y="2252255"/>
                  <a:pt x="4467001" y="2255725"/>
                  <a:pt x="4463619" y="2259798"/>
                </a:cubicBezTo>
                <a:cubicBezTo>
                  <a:pt x="4460235" y="2263870"/>
                  <a:pt x="4457680" y="2268373"/>
                  <a:pt x="4455959" y="2273306"/>
                </a:cubicBezTo>
                <a:cubicBezTo>
                  <a:pt x="4454241" y="2278239"/>
                  <a:pt x="4453378" y="2283344"/>
                  <a:pt x="4453378" y="2288622"/>
                </a:cubicBezTo>
                <a:cubicBezTo>
                  <a:pt x="4453378" y="2295161"/>
                  <a:pt x="4454584" y="2301270"/>
                  <a:pt x="4456992" y="2306948"/>
                </a:cubicBezTo>
                <a:cubicBezTo>
                  <a:pt x="4459401" y="2312627"/>
                  <a:pt x="4462671" y="2317560"/>
                  <a:pt x="4466801" y="2321748"/>
                </a:cubicBezTo>
                <a:cubicBezTo>
                  <a:pt x="4470933" y="2325935"/>
                  <a:pt x="4475720" y="2329233"/>
                  <a:pt x="4481170" y="2331642"/>
                </a:cubicBezTo>
                <a:cubicBezTo>
                  <a:pt x="4486620" y="2334051"/>
                  <a:pt x="4492382" y="2335256"/>
                  <a:pt x="4498464" y="2335256"/>
                </a:cubicBezTo>
                <a:cubicBezTo>
                  <a:pt x="4503740" y="2335256"/>
                  <a:pt x="4508446" y="2334768"/>
                  <a:pt x="4512574" y="2333793"/>
                </a:cubicBezTo>
                <a:cubicBezTo>
                  <a:pt x="4516705" y="2332818"/>
                  <a:pt x="4520404" y="2331470"/>
                  <a:pt x="4523674" y="2329749"/>
                </a:cubicBezTo>
                <a:cubicBezTo>
                  <a:pt x="4526942" y="2328029"/>
                  <a:pt x="4529810" y="2326021"/>
                  <a:pt x="4532277" y="2323726"/>
                </a:cubicBezTo>
                <a:cubicBezTo>
                  <a:pt x="4534745" y="2321432"/>
                  <a:pt x="4537011" y="2318965"/>
                  <a:pt x="4539074" y="2316327"/>
                </a:cubicBezTo>
                <a:cubicBezTo>
                  <a:pt x="4544582" y="2316786"/>
                  <a:pt x="4550891" y="2318449"/>
                  <a:pt x="4558005" y="2321317"/>
                </a:cubicBezTo>
                <a:cubicBezTo>
                  <a:pt x="4565117" y="2324185"/>
                  <a:pt x="4572746" y="2328029"/>
                  <a:pt x="4580891" y="2332847"/>
                </a:cubicBezTo>
                <a:cubicBezTo>
                  <a:pt x="4588809" y="2337665"/>
                  <a:pt x="4597009" y="2341107"/>
                  <a:pt x="4605501" y="2343172"/>
                </a:cubicBezTo>
                <a:cubicBezTo>
                  <a:pt x="4613988" y="2345237"/>
                  <a:pt x="4622707" y="2346269"/>
                  <a:pt x="4631657" y="2346269"/>
                </a:cubicBezTo>
                <a:lnTo>
                  <a:pt x="4640431" y="2346269"/>
                </a:lnTo>
                <a:lnTo>
                  <a:pt x="4640431" y="2314434"/>
                </a:lnTo>
                <a:lnTo>
                  <a:pt x="4631657" y="2314434"/>
                </a:lnTo>
                <a:cubicBezTo>
                  <a:pt x="4624542" y="2314434"/>
                  <a:pt x="4617487" y="2313631"/>
                  <a:pt x="4610489" y="2312025"/>
                </a:cubicBezTo>
                <a:cubicBezTo>
                  <a:pt x="4603492" y="2310419"/>
                  <a:pt x="4595748" y="2307379"/>
                  <a:pt x="4587258" y="2302904"/>
                </a:cubicBezTo>
                <a:cubicBezTo>
                  <a:pt x="4582783" y="2300495"/>
                  <a:pt x="4578513" y="2298316"/>
                  <a:pt x="4574439" y="2296365"/>
                </a:cubicBezTo>
                <a:cubicBezTo>
                  <a:pt x="4570366" y="2294415"/>
                  <a:pt x="4566410" y="2292723"/>
                  <a:pt x="4562565" y="2291289"/>
                </a:cubicBezTo>
                <a:cubicBezTo>
                  <a:pt x="4558721" y="2289855"/>
                  <a:pt x="4554877" y="2288736"/>
                  <a:pt x="4551034" y="2287933"/>
                </a:cubicBezTo>
                <a:cubicBezTo>
                  <a:pt x="4547193" y="2287130"/>
                  <a:pt x="4543205" y="2286729"/>
                  <a:pt x="4539074" y="2286729"/>
                </a:cubicBezTo>
                <a:cubicBezTo>
                  <a:pt x="4537125" y="2286729"/>
                  <a:pt x="4535433" y="2286757"/>
                  <a:pt x="4533999" y="2286815"/>
                </a:cubicBezTo>
                <a:cubicBezTo>
                  <a:pt x="4532565" y="2286872"/>
                  <a:pt x="4530731" y="2287015"/>
                  <a:pt x="4528494" y="2287245"/>
                </a:cubicBezTo>
                <a:cubicBezTo>
                  <a:pt x="4526256" y="2287474"/>
                  <a:pt x="4524335" y="2287761"/>
                  <a:pt x="4522726" y="2288105"/>
                </a:cubicBezTo>
                <a:cubicBezTo>
                  <a:pt x="4522726" y="2290170"/>
                  <a:pt x="4522011" y="2292149"/>
                  <a:pt x="4520576" y="2294042"/>
                </a:cubicBezTo>
                <a:cubicBezTo>
                  <a:pt x="4519142" y="2295935"/>
                  <a:pt x="4517364" y="2297570"/>
                  <a:pt x="4515241" y="2298947"/>
                </a:cubicBezTo>
                <a:cubicBezTo>
                  <a:pt x="4513119" y="2300323"/>
                  <a:pt x="4510739" y="2301413"/>
                  <a:pt x="4508100" y="2302216"/>
                </a:cubicBezTo>
                <a:cubicBezTo>
                  <a:pt x="4505461" y="2303019"/>
                  <a:pt x="4502938" y="2303421"/>
                  <a:pt x="4500529" y="2303421"/>
                </a:cubicBezTo>
                <a:cubicBezTo>
                  <a:pt x="4498693" y="2303421"/>
                  <a:pt x="4496858" y="2303163"/>
                  <a:pt x="4495022" y="2302646"/>
                </a:cubicBezTo>
                <a:cubicBezTo>
                  <a:pt x="4493187" y="2302130"/>
                  <a:pt x="4491553" y="2301270"/>
                  <a:pt x="4490118" y="2300065"/>
                </a:cubicBezTo>
                <a:cubicBezTo>
                  <a:pt x="4488683" y="2298861"/>
                  <a:pt x="4487509" y="2297312"/>
                  <a:pt x="4486591" y="2295419"/>
                </a:cubicBezTo>
                <a:cubicBezTo>
                  <a:pt x="4485672" y="2293526"/>
                  <a:pt x="4485213" y="2291260"/>
                  <a:pt x="4485213" y="2288622"/>
                </a:cubicBezTo>
                <a:cubicBezTo>
                  <a:pt x="4485213" y="2282197"/>
                  <a:pt x="4489142" y="2277035"/>
                  <a:pt x="4497001" y="2273134"/>
                </a:cubicBezTo>
                <a:cubicBezTo>
                  <a:pt x="4504859" y="2269234"/>
                  <a:pt x="4516646" y="2267283"/>
                  <a:pt x="4532363" y="2267283"/>
                </a:cubicBezTo>
                <a:lnTo>
                  <a:pt x="4532363" y="2223575"/>
                </a:lnTo>
                <a:lnTo>
                  <a:pt x="4529759" y="2223575"/>
                </a:lnTo>
                <a:lnTo>
                  <a:pt x="4529759" y="2040307"/>
                </a:lnTo>
                <a:lnTo>
                  <a:pt x="4571233" y="2040307"/>
                </a:lnTo>
                <a:lnTo>
                  <a:pt x="4571233" y="2004169"/>
                </a:lnTo>
                <a:lnTo>
                  <a:pt x="4489836" y="2004169"/>
                </a:lnTo>
                <a:lnTo>
                  <a:pt x="4489836" y="2016043"/>
                </a:lnTo>
                <a:cubicBezTo>
                  <a:pt x="4487427" y="2014322"/>
                  <a:pt x="4484560" y="2012544"/>
                  <a:pt x="4481234" y="2010708"/>
                </a:cubicBezTo>
                <a:cubicBezTo>
                  <a:pt x="4477905" y="2008873"/>
                  <a:pt x="4473977" y="2007181"/>
                  <a:pt x="4469444" y="2005632"/>
                </a:cubicBezTo>
                <a:cubicBezTo>
                  <a:pt x="4464916" y="2004083"/>
                  <a:pt x="4459723" y="2002821"/>
                  <a:pt x="4453872" y="2001846"/>
                </a:cubicBezTo>
                <a:cubicBezTo>
                  <a:pt x="4448022" y="2000871"/>
                  <a:pt x="4441365" y="2000383"/>
                  <a:pt x="4433910" y="2000383"/>
                </a:cubicBezTo>
                <a:close/>
                <a:moveTo>
                  <a:pt x="768923" y="2000383"/>
                </a:moveTo>
                <a:cubicBezTo>
                  <a:pt x="762155" y="2000383"/>
                  <a:pt x="755673" y="2001502"/>
                  <a:pt x="749478" y="2003739"/>
                </a:cubicBezTo>
                <a:cubicBezTo>
                  <a:pt x="743283" y="2005976"/>
                  <a:pt x="737805" y="2009217"/>
                  <a:pt x="733044" y="2013462"/>
                </a:cubicBezTo>
                <a:cubicBezTo>
                  <a:pt x="728283" y="2017706"/>
                  <a:pt x="724469" y="2022869"/>
                  <a:pt x="721600" y="2028949"/>
                </a:cubicBezTo>
                <a:cubicBezTo>
                  <a:pt x="718732" y="2035029"/>
                  <a:pt x="717299" y="2041913"/>
                  <a:pt x="717299" y="2049599"/>
                </a:cubicBezTo>
                <a:cubicBezTo>
                  <a:pt x="717299" y="2056827"/>
                  <a:pt x="719048" y="2064398"/>
                  <a:pt x="722547" y="2072314"/>
                </a:cubicBezTo>
                <a:cubicBezTo>
                  <a:pt x="726046" y="2080230"/>
                  <a:pt x="731294" y="2087687"/>
                  <a:pt x="738293" y="2094685"/>
                </a:cubicBezTo>
                <a:cubicBezTo>
                  <a:pt x="730950" y="2101912"/>
                  <a:pt x="724927" y="2111205"/>
                  <a:pt x="720224" y="2122562"/>
                </a:cubicBezTo>
                <a:cubicBezTo>
                  <a:pt x="715521" y="2133920"/>
                  <a:pt x="712939" y="2146195"/>
                  <a:pt x="712480" y="2159388"/>
                </a:cubicBezTo>
                <a:cubicBezTo>
                  <a:pt x="729459" y="2159847"/>
                  <a:pt x="744631" y="2161653"/>
                  <a:pt x="757996" y="2164808"/>
                </a:cubicBezTo>
                <a:cubicBezTo>
                  <a:pt x="771361" y="2167963"/>
                  <a:pt x="783435" y="2172093"/>
                  <a:pt x="794219" y="2177198"/>
                </a:cubicBezTo>
                <a:cubicBezTo>
                  <a:pt x="805003" y="2182303"/>
                  <a:pt x="814726" y="2188154"/>
                  <a:pt x="823387" y="2194751"/>
                </a:cubicBezTo>
                <a:cubicBezTo>
                  <a:pt x="832049" y="2201347"/>
                  <a:pt x="840108" y="2208316"/>
                  <a:pt x="847565" y="2215659"/>
                </a:cubicBezTo>
                <a:lnTo>
                  <a:pt x="847565" y="2231318"/>
                </a:lnTo>
                <a:lnTo>
                  <a:pt x="887488" y="2231318"/>
                </a:lnTo>
                <a:lnTo>
                  <a:pt x="887488" y="2040307"/>
                </a:lnTo>
                <a:lnTo>
                  <a:pt x="920430" y="2040307"/>
                </a:lnTo>
                <a:lnTo>
                  <a:pt x="935671" y="2040307"/>
                </a:lnTo>
                <a:lnTo>
                  <a:pt x="950545" y="2040307"/>
                </a:lnTo>
                <a:cubicBezTo>
                  <a:pt x="947906" y="2046731"/>
                  <a:pt x="945755" y="2053586"/>
                  <a:pt x="944092" y="2060870"/>
                </a:cubicBezTo>
                <a:cubicBezTo>
                  <a:pt x="942428" y="2068155"/>
                  <a:pt x="941596" y="2075641"/>
                  <a:pt x="941596" y="2083327"/>
                </a:cubicBezTo>
                <a:cubicBezTo>
                  <a:pt x="941596" y="2088490"/>
                  <a:pt x="942399" y="2094025"/>
                  <a:pt x="944006" y="2099933"/>
                </a:cubicBezTo>
                <a:cubicBezTo>
                  <a:pt x="945612" y="2105841"/>
                  <a:pt x="947619" y="2111893"/>
                  <a:pt x="950028" y="2118088"/>
                </a:cubicBezTo>
                <a:cubicBezTo>
                  <a:pt x="952438" y="2124283"/>
                  <a:pt x="955048" y="2130535"/>
                  <a:pt x="957858" y="2136845"/>
                </a:cubicBezTo>
                <a:cubicBezTo>
                  <a:pt x="960669" y="2143155"/>
                  <a:pt x="963279" y="2149263"/>
                  <a:pt x="965688" y="2155172"/>
                </a:cubicBezTo>
                <a:cubicBezTo>
                  <a:pt x="968097" y="2161080"/>
                  <a:pt x="970105" y="2166730"/>
                  <a:pt x="971711" y="2172122"/>
                </a:cubicBezTo>
                <a:cubicBezTo>
                  <a:pt x="973317" y="2177514"/>
                  <a:pt x="974120" y="2182332"/>
                  <a:pt x="974120" y="2186577"/>
                </a:cubicBezTo>
                <a:cubicBezTo>
                  <a:pt x="974120" y="2191051"/>
                  <a:pt x="973690" y="2195009"/>
                  <a:pt x="972829" y="2198450"/>
                </a:cubicBezTo>
                <a:cubicBezTo>
                  <a:pt x="971969" y="2201892"/>
                  <a:pt x="970535" y="2204961"/>
                  <a:pt x="968527" y="2207657"/>
                </a:cubicBezTo>
                <a:cubicBezTo>
                  <a:pt x="966519" y="2210353"/>
                  <a:pt x="963910" y="2212676"/>
                  <a:pt x="960697" y="2214626"/>
                </a:cubicBezTo>
                <a:cubicBezTo>
                  <a:pt x="957485" y="2216576"/>
                  <a:pt x="953585" y="2218240"/>
                  <a:pt x="948996" y="2219617"/>
                </a:cubicBezTo>
                <a:lnTo>
                  <a:pt x="956567" y="2253861"/>
                </a:lnTo>
                <a:cubicBezTo>
                  <a:pt x="966893" y="2251337"/>
                  <a:pt x="975754" y="2247924"/>
                  <a:pt x="983154" y="2243622"/>
                </a:cubicBezTo>
                <a:cubicBezTo>
                  <a:pt x="990554" y="2239320"/>
                  <a:pt x="996605" y="2234301"/>
                  <a:pt x="1001309" y="2228565"/>
                </a:cubicBezTo>
                <a:cubicBezTo>
                  <a:pt x="1006013" y="2222829"/>
                  <a:pt x="1009483" y="2216376"/>
                  <a:pt x="1011720" y="2209206"/>
                </a:cubicBezTo>
                <a:cubicBezTo>
                  <a:pt x="1013957" y="2202035"/>
                  <a:pt x="1015076" y="2194320"/>
                  <a:pt x="1015076" y="2186061"/>
                </a:cubicBezTo>
                <a:cubicBezTo>
                  <a:pt x="1015076" y="2181013"/>
                  <a:pt x="1014273" y="2175621"/>
                  <a:pt x="1012666" y="2169885"/>
                </a:cubicBezTo>
                <a:cubicBezTo>
                  <a:pt x="1011061" y="2164149"/>
                  <a:pt x="1009052" y="2158269"/>
                  <a:pt x="1006644" y="2152246"/>
                </a:cubicBezTo>
                <a:cubicBezTo>
                  <a:pt x="1004234" y="2146223"/>
                  <a:pt x="1001624" y="2140057"/>
                  <a:pt x="998814" y="2133747"/>
                </a:cubicBezTo>
                <a:cubicBezTo>
                  <a:pt x="996003" y="2127438"/>
                  <a:pt x="993393" y="2121157"/>
                  <a:pt x="990984" y="2114904"/>
                </a:cubicBezTo>
                <a:cubicBezTo>
                  <a:pt x="988575" y="2108652"/>
                  <a:pt x="986567" y="2102457"/>
                  <a:pt x="984961" y="2096319"/>
                </a:cubicBezTo>
                <a:cubicBezTo>
                  <a:pt x="983355" y="2090182"/>
                  <a:pt x="982552" y="2084302"/>
                  <a:pt x="982552" y="2078681"/>
                </a:cubicBezTo>
                <a:cubicBezTo>
                  <a:pt x="982552" y="2076616"/>
                  <a:pt x="982695" y="2074006"/>
                  <a:pt x="982982" y="2070851"/>
                </a:cubicBezTo>
                <a:cubicBezTo>
                  <a:pt x="983269" y="2067696"/>
                  <a:pt x="983699" y="2064369"/>
                  <a:pt x="984273" y="2060870"/>
                </a:cubicBezTo>
                <a:cubicBezTo>
                  <a:pt x="984846" y="2057371"/>
                  <a:pt x="985649" y="2053844"/>
                  <a:pt x="986682" y="2050287"/>
                </a:cubicBezTo>
                <a:cubicBezTo>
                  <a:pt x="987714" y="2046731"/>
                  <a:pt x="988976" y="2043404"/>
                  <a:pt x="990468" y="2040307"/>
                </a:cubicBezTo>
                <a:lnTo>
                  <a:pt x="1050525" y="2040307"/>
                </a:lnTo>
                <a:lnTo>
                  <a:pt x="1050525" y="2004169"/>
                </a:lnTo>
                <a:lnTo>
                  <a:pt x="935671" y="2004169"/>
                </a:lnTo>
                <a:lnTo>
                  <a:pt x="920430" y="2004169"/>
                </a:lnTo>
                <a:lnTo>
                  <a:pt x="847565" y="2004169"/>
                </a:lnTo>
                <a:lnTo>
                  <a:pt x="847565" y="2072658"/>
                </a:lnTo>
                <a:cubicBezTo>
                  <a:pt x="843894" y="2071626"/>
                  <a:pt x="839621" y="2070708"/>
                  <a:pt x="834745" y="2069905"/>
                </a:cubicBezTo>
                <a:cubicBezTo>
                  <a:pt x="829869" y="2069102"/>
                  <a:pt x="823531" y="2068700"/>
                  <a:pt x="815729" y="2068700"/>
                </a:cubicBezTo>
                <a:cubicBezTo>
                  <a:pt x="810682" y="2068700"/>
                  <a:pt x="806150" y="2068872"/>
                  <a:pt x="802135" y="2069216"/>
                </a:cubicBezTo>
                <a:cubicBezTo>
                  <a:pt x="798120" y="2069561"/>
                  <a:pt x="794392" y="2070077"/>
                  <a:pt x="790950" y="2070765"/>
                </a:cubicBezTo>
                <a:cubicBezTo>
                  <a:pt x="787508" y="2071454"/>
                  <a:pt x="784296" y="2072228"/>
                  <a:pt x="781313" y="2073088"/>
                </a:cubicBezTo>
                <a:cubicBezTo>
                  <a:pt x="778331" y="2073949"/>
                  <a:pt x="775290" y="2074895"/>
                  <a:pt x="772193" y="2075928"/>
                </a:cubicBezTo>
                <a:cubicBezTo>
                  <a:pt x="769669" y="2074436"/>
                  <a:pt x="767231" y="2072429"/>
                  <a:pt x="764879" y="2069905"/>
                </a:cubicBezTo>
                <a:cubicBezTo>
                  <a:pt x="762527" y="2067381"/>
                  <a:pt x="760434" y="2064599"/>
                  <a:pt x="758598" y="2061559"/>
                </a:cubicBezTo>
                <a:cubicBezTo>
                  <a:pt x="756763" y="2058519"/>
                  <a:pt x="755300" y="2055450"/>
                  <a:pt x="754210" y="2052352"/>
                </a:cubicBezTo>
                <a:cubicBezTo>
                  <a:pt x="753121" y="2049255"/>
                  <a:pt x="752576" y="2046444"/>
                  <a:pt x="752576" y="2043920"/>
                </a:cubicBezTo>
                <a:cubicBezTo>
                  <a:pt x="753034" y="2044379"/>
                  <a:pt x="753809" y="2045297"/>
                  <a:pt x="754899" y="2046674"/>
                </a:cubicBezTo>
                <a:cubicBezTo>
                  <a:pt x="755989" y="2048050"/>
                  <a:pt x="757480" y="2049484"/>
                  <a:pt x="759373" y="2050976"/>
                </a:cubicBezTo>
                <a:cubicBezTo>
                  <a:pt x="761266" y="2052467"/>
                  <a:pt x="763618" y="2053786"/>
                  <a:pt x="766428" y="2054934"/>
                </a:cubicBezTo>
                <a:cubicBezTo>
                  <a:pt x="769239" y="2056081"/>
                  <a:pt x="772537" y="2056654"/>
                  <a:pt x="776323" y="2056654"/>
                </a:cubicBezTo>
                <a:cubicBezTo>
                  <a:pt x="780797" y="2056654"/>
                  <a:pt x="784784" y="2055823"/>
                  <a:pt x="788283" y="2054159"/>
                </a:cubicBezTo>
                <a:cubicBezTo>
                  <a:pt x="791782" y="2052496"/>
                  <a:pt x="794736" y="2050345"/>
                  <a:pt x="797145" y="2047706"/>
                </a:cubicBezTo>
                <a:cubicBezTo>
                  <a:pt x="799554" y="2045068"/>
                  <a:pt x="801361" y="2042085"/>
                  <a:pt x="802565" y="2038758"/>
                </a:cubicBezTo>
                <a:cubicBezTo>
                  <a:pt x="803770" y="2035431"/>
                  <a:pt x="804373" y="2032047"/>
                  <a:pt x="804373" y="2028605"/>
                </a:cubicBezTo>
                <a:cubicBezTo>
                  <a:pt x="804373" y="2020230"/>
                  <a:pt x="801447" y="2013433"/>
                  <a:pt x="795596" y="2008213"/>
                </a:cubicBezTo>
                <a:cubicBezTo>
                  <a:pt x="789745" y="2002993"/>
                  <a:pt x="780854" y="2000383"/>
                  <a:pt x="768923" y="2000383"/>
                </a:cubicBezTo>
                <a:close/>
                <a:moveTo>
                  <a:pt x="4100712" y="1909524"/>
                </a:moveTo>
                <a:cubicBezTo>
                  <a:pt x="4087748" y="1909524"/>
                  <a:pt x="4075673" y="1910987"/>
                  <a:pt x="4064488" y="1913912"/>
                </a:cubicBezTo>
                <a:cubicBezTo>
                  <a:pt x="4053302" y="1916837"/>
                  <a:pt x="4043581" y="1921111"/>
                  <a:pt x="4035319" y="1926732"/>
                </a:cubicBezTo>
                <a:cubicBezTo>
                  <a:pt x="4027059" y="1932353"/>
                  <a:pt x="4020549" y="1939323"/>
                  <a:pt x="4015788" y="1947640"/>
                </a:cubicBezTo>
                <a:cubicBezTo>
                  <a:pt x="4011028" y="1955958"/>
                  <a:pt x="4008647" y="1965451"/>
                  <a:pt x="4008647" y="1976120"/>
                </a:cubicBezTo>
                <a:cubicBezTo>
                  <a:pt x="4008647" y="1982544"/>
                  <a:pt x="4009220" y="1987907"/>
                  <a:pt x="4010367" y="1992210"/>
                </a:cubicBezTo>
                <a:cubicBezTo>
                  <a:pt x="4011515" y="1996512"/>
                  <a:pt x="4013120" y="2000498"/>
                  <a:pt x="4015186" y="2004169"/>
                </a:cubicBezTo>
                <a:lnTo>
                  <a:pt x="3999735" y="2004169"/>
                </a:lnTo>
                <a:lnTo>
                  <a:pt x="3987480" y="2004169"/>
                </a:lnTo>
                <a:lnTo>
                  <a:pt x="3918341" y="2004169"/>
                </a:lnTo>
                <a:lnTo>
                  <a:pt x="3918341" y="2016043"/>
                </a:lnTo>
                <a:cubicBezTo>
                  <a:pt x="3915931" y="2014322"/>
                  <a:pt x="3913064" y="2012544"/>
                  <a:pt x="3909737" y="2010708"/>
                </a:cubicBezTo>
                <a:cubicBezTo>
                  <a:pt x="3906410" y="2008873"/>
                  <a:pt x="3902481" y="2007181"/>
                  <a:pt x="3897949" y="2005632"/>
                </a:cubicBezTo>
                <a:cubicBezTo>
                  <a:pt x="3893418" y="2004083"/>
                  <a:pt x="3888227" y="2002821"/>
                  <a:pt x="3882375" y="2001846"/>
                </a:cubicBezTo>
                <a:cubicBezTo>
                  <a:pt x="3876524" y="2000871"/>
                  <a:pt x="3869871" y="2000383"/>
                  <a:pt x="3862413" y="2000383"/>
                </a:cubicBezTo>
                <a:cubicBezTo>
                  <a:pt x="3855186" y="2000383"/>
                  <a:pt x="3847643" y="2001387"/>
                  <a:pt x="3839785" y="2003395"/>
                </a:cubicBezTo>
                <a:cubicBezTo>
                  <a:pt x="3831926" y="2005403"/>
                  <a:pt x="3824040" y="2008385"/>
                  <a:pt x="3816123" y="2012343"/>
                </a:cubicBezTo>
                <a:cubicBezTo>
                  <a:pt x="3808208" y="2016301"/>
                  <a:pt x="3800465" y="2021205"/>
                  <a:pt x="3792892" y="2027056"/>
                </a:cubicBezTo>
                <a:cubicBezTo>
                  <a:pt x="3785321" y="2032907"/>
                  <a:pt x="3778266" y="2039733"/>
                  <a:pt x="3771727" y="2047534"/>
                </a:cubicBezTo>
                <a:lnTo>
                  <a:pt x="3786525" y="2077132"/>
                </a:lnTo>
                <a:lnTo>
                  <a:pt x="3803734" y="2064398"/>
                </a:lnTo>
                <a:cubicBezTo>
                  <a:pt x="3811535" y="2064857"/>
                  <a:pt x="3817127" y="2066893"/>
                  <a:pt x="3820512" y="2070507"/>
                </a:cubicBezTo>
                <a:cubicBezTo>
                  <a:pt x="3823896" y="2074121"/>
                  <a:pt x="3825588" y="2079255"/>
                  <a:pt x="3825588" y="2085908"/>
                </a:cubicBezTo>
                <a:cubicBezTo>
                  <a:pt x="3825588" y="2091415"/>
                  <a:pt x="3823896" y="2096233"/>
                  <a:pt x="3820512" y="2100363"/>
                </a:cubicBezTo>
                <a:cubicBezTo>
                  <a:pt x="3817127" y="2104493"/>
                  <a:pt x="3812683" y="2107935"/>
                  <a:pt x="3807175" y="2110688"/>
                </a:cubicBezTo>
                <a:lnTo>
                  <a:pt x="3796507" y="2116023"/>
                </a:lnTo>
                <a:lnTo>
                  <a:pt x="3811305" y="2145277"/>
                </a:lnTo>
                <a:lnTo>
                  <a:pt x="3918341" y="2099503"/>
                </a:lnTo>
                <a:lnTo>
                  <a:pt x="3918341" y="2231318"/>
                </a:lnTo>
                <a:lnTo>
                  <a:pt x="3958263" y="2231318"/>
                </a:lnTo>
                <a:lnTo>
                  <a:pt x="3958263" y="2040307"/>
                </a:lnTo>
                <a:lnTo>
                  <a:pt x="3987480" y="2040307"/>
                </a:lnTo>
                <a:lnTo>
                  <a:pt x="3999735" y="2040307"/>
                </a:lnTo>
                <a:lnTo>
                  <a:pt x="4018455" y="2040307"/>
                </a:lnTo>
                <a:lnTo>
                  <a:pt x="4018455" y="2246806"/>
                </a:lnTo>
                <a:lnTo>
                  <a:pt x="4058723" y="2246806"/>
                </a:lnTo>
                <a:lnTo>
                  <a:pt x="4058723" y="2040307"/>
                </a:lnTo>
                <a:lnTo>
                  <a:pt x="4092256" y="2040307"/>
                </a:lnTo>
                <a:lnTo>
                  <a:pt x="4106906" y="2040307"/>
                </a:lnTo>
                <a:lnTo>
                  <a:pt x="4244888" y="2040307"/>
                </a:lnTo>
                <a:lnTo>
                  <a:pt x="4244888" y="2058719"/>
                </a:lnTo>
                <a:cubicBezTo>
                  <a:pt x="4235710" y="2058949"/>
                  <a:pt x="4226360" y="2059608"/>
                  <a:pt x="4216838" y="2060698"/>
                </a:cubicBezTo>
                <a:cubicBezTo>
                  <a:pt x="4207317" y="2061788"/>
                  <a:pt x="4197995" y="2063595"/>
                  <a:pt x="4188880" y="2066119"/>
                </a:cubicBezTo>
                <a:cubicBezTo>
                  <a:pt x="4179760" y="2068643"/>
                  <a:pt x="4171040" y="2072027"/>
                  <a:pt x="4162723" y="2076272"/>
                </a:cubicBezTo>
                <a:cubicBezTo>
                  <a:pt x="4154406" y="2080517"/>
                  <a:pt x="4146863" y="2085794"/>
                  <a:pt x="4140095" y="2092103"/>
                </a:cubicBezTo>
                <a:cubicBezTo>
                  <a:pt x="4133326" y="2098413"/>
                  <a:pt x="4127533" y="2105956"/>
                  <a:pt x="4122714" y="2114732"/>
                </a:cubicBezTo>
                <a:cubicBezTo>
                  <a:pt x="4117895" y="2123509"/>
                  <a:pt x="4114455" y="2133747"/>
                  <a:pt x="4112390" y="2145449"/>
                </a:cubicBezTo>
                <a:cubicBezTo>
                  <a:pt x="4119158" y="2146023"/>
                  <a:pt x="4126558" y="2147055"/>
                  <a:pt x="4134587" y="2148547"/>
                </a:cubicBezTo>
                <a:cubicBezTo>
                  <a:pt x="4142619" y="2150038"/>
                  <a:pt x="4150821" y="2151988"/>
                  <a:pt x="4159196" y="2154397"/>
                </a:cubicBezTo>
                <a:cubicBezTo>
                  <a:pt x="4167570" y="2156806"/>
                  <a:pt x="4175946" y="2159674"/>
                  <a:pt x="4184319" y="2163001"/>
                </a:cubicBezTo>
                <a:cubicBezTo>
                  <a:pt x="4192695" y="2166328"/>
                  <a:pt x="4200662" y="2170114"/>
                  <a:pt x="4208235" y="2174359"/>
                </a:cubicBezTo>
                <a:cubicBezTo>
                  <a:pt x="4215806" y="2178604"/>
                  <a:pt x="4222747" y="2183250"/>
                  <a:pt x="4229056" y="2188298"/>
                </a:cubicBezTo>
                <a:cubicBezTo>
                  <a:pt x="4235366" y="2193345"/>
                  <a:pt x="4240643" y="2198795"/>
                  <a:pt x="4244888" y="2204645"/>
                </a:cubicBezTo>
                <a:lnTo>
                  <a:pt x="4244888" y="2231318"/>
                </a:lnTo>
                <a:lnTo>
                  <a:pt x="4284811" y="2231318"/>
                </a:lnTo>
                <a:lnTo>
                  <a:pt x="4284811" y="2040307"/>
                </a:lnTo>
                <a:lnTo>
                  <a:pt x="4332995" y="2040307"/>
                </a:lnTo>
                <a:lnTo>
                  <a:pt x="4332995" y="2004169"/>
                </a:lnTo>
                <a:lnTo>
                  <a:pt x="4106906" y="2004169"/>
                </a:lnTo>
                <a:lnTo>
                  <a:pt x="4092256" y="2004169"/>
                </a:lnTo>
                <a:lnTo>
                  <a:pt x="4069048" y="2004169"/>
                </a:lnTo>
                <a:cubicBezTo>
                  <a:pt x="4062738" y="2004169"/>
                  <a:pt x="4057920" y="2001760"/>
                  <a:pt x="4054593" y="1996942"/>
                </a:cubicBezTo>
                <a:cubicBezTo>
                  <a:pt x="4051265" y="1992124"/>
                  <a:pt x="4049603" y="1985584"/>
                  <a:pt x="4049603" y="1977324"/>
                </a:cubicBezTo>
                <a:cubicBezTo>
                  <a:pt x="4049603" y="1971818"/>
                  <a:pt x="4050922" y="1967057"/>
                  <a:pt x="4053560" y="1963042"/>
                </a:cubicBezTo>
                <a:cubicBezTo>
                  <a:pt x="4056199" y="1959026"/>
                  <a:pt x="4059842" y="1955728"/>
                  <a:pt x="4064488" y="1953147"/>
                </a:cubicBezTo>
                <a:cubicBezTo>
                  <a:pt x="4069134" y="1950566"/>
                  <a:pt x="4074613" y="1948673"/>
                  <a:pt x="4080921" y="1947468"/>
                </a:cubicBezTo>
                <a:cubicBezTo>
                  <a:pt x="4087231" y="1946264"/>
                  <a:pt x="4094057" y="1945661"/>
                  <a:pt x="4101400" y="1945661"/>
                </a:cubicBezTo>
                <a:cubicBezTo>
                  <a:pt x="4109888" y="1945661"/>
                  <a:pt x="4118521" y="1946436"/>
                  <a:pt x="4127297" y="1947984"/>
                </a:cubicBezTo>
                <a:cubicBezTo>
                  <a:pt x="4136073" y="1949533"/>
                  <a:pt x="4144850" y="1951971"/>
                  <a:pt x="4153627" y="1955298"/>
                </a:cubicBezTo>
                <a:cubicBezTo>
                  <a:pt x="4162403" y="1958625"/>
                  <a:pt x="4171093" y="1963013"/>
                  <a:pt x="4179697" y="1968462"/>
                </a:cubicBezTo>
                <a:cubicBezTo>
                  <a:pt x="4188301" y="1973911"/>
                  <a:pt x="4196727" y="1980479"/>
                  <a:pt x="4204988" y="1988166"/>
                </a:cubicBezTo>
                <a:lnTo>
                  <a:pt x="4230285" y="1960804"/>
                </a:lnTo>
                <a:cubicBezTo>
                  <a:pt x="4219272" y="1951053"/>
                  <a:pt x="4208601" y="1942879"/>
                  <a:pt x="4198277" y="1936283"/>
                </a:cubicBezTo>
                <a:cubicBezTo>
                  <a:pt x="4187957" y="1929686"/>
                  <a:pt x="4177603" y="1924409"/>
                  <a:pt x="4167221" y="1920451"/>
                </a:cubicBezTo>
                <a:cubicBezTo>
                  <a:pt x="4156839" y="1916493"/>
                  <a:pt x="4146198" y="1913683"/>
                  <a:pt x="4135299" y="1912019"/>
                </a:cubicBezTo>
                <a:cubicBezTo>
                  <a:pt x="4124401" y="1910356"/>
                  <a:pt x="4112872" y="1909524"/>
                  <a:pt x="4100712" y="1909524"/>
                </a:cubicBezTo>
                <a:close/>
                <a:moveTo>
                  <a:pt x="1748035" y="1909524"/>
                </a:moveTo>
                <a:cubicBezTo>
                  <a:pt x="1735072" y="1909524"/>
                  <a:pt x="1722997" y="1910987"/>
                  <a:pt x="1711812" y="1913912"/>
                </a:cubicBezTo>
                <a:cubicBezTo>
                  <a:pt x="1700627" y="1916837"/>
                  <a:pt x="1690904" y="1921111"/>
                  <a:pt x="1682644" y="1926732"/>
                </a:cubicBezTo>
                <a:cubicBezTo>
                  <a:pt x="1674384" y="1932353"/>
                  <a:pt x="1667874" y="1939323"/>
                  <a:pt x="1663113" y="1947640"/>
                </a:cubicBezTo>
                <a:cubicBezTo>
                  <a:pt x="1658352" y="1955958"/>
                  <a:pt x="1655971" y="1965451"/>
                  <a:pt x="1655971" y="1976120"/>
                </a:cubicBezTo>
                <a:cubicBezTo>
                  <a:pt x="1655971" y="1982544"/>
                  <a:pt x="1656545" y="1987907"/>
                  <a:pt x="1657692" y="1992210"/>
                </a:cubicBezTo>
                <a:cubicBezTo>
                  <a:pt x="1658839" y="1996512"/>
                  <a:pt x="1660445" y="2000498"/>
                  <a:pt x="1662511" y="2004169"/>
                </a:cubicBezTo>
                <a:lnTo>
                  <a:pt x="1634805" y="2004169"/>
                </a:lnTo>
                <a:lnTo>
                  <a:pt x="1634805" y="2040307"/>
                </a:lnTo>
                <a:lnTo>
                  <a:pt x="1665780" y="2040307"/>
                </a:lnTo>
                <a:lnTo>
                  <a:pt x="1665780" y="2246806"/>
                </a:lnTo>
                <a:lnTo>
                  <a:pt x="1706047" y="2246806"/>
                </a:lnTo>
                <a:lnTo>
                  <a:pt x="1706047" y="2040307"/>
                </a:lnTo>
                <a:lnTo>
                  <a:pt x="1739580" y="2040307"/>
                </a:lnTo>
                <a:lnTo>
                  <a:pt x="1754231" y="2040307"/>
                </a:lnTo>
                <a:lnTo>
                  <a:pt x="1865717" y="2040307"/>
                </a:lnTo>
                <a:lnTo>
                  <a:pt x="1865717" y="2060612"/>
                </a:lnTo>
                <a:cubicBezTo>
                  <a:pt x="1852294" y="2061989"/>
                  <a:pt x="1839732" y="2064857"/>
                  <a:pt x="1828031" y="2069216"/>
                </a:cubicBezTo>
                <a:cubicBezTo>
                  <a:pt x="1816329" y="2073576"/>
                  <a:pt x="1805889" y="2079341"/>
                  <a:pt x="1796712" y="2086511"/>
                </a:cubicBezTo>
                <a:cubicBezTo>
                  <a:pt x="1787534" y="2093681"/>
                  <a:pt x="1779732" y="2102199"/>
                  <a:pt x="1773308" y="2112065"/>
                </a:cubicBezTo>
                <a:cubicBezTo>
                  <a:pt x="1766884" y="2121931"/>
                  <a:pt x="1762180" y="2133059"/>
                  <a:pt x="1759197" y="2145449"/>
                </a:cubicBezTo>
                <a:cubicBezTo>
                  <a:pt x="1763098" y="2146137"/>
                  <a:pt x="1767974" y="2147342"/>
                  <a:pt x="1773824" y="2149063"/>
                </a:cubicBezTo>
                <a:cubicBezTo>
                  <a:pt x="1779675" y="2150784"/>
                  <a:pt x="1785957" y="2153049"/>
                  <a:pt x="1792668" y="2155860"/>
                </a:cubicBezTo>
                <a:cubicBezTo>
                  <a:pt x="1799379" y="2158671"/>
                  <a:pt x="1806291" y="2161969"/>
                  <a:pt x="1813403" y="2165755"/>
                </a:cubicBezTo>
                <a:cubicBezTo>
                  <a:pt x="1820516" y="2169541"/>
                  <a:pt x="1827371" y="2173728"/>
                  <a:pt x="1833967" y="2178317"/>
                </a:cubicBezTo>
                <a:cubicBezTo>
                  <a:pt x="1840564" y="2182906"/>
                  <a:pt x="1846616" y="2187896"/>
                  <a:pt x="1852122" y="2193288"/>
                </a:cubicBezTo>
                <a:cubicBezTo>
                  <a:pt x="1857629" y="2198680"/>
                  <a:pt x="1862160" y="2204416"/>
                  <a:pt x="1865717" y="2210496"/>
                </a:cubicBezTo>
                <a:lnTo>
                  <a:pt x="1865717" y="2231318"/>
                </a:lnTo>
                <a:lnTo>
                  <a:pt x="1905640" y="2231318"/>
                </a:lnTo>
                <a:lnTo>
                  <a:pt x="1905640" y="2096406"/>
                </a:lnTo>
                <a:cubicBezTo>
                  <a:pt x="1910343" y="2096750"/>
                  <a:pt x="1915219" y="2097667"/>
                  <a:pt x="1920267" y="2099159"/>
                </a:cubicBezTo>
                <a:cubicBezTo>
                  <a:pt x="1925314" y="2100650"/>
                  <a:pt x="1930018" y="2102572"/>
                  <a:pt x="1934377" y="2104924"/>
                </a:cubicBezTo>
                <a:cubicBezTo>
                  <a:pt x="1938737" y="2107275"/>
                  <a:pt x="1942551" y="2109971"/>
                  <a:pt x="1945821" y="2113011"/>
                </a:cubicBezTo>
                <a:cubicBezTo>
                  <a:pt x="1949091" y="2116052"/>
                  <a:pt x="1951356" y="2119235"/>
                  <a:pt x="1952619" y="2122562"/>
                </a:cubicBezTo>
                <a:cubicBezTo>
                  <a:pt x="1950094" y="2122677"/>
                  <a:pt x="1947284" y="2123279"/>
                  <a:pt x="1944186" y="2124369"/>
                </a:cubicBezTo>
                <a:cubicBezTo>
                  <a:pt x="1941089" y="2125459"/>
                  <a:pt x="1938164" y="2127122"/>
                  <a:pt x="1935410" y="2129359"/>
                </a:cubicBezTo>
                <a:cubicBezTo>
                  <a:pt x="1932657" y="2131596"/>
                  <a:pt x="1930362" y="2134464"/>
                  <a:pt x="1928527" y="2137963"/>
                </a:cubicBezTo>
                <a:cubicBezTo>
                  <a:pt x="1926691" y="2141462"/>
                  <a:pt x="1925773" y="2145736"/>
                  <a:pt x="1925773" y="2150784"/>
                </a:cubicBezTo>
                <a:cubicBezTo>
                  <a:pt x="1925773" y="2154225"/>
                  <a:pt x="1926433" y="2157609"/>
                  <a:pt x="1927752" y="2160936"/>
                </a:cubicBezTo>
                <a:cubicBezTo>
                  <a:pt x="1929072" y="2164263"/>
                  <a:pt x="1930965" y="2167246"/>
                  <a:pt x="1933431" y="2169885"/>
                </a:cubicBezTo>
                <a:cubicBezTo>
                  <a:pt x="1935897" y="2172523"/>
                  <a:pt x="1938880" y="2174674"/>
                  <a:pt x="1942379" y="2176338"/>
                </a:cubicBezTo>
                <a:cubicBezTo>
                  <a:pt x="1945878" y="2178001"/>
                  <a:pt x="1949808" y="2178833"/>
                  <a:pt x="1954167" y="2178833"/>
                </a:cubicBezTo>
                <a:cubicBezTo>
                  <a:pt x="1957953" y="2178833"/>
                  <a:pt x="1962140" y="2177973"/>
                  <a:pt x="1966729" y="2176252"/>
                </a:cubicBezTo>
                <a:cubicBezTo>
                  <a:pt x="1971318" y="2174531"/>
                  <a:pt x="1975592" y="2171720"/>
                  <a:pt x="1979549" y="2167820"/>
                </a:cubicBezTo>
                <a:cubicBezTo>
                  <a:pt x="1983507" y="2163919"/>
                  <a:pt x="1986834" y="2158843"/>
                  <a:pt x="1989530" y="2152590"/>
                </a:cubicBezTo>
                <a:cubicBezTo>
                  <a:pt x="1992226" y="2146338"/>
                  <a:pt x="1993574" y="2138738"/>
                  <a:pt x="1993574" y="2129790"/>
                </a:cubicBezTo>
                <a:cubicBezTo>
                  <a:pt x="1993574" y="2120153"/>
                  <a:pt x="1991279" y="2111262"/>
                  <a:pt x="1986690" y="2103117"/>
                </a:cubicBezTo>
                <a:cubicBezTo>
                  <a:pt x="1982102" y="2094971"/>
                  <a:pt x="1975821" y="2087859"/>
                  <a:pt x="1967848" y="2081779"/>
                </a:cubicBezTo>
                <a:cubicBezTo>
                  <a:pt x="1959874" y="2075698"/>
                  <a:pt x="1950553" y="2070822"/>
                  <a:pt x="1939884" y="2067151"/>
                </a:cubicBezTo>
                <a:cubicBezTo>
                  <a:pt x="1929215" y="2063480"/>
                  <a:pt x="1917800" y="2061301"/>
                  <a:pt x="1905640" y="2060612"/>
                </a:cubicBezTo>
                <a:lnTo>
                  <a:pt x="1905640" y="2040307"/>
                </a:lnTo>
                <a:lnTo>
                  <a:pt x="2015805" y="2040307"/>
                </a:lnTo>
                <a:lnTo>
                  <a:pt x="2031432" y="2040307"/>
                </a:lnTo>
                <a:lnTo>
                  <a:pt x="2046780" y="2040307"/>
                </a:lnTo>
                <a:lnTo>
                  <a:pt x="2046780" y="2120325"/>
                </a:lnTo>
                <a:cubicBezTo>
                  <a:pt x="2046780" y="2127782"/>
                  <a:pt x="2048444" y="2134235"/>
                  <a:pt x="2051771" y="2139684"/>
                </a:cubicBezTo>
                <a:cubicBezTo>
                  <a:pt x="2055097" y="2145134"/>
                  <a:pt x="2059342" y="2149636"/>
                  <a:pt x="2064505" y="2153193"/>
                </a:cubicBezTo>
                <a:cubicBezTo>
                  <a:pt x="2069667" y="2156749"/>
                  <a:pt x="2075374" y="2159388"/>
                  <a:pt x="2081627" y="2161109"/>
                </a:cubicBezTo>
                <a:cubicBezTo>
                  <a:pt x="2087879" y="2162829"/>
                  <a:pt x="2093988" y="2163690"/>
                  <a:pt x="2099955" y="2163690"/>
                </a:cubicBezTo>
                <a:cubicBezTo>
                  <a:pt x="2107640" y="2163690"/>
                  <a:pt x="2114725" y="2162256"/>
                  <a:pt x="2121207" y="2159388"/>
                </a:cubicBezTo>
                <a:cubicBezTo>
                  <a:pt x="2127688" y="2156520"/>
                  <a:pt x="2133280" y="2152533"/>
                  <a:pt x="2137985" y="2147428"/>
                </a:cubicBezTo>
                <a:cubicBezTo>
                  <a:pt x="2142688" y="2142323"/>
                  <a:pt x="2146388" y="2136214"/>
                  <a:pt x="2149083" y="2129101"/>
                </a:cubicBezTo>
                <a:cubicBezTo>
                  <a:pt x="2151780" y="2121988"/>
                  <a:pt x="2153242" y="2114187"/>
                  <a:pt x="2153473" y="2105698"/>
                </a:cubicBezTo>
                <a:cubicBezTo>
                  <a:pt x="2156454" y="2104436"/>
                  <a:pt x="2159523" y="2103576"/>
                  <a:pt x="2162679" y="2103117"/>
                </a:cubicBezTo>
                <a:cubicBezTo>
                  <a:pt x="2165834" y="2102658"/>
                  <a:pt x="2168730" y="2102428"/>
                  <a:pt x="2171369" y="2102428"/>
                </a:cubicBezTo>
                <a:cubicBezTo>
                  <a:pt x="2178252" y="2102428"/>
                  <a:pt x="2183615" y="2104522"/>
                  <a:pt x="2187458" y="2108709"/>
                </a:cubicBezTo>
                <a:cubicBezTo>
                  <a:pt x="2191302" y="2112897"/>
                  <a:pt x="2193223" y="2119120"/>
                  <a:pt x="2193223" y="2127380"/>
                </a:cubicBezTo>
                <a:cubicBezTo>
                  <a:pt x="2193223" y="2130248"/>
                  <a:pt x="2192822" y="2133145"/>
                  <a:pt x="2192019" y="2136071"/>
                </a:cubicBezTo>
                <a:cubicBezTo>
                  <a:pt x="2191215" y="2138996"/>
                  <a:pt x="2190010" y="2141634"/>
                  <a:pt x="2188404" y="2143986"/>
                </a:cubicBezTo>
                <a:cubicBezTo>
                  <a:pt x="2186799" y="2146338"/>
                  <a:pt x="2184820" y="2148260"/>
                  <a:pt x="2182468" y="2149751"/>
                </a:cubicBezTo>
                <a:cubicBezTo>
                  <a:pt x="2180115" y="2151242"/>
                  <a:pt x="2177448" y="2151988"/>
                  <a:pt x="2174466" y="2151988"/>
                </a:cubicBezTo>
                <a:cubicBezTo>
                  <a:pt x="2171942" y="2151988"/>
                  <a:pt x="2169934" y="2151673"/>
                  <a:pt x="2168444" y="2151042"/>
                </a:cubicBezTo>
                <a:cubicBezTo>
                  <a:pt x="2166952" y="2150411"/>
                  <a:pt x="2165059" y="2149636"/>
                  <a:pt x="2162764" y="2148719"/>
                </a:cubicBezTo>
                <a:lnTo>
                  <a:pt x="2146933" y="2179177"/>
                </a:lnTo>
                <a:lnTo>
                  <a:pt x="2233318" y="2237857"/>
                </a:lnTo>
                <a:lnTo>
                  <a:pt x="2250872" y="2209120"/>
                </a:lnTo>
                <a:lnTo>
                  <a:pt x="2207850" y="2177456"/>
                </a:lnTo>
                <a:cubicBezTo>
                  <a:pt x="2212782" y="2173671"/>
                  <a:pt x="2216942" y="2169655"/>
                  <a:pt x="2220325" y="2165411"/>
                </a:cubicBezTo>
                <a:cubicBezTo>
                  <a:pt x="2223710" y="2161166"/>
                  <a:pt x="2226435" y="2156778"/>
                  <a:pt x="2228499" y="2152246"/>
                </a:cubicBezTo>
                <a:cubicBezTo>
                  <a:pt x="2230565" y="2147715"/>
                  <a:pt x="2232027" y="2143097"/>
                  <a:pt x="2232888" y="2138394"/>
                </a:cubicBezTo>
                <a:cubicBezTo>
                  <a:pt x="2233749" y="2133690"/>
                  <a:pt x="2234178" y="2128986"/>
                  <a:pt x="2234178" y="2124283"/>
                </a:cubicBezTo>
                <a:cubicBezTo>
                  <a:pt x="2234178" y="2117629"/>
                  <a:pt x="2233147" y="2110832"/>
                  <a:pt x="2231081" y="2103891"/>
                </a:cubicBezTo>
                <a:cubicBezTo>
                  <a:pt x="2229016" y="2096950"/>
                  <a:pt x="2225545" y="2090612"/>
                  <a:pt x="2220671" y="2084876"/>
                </a:cubicBezTo>
                <a:cubicBezTo>
                  <a:pt x="2215795" y="2079140"/>
                  <a:pt x="2209284" y="2074436"/>
                  <a:pt x="2201139" y="2070765"/>
                </a:cubicBezTo>
                <a:cubicBezTo>
                  <a:pt x="2192993" y="2067094"/>
                  <a:pt x="2182897" y="2065259"/>
                  <a:pt x="2170852" y="2065259"/>
                </a:cubicBezTo>
                <a:cubicBezTo>
                  <a:pt x="2167525" y="2065259"/>
                  <a:pt x="2164111" y="2065517"/>
                  <a:pt x="2160613" y="2066033"/>
                </a:cubicBezTo>
                <a:cubicBezTo>
                  <a:pt x="2157115" y="2066549"/>
                  <a:pt x="2153673" y="2067266"/>
                  <a:pt x="2150289" y="2068184"/>
                </a:cubicBezTo>
                <a:cubicBezTo>
                  <a:pt x="2146904" y="2069102"/>
                  <a:pt x="2143721" y="2070163"/>
                  <a:pt x="2140737" y="2071368"/>
                </a:cubicBezTo>
                <a:cubicBezTo>
                  <a:pt x="2137755" y="2072572"/>
                  <a:pt x="2135116" y="2073863"/>
                  <a:pt x="2132822" y="2075239"/>
                </a:cubicBezTo>
                <a:cubicBezTo>
                  <a:pt x="2129495" y="2075239"/>
                  <a:pt x="2125308" y="2074207"/>
                  <a:pt x="2120260" y="2072142"/>
                </a:cubicBezTo>
                <a:cubicBezTo>
                  <a:pt x="2115213" y="2070077"/>
                  <a:pt x="2110165" y="2067410"/>
                  <a:pt x="2105117" y="2064140"/>
                </a:cubicBezTo>
                <a:cubicBezTo>
                  <a:pt x="2100069" y="2060870"/>
                  <a:pt x="2095479" y="2057142"/>
                  <a:pt x="2091349" y="2052955"/>
                </a:cubicBezTo>
                <a:cubicBezTo>
                  <a:pt x="2087219" y="2048767"/>
                  <a:pt x="2084409" y="2044551"/>
                  <a:pt x="2082917" y="2040307"/>
                </a:cubicBezTo>
                <a:lnTo>
                  <a:pt x="2273757" y="2040307"/>
                </a:lnTo>
                <a:lnTo>
                  <a:pt x="2273757" y="2004169"/>
                </a:lnTo>
                <a:lnTo>
                  <a:pt x="2031432" y="2004169"/>
                </a:lnTo>
                <a:lnTo>
                  <a:pt x="2015805" y="2004169"/>
                </a:lnTo>
                <a:lnTo>
                  <a:pt x="1754231" y="2004169"/>
                </a:lnTo>
                <a:lnTo>
                  <a:pt x="1739580" y="2004169"/>
                </a:lnTo>
                <a:lnTo>
                  <a:pt x="1716372" y="2004169"/>
                </a:lnTo>
                <a:cubicBezTo>
                  <a:pt x="1710062" y="2004169"/>
                  <a:pt x="1705244" y="2001760"/>
                  <a:pt x="1701917" y="1996942"/>
                </a:cubicBezTo>
                <a:cubicBezTo>
                  <a:pt x="1698590" y="1992124"/>
                  <a:pt x="1696927" y="1985584"/>
                  <a:pt x="1696927" y="1977324"/>
                </a:cubicBezTo>
                <a:cubicBezTo>
                  <a:pt x="1696927" y="1971818"/>
                  <a:pt x="1698246" y="1967057"/>
                  <a:pt x="1700885" y="1963042"/>
                </a:cubicBezTo>
                <a:cubicBezTo>
                  <a:pt x="1703523" y="1959026"/>
                  <a:pt x="1707166" y="1955728"/>
                  <a:pt x="1711812" y="1953147"/>
                </a:cubicBezTo>
                <a:cubicBezTo>
                  <a:pt x="1716458" y="1950566"/>
                  <a:pt x="1721936" y="1948673"/>
                  <a:pt x="1728246" y="1947468"/>
                </a:cubicBezTo>
                <a:cubicBezTo>
                  <a:pt x="1734556" y="1946264"/>
                  <a:pt x="1741382" y="1945661"/>
                  <a:pt x="1748724" y="1945661"/>
                </a:cubicBezTo>
                <a:cubicBezTo>
                  <a:pt x="1757213" y="1945661"/>
                  <a:pt x="1765846" y="1946436"/>
                  <a:pt x="1774622" y="1947984"/>
                </a:cubicBezTo>
                <a:cubicBezTo>
                  <a:pt x="1783398" y="1949533"/>
                  <a:pt x="1792175" y="1951971"/>
                  <a:pt x="1800951" y="1955298"/>
                </a:cubicBezTo>
                <a:cubicBezTo>
                  <a:pt x="1809727" y="1958625"/>
                  <a:pt x="1818417" y="1963013"/>
                  <a:pt x="1827021" y="1968462"/>
                </a:cubicBezTo>
                <a:cubicBezTo>
                  <a:pt x="1835626" y="1973911"/>
                  <a:pt x="1844057" y="1980479"/>
                  <a:pt x="1852317" y="1988166"/>
                </a:cubicBezTo>
                <a:lnTo>
                  <a:pt x="1877614" y="1960804"/>
                </a:lnTo>
                <a:cubicBezTo>
                  <a:pt x="1866600" y="1951053"/>
                  <a:pt x="1855931" y="1942879"/>
                  <a:pt x="1845606" y="1936283"/>
                </a:cubicBezTo>
                <a:cubicBezTo>
                  <a:pt x="1835281" y="1929686"/>
                  <a:pt x="1824928" y="1924409"/>
                  <a:pt x="1814545" y="1920451"/>
                </a:cubicBezTo>
                <a:cubicBezTo>
                  <a:pt x="1804163" y="1916493"/>
                  <a:pt x="1793523" y="1913683"/>
                  <a:pt x="1782624" y="1912019"/>
                </a:cubicBezTo>
                <a:cubicBezTo>
                  <a:pt x="1771726" y="1910356"/>
                  <a:pt x="1760196" y="1909524"/>
                  <a:pt x="1748035" y="1909524"/>
                </a:cubicBezTo>
                <a:close/>
                <a:moveTo>
                  <a:pt x="4766401" y="1902296"/>
                </a:moveTo>
                <a:lnTo>
                  <a:pt x="4684318" y="2006234"/>
                </a:lnTo>
                <a:lnTo>
                  <a:pt x="4698018" y="2012553"/>
                </a:lnTo>
                <a:lnTo>
                  <a:pt x="4698018" y="2031875"/>
                </a:lnTo>
                <a:cubicBezTo>
                  <a:pt x="4695495" y="2029007"/>
                  <a:pt x="4692399" y="2026483"/>
                  <a:pt x="4688727" y="2024303"/>
                </a:cubicBezTo>
                <a:cubicBezTo>
                  <a:pt x="4685055" y="2022123"/>
                  <a:pt x="4681183" y="2020259"/>
                  <a:pt x="4677111" y="2018710"/>
                </a:cubicBezTo>
                <a:cubicBezTo>
                  <a:pt x="4673039" y="2017162"/>
                  <a:pt x="4668879" y="2015986"/>
                  <a:pt x="4664636" y="2015183"/>
                </a:cubicBezTo>
                <a:cubicBezTo>
                  <a:pt x="4660389" y="2014380"/>
                  <a:pt x="4656375" y="2013978"/>
                  <a:pt x="4652589" y="2013978"/>
                </a:cubicBezTo>
                <a:cubicBezTo>
                  <a:pt x="4639856" y="2013978"/>
                  <a:pt x="4628698" y="2015900"/>
                  <a:pt x="4619120" y="2019743"/>
                </a:cubicBezTo>
                <a:cubicBezTo>
                  <a:pt x="4609540" y="2023586"/>
                  <a:pt x="4601568" y="2028720"/>
                  <a:pt x="4595201" y="2035144"/>
                </a:cubicBezTo>
                <a:cubicBezTo>
                  <a:pt x="4588832" y="2041569"/>
                  <a:pt x="4584072" y="2049025"/>
                  <a:pt x="4580917" y="2057515"/>
                </a:cubicBezTo>
                <a:cubicBezTo>
                  <a:pt x="4577762" y="2066004"/>
                  <a:pt x="4576185" y="2074952"/>
                  <a:pt x="4576185" y="2084360"/>
                </a:cubicBezTo>
                <a:cubicBezTo>
                  <a:pt x="4576185" y="2092620"/>
                  <a:pt x="4577704" y="2100220"/>
                  <a:pt x="4580744" y="2107161"/>
                </a:cubicBezTo>
                <a:cubicBezTo>
                  <a:pt x="4583785" y="2114101"/>
                  <a:pt x="4587857" y="2120067"/>
                  <a:pt x="4592962" y="2125057"/>
                </a:cubicBezTo>
                <a:cubicBezTo>
                  <a:pt x="4598067" y="2130048"/>
                  <a:pt x="4604004" y="2133920"/>
                  <a:pt x="4610773" y="2136673"/>
                </a:cubicBezTo>
                <a:cubicBezTo>
                  <a:pt x="4617541" y="2139426"/>
                  <a:pt x="4624656" y="2140803"/>
                  <a:pt x="4632110" y="2140803"/>
                </a:cubicBezTo>
                <a:cubicBezTo>
                  <a:pt x="4638078" y="2140803"/>
                  <a:pt x="4643785" y="2140086"/>
                  <a:pt x="4649233" y="2138652"/>
                </a:cubicBezTo>
                <a:cubicBezTo>
                  <a:pt x="4654682" y="2137218"/>
                  <a:pt x="4659472" y="2135009"/>
                  <a:pt x="4663602" y="2132027"/>
                </a:cubicBezTo>
                <a:cubicBezTo>
                  <a:pt x="4667732" y="2129044"/>
                  <a:pt x="4671004" y="2125258"/>
                  <a:pt x="4673411" y="2120669"/>
                </a:cubicBezTo>
                <a:cubicBezTo>
                  <a:pt x="4675820" y="2116080"/>
                  <a:pt x="4677025" y="2110631"/>
                  <a:pt x="4677025" y="2104321"/>
                </a:cubicBezTo>
                <a:cubicBezTo>
                  <a:pt x="4677025" y="2101109"/>
                  <a:pt x="4676366" y="2097897"/>
                  <a:pt x="4675046" y="2094685"/>
                </a:cubicBezTo>
                <a:cubicBezTo>
                  <a:pt x="4673727" y="2091472"/>
                  <a:pt x="4671833" y="2088576"/>
                  <a:pt x="4669367" y="2085995"/>
                </a:cubicBezTo>
                <a:cubicBezTo>
                  <a:pt x="4666900" y="2083413"/>
                  <a:pt x="4663918" y="2081320"/>
                  <a:pt x="4660418" y="2079714"/>
                </a:cubicBezTo>
                <a:cubicBezTo>
                  <a:pt x="4656920" y="2078107"/>
                  <a:pt x="4653048" y="2077304"/>
                  <a:pt x="4648803" y="2077304"/>
                </a:cubicBezTo>
                <a:cubicBezTo>
                  <a:pt x="4644673" y="2077304"/>
                  <a:pt x="4640918" y="2078079"/>
                  <a:pt x="4637531" y="2079627"/>
                </a:cubicBezTo>
                <a:cubicBezTo>
                  <a:pt x="4634148" y="2081176"/>
                  <a:pt x="4631279" y="2083184"/>
                  <a:pt x="4628927" y="2085650"/>
                </a:cubicBezTo>
                <a:cubicBezTo>
                  <a:pt x="4626575" y="2088117"/>
                  <a:pt x="4624739" y="2090956"/>
                  <a:pt x="4623421" y="2094168"/>
                </a:cubicBezTo>
                <a:cubicBezTo>
                  <a:pt x="4622102" y="2097381"/>
                  <a:pt x="4621386" y="2100593"/>
                  <a:pt x="4621272" y="2103805"/>
                </a:cubicBezTo>
                <a:cubicBezTo>
                  <a:pt x="4620467" y="2102887"/>
                  <a:pt x="4619808" y="2101625"/>
                  <a:pt x="4619293" y="2100019"/>
                </a:cubicBezTo>
                <a:cubicBezTo>
                  <a:pt x="4618775" y="2098413"/>
                  <a:pt x="4618346" y="2096750"/>
                  <a:pt x="4618001" y="2095029"/>
                </a:cubicBezTo>
                <a:cubicBezTo>
                  <a:pt x="4617655" y="2093308"/>
                  <a:pt x="4617427" y="2091587"/>
                  <a:pt x="4617313" y="2089866"/>
                </a:cubicBezTo>
                <a:cubicBezTo>
                  <a:pt x="4617199" y="2088146"/>
                  <a:pt x="4617140" y="2086769"/>
                  <a:pt x="4617140" y="2085736"/>
                </a:cubicBezTo>
                <a:cubicBezTo>
                  <a:pt x="4617140" y="2080803"/>
                  <a:pt x="4617888" y="2076128"/>
                  <a:pt x="4619377" y="2071712"/>
                </a:cubicBezTo>
                <a:cubicBezTo>
                  <a:pt x="4620869" y="2067295"/>
                  <a:pt x="4623049" y="2063423"/>
                  <a:pt x="4625916" y="2060096"/>
                </a:cubicBezTo>
                <a:cubicBezTo>
                  <a:pt x="4628785" y="2056769"/>
                  <a:pt x="4632342" y="2054159"/>
                  <a:pt x="4636585" y="2052266"/>
                </a:cubicBezTo>
                <a:cubicBezTo>
                  <a:pt x="4640829" y="2050373"/>
                  <a:pt x="4645763" y="2049427"/>
                  <a:pt x="4651384" y="2049427"/>
                </a:cubicBezTo>
                <a:cubicBezTo>
                  <a:pt x="4659530" y="2049427"/>
                  <a:pt x="4666556" y="2050718"/>
                  <a:pt x="4672465" y="2053299"/>
                </a:cubicBezTo>
                <a:cubicBezTo>
                  <a:pt x="4678373" y="2055880"/>
                  <a:pt x="4683221" y="2059178"/>
                  <a:pt x="4687008" y="2063194"/>
                </a:cubicBezTo>
                <a:cubicBezTo>
                  <a:pt x="4690793" y="2067209"/>
                  <a:pt x="4693573" y="2071712"/>
                  <a:pt x="4695352" y="2076702"/>
                </a:cubicBezTo>
                <a:cubicBezTo>
                  <a:pt x="4697131" y="2081692"/>
                  <a:pt x="4698018" y="2086654"/>
                  <a:pt x="4698018" y="2091587"/>
                </a:cubicBezTo>
                <a:lnTo>
                  <a:pt x="4698018" y="2231318"/>
                </a:lnTo>
                <a:lnTo>
                  <a:pt x="4737944" y="2231318"/>
                </a:lnTo>
                <a:lnTo>
                  <a:pt x="4737944" y="2040307"/>
                </a:lnTo>
                <a:lnTo>
                  <a:pt x="4786124" y="2040307"/>
                </a:lnTo>
                <a:lnTo>
                  <a:pt x="4786124" y="2004169"/>
                </a:lnTo>
                <a:lnTo>
                  <a:pt x="4732436" y="2004169"/>
                </a:lnTo>
                <a:lnTo>
                  <a:pt x="4802537" y="1902296"/>
                </a:lnTo>
                <a:close/>
                <a:moveTo>
                  <a:pt x="11465158" y="1802693"/>
                </a:moveTo>
                <a:cubicBezTo>
                  <a:pt x="11461143" y="1802693"/>
                  <a:pt x="11457414" y="1803410"/>
                  <a:pt x="11453973" y="1804844"/>
                </a:cubicBezTo>
                <a:cubicBezTo>
                  <a:pt x="11450531" y="1806278"/>
                  <a:pt x="11447548" y="1808286"/>
                  <a:pt x="11445024" y="1810867"/>
                </a:cubicBezTo>
                <a:cubicBezTo>
                  <a:pt x="11442501" y="1813448"/>
                  <a:pt x="11440493" y="1816460"/>
                  <a:pt x="11439001" y="1819901"/>
                </a:cubicBezTo>
                <a:cubicBezTo>
                  <a:pt x="11437511" y="1823343"/>
                  <a:pt x="11436764" y="1827014"/>
                  <a:pt x="11436764" y="1830915"/>
                </a:cubicBezTo>
                <a:cubicBezTo>
                  <a:pt x="11436764" y="1834701"/>
                  <a:pt x="11437511" y="1838286"/>
                  <a:pt x="11439001" y="1841670"/>
                </a:cubicBezTo>
                <a:cubicBezTo>
                  <a:pt x="11440493" y="1845054"/>
                  <a:pt x="11442501" y="1848037"/>
                  <a:pt x="11445024" y="1850618"/>
                </a:cubicBezTo>
                <a:cubicBezTo>
                  <a:pt x="11447548" y="1853199"/>
                  <a:pt x="11450531" y="1855236"/>
                  <a:pt x="11453973" y="1856727"/>
                </a:cubicBezTo>
                <a:cubicBezTo>
                  <a:pt x="11457414" y="1858218"/>
                  <a:pt x="11461143" y="1858964"/>
                  <a:pt x="11465158" y="1858964"/>
                </a:cubicBezTo>
                <a:cubicBezTo>
                  <a:pt x="11469059" y="1858964"/>
                  <a:pt x="11472702" y="1858218"/>
                  <a:pt x="11476085" y="1856727"/>
                </a:cubicBezTo>
                <a:cubicBezTo>
                  <a:pt x="11479470" y="1855236"/>
                  <a:pt x="11482452" y="1853228"/>
                  <a:pt x="11485033" y="1850704"/>
                </a:cubicBezTo>
                <a:cubicBezTo>
                  <a:pt x="11487615" y="1848180"/>
                  <a:pt x="11489652" y="1845226"/>
                  <a:pt x="11491142" y="1841842"/>
                </a:cubicBezTo>
                <a:cubicBezTo>
                  <a:pt x="11492634" y="1838458"/>
                  <a:pt x="11493379" y="1834815"/>
                  <a:pt x="11493379" y="1830915"/>
                </a:cubicBezTo>
                <a:cubicBezTo>
                  <a:pt x="11493379" y="1827014"/>
                  <a:pt x="11492663" y="1823343"/>
                  <a:pt x="11491228" y="1819901"/>
                </a:cubicBezTo>
                <a:cubicBezTo>
                  <a:pt x="11489795" y="1816460"/>
                  <a:pt x="11487787" y="1813448"/>
                  <a:pt x="11485205" y="1810867"/>
                </a:cubicBezTo>
                <a:cubicBezTo>
                  <a:pt x="11482624" y="1808286"/>
                  <a:pt x="11479613" y="1806278"/>
                  <a:pt x="11476171" y="1804844"/>
                </a:cubicBezTo>
                <a:cubicBezTo>
                  <a:pt x="11472730" y="1803410"/>
                  <a:pt x="11469059" y="1802693"/>
                  <a:pt x="11465158" y="1802693"/>
                </a:cubicBezTo>
                <a:close/>
                <a:moveTo>
                  <a:pt x="4673834" y="1802693"/>
                </a:moveTo>
                <a:cubicBezTo>
                  <a:pt x="4669820" y="1802693"/>
                  <a:pt x="4666092" y="1803410"/>
                  <a:pt x="4662649" y="1804844"/>
                </a:cubicBezTo>
                <a:cubicBezTo>
                  <a:pt x="4659208" y="1806278"/>
                  <a:pt x="4656226" y="1808286"/>
                  <a:pt x="4653700" y="1810867"/>
                </a:cubicBezTo>
                <a:cubicBezTo>
                  <a:pt x="4651176" y="1813448"/>
                  <a:pt x="4649169" y="1816460"/>
                  <a:pt x="4647677" y="1819901"/>
                </a:cubicBezTo>
                <a:cubicBezTo>
                  <a:pt x="4646187" y="1823343"/>
                  <a:pt x="4645441" y="1827014"/>
                  <a:pt x="4645441" y="1830915"/>
                </a:cubicBezTo>
                <a:cubicBezTo>
                  <a:pt x="4645441" y="1834701"/>
                  <a:pt x="4646187" y="1838286"/>
                  <a:pt x="4647677" y="1841670"/>
                </a:cubicBezTo>
                <a:cubicBezTo>
                  <a:pt x="4649169" y="1845054"/>
                  <a:pt x="4651176" y="1848037"/>
                  <a:pt x="4653700" y="1850618"/>
                </a:cubicBezTo>
                <a:cubicBezTo>
                  <a:pt x="4656226" y="1853199"/>
                  <a:pt x="4659208" y="1855236"/>
                  <a:pt x="4662649" y="1856727"/>
                </a:cubicBezTo>
                <a:cubicBezTo>
                  <a:pt x="4666092" y="1858218"/>
                  <a:pt x="4669820" y="1858964"/>
                  <a:pt x="4673834" y="1858964"/>
                </a:cubicBezTo>
                <a:cubicBezTo>
                  <a:pt x="4677735" y="1858964"/>
                  <a:pt x="4681376" y="1858218"/>
                  <a:pt x="4684761" y="1856727"/>
                </a:cubicBezTo>
                <a:cubicBezTo>
                  <a:pt x="4688148" y="1855236"/>
                  <a:pt x="4691128" y="1853228"/>
                  <a:pt x="4693709" y="1850704"/>
                </a:cubicBezTo>
                <a:cubicBezTo>
                  <a:pt x="4696292" y="1848180"/>
                  <a:pt x="4698326" y="1845226"/>
                  <a:pt x="4699819" y="1841842"/>
                </a:cubicBezTo>
                <a:cubicBezTo>
                  <a:pt x="4701310" y="1838458"/>
                  <a:pt x="4702057" y="1834815"/>
                  <a:pt x="4702057" y="1830915"/>
                </a:cubicBezTo>
                <a:cubicBezTo>
                  <a:pt x="4702057" y="1827014"/>
                  <a:pt x="4701338" y="1823343"/>
                  <a:pt x="4699905" y="1819901"/>
                </a:cubicBezTo>
                <a:cubicBezTo>
                  <a:pt x="4698470" y="1816460"/>
                  <a:pt x="4696462" y="1813448"/>
                  <a:pt x="4693882" y="1810867"/>
                </a:cubicBezTo>
                <a:cubicBezTo>
                  <a:pt x="4691300" y="1808286"/>
                  <a:pt x="4688290" y="1806278"/>
                  <a:pt x="4684848" y="1804844"/>
                </a:cubicBezTo>
                <a:cubicBezTo>
                  <a:pt x="4681406" y="1803410"/>
                  <a:pt x="4677735" y="1802693"/>
                  <a:pt x="4673834" y="1802693"/>
                </a:cubicBezTo>
                <a:close/>
                <a:moveTo>
                  <a:pt x="3483214" y="1802693"/>
                </a:moveTo>
                <a:cubicBezTo>
                  <a:pt x="3479199" y="1802693"/>
                  <a:pt x="3475471" y="1803410"/>
                  <a:pt x="3472029" y="1804844"/>
                </a:cubicBezTo>
                <a:cubicBezTo>
                  <a:pt x="3468587" y="1806278"/>
                  <a:pt x="3465604" y="1808286"/>
                  <a:pt x="3463080" y="1810867"/>
                </a:cubicBezTo>
                <a:cubicBezTo>
                  <a:pt x="3460557" y="1813448"/>
                  <a:pt x="3458549" y="1816460"/>
                  <a:pt x="3457057" y="1819901"/>
                </a:cubicBezTo>
                <a:cubicBezTo>
                  <a:pt x="3455566" y="1823343"/>
                  <a:pt x="3454820" y="1827014"/>
                  <a:pt x="3454820" y="1830915"/>
                </a:cubicBezTo>
                <a:cubicBezTo>
                  <a:pt x="3454820" y="1834701"/>
                  <a:pt x="3455566" y="1838286"/>
                  <a:pt x="3457057" y="1841670"/>
                </a:cubicBezTo>
                <a:cubicBezTo>
                  <a:pt x="3458549" y="1845054"/>
                  <a:pt x="3460557" y="1848037"/>
                  <a:pt x="3463080" y="1850618"/>
                </a:cubicBezTo>
                <a:cubicBezTo>
                  <a:pt x="3465604" y="1853199"/>
                  <a:pt x="3468587" y="1855236"/>
                  <a:pt x="3472029" y="1856727"/>
                </a:cubicBezTo>
                <a:cubicBezTo>
                  <a:pt x="3475471" y="1858218"/>
                  <a:pt x="3479199" y="1858964"/>
                  <a:pt x="3483214" y="1858964"/>
                </a:cubicBezTo>
                <a:cubicBezTo>
                  <a:pt x="3487115" y="1858964"/>
                  <a:pt x="3490757" y="1858218"/>
                  <a:pt x="3494142" y="1856727"/>
                </a:cubicBezTo>
                <a:cubicBezTo>
                  <a:pt x="3497526" y="1855236"/>
                  <a:pt x="3500508" y="1853228"/>
                  <a:pt x="3503091" y="1850704"/>
                </a:cubicBezTo>
                <a:cubicBezTo>
                  <a:pt x="3505671" y="1848180"/>
                  <a:pt x="3507707" y="1845226"/>
                  <a:pt x="3509198" y="1841842"/>
                </a:cubicBezTo>
                <a:cubicBezTo>
                  <a:pt x="3510690" y="1838458"/>
                  <a:pt x="3511436" y="1834815"/>
                  <a:pt x="3511436" y="1830915"/>
                </a:cubicBezTo>
                <a:cubicBezTo>
                  <a:pt x="3511436" y="1827014"/>
                  <a:pt x="3510719" y="1823343"/>
                  <a:pt x="3509285" y="1819901"/>
                </a:cubicBezTo>
                <a:cubicBezTo>
                  <a:pt x="3507852" y="1816460"/>
                  <a:pt x="3505843" y="1813448"/>
                  <a:pt x="3503262" y="1810867"/>
                </a:cubicBezTo>
                <a:cubicBezTo>
                  <a:pt x="3500681" y="1808286"/>
                  <a:pt x="3497670" y="1806278"/>
                  <a:pt x="3494228" y="1804844"/>
                </a:cubicBezTo>
                <a:cubicBezTo>
                  <a:pt x="3490786" y="1803410"/>
                  <a:pt x="3487115" y="1802693"/>
                  <a:pt x="3483214" y="1802693"/>
                </a:cubicBezTo>
                <a:close/>
                <a:moveTo>
                  <a:pt x="5355272" y="1796670"/>
                </a:moveTo>
                <a:cubicBezTo>
                  <a:pt x="5351257" y="1796670"/>
                  <a:pt x="5347527" y="1797387"/>
                  <a:pt x="5344086" y="1798821"/>
                </a:cubicBezTo>
                <a:cubicBezTo>
                  <a:pt x="5340644" y="1800255"/>
                  <a:pt x="5337663" y="1802263"/>
                  <a:pt x="5335139" y="1804844"/>
                </a:cubicBezTo>
                <a:cubicBezTo>
                  <a:pt x="5332615" y="1807425"/>
                  <a:pt x="5330607" y="1810437"/>
                  <a:pt x="5329115" y="1813879"/>
                </a:cubicBezTo>
                <a:cubicBezTo>
                  <a:pt x="5327624" y="1817320"/>
                  <a:pt x="5326878" y="1820991"/>
                  <a:pt x="5326878" y="1824892"/>
                </a:cubicBezTo>
                <a:cubicBezTo>
                  <a:pt x="5326878" y="1828678"/>
                  <a:pt x="5327624" y="1832263"/>
                  <a:pt x="5329115" y="1835647"/>
                </a:cubicBezTo>
                <a:cubicBezTo>
                  <a:pt x="5330607" y="1839031"/>
                  <a:pt x="5332615" y="1842014"/>
                  <a:pt x="5335139" y="1844595"/>
                </a:cubicBezTo>
                <a:cubicBezTo>
                  <a:pt x="5337663" y="1847177"/>
                  <a:pt x="5340644" y="1849213"/>
                  <a:pt x="5344086" y="1850704"/>
                </a:cubicBezTo>
                <a:cubicBezTo>
                  <a:pt x="5347527" y="1852196"/>
                  <a:pt x="5351257" y="1852941"/>
                  <a:pt x="5355272" y="1852941"/>
                </a:cubicBezTo>
                <a:cubicBezTo>
                  <a:pt x="5359173" y="1852941"/>
                  <a:pt x="5362814" y="1852196"/>
                  <a:pt x="5366199" y="1850704"/>
                </a:cubicBezTo>
                <a:cubicBezTo>
                  <a:pt x="5369583" y="1849213"/>
                  <a:pt x="5372568" y="1847205"/>
                  <a:pt x="5375148" y="1844681"/>
                </a:cubicBezTo>
                <a:cubicBezTo>
                  <a:pt x="5377729" y="1842157"/>
                  <a:pt x="5379765" y="1839203"/>
                  <a:pt x="5381257" y="1835819"/>
                </a:cubicBezTo>
                <a:cubicBezTo>
                  <a:pt x="5382749" y="1832435"/>
                  <a:pt x="5383494" y="1828792"/>
                  <a:pt x="5383494" y="1824892"/>
                </a:cubicBezTo>
                <a:cubicBezTo>
                  <a:pt x="5383494" y="1820991"/>
                  <a:pt x="5382777" y="1817320"/>
                  <a:pt x="5381342" y="1813879"/>
                </a:cubicBezTo>
                <a:cubicBezTo>
                  <a:pt x="5379908" y="1810437"/>
                  <a:pt x="5377902" y="1807425"/>
                  <a:pt x="5375319" y="1804844"/>
                </a:cubicBezTo>
                <a:cubicBezTo>
                  <a:pt x="5372738" y="1802263"/>
                  <a:pt x="5369727" y="1800255"/>
                  <a:pt x="5366287" y="1798821"/>
                </a:cubicBezTo>
                <a:cubicBezTo>
                  <a:pt x="5362844" y="1797387"/>
                  <a:pt x="5359173" y="1796670"/>
                  <a:pt x="5355272" y="1796670"/>
                </a:cubicBezTo>
                <a:close/>
                <a:moveTo>
                  <a:pt x="2316802" y="1796670"/>
                </a:moveTo>
                <a:cubicBezTo>
                  <a:pt x="2312787" y="1796670"/>
                  <a:pt x="2309059" y="1797387"/>
                  <a:pt x="2305616" y="1798821"/>
                </a:cubicBezTo>
                <a:cubicBezTo>
                  <a:pt x="2302176" y="1800255"/>
                  <a:pt x="2299193" y="1802263"/>
                  <a:pt x="2296668" y="1804844"/>
                </a:cubicBezTo>
                <a:cubicBezTo>
                  <a:pt x="2294145" y="1807425"/>
                  <a:pt x="2292136" y="1810437"/>
                  <a:pt x="2290646" y="1813879"/>
                </a:cubicBezTo>
                <a:cubicBezTo>
                  <a:pt x="2289154" y="1817320"/>
                  <a:pt x="2288409" y="1820991"/>
                  <a:pt x="2288409" y="1824892"/>
                </a:cubicBezTo>
                <a:cubicBezTo>
                  <a:pt x="2288409" y="1828678"/>
                  <a:pt x="2289154" y="1832263"/>
                  <a:pt x="2290646" y="1835647"/>
                </a:cubicBezTo>
                <a:cubicBezTo>
                  <a:pt x="2292136" y="1839031"/>
                  <a:pt x="2294145" y="1842014"/>
                  <a:pt x="2296668" y="1844595"/>
                </a:cubicBezTo>
                <a:cubicBezTo>
                  <a:pt x="2299193" y="1847177"/>
                  <a:pt x="2302176" y="1849213"/>
                  <a:pt x="2305616" y="1850704"/>
                </a:cubicBezTo>
                <a:cubicBezTo>
                  <a:pt x="2309059" y="1852196"/>
                  <a:pt x="2312787" y="1852941"/>
                  <a:pt x="2316802" y="1852941"/>
                </a:cubicBezTo>
                <a:cubicBezTo>
                  <a:pt x="2320703" y="1852941"/>
                  <a:pt x="2324346" y="1852196"/>
                  <a:pt x="2327730" y="1850704"/>
                </a:cubicBezTo>
                <a:cubicBezTo>
                  <a:pt x="2331114" y="1849213"/>
                  <a:pt x="2334097" y="1847205"/>
                  <a:pt x="2336678" y="1844681"/>
                </a:cubicBezTo>
                <a:cubicBezTo>
                  <a:pt x="2339259" y="1842157"/>
                  <a:pt x="2341295" y="1839203"/>
                  <a:pt x="2342787" y="1835819"/>
                </a:cubicBezTo>
                <a:cubicBezTo>
                  <a:pt x="2344277" y="1832435"/>
                  <a:pt x="2345023" y="1828792"/>
                  <a:pt x="2345023" y="1824892"/>
                </a:cubicBezTo>
                <a:cubicBezTo>
                  <a:pt x="2345023" y="1820991"/>
                  <a:pt x="2344308" y="1817320"/>
                  <a:pt x="2342873" y="1813879"/>
                </a:cubicBezTo>
                <a:cubicBezTo>
                  <a:pt x="2341440" y="1810437"/>
                  <a:pt x="2339432" y="1807425"/>
                  <a:pt x="2336850" y="1804844"/>
                </a:cubicBezTo>
                <a:cubicBezTo>
                  <a:pt x="2334269" y="1802263"/>
                  <a:pt x="2331257" y="1800255"/>
                  <a:pt x="2327816" y="1798821"/>
                </a:cubicBezTo>
                <a:cubicBezTo>
                  <a:pt x="2324374" y="1797387"/>
                  <a:pt x="2320703" y="1796670"/>
                  <a:pt x="2316802" y="1796670"/>
                </a:cubicBezTo>
                <a:close/>
                <a:moveTo>
                  <a:pt x="7890702" y="1752273"/>
                </a:moveTo>
                <a:cubicBezTo>
                  <a:pt x="7886572" y="1752273"/>
                  <a:pt x="7882844" y="1752961"/>
                  <a:pt x="7879517" y="1754338"/>
                </a:cubicBezTo>
                <a:cubicBezTo>
                  <a:pt x="7876190" y="1755715"/>
                  <a:pt x="7873351" y="1757608"/>
                  <a:pt x="7870998" y="1760017"/>
                </a:cubicBezTo>
                <a:cubicBezTo>
                  <a:pt x="7868647" y="1762426"/>
                  <a:pt x="7866840" y="1765236"/>
                  <a:pt x="7865578" y="1768449"/>
                </a:cubicBezTo>
                <a:cubicBezTo>
                  <a:pt x="7864316" y="1771661"/>
                  <a:pt x="7863685" y="1775045"/>
                  <a:pt x="7863685" y="1778602"/>
                </a:cubicBezTo>
                <a:cubicBezTo>
                  <a:pt x="7863685" y="1782273"/>
                  <a:pt x="7864287" y="1785714"/>
                  <a:pt x="7865492" y="1788927"/>
                </a:cubicBezTo>
                <a:cubicBezTo>
                  <a:pt x="7866696" y="1792139"/>
                  <a:pt x="7868417" y="1794921"/>
                  <a:pt x="7870654" y="1797273"/>
                </a:cubicBezTo>
                <a:cubicBezTo>
                  <a:pt x="7872891" y="1799624"/>
                  <a:pt x="7875616" y="1801489"/>
                  <a:pt x="7878828" y="1802865"/>
                </a:cubicBezTo>
                <a:cubicBezTo>
                  <a:pt x="7882041" y="1804242"/>
                  <a:pt x="7885711" y="1804930"/>
                  <a:pt x="7889841" y="1804930"/>
                </a:cubicBezTo>
                <a:cubicBezTo>
                  <a:pt x="7892824" y="1804930"/>
                  <a:pt x="7895205" y="1804729"/>
                  <a:pt x="7896983" y="1804328"/>
                </a:cubicBezTo>
                <a:cubicBezTo>
                  <a:pt x="7898761" y="1803926"/>
                  <a:pt x="7900626" y="1803324"/>
                  <a:pt x="7902576" y="1802521"/>
                </a:cubicBezTo>
                <a:cubicBezTo>
                  <a:pt x="7902691" y="1803209"/>
                  <a:pt x="7902748" y="1803840"/>
                  <a:pt x="7902748" y="1804414"/>
                </a:cubicBezTo>
                <a:cubicBezTo>
                  <a:pt x="7902748" y="1804988"/>
                  <a:pt x="7902748" y="1805676"/>
                  <a:pt x="7902748" y="1806479"/>
                </a:cubicBezTo>
                <a:cubicBezTo>
                  <a:pt x="7902748" y="1814739"/>
                  <a:pt x="7900568" y="1821622"/>
                  <a:pt x="7896209" y="1827129"/>
                </a:cubicBezTo>
                <a:cubicBezTo>
                  <a:pt x="7891849" y="1832636"/>
                  <a:pt x="7884737" y="1837511"/>
                  <a:pt x="7874870" y="1841756"/>
                </a:cubicBezTo>
                <a:lnTo>
                  <a:pt x="7883474" y="1860513"/>
                </a:lnTo>
                <a:cubicBezTo>
                  <a:pt x="7889555" y="1858104"/>
                  <a:pt x="7895262" y="1855092"/>
                  <a:pt x="7900597" y="1851479"/>
                </a:cubicBezTo>
                <a:cubicBezTo>
                  <a:pt x="7905931" y="1847865"/>
                  <a:pt x="7910577" y="1843677"/>
                  <a:pt x="7914535" y="1838917"/>
                </a:cubicBezTo>
                <a:cubicBezTo>
                  <a:pt x="7918493" y="1834156"/>
                  <a:pt x="7921591" y="1828735"/>
                  <a:pt x="7923828" y="1822655"/>
                </a:cubicBezTo>
                <a:cubicBezTo>
                  <a:pt x="7926065" y="1816574"/>
                  <a:pt x="7927183" y="1809806"/>
                  <a:pt x="7927183" y="1802349"/>
                </a:cubicBezTo>
                <a:cubicBezTo>
                  <a:pt x="7927183" y="1797072"/>
                  <a:pt x="7926610" y="1791479"/>
                  <a:pt x="7925463" y="1785571"/>
                </a:cubicBezTo>
                <a:cubicBezTo>
                  <a:pt x="7924316" y="1779663"/>
                  <a:pt x="7922365" y="1774242"/>
                  <a:pt x="7919612" y="1769309"/>
                </a:cubicBezTo>
                <a:cubicBezTo>
                  <a:pt x="7916858" y="1764376"/>
                  <a:pt x="7913130" y="1760304"/>
                  <a:pt x="7908426" y="1757091"/>
                </a:cubicBezTo>
                <a:cubicBezTo>
                  <a:pt x="7903723" y="1753879"/>
                  <a:pt x="7897815" y="1752273"/>
                  <a:pt x="7890702" y="1752273"/>
                </a:cubicBezTo>
                <a:close/>
                <a:moveTo>
                  <a:pt x="10901048" y="1701337"/>
                </a:moveTo>
                <a:cubicBezTo>
                  <a:pt x="10904032" y="1701337"/>
                  <a:pt x="10906670" y="1701738"/>
                  <a:pt x="10908964" y="1702541"/>
                </a:cubicBezTo>
                <a:lnTo>
                  <a:pt x="10908964" y="1711834"/>
                </a:lnTo>
                <a:cubicBezTo>
                  <a:pt x="10908964" y="1722962"/>
                  <a:pt x="10905293" y="1728526"/>
                  <a:pt x="10897951" y="1728526"/>
                </a:cubicBezTo>
                <a:cubicBezTo>
                  <a:pt x="10896345" y="1728526"/>
                  <a:pt x="10894710" y="1728210"/>
                  <a:pt x="10893046" y="1727579"/>
                </a:cubicBezTo>
                <a:cubicBezTo>
                  <a:pt x="10891384" y="1726948"/>
                  <a:pt x="10889863" y="1726002"/>
                  <a:pt x="10888486" y="1724740"/>
                </a:cubicBezTo>
                <a:cubicBezTo>
                  <a:pt x="10887109" y="1723478"/>
                  <a:pt x="10885963" y="1721872"/>
                  <a:pt x="10885044" y="1719922"/>
                </a:cubicBezTo>
                <a:cubicBezTo>
                  <a:pt x="10884127" y="1717971"/>
                  <a:pt x="10883668" y="1715619"/>
                  <a:pt x="10883668" y="1712866"/>
                </a:cubicBezTo>
                <a:cubicBezTo>
                  <a:pt x="10883668" y="1710916"/>
                  <a:pt x="10884184" y="1709224"/>
                  <a:pt x="10885217" y="1707790"/>
                </a:cubicBezTo>
                <a:cubicBezTo>
                  <a:pt x="10886249" y="1706356"/>
                  <a:pt x="10887569" y="1705151"/>
                  <a:pt x="10889174" y="1704176"/>
                </a:cubicBezTo>
                <a:cubicBezTo>
                  <a:pt x="10890781" y="1703201"/>
                  <a:pt x="10892645" y="1702484"/>
                  <a:pt x="10894767" y="1702025"/>
                </a:cubicBezTo>
                <a:cubicBezTo>
                  <a:pt x="10896890" y="1701566"/>
                  <a:pt x="10898983" y="1701337"/>
                  <a:pt x="10901048" y="1701337"/>
                </a:cubicBezTo>
                <a:close/>
                <a:moveTo>
                  <a:pt x="9167498" y="1701337"/>
                </a:moveTo>
                <a:cubicBezTo>
                  <a:pt x="9170481" y="1701337"/>
                  <a:pt x="9173120" y="1701738"/>
                  <a:pt x="9175414" y="1702541"/>
                </a:cubicBezTo>
                <a:lnTo>
                  <a:pt x="9175414" y="1711834"/>
                </a:lnTo>
                <a:cubicBezTo>
                  <a:pt x="9175414" y="1722962"/>
                  <a:pt x="9171743" y="1728526"/>
                  <a:pt x="9164401" y="1728526"/>
                </a:cubicBezTo>
                <a:cubicBezTo>
                  <a:pt x="9162795" y="1728526"/>
                  <a:pt x="9161160" y="1728210"/>
                  <a:pt x="9159496" y="1727579"/>
                </a:cubicBezTo>
                <a:cubicBezTo>
                  <a:pt x="9157833" y="1726948"/>
                  <a:pt x="9156313" y="1726002"/>
                  <a:pt x="9154936" y="1724740"/>
                </a:cubicBezTo>
                <a:cubicBezTo>
                  <a:pt x="9153559" y="1723478"/>
                  <a:pt x="9152412" y="1721872"/>
                  <a:pt x="9151494" y="1719922"/>
                </a:cubicBezTo>
                <a:cubicBezTo>
                  <a:pt x="9150577" y="1717971"/>
                  <a:pt x="9150118" y="1715619"/>
                  <a:pt x="9150118" y="1712866"/>
                </a:cubicBezTo>
                <a:cubicBezTo>
                  <a:pt x="9150118" y="1710916"/>
                  <a:pt x="9150634" y="1709224"/>
                  <a:pt x="9151667" y="1707790"/>
                </a:cubicBezTo>
                <a:cubicBezTo>
                  <a:pt x="9152699" y="1706356"/>
                  <a:pt x="9154019" y="1705151"/>
                  <a:pt x="9155624" y="1704176"/>
                </a:cubicBezTo>
                <a:cubicBezTo>
                  <a:pt x="9157231" y="1703201"/>
                  <a:pt x="9159095" y="1702484"/>
                  <a:pt x="9161217" y="1702025"/>
                </a:cubicBezTo>
                <a:cubicBezTo>
                  <a:pt x="9163340" y="1701566"/>
                  <a:pt x="9165433" y="1701337"/>
                  <a:pt x="9167498" y="1701337"/>
                </a:cubicBezTo>
                <a:close/>
                <a:moveTo>
                  <a:pt x="1107630" y="1680343"/>
                </a:moveTo>
                <a:lnTo>
                  <a:pt x="1095993" y="1714587"/>
                </a:lnTo>
                <a:lnTo>
                  <a:pt x="1239681" y="1714587"/>
                </a:lnTo>
                <a:lnTo>
                  <a:pt x="1251318" y="1680343"/>
                </a:lnTo>
                <a:close/>
                <a:moveTo>
                  <a:pt x="8571312" y="1667953"/>
                </a:moveTo>
                <a:lnTo>
                  <a:pt x="8571312" y="1728526"/>
                </a:lnTo>
                <a:cubicBezTo>
                  <a:pt x="8567984" y="1725543"/>
                  <a:pt x="8564113" y="1722359"/>
                  <a:pt x="8559696" y="1718975"/>
                </a:cubicBezTo>
                <a:cubicBezTo>
                  <a:pt x="8555279" y="1715591"/>
                  <a:pt x="8550576" y="1712350"/>
                  <a:pt x="8545585" y="1709252"/>
                </a:cubicBezTo>
                <a:cubicBezTo>
                  <a:pt x="8540594" y="1706155"/>
                  <a:pt x="8535404" y="1703344"/>
                  <a:pt x="8530012" y="1700820"/>
                </a:cubicBezTo>
                <a:cubicBezTo>
                  <a:pt x="8524620" y="1698296"/>
                  <a:pt x="8519286" y="1696346"/>
                  <a:pt x="8514008" y="1694970"/>
                </a:cubicBezTo>
                <a:cubicBezTo>
                  <a:pt x="8516532" y="1691643"/>
                  <a:pt x="8519858" y="1688488"/>
                  <a:pt x="8523988" y="1685505"/>
                </a:cubicBezTo>
                <a:cubicBezTo>
                  <a:pt x="8528118" y="1682522"/>
                  <a:pt x="8532736" y="1679826"/>
                  <a:pt x="8537841" y="1677417"/>
                </a:cubicBezTo>
                <a:cubicBezTo>
                  <a:pt x="8542946" y="1675008"/>
                  <a:pt x="8548338" y="1673000"/>
                  <a:pt x="8554017" y="1671394"/>
                </a:cubicBezTo>
                <a:cubicBezTo>
                  <a:pt x="8559696" y="1669788"/>
                  <a:pt x="8565460" y="1668641"/>
                  <a:pt x="8571312" y="1667953"/>
                </a:cubicBezTo>
                <a:close/>
                <a:moveTo>
                  <a:pt x="4361262" y="1667953"/>
                </a:moveTo>
                <a:lnTo>
                  <a:pt x="4361262" y="1728526"/>
                </a:lnTo>
                <a:cubicBezTo>
                  <a:pt x="4357938" y="1725543"/>
                  <a:pt x="4354065" y="1722359"/>
                  <a:pt x="4349647" y="1718975"/>
                </a:cubicBezTo>
                <a:cubicBezTo>
                  <a:pt x="4345231" y="1715591"/>
                  <a:pt x="4340527" y="1712350"/>
                  <a:pt x="4335538" y="1709252"/>
                </a:cubicBezTo>
                <a:cubicBezTo>
                  <a:pt x="4330546" y="1706155"/>
                  <a:pt x="4325355" y="1703344"/>
                  <a:pt x="4319964" y="1700820"/>
                </a:cubicBezTo>
                <a:cubicBezTo>
                  <a:pt x="4314572" y="1698296"/>
                  <a:pt x="4309236" y="1696346"/>
                  <a:pt x="4303961" y="1694970"/>
                </a:cubicBezTo>
                <a:cubicBezTo>
                  <a:pt x="4306483" y="1691643"/>
                  <a:pt x="4309810" y="1688488"/>
                  <a:pt x="4313941" y="1685505"/>
                </a:cubicBezTo>
                <a:cubicBezTo>
                  <a:pt x="4318071" y="1682522"/>
                  <a:pt x="4322687" y="1679826"/>
                  <a:pt x="4327792" y="1677417"/>
                </a:cubicBezTo>
                <a:cubicBezTo>
                  <a:pt x="4332897" y="1675008"/>
                  <a:pt x="4338290" y="1673000"/>
                  <a:pt x="4343968" y="1671394"/>
                </a:cubicBezTo>
                <a:cubicBezTo>
                  <a:pt x="4349647" y="1669788"/>
                  <a:pt x="4355413" y="1668641"/>
                  <a:pt x="4361262" y="1667953"/>
                </a:cubicBezTo>
                <a:close/>
                <a:moveTo>
                  <a:pt x="11569612" y="1666232"/>
                </a:moveTo>
                <a:lnTo>
                  <a:pt x="11569612" y="1730074"/>
                </a:lnTo>
                <a:cubicBezTo>
                  <a:pt x="11563991" y="1725600"/>
                  <a:pt x="11557595" y="1721355"/>
                  <a:pt x="11550425" y="1717340"/>
                </a:cubicBezTo>
                <a:cubicBezTo>
                  <a:pt x="11543255" y="1713325"/>
                  <a:pt x="11535770" y="1709654"/>
                  <a:pt x="11527968" y="1706327"/>
                </a:cubicBezTo>
                <a:cubicBezTo>
                  <a:pt x="11520167" y="1703000"/>
                  <a:pt x="11512367" y="1700103"/>
                  <a:pt x="11504565" y="1697637"/>
                </a:cubicBezTo>
                <a:cubicBezTo>
                  <a:pt x="11496764" y="1695170"/>
                  <a:pt x="11489480" y="1693249"/>
                  <a:pt x="11482710" y="1691872"/>
                </a:cubicBezTo>
                <a:cubicBezTo>
                  <a:pt x="11488561" y="1686251"/>
                  <a:pt x="11495014" y="1681776"/>
                  <a:pt x="11502070" y="1678450"/>
                </a:cubicBezTo>
                <a:cubicBezTo>
                  <a:pt x="11509125" y="1675123"/>
                  <a:pt x="11516438" y="1672541"/>
                  <a:pt x="11524010" y="1670706"/>
                </a:cubicBezTo>
                <a:cubicBezTo>
                  <a:pt x="11531582" y="1668870"/>
                  <a:pt x="11539268" y="1667666"/>
                  <a:pt x="11547069" y="1667092"/>
                </a:cubicBezTo>
                <a:cubicBezTo>
                  <a:pt x="11554871" y="1666519"/>
                  <a:pt x="11562384" y="1666232"/>
                  <a:pt x="11569612" y="1666232"/>
                </a:cubicBezTo>
                <a:close/>
                <a:moveTo>
                  <a:pt x="6816637" y="1666232"/>
                </a:moveTo>
                <a:lnTo>
                  <a:pt x="6816637" y="1730074"/>
                </a:lnTo>
                <a:cubicBezTo>
                  <a:pt x="6811016" y="1725600"/>
                  <a:pt x="6804620" y="1721355"/>
                  <a:pt x="6797450" y="1717340"/>
                </a:cubicBezTo>
                <a:cubicBezTo>
                  <a:pt x="6790280" y="1713325"/>
                  <a:pt x="6782795" y="1709654"/>
                  <a:pt x="6774993" y="1706327"/>
                </a:cubicBezTo>
                <a:cubicBezTo>
                  <a:pt x="6767192" y="1703000"/>
                  <a:pt x="6759391" y="1700103"/>
                  <a:pt x="6751590" y="1697637"/>
                </a:cubicBezTo>
                <a:cubicBezTo>
                  <a:pt x="6743789" y="1695170"/>
                  <a:pt x="6736504" y="1693249"/>
                  <a:pt x="6729736" y="1691872"/>
                </a:cubicBezTo>
                <a:cubicBezTo>
                  <a:pt x="6735586" y="1686251"/>
                  <a:pt x="6742039" y="1681776"/>
                  <a:pt x="6749095" y="1678450"/>
                </a:cubicBezTo>
                <a:cubicBezTo>
                  <a:pt x="6756150" y="1675123"/>
                  <a:pt x="6763464" y="1672541"/>
                  <a:pt x="6771035" y="1670706"/>
                </a:cubicBezTo>
                <a:cubicBezTo>
                  <a:pt x="6778607" y="1668870"/>
                  <a:pt x="6786293" y="1667666"/>
                  <a:pt x="6794094" y="1667092"/>
                </a:cubicBezTo>
                <a:cubicBezTo>
                  <a:pt x="6801896" y="1666519"/>
                  <a:pt x="6809410" y="1666232"/>
                  <a:pt x="6816637" y="1666232"/>
                </a:cubicBezTo>
                <a:close/>
                <a:moveTo>
                  <a:pt x="6349912" y="1666232"/>
                </a:moveTo>
                <a:lnTo>
                  <a:pt x="6349912" y="1730074"/>
                </a:lnTo>
                <a:cubicBezTo>
                  <a:pt x="6344291" y="1725600"/>
                  <a:pt x="6337896" y="1721355"/>
                  <a:pt x="6330725" y="1717340"/>
                </a:cubicBezTo>
                <a:cubicBezTo>
                  <a:pt x="6323555" y="1713325"/>
                  <a:pt x="6316070" y="1709654"/>
                  <a:pt x="6308268" y="1706327"/>
                </a:cubicBezTo>
                <a:cubicBezTo>
                  <a:pt x="6300468" y="1703000"/>
                  <a:pt x="6292666" y="1700103"/>
                  <a:pt x="6284865" y="1697637"/>
                </a:cubicBezTo>
                <a:cubicBezTo>
                  <a:pt x="6277064" y="1695170"/>
                  <a:pt x="6269779" y="1693249"/>
                  <a:pt x="6263011" y="1691872"/>
                </a:cubicBezTo>
                <a:cubicBezTo>
                  <a:pt x="6268861" y="1686251"/>
                  <a:pt x="6275314" y="1681776"/>
                  <a:pt x="6282370" y="1678450"/>
                </a:cubicBezTo>
                <a:cubicBezTo>
                  <a:pt x="6289425" y="1675123"/>
                  <a:pt x="6296739" y="1672541"/>
                  <a:pt x="6304310" y="1670706"/>
                </a:cubicBezTo>
                <a:cubicBezTo>
                  <a:pt x="6311882" y="1668870"/>
                  <a:pt x="6319569" y="1667666"/>
                  <a:pt x="6327369" y="1667092"/>
                </a:cubicBezTo>
                <a:cubicBezTo>
                  <a:pt x="6335171" y="1666519"/>
                  <a:pt x="6342685" y="1666232"/>
                  <a:pt x="6349912" y="1666232"/>
                </a:cubicBezTo>
                <a:close/>
                <a:moveTo>
                  <a:pt x="4778289" y="1666232"/>
                </a:moveTo>
                <a:lnTo>
                  <a:pt x="4778289" y="1730074"/>
                </a:lnTo>
                <a:cubicBezTo>
                  <a:pt x="4772668" y="1725600"/>
                  <a:pt x="4766272" y="1721355"/>
                  <a:pt x="4759104" y="1717340"/>
                </a:cubicBezTo>
                <a:cubicBezTo>
                  <a:pt x="4751932" y="1713325"/>
                  <a:pt x="4744447" y="1709654"/>
                  <a:pt x="4736645" y="1706327"/>
                </a:cubicBezTo>
                <a:cubicBezTo>
                  <a:pt x="4728843" y="1703000"/>
                  <a:pt x="4721042" y="1700103"/>
                  <a:pt x="4713240" y="1697637"/>
                </a:cubicBezTo>
                <a:cubicBezTo>
                  <a:pt x="4705441" y="1695170"/>
                  <a:pt x="4698156" y="1693249"/>
                  <a:pt x="4691387" y="1691872"/>
                </a:cubicBezTo>
                <a:cubicBezTo>
                  <a:pt x="4697238" y="1686251"/>
                  <a:pt x="4703691" y="1681776"/>
                  <a:pt x="4710746" y="1678450"/>
                </a:cubicBezTo>
                <a:cubicBezTo>
                  <a:pt x="4717801" y="1675123"/>
                  <a:pt x="4725117" y="1672541"/>
                  <a:pt x="4732687" y="1670706"/>
                </a:cubicBezTo>
                <a:cubicBezTo>
                  <a:pt x="4740258" y="1668870"/>
                  <a:pt x="4747946" y="1667666"/>
                  <a:pt x="4755747" y="1667092"/>
                </a:cubicBezTo>
                <a:cubicBezTo>
                  <a:pt x="4763547" y="1666519"/>
                  <a:pt x="4771060" y="1666232"/>
                  <a:pt x="4778289" y="1666232"/>
                </a:cubicBezTo>
                <a:close/>
                <a:moveTo>
                  <a:pt x="3587668" y="1666232"/>
                </a:moveTo>
                <a:lnTo>
                  <a:pt x="3587668" y="1730074"/>
                </a:lnTo>
                <a:cubicBezTo>
                  <a:pt x="3582047" y="1725600"/>
                  <a:pt x="3575651" y="1721355"/>
                  <a:pt x="3568482" y="1717340"/>
                </a:cubicBezTo>
                <a:cubicBezTo>
                  <a:pt x="3561312" y="1713325"/>
                  <a:pt x="3553825" y="1709654"/>
                  <a:pt x="3546024" y="1706327"/>
                </a:cubicBezTo>
                <a:cubicBezTo>
                  <a:pt x="3538223" y="1703000"/>
                  <a:pt x="3530422" y="1700103"/>
                  <a:pt x="3522621" y="1697637"/>
                </a:cubicBezTo>
                <a:cubicBezTo>
                  <a:pt x="3514820" y="1695170"/>
                  <a:pt x="3507535" y="1693249"/>
                  <a:pt x="3500766" y="1691872"/>
                </a:cubicBezTo>
                <a:cubicBezTo>
                  <a:pt x="3506618" y="1686251"/>
                  <a:pt x="3513070" y="1681776"/>
                  <a:pt x="3520126" y="1678450"/>
                </a:cubicBezTo>
                <a:cubicBezTo>
                  <a:pt x="3527181" y="1675123"/>
                  <a:pt x="3534494" y="1672541"/>
                  <a:pt x="3542066" y="1670706"/>
                </a:cubicBezTo>
                <a:cubicBezTo>
                  <a:pt x="3549638" y="1668870"/>
                  <a:pt x="3557325" y="1667666"/>
                  <a:pt x="3565125" y="1667092"/>
                </a:cubicBezTo>
                <a:cubicBezTo>
                  <a:pt x="3572927" y="1666519"/>
                  <a:pt x="3580441" y="1666232"/>
                  <a:pt x="3587668" y="1666232"/>
                </a:cubicBezTo>
                <a:close/>
                <a:moveTo>
                  <a:pt x="2892345" y="1666232"/>
                </a:moveTo>
                <a:lnTo>
                  <a:pt x="2892345" y="1730074"/>
                </a:lnTo>
                <a:cubicBezTo>
                  <a:pt x="2886723" y="1725600"/>
                  <a:pt x="2880328" y="1721355"/>
                  <a:pt x="2873158" y="1717340"/>
                </a:cubicBezTo>
                <a:cubicBezTo>
                  <a:pt x="2865987" y="1713325"/>
                  <a:pt x="2858502" y="1709654"/>
                  <a:pt x="2850700" y="1706327"/>
                </a:cubicBezTo>
                <a:cubicBezTo>
                  <a:pt x="2842900" y="1703000"/>
                  <a:pt x="2835099" y="1700103"/>
                  <a:pt x="2827298" y="1697637"/>
                </a:cubicBezTo>
                <a:cubicBezTo>
                  <a:pt x="2819496" y="1695170"/>
                  <a:pt x="2812211" y="1693249"/>
                  <a:pt x="2805443" y="1691872"/>
                </a:cubicBezTo>
                <a:cubicBezTo>
                  <a:pt x="2811294" y="1686251"/>
                  <a:pt x="2817747" y="1681776"/>
                  <a:pt x="2824801" y="1678450"/>
                </a:cubicBezTo>
                <a:cubicBezTo>
                  <a:pt x="2831858" y="1675123"/>
                  <a:pt x="2839171" y="1672541"/>
                  <a:pt x="2846743" y="1670706"/>
                </a:cubicBezTo>
                <a:cubicBezTo>
                  <a:pt x="2854314" y="1668870"/>
                  <a:pt x="2862000" y="1667666"/>
                  <a:pt x="2869802" y="1667092"/>
                </a:cubicBezTo>
                <a:cubicBezTo>
                  <a:pt x="2877603" y="1666519"/>
                  <a:pt x="2885116" y="1666232"/>
                  <a:pt x="2892345" y="1666232"/>
                </a:cubicBezTo>
                <a:close/>
                <a:moveTo>
                  <a:pt x="7430223" y="1660209"/>
                </a:moveTo>
                <a:cubicBezTo>
                  <a:pt x="7431829" y="1661241"/>
                  <a:pt x="7434009" y="1662589"/>
                  <a:pt x="7436762" y="1664253"/>
                </a:cubicBezTo>
                <a:cubicBezTo>
                  <a:pt x="7439515" y="1665916"/>
                  <a:pt x="7442412" y="1667551"/>
                  <a:pt x="7445452" y="1669157"/>
                </a:cubicBezTo>
                <a:cubicBezTo>
                  <a:pt x="7448492" y="1670763"/>
                  <a:pt x="7451504" y="1672283"/>
                  <a:pt x="7454487" y="1673717"/>
                </a:cubicBezTo>
                <a:cubicBezTo>
                  <a:pt x="7457470" y="1675151"/>
                  <a:pt x="7459993" y="1676098"/>
                  <a:pt x="7462058" y="1676557"/>
                </a:cubicBezTo>
                <a:lnTo>
                  <a:pt x="7462058" y="1682063"/>
                </a:lnTo>
                <a:cubicBezTo>
                  <a:pt x="7462058" y="1685734"/>
                  <a:pt x="7461456" y="1688603"/>
                  <a:pt x="7460251" y="1690667"/>
                </a:cubicBezTo>
                <a:cubicBezTo>
                  <a:pt x="7459047" y="1692732"/>
                  <a:pt x="7457556" y="1694310"/>
                  <a:pt x="7455777" y="1695400"/>
                </a:cubicBezTo>
                <a:cubicBezTo>
                  <a:pt x="7453999" y="1696490"/>
                  <a:pt x="7452106" y="1697178"/>
                  <a:pt x="7450099" y="1697465"/>
                </a:cubicBezTo>
                <a:cubicBezTo>
                  <a:pt x="7448091" y="1697752"/>
                  <a:pt x="7446341" y="1697895"/>
                  <a:pt x="7444850" y="1697895"/>
                </a:cubicBezTo>
                <a:cubicBezTo>
                  <a:pt x="7443015" y="1697895"/>
                  <a:pt x="7441208" y="1697637"/>
                  <a:pt x="7439429" y="1697121"/>
                </a:cubicBezTo>
                <a:cubicBezTo>
                  <a:pt x="7437651" y="1696604"/>
                  <a:pt x="7436074" y="1695859"/>
                  <a:pt x="7434697" y="1694884"/>
                </a:cubicBezTo>
                <a:cubicBezTo>
                  <a:pt x="7433321" y="1693908"/>
                  <a:pt x="7432230" y="1692675"/>
                  <a:pt x="7431428" y="1691184"/>
                </a:cubicBezTo>
                <a:cubicBezTo>
                  <a:pt x="7430625" y="1689692"/>
                  <a:pt x="7430223" y="1687971"/>
                  <a:pt x="7430223" y="1686021"/>
                </a:cubicBezTo>
                <a:close/>
                <a:moveTo>
                  <a:pt x="10914126" y="1611682"/>
                </a:moveTo>
                <a:lnTo>
                  <a:pt x="10989843" y="1611682"/>
                </a:lnTo>
                <a:lnTo>
                  <a:pt x="10989843" y="1710973"/>
                </a:lnTo>
                <a:cubicBezTo>
                  <a:pt x="10986975" y="1706958"/>
                  <a:pt x="10983534" y="1702943"/>
                  <a:pt x="10979518" y="1698927"/>
                </a:cubicBezTo>
                <a:cubicBezTo>
                  <a:pt x="10975503" y="1694912"/>
                  <a:pt x="10971373" y="1691184"/>
                  <a:pt x="10967128" y="1687742"/>
                </a:cubicBezTo>
                <a:cubicBezTo>
                  <a:pt x="10962884" y="1684300"/>
                  <a:pt x="10958782" y="1681375"/>
                  <a:pt x="10954824" y="1678966"/>
                </a:cubicBezTo>
                <a:cubicBezTo>
                  <a:pt x="10950866" y="1676557"/>
                  <a:pt x="10947626" y="1674893"/>
                  <a:pt x="10945101" y="1673975"/>
                </a:cubicBezTo>
                <a:cubicBezTo>
                  <a:pt x="10944069" y="1668813"/>
                  <a:pt x="10942635" y="1663421"/>
                  <a:pt x="10940799" y="1657800"/>
                </a:cubicBezTo>
                <a:cubicBezTo>
                  <a:pt x="10938964" y="1652178"/>
                  <a:pt x="10936755" y="1646643"/>
                  <a:pt x="10934174" y="1641194"/>
                </a:cubicBezTo>
                <a:cubicBezTo>
                  <a:pt x="10931593" y="1635744"/>
                  <a:pt x="10928639" y="1630496"/>
                  <a:pt x="10925312" y="1625448"/>
                </a:cubicBezTo>
                <a:cubicBezTo>
                  <a:pt x="10921985" y="1620400"/>
                  <a:pt x="10918256" y="1615812"/>
                  <a:pt x="10914126" y="1611682"/>
                </a:cubicBezTo>
                <a:close/>
                <a:moveTo>
                  <a:pt x="9180576" y="1611682"/>
                </a:moveTo>
                <a:lnTo>
                  <a:pt x="9256293" y="1611682"/>
                </a:lnTo>
                <a:lnTo>
                  <a:pt x="9256293" y="1710973"/>
                </a:lnTo>
                <a:cubicBezTo>
                  <a:pt x="9253425" y="1706958"/>
                  <a:pt x="9249983" y="1702943"/>
                  <a:pt x="9245968" y="1698927"/>
                </a:cubicBezTo>
                <a:cubicBezTo>
                  <a:pt x="9241953" y="1694912"/>
                  <a:pt x="9237823" y="1691184"/>
                  <a:pt x="9233578" y="1687742"/>
                </a:cubicBezTo>
                <a:cubicBezTo>
                  <a:pt x="9229333" y="1684300"/>
                  <a:pt x="9225232" y="1681375"/>
                  <a:pt x="9221274" y="1678966"/>
                </a:cubicBezTo>
                <a:cubicBezTo>
                  <a:pt x="9217316" y="1676557"/>
                  <a:pt x="9214076" y="1674893"/>
                  <a:pt x="9211551" y="1673975"/>
                </a:cubicBezTo>
                <a:cubicBezTo>
                  <a:pt x="9210519" y="1668813"/>
                  <a:pt x="9209085" y="1663421"/>
                  <a:pt x="9207249" y="1657800"/>
                </a:cubicBezTo>
                <a:cubicBezTo>
                  <a:pt x="9205414" y="1652178"/>
                  <a:pt x="9203205" y="1646643"/>
                  <a:pt x="9200624" y="1641194"/>
                </a:cubicBezTo>
                <a:cubicBezTo>
                  <a:pt x="9198043" y="1635744"/>
                  <a:pt x="9195089" y="1630496"/>
                  <a:pt x="9191762" y="1625448"/>
                </a:cubicBezTo>
                <a:cubicBezTo>
                  <a:pt x="9188435" y="1620400"/>
                  <a:pt x="9184706" y="1615812"/>
                  <a:pt x="9180576" y="1611682"/>
                </a:cubicBezTo>
                <a:close/>
                <a:moveTo>
                  <a:pt x="5397432" y="1611682"/>
                </a:moveTo>
                <a:lnTo>
                  <a:pt x="5462995" y="1611682"/>
                </a:lnTo>
                <a:lnTo>
                  <a:pt x="5462995" y="1728526"/>
                </a:lnTo>
                <a:cubicBezTo>
                  <a:pt x="5460929" y="1725658"/>
                  <a:pt x="5457489" y="1722073"/>
                  <a:pt x="5452670" y="1717770"/>
                </a:cubicBezTo>
                <a:cubicBezTo>
                  <a:pt x="5447851" y="1713468"/>
                  <a:pt x="5442116" y="1709195"/>
                  <a:pt x="5435462" y="1704950"/>
                </a:cubicBezTo>
                <a:cubicBezTo>
                  <a:pt x="5428808" y="1700706"/>
                  <a:pt x="5421524" y="1696891"/>
                  <a:pt x="5413608" y="1693507"/>
                </a:cubicBezTo>
                <a:cubicBezTo>
                  <a:pt x="5405693" y="1690122"/>
                  <a:pt x="5397603" y="1687971"/>
                  <a:pt x="5389345" y="1687054"/>
                </a:cubicBezTo>
                <a:cubicBezTo>
                  <a:pt x="5393131" y="1684071"/>
                  <a:pt x="5396286" y="1680859"/>
                  <a:pt x="5398808" y="1677417"/>
                </a:cubicBezTo>
                <a:cubicBezTo>
                  <a:pt x="5401332" y="1673975"/>
                  <a:pt x="5403340" y="1670476"/>
                  <a:pt x="5404831" y="1666920"/>
                </a:cubicBezTo>
                <a:cubicBezTo>
                  <a:pt x="5406323" y="1663364"/>
                  <a:pt x="5407384" y="1659807"/>
                  <a:pt x="5408015" y="1656251"/>
                </a:cubicBezTo>
                <a:cubicBezTo>
                  <a:pt x="5408647" y="1652695"/>
                  <a:pt x="5408962" y="1649310"/>
                  <a:pt x="5408962" y="1646098"/>
                </a:cubicBezTo>
                <a:cubicBezTo>
                  <a:pt x="5408962" y="1644836"/>
                  <a:pt x="5408876" y="1642886"/>
                  <a:pt x="5408704" y="1640247"/>
                </a:cubicBezTo>
                <a:cubicBezTo>
                  <a:pt x="5408532" y="1637609"/>
                  <a:pt x="5408072" y="1634655"/>
                  <a:pt x="5407327" y="1631385"/>
                </a:cubicBezTo>
                <a:cubicBezTo>
                  <a:pt x="5406582" y="1628116"/>
                  <a:pt x="5405435" y="1624731"/>
                  <a:pt x="5403885" y="1621232"/>
                </a:cubicBezTo>
                <a:cubicBezTo>
                  <a:pt x="5402337" y="1617733"/>
                  <a:pt x="5400185" y="1614550"/>
                  <a:pt x="5397432" y="1611682"/>
                </a:cubicBezTo>
                <a:close/>
                <a:moveTo>
                  <a:pt x="2358963" y="1611682"/>
                </a:moveTo>
                <a:lnTo>
                  <a:pt x="2424526" y="1611682"/>
                </a:lnTo>
                <a:lnTo>
                  <a:pt x="2424526" y="1728526"/>
                </a:lnTo>
                <a:cubicBezTo>
                  <a:pt x="2422461" y="1725658"/>
                  <a:pt x="2419020" y="1722073"/>
                  <a:pt x="2414201" y="1717770"/>
                </a:cubicBezTo>
                <a:cubicBezTo>
                  <a:pt x="2409382" y="1713468"/>
                  <a:pt x="2403647" y="1709195"/>
                  <a:pt x="2396993" y="1704950"/>
                </a:cubicBezTo>
                <a:cubicBezTo>
                  <a:pt x="2390338" y="1700706"/>
                  <a:pt x="2383055" y="1696891"/>
                  <a:pt x="2375138" y="1693507"/>
                </a:cubicBezTo>
                <a:cubicBezTo>
                  <a:pt x="2367222" y="1690122"/>
                  <a:pt x="2359134" y="1687971"/>
                  <a:pt x="2350875" y="1687054"/>
                </a:cubicBezTo>
                <a:cubicBezTo>
                  <a:pt x="2354660" y="1684071"/>
                  <a:pt x="2357815" y="1680859"/>
                  <a:pt x="2360339" y="1677417"/>
                </a:cubicBezTo>
                <a:cubicBezTo>
                  <a:pt x="2362863" y="1673975"/>
                  <a:pt x="2364872" y="1670476"/>
                  <a:pt x="2366362" y="1666920"/>
                </a:cubicBezTo>
                <a:cubicBezTo>
                  <a:pt x="2367853" y="1663364"/>
                  <a:pt x="2368915" y="1659807"/>
                  <a:pt x="2369546" y="1656251"/>
                </a:cubicBezTo>
                <a:cubicBezTo>
                  <a:pt x="2370177" y="1652695"/>
                  <a:pt x="2370493" y="1649310"/>
                  <a:pt x="2370493" y="1646098"/>
                </a:cubicBezTo>
                <a:cubicBezTo>
                  <a:pt x="2370493" y="1644836"/>
                  <a:pt x="2370407" y="1642886"/>
                  <a:pt x="2370234" y="1640247"/>
                </a:cubicBezTo>
                <a:cubicBezTo>
                  <a:pt x="2370061" y="1637609"/>
                  <a:pt x="2369603" y="1634655"/>
                  <a:pt x="2368857" y="1631385"/>
                </a:cubicBezTo>
                <a:cubicBezTo>
                  <a:pt x="2368112" y="1628116"/>
                  <a:pt x="2366965" y="1624731"/>
                  <a:pt x="2365416" y="1621232"/>
                </a:cubicBezTo>
                <a:cubicBezTo>
                  <a:pt x="2363867" y="1617733"/>
                  <a:pt x="2361716" y="1614550"/>
                  <a:pt x="2358963" y="1611682"/>
                </a:cubicBezTo>
                <a:close/>
                <a:moveTo>
                  <a:pt x="1723721" y="1611682"/>
                </a:moveTo>
                <a:lnTo>
                  <a:pt x="1812344" y="1611682"/>
                </a:lnTo>
                <a:lnTo>
                  <a:pt x="1812344" y="1679654"/>
                </a:lnTo>
                <a:cubicBezTo>
                  <a:pt x="1810278" y="1676901"/>
                  <a:pt x="1807755" y="1674320"/>
                  <a:pt x="1804772" y="1671911"/>
                </a:cubicBezTo>
                <a:cubicBezTo>
                  <a:pt x="1801789" y="1669501"/>
                  <a:pt x="1798520" y="1667379"/>
                  <a:pt x="1794963" y="1665543"/>
                </a:cubicBezTo>
                <a:cubicBezTo>
                  <a:pt x="1791407" y="1663708"/>
                  <a:pt x="1787678" y="1662245"/>
                  <a:pt x="1783778" y="1661155"/>
                </a:cubicBezTo>
                <a:cubicBezTo>
                  <a:pt x="1779878" y="1660065"/>
                  <a:pt x="1775863" y="1659521"/>
                  <a:pt x="1771732" y="1659521"/>
                </a:cubicBezTo>
                <a:cubicBezTo>
                  <a:pt x="1770585" y="1659521"/>
                  <a:pt x="1768606" y="1659578"/>
                  <a:pt x="1765795" y="1659693"/>
                </a:cubicBezTo>
                <a:cubicBezTo>
                  <a:pt x="1762985" y="1659807"/>
                  <a:pt x="1760318" y="1660094"/>
                  <a:pt x="1757793" y="1660553"/>
                </a:cubicBezTo>
                <a:cubicBezTo>
                  <a:pt x="1755270" y="1661012"/>
                  <a:pt x="1753319" y="1661471"/>
                  <a:pt x="1751943" y="1661930"/>
                </a:cubicBezTo>
                <a:cubicBezTo>
                  <a:pt x="1750795" y="1658259"/>
                  <a:pt x="1748874" y="1654387"/>
                  <a:pt x="1746178" y="1650314"/>
                </a:cubicBezTo>
                <a:cubicBezTo>
                  <a:pt x="1743482" y="1646241"/>
                  <a:pt x="1740671" y="1642083"/>
                  <a:pt x="1737746" y="1637838"/>
                </a:cubicBezTo>
                <a:cubicBezTo>
                  <a:pt x="1734821" y="1633593"/>
                  <a:pt x="1732038" y="1629291"/>
                  <a:pt x="1729400" y="1624932"/>
                </a:cubicBezTo>
                <a:cubicBezTo>
                  <a:pt x="1726761" y="1620573"/>
                  <a:pt x="1724868" y="1616156"/>
                  <a:pt x="1723721" y="1611682"/>
                </a:cubicBezTo>
                <a:close/>
                <a:moveTo>
                  <a:pt x="3778410" y="1608928"/>
                </a:moveTo>
                <a:cubicBezTo>
                  <a:pt x="3791947" y="1608928"/>
                  <a:pt x="3802645" y="1611137"/>
                  <a:pt x="3810504" y="1615553"/>
                </a:cubicBezTo>
                <a:cubicBezTo>
                  <a:pt x="3818363" y="1619970"/>
                  <a:pt x="3824357" y="1626997"/>
                  <a:pt x="3828486" y="1636634"/>
                </a:cubicBezTo>
                <a:lnTo>
                  <a:pt x="3779271" y="1658832"/>
                </a:lnTo>
                <a:cubicBezTo>
                  <a:pt x="3779500" y="1657570"/>
                  <a:pt x="3779644" y="1656280"/>
                  <a:pt x="3779700" y="1654960"/>
                </a:cubicBezTo>
                <a:cubicBezTo>
                  <a:pt x="3779758" y="1653641"/>
                  <a:pt x="3779788" y="1652350"/>
                  <a:pt x="3779788" y="1651089"/>
                </a:cubicBezTo>
                <a:cubicBezTo>
                  <a:pt x="3779788" y="1646729"/>
                  <a:pt x="3779242" y="1642513"/>
                  <a:pt x="3778152" y="1638440"/>
                </a:cubicBezTo>
                <a:cubicBezTo>
                  <a:pt x="3777062" y="1634368"/>
                  <a:pt x="3775484" y="1630639"/>
                  <a:pt x="3773419" y="1627255"/>
                </a:cubicBezTo>
                <a:cubicBezTo>
                  <a:pt x="3771355" y="1623871"/>
                  <a:pt x="3768860" y="1620945"/>
                  <a:pt x="3765934" y="1618479"/>
                </a:cubicBezTo>
                <a:cubicBezTo>
                  <a:pt x="3763009" y="1616012"/>
                  <a:pt x="3759652" y="1614205"/>
                  <a:pt x="3755867" y="1613058"/>
                </a:cubicBezTo>
                <a:cubicBezTo>
                  <a:pt x="3758506" y="1611796"/>
                  <a:pt x="3761804" y="1610793"/>
                  <a:pt x="3765761" y="1610047"/>
                </a:cubicBezTo>
                <a:cubicBezTo>
                  <a:pt x="3769720" y="1609301"/>
                  <a:pt x="3773937" y="1608928"/>
                  <a:pt x="3778410" y="1608928"/>
                </a:cubicBezTo>
                <a:close/>
                <a:moveTo>
                  <a:pt x="3206910" y="1608928"/>
                </a:moveTo>
                <a:cubicBezTo>
                  <a:pt x="3220448" y="1608928"/>
                  <a:pt x="3231145" y="1611137"/>
                  <a:pt x="3239004" y="1615553"/>
                </a:cubicBezTo>
                <a:cubicBezTo>
                  <a:pt x="3246862" y="1619970"/>
                  <a:pt x="3252857" y="1626997"/>
                  <a:pt x="3256987" y="1636634"/>
                </a:cubicBezTo>
                <a:lnTo>
                  <a:pt x="3207770" y="1658832"/>
                </a:lnTo>
                <a:cubicBezTo>
                  <a:pt x="3208000" y="1657570"/>
                  <a:pt x="3208144" y="1656280"/>
                  <a:pt x="3208201" y="1654960"/>
                </a:cubicBezTo>
                <a:cubicBezTo>
                  <a:pt x="3208258" y="1653641"/>
                  <a:pt x="3208286" y="1652350"/>
                  <a:pt x="3208286" y="1651089"/>
                </a:cubicBezTo>
                <a:cubicBezTo>
                  <a:pt x="3208286" y="1646729"/>
                  <a:pt x="3207742" y="1642513"/>
                  <a:pt x="3206652" y="1638440"/>
                </a:cubicBezTo>
                <a:cubicBezTo>
                  <a:pt x="3205563" y="1634368"/>
                  <a:pt x="3203986" y="1630639"/>
                  <a:pt x="3201919" y="1627255"/>
                </a:cubicBezTo>
                <a:cubicBezTo>
                  <a:pt x="3199855" y="1623871"/>
                  <a:pt x="3197359" y="1620945"/>
                  <a:pt x="3194434" y="1618479"/>
                </a:cubicBezTo>
                <a:cubicBezTo>
                  <a:pt x="3191509" y="1616012"/>
                  <a:pt x="3188153" y="1614205"/>
                  <a:pt x="3184368" y="1613058"/>
                </a:cubicBezTo>
                <a:cubicBezTo>
                  <a:pt x="3187006" y="1611796"/>
                  <a:pt x="3190305" y="1610793"/>
                  <a:pt x="3194262" y="1610047"/>
                </a:cubicBezTo>
                <a:cubicBezTo>
                  <a:pt x="3198220" y="1609301"/>
                  <a:pt x="3202436" y="1608928"/>
                  <a:pt x="3206910" y="1608928"/>
                </a:cubicBezTo>
                <a:close/>
                <a:moveTo>
                  <a:pt x="8073700" y="1575544"/>
                </a:moveTo>
                <a:lnTo>
                  <a:pt x="8073700" y="1611682"/>
                </a:lnTo>
                <a:lnTo>
                  <a:pt x="8293105" y="1611682"/>
                </a:lnTo>
                <a:lnTo>
                  <a:pt x="8293105" y="1732139"/>
                </a:lnTo>
                <a:cubicBezTo>
                  <a:pt x="8292417" y="1731680"/>
                  <a:pt x="8290754" y="1730390"/>
                  <a:pt x="8288115" y="1728268"/>
                </a:cubicBezTo>
                <a:cubicBezTo>
                  <a:pt x="8285477" y="1726145"/>
                  <a:pt x="8282580" y="1723879"/>
                  <a:pt x="8279425" y="1721470"/>
                </a:cubicBezTo>
                <a:cubicBezTo>
                  <a:pt x="8276270" y="1719061"/>
                  <a:pt x="8273173" y="1716795"/>
                  <a:pt x="8270132" y="1714673"/>
                </a:cubicBezTo>
                <a:cubicBezTo>
                  <a:pt x="8267092" y="1712551"/>
                  <a:pt x="8264884" y="1711145"/>
                  <a:pt x="8263507" y="1710457"/>
                </a:cubicBezTo>
                <a:cubicBezTo>
                  <a:pt x="8263966" y="1707474"/>
                  <a:pt x="8264310" y="1704606"/>
                  <a:pt x="8264540" y="1701853"/>
                </a:cubicBezTo>
                <a:cubicBezTo>
                  <a:pt x="8264769" y="1699100"/>
                  <a:pt x="8264884" y="1696576"/>
                  <a:pt x="8264884" y="1694281"/>
                </a:cubicBezTo>
                <a:cubicBezTo>
                  <a:pt x="8264884" y="1686480"/>
                  <a:pt x="8263765" y="1678564"/>
                  <a:pt x="8261528" y="1670534"/>
                </a:cubicBezTo>
                <a:cubicBezTo>
                  <a:pt x="8259291" y="1662503"/>
                  <a:pt x="8255763" y="1655218"/>
                  <a:pt x="8250945" y="1648679"/>
                </a:cubicBezTo>
                <a:cubicBezTo>
                  <a:pt x="8246127" y="1642140"/>
                  <a:pt x="8239875" y="1636777"/>
                  <a:pt x="8232188" y="1632590"/>
                </a:cubicBezTo>
                <a:cubicBezTo>
                  <a:pt x="8224502" y="1628402"/>
                  <a:pt x="8215209" y="1626309"/>
                  <a:pt x="8204311" y="1626309"/>
                </a:cubicBezTo>
                <a:cubicBezTo>
                  <a:pt x="8196739" y="1626309"/>
                  <a:pt x="8189598" y="1627628"/>
                  <a:pt x="8182886" y="1630267"/>
                </a:cubicBezTo>
                <a:cubicBezTo>
                  <a:pt x="8176175" y="1632905"/>
                  <a:pt x="8170324" y="1636576"/>
                  <a:pt x="8165334" y="1641280"/>
                </a:cubicBezTo>
                <a:cubicBezTo>
                  <a:pt x="8160344" y="1645983"/>
                  <a:pt x="8156415" y="1651519"/>
                  <a:pt x="8153546" y="1657886"/>
                </a:cubicBezTo>
                <a:cubicBezTo>
                  <a:pt x="8150678" y="1664253"/>
                  <a:pt x="8149244" y="1671107"/>
                  <a:pt x="8149244" y="1678450"/>
                </a:cubicBezTo>
                <a:cubicBezTo>
                  <a:pt x="8149244" y="1682235"/>
                  <a:pt x="8149962" y="1685878"/>
                  <a:pt x="8151395" y="1689377"/>
                </a:cubicBezTo>
                <a:cubicBezTo>
                  <a:pt x="8152829" y="1692876"/>
                  <a:pt x="8154808" y="1695973"/>
                  <a:pt x="8157332" y="1698669"/>
                </a:cubicBezTo>
                <a:cubicBezTo>
                  <a:pt x="8159856" y="1701365"/>
                  <a:pt x="8162839" y="1703516"/>
                  <a:pt x="8166280" y="1705122"/>
                </a:cubicBezTo>
                <a:cubicBezTo>
                  <a:pt x="8169722" y="1706728"/>
                  <a:pt x="8173451" y="1707532"/>
                  <a:pt x="8177466" y="1707532"/>
                </a:cubicBezTo>
                <a:cubicBezTo>
                  <a:pt x="8181252" y="1707532"/>
                  <a:pt x="8184865" y="1706843"/>
                  <a:pt x="8188307" y="1705467"/>
                </a:cubicBezTo>
                <a:cubicBezTo>
                  <a:pt x="8191749" y="1704090"/>
                  <a:pt x="8194760" y="1702197"/>
                  <a:pt x="8197341" y="1699788"/>
                </a:cubicBezTo>
                <a:cubicBezTo>
                  <a:pt x="8199923" y="1697379"/>
                  <a:pt x="8201988" y="1694539"/>
                  <a:pt x="8203536" y="1691270"/>
                </a:cubicBezTo>
                <a:cubicBezTo>
                  <a:pt x="8205085" y="1688000"/>
                  <a:pt x="8205859" y="1684473"/>
                  <a:pt x="8205859" y="1680687"/>
                </a:cubicBezTo>
                <a:cubicBezTo>
                  <a:pt x="8205859" y="1677245"/>
                  <a:pt x="8205515" y="1674062"/>
                  <a:pt x="8204827" y="1671136"/>
                </a:cubicBezTo>
                <a:cubicBezTo>
                  <a:pt x="8204139" y="1668211"/>
                  <a:pt x="8203164" y="1665945"/>
                  <a:pt x="8201901" y="1664339"/>
                </a:cubicBezTo>
                <a:cubicBezTo>
                  <a:pt x="8202819" y="1663880"/>
                  <a:pt x="8203594" y="1663622"/>
                  <a:pt x="8204225" y="1663564"/>
                </a:cubicBezTo>
                <a:cubicBezTo>
                  <a:pt x="8204856" y="1663507"/>
                  <a:pt x="8205687" y="1663478"/>
                  <a:pt x="8206720" y="1663478"/>
                </a:cubicBezTo>
                <a:cubicBezTo>
                  <a:pt x="8209817" y="1663478"/>
                  <a:pt x="8212456" y="1664482"/>
                  <a:pt x="8214636" y="1666490"/>
                </a:cubicBezTo>
                <a:cubicBezTo>
                  <a:pt x="8216816" y="1668497"/>
                  <a:pt x="8218593" y="1670993"/>
                  <a:pt x="8219970" y="1673975"/>
                </a:cubicBezTo>
                <a:cubicBezTo>
                  <a:pt x="8221347" y="1676958"/>
                  <a:pt x="8222351" y="1680285"/>
                  <a:pt x="8222982" y="1683956"/>
                </a:cubicBezTo>
                <a:cubicBezTo>
                  <a:pt x="8223613" y="1687627"/>
                  <a:pt x="8223928" y="1691069"/>
                  <a:pt x="8223928" y="1694281"/>
                </a:cubicBezTo>
                <a:cubicBezTo>
                  <a:pt x="8223928" y="1701394"/>
                  <a:pt x="8223211" y="1708048"/>
                  <a:pt x="8221777" y="1714243"/>
                </a:cubicBezTo>
                <a:cubicBezTo>
                  <a:pt x="8220343" y="1720438"/>
                  <a:pt x="8218192" y="1725858"/>
                  <a:pt x="8215324" y="1730505"/>
                </a:cubicBezTo>
                <a:cubicBezTo>
                  <a:pt x="8212456" y="1735151"/>
                  <a:pt x="8208871" y="1738822"/>
                  <a:pt x="8204569" y="1741518"/>
                </a:cubicBezTo>
                <a:cubicBezTo>
                  <a:pt x="8200267" y="1744214"/>
                  <a:pt x="8195190" y="1745562"/>
                  <a:pt x="8189339" y="1745562"/>
                </a:cubicBezTo>
                <a:cubicBezTo>
                  <a:pt x="8182227" y="1745562"/>
                  <a:pt x="8175372" y="1744242"/>
                  <a:pt x="8168776" y="1741604"/>
                </a:cubicBezTo>
                <a:cubicBezTo>
                  <a:pt x="8162180" y="1738965"/>
                  <a:pt x="8155955" y="1735581"/>
                  <a:pt x="8150105" y="1731451"/>
                </a:cubicBezTo>
                <a:cubicBezTo>
                  <a:pt x="8144254" y="1727321"/>
                  <a:pt x="8138805" y="1722732"/>
                  <a:pt x="8133757" y="1717684"/>
                </a:cubicBezTo>
                <a:cubicBezTo>
                  <a:pt x="8128709" y="1712637"/>
                  <a:pt x="8124178" y="1707704"/>
                  <a:pt x="8120162" y="1702885"/>
                </a:cubicBezTo>
                <a:cubicBezTo>
                  <a:pt x="8116147" y="1698067"/>
                  <a:pt x="8112677" y="1693650"/>
                  <a:pt x="8109751" y="1689635"/>
                </a:cubicBezTo>
                <a:cubicBezTo>
                  <a:pt x="8106826" y="1685620"/>
                  <a:pt x="8104560" y="1682580"/>
                  <a:pt x="8102954" y="1680515"/>
                </a:cubicBezTo>
                <a:lnTo>
                  <a:pt x="8074560" y="1702197"/>
                </a:lnTo>
                <a:cubicBezTo>
                  <a:pt x="8081215" y="1712522"/>
                  <a:pt x="8088700" y="1722503"/>
                  <a:pt x="8097017" y="1732139"/>
                </a:cubicBezTo>
                <a:cubicBezTo>
                  <a:pt x="8105335" y="1741776"/>
                  <a:pt x="8114341" y="1750351"/>
                  <a:pt x="8124034" y="1757866"/>
                </a:cubicBezTo>
                <a:cubicBezTo>
                  <a:pt x="8133728" y="1765380"/>
                  <a:pt x="8144025" y="1771403"/>
                  <a:pt x="8154923" y="1775934"/>
                </a:cubicBezTo>
                <a:cubicBezTo>
                  <a:pt x="8165822" y="1780466"/>
                  <a:pt x="8177179" y="1782732"/>
                  <a:pt x="8188995" y="1782732"/>
                </a:cubicBezTo>
                <a:cubicBezTo>
                  <a:pt x="8195305" y="1782732"/>
                  <a:pt x="8201615" y="1781814"/>
                  <a:pt x="8207924" y="1779978"/>
                </a:cubicBezTo>
                <a:cubicBezTo>
                  <a:pt x="8214234" y="1778143"/>
                  <a:pt x="8220171" y="1775561"/>
                  <a:pt x="8225735" y="1772235"/>
                </a:cubicBezTo>
                <a:cubicBezTo>
                  <a:pt x="8231299" y="1768908"/>
                  <a:pt x="8236376" y="1764835"/>
                  <a:pt x="8240964" y="1760017"/>
                </a:cubicBezTo>
                <a:cubicBezTo>
                  <a:pt x="8245553" y="1755198"/>
                  <a:pt x="8249224" y="1749749"/>
                  <a:pt x="8251978" y="1743669"/>
                </a:cubicBezTo>
                <a:cubicBezTo>
                  <a:pt x="8253584" y="1744242"/>
                  <a:pt x="8255620" y="1745275"/>
                  <a:pt x="8258086" y="1746766"/>
                </a:cubicBezTo>
                <a:cubicBezTo>
                  <a:pt x="8260553" y="1748258"/>
                  <a:pt x="8263192" y="1750065"/>
                  <a:pt x="8266002" y="1752187"/>
                </a:cubicBezTo>
                <a:cubicBezTo>
                  <a:pt x="8268813" y="1754309"/>
                  <a:pt x="8271652" y="1756575"/>
                  <a:pt x="8274520" y="1758984"/>
                </a:cubicBezTo>
                <a:cubicBezTo>
                  <a:pt x="8277389" y="1761393"/>
                  <a:pt x="8280056" y="1763803"/>
                  <a:pt x="8282522" y="1766212"/>
                </a:cubicBezTo>
                <a:cubicBezTo>
                  <a:pt x="8284989" y="1768621"/>
                  <a:pt x="8287168" y="1770915"/>
                  <a:pt x="8289061" y="1773095"/>
                </a:cubicBezTo>
                <a:cubicBezTo>
                  <a:pt x="8290954" y="1775275"/>
                  <a:pt x="8292302" y="1777168"/>
                  <a:pt x="8293105" y="1778774"/>
                </a:cubicBezTo>
                <a:lnTo>
                  <a:pt x="8293105" y="1802693"/>
                </a:lnTo>
                <a:lnTo>
                  <a:pt x="8333028" y="1802693"/>
                </a:lnTo>
                <a:lnTo>
                  <a:pt x="8333028" y="1611682"/>
                </a:lnTo>
                <a:lnTo>
                  <a:pt x="8334577" y="1611682"/>
                </a:lnTo>
                <a:cubicBezTo>
                  <a:pt x="8339740" y="1611911"/>
                  <a:pt x="8344300" y="1613173"/>
                  <a:pt x="8348258" y="1615467"/>
                </a:cubicBezTo>
                <a:cubicBezTo>
                  <a:pt x="8352216" y="1617762"/>
                  <a:pt x="8355543" y="1620745"/>
                  <a:pt x="8358238" y="1624416"/>
                </a:cubicBezTo>
                <a:cubicBezTo>
                  <a:pt x="8360935" y="1628087"/>
                  <a:pt x="8363000" y="1632274"/>
                  <a:pt x="8364433" y="1636978"/>
                </a:cubicBezTo>
                <a:cubicBezTo>
                  <a:pt x="8365868" y="1641681"/>
                  <a:pt x="8366584" y="1646614"/>
                  <a:pt x="8366584" y="1651777"/>
                </a:cubicBezTo>
                <a:lnTo>
                  <a:pt x="8366584" y="1819901"/>
                </a:lnTo>
                <a:lnTo>
                  <a:pt x="8406508" y="1819901"/>
                </a:lnTo>
                <a:lnTo>
                  <a:pt x="8406508" y="1631471"/>
                </a:lnTo>
                <a:cubicBezTo>
                  <a:pt x="8406508" y="1629177"/>
                  <a:pt x="8406622" y="1626854"/>
                  <a:pt x="8406852" y="1624502"/>
                </a:cubicBezTo>
                <a:cubicBezTo>
                  <a:pt x="8407081" y="1622150"/>
                  <a:pt x="8407569" y="1620028"/>
                  <a:pt x="8408314" y="1618135"/>
                </a:cubicBezTo>
                <a:cubicBezTo>
                  <a:pt x="8409060" y="1616242"/>
                  <a:pt x="8410121" y="1614693"/>
                  <a:pt x="8411498" y="1613488"/>
                </a:cubicBezTo>
                <a:cubicBezTo>
                  <a:pt x="8412874" y="1612284"/>
                  <a:pt x="8414653" y="1611682"/>
                  <a:pt x="8416832" y="1611682"/>
                </a:cubicBezTo>
                <a:lnTo>
                  <a:pt x="8445175" y="1611682"/>
                </a:lnTo>
                <a:lnTo>
                  <a:pt x="8454690" y="1611682"/>
                </a:lnTo>
                <a:lnTo>
                  <a:pt x="8571312" y="1611682"/>
                </a:lnTo>
                <a:lnTo>
                  <a:pt x="8571312" y="1631987"/>
                </a:lnTo>
                <a:cubicBezTo>
                  <a:pt x="8557889" y="1633364"/>
                  <a:pt x="8545327" y="1636232"/>
                  <a:pt x="8533625" y="1640591"/>
                </a:cubicBezTo>
                <a:cubicBezTo>
                  <a:pt x="8521924" y="1644951"/>
                  <a:pt x="8511484" y="1650716"/>
                  <a:pt x="8502306" y="1657886"/>
                </a:cubicBezTo>
                <a:cubicBezTo>
                  <a:pt x="8493129" y="1665056"/>
                  <a:pt x="8485328" y="1673574"/>
                  <a:pt x="8478903" y="1683440"/>
                </a:cubicBezTo>
                <a:cubicBezTo>
                  <a:pt x="8472479" y="1693306"/>
                  <a:pt x="8467775" y="1704434"/>
                  <a:pt x="8464792" y="1716824"/>
                </a:cubicBezTo>
                <a:cubicBezTo>
                  <a:pt x="8468693" y="1717512"/>
                  <a:pt x="8473568" y="1718717"/>
                  <a:pt x="8479419" y="1720438"/>
                </a:cubicBezTo>
                <a:cubicBezTo>
                  <a:pt x="8485270" y="1722159"/>
                  <a:pt x="8491551" y="1724424"/>
                  <a:pt x="8498262" y="1727235"/>
                </a:cubicBezTo>
                <a:cubicBezTo>
                  <a:pt x="8504974" y="1730046"/>
                  <a:pt x="8511886" y="1733344"/>
                  <a:pt x="8518998" y="1737130"/>
                </a:cubicBezTo>
                <a:cubicBezTo>
                  <a:pt x="8526111" y="1740916"/>
                  <a:pt x="8532966" y="1745103"/>
                  <a:pt x="8539562" y="1749692"/>
                </a:cubicBezTo>
                <a:cubicBezTo>
                  <a:pt x="8546158" y="1754281"/>
                  <a:pt x="8552210" y="1759271"/>
                  <a:pt x="8557716" y="1764663"/>
                </a:cubicBezTo>
                <a:cubicBezTo>
                  <a:pt x="8563224" y="1770055"/>
                  <a:pt x="8567755" y="1775791"/>
                  <a:pt x="8571312" y="1781871"/>
                </a:cubicBezTo>
                <a:lnTo>
                  <a:pt x="8571312" y="1802693"/>
                </a:lnTo>
                <a:lnTo>
                  <a:pt x="8611234" y="1802693"/>
                </a:lnTo>
                <a:lnTo>
                  <a:pt x="8611234" y="1667781"/>
                </a:lnTo>
                <a:cubicBezTo>
                  <a:pt x="8615938" y="1668125"/>
                  <a:pt x="8620814" y="1669042"/>
                  <a:pt x="8625862" y="1670534"/>
                </a:cubicBezTo>
                <a:cubicBezTo>
                  <a:pt x="8630909" y="1672025"/>
                  <a:pt x="8635613" y="1673947"/>
                  <a:pt x="8639972" y="1676299"/>
                </a:cubicBezTo>
                <a:cubicBezTo>
                  <a:pt x="8644332" y="1678650"/>
                  <a:pt x="8648146" y="1681346"/>
                  <a:pt x="8651416" y="1684386"/>
                </a:cubicBezTo>
                <a:cubicBezTo>
                  <a:pt x="8654685" y="1687427"/>
                  <a:pt x="8656951" y="1690610"/>
                  <a:pt x="8658213" y="1693937"/>
                </a:cubicBezTo>
                <a:cubicBezTo>
                  <a:pt x="8655689" y="1694052"/>
                  <a:pt x="8652878" y="1694654"/>
                  <a:pt x="8649781" y="1695744"/>
                </a:cubicBezTo>
                <a:cubicBezTo>
                  <a:pt x="8646683" y="1696834"/>
                  <a:pt x="8643758" y="1698497"/>
                  <a:pt x="8641005" y="1700734"/>
                </a:cubicBezTo>
                <a:cubicBezTo>
                  <a:pt x="8638251" y="1702971"/>
                  <a:pt x="8635957" y="1705839"/>
                  <a:pt x="8634121" y="1709338"/>
                </a:cubicBezTo>
                <a:cubicBezTo>
                  <a:pt x="8632286" y="1712837"/>
                  <a:pt x="8631368" y="1717111"/>
                  <a:pt x="8631368" y="1722159"/>
                </a:cubicBezTo>
                <a:cubicBezTo>
                  <a:pt x="8631368" y="1725600"/>
                  <a:pt x="8632028" y="1728984"/>
                  <a:pt x="8633347" y="1732311"/>
                </a:cubicBezTo>
                <a:cubicBezTo>
                  <a:pt x="8634667" y="1735638"/>
                  <a:pt x="8636560" y="1738621"/>
                  <a:pt x="8639026" y="1741260"/>
                </a:cubicBezTo>
                <a:cubicBezTo>
                  <a:pt x="8641492" y="1743898"/>
                  <a:pt x="8644475" y="1746049"/>
                  <a:pt x="8647974" y="1747713"/>
                </a:cubicBezTo>
                <a:cubicBezTo>
                  <a:pt x="8651473" y="1749376"/>
                  <a:pt x="8655403" y="1750208"/>
                  <a:pt x="8659762" y="1750208"/>
                </a:cubicBezTo>
                <a:cubicBezTo>
                  <a:pt x="8663547" y="1750208"/>
                  <a:pt x="8667735" y="1749348"/>
                  <a:pt x="8672324" y="1747627"/>
                </a:cubicBezTo>
                <a:cubicBezTo>
                  <a:pt x="8676913" y="1745906"/>
                  <a:pt x="8681186" y="1743095"/>
                  <a:pt x="8685144" y="1739195"/>
                </a:cubicBezTo>
                <a:cubicBezTo>
                  <a:pt x="8689102" y="1735294"/>
                  <a:pt x="8692429" y="1730218"/>
                  <a:pt x="8695125" y="1723965"/>
                </a:cubicBezTo>
                <a:cubicBezTo>
                  <a:pt x="8697821" y="1717713"/>
                  <a:pt x="8699169" y="1710113"/>
                  <a:pt x="8699169" y="1701165"/>
                </a:cubicBezTo>
                <a:cubicBezTo>
                  <a:pt x="8699169" y="1691528"/>
                  <a:pt x="8696875" y="1682637"/>
                  <a:pt x="8692285" y="1674492"/>
                </a:cubicBezTo>
                <a:cubicBezTo>
                  <a:pt x="8687697" y="1666346"/>
                  <a:pt x="8681416" y="1659234"/>
                  <a:pt x="8673442" y="1653154"/>
                </a:cubicBezTo>
                <a:cubicBezTo>
                  <a:pt x="8665469" y="1647073"/>
                  <a:pt x="8656148" y="1642197"/>
                  <a:pt x="8645479" y="1638526"/>
                </a:cubicBezTo>
                <a:cubicBezTo>
                  <a:pt x="8634810" y="1634855"/>
                  <a:pt x="8623396" y="1632676"/>
                  <a:pt x="8611234" y="1631987"/>
                </a:cubicBezTo>
                <a:lnTo>
                  <a:pt x="8611234" y="1611682"/>
                </a:lnTo>
                <a:lnTo>
                  <a:pt x="8721400" y="1611682"/>
                </a:lnTo>
                <a:lnTo>
                  <a:pt x="8737027" y="1611682"/>
                </a:lnTo>
                <a:lnTo>
                  <a:pt x="8741361" y="1611682"/>
                </a:lnTo>
                <a:cubicBezTo>
                  <a:pt x="8745721" y="1611682"/>
                  <a:pt x="8749650" y="1612399"/>
                  <a:pt x="8753149" y="1613833"/>
                </a:cubicBezTo>
                <a:cubicBezTo>
                  <a:pt x="8756648" y="1615267"/>
                  <a:pt x="8759602" y="1617274"/>
                  <a:pt x="8762011" y="1619856"/>
                </a:cubicBezTo>
                <a:cubicBezTo>
                  <a:pt x="8764420" y="1622437"/>
                  <a:pt x="8766285" y="1625477"/>
                  <a:pt x="8767604" y="1628976"/>
                </a:cubicBezTo>
                <a:cubicBezTo>
                  <a:pt x="8768924" y="1632475"/>
                  <a:pt x="8769583" y="1636289"/>
                  <a:pt x="8769583" y="1640419"/>
                </a:cubicBezTo>
                <a:lnTo>
                  <a:pt x="8769583" y="1819901"/>
                </a:lnTo>
                <a:lnTo>
                  <a:pt x="8809506" y="1819901"/>
                </a:lnTo>
                <a:lnTo>
                  <a:pt x="8809506" y="1629750"/>
                </a:lnTo>
                <a:cubicBezTo>
                  <a:pt x="8809506" y="1628029"/>
                  <a:pt x="8809650" y="1626137"/>
                  <a:pt x="8809936" y="1624072"/>
                </a:cubicBezTo>
                <a:cubicBezTo>
                  <a:pt x="8810223" y="1622007"/>
                  <a:pt x="8810883" y="1620056"/>
                  <a:pt x="8811915" y="1618221"/>
                </a:cubicBezTo>
                <a:cubicBezTo>
                  <a:pt x="8812948" y="1616385"/>
                  <a:pt x="8814525" y="1614837"/>
                  <a:pt x="8816647" y="1613575"/>
                </a:cubicBezTo>
                <a:cubicBezTo>
                  <a:pt x="8818770" y="1612313"/>
                  <a:pt x="8821667" y="1611682"/>
                  <a:pt x="8825338" y="1611682"/>
                </a:cubicBezTo>
                <a:lnTo>
                  <a:pt x="8845225" y="1611682"/>
                </a:lnTo>
                <a:lnTo>
                  <a:pt x="8857689" y="1611682"/>
                </a:lnTo>
                <a:lnTo>
                  <a:pt x="8894957" y="1611682"/>
                </a:lnTo>
                <a:cubicBezTo>
                  <a:pt x="8899660" y="1611682"/>
                  <a:pt x="8903475" y="1612399"/>
                  <a:pt x="8906400" y="1613833"/>
                </a:cubicBezTo>
                <a:cubicBezTo>
                  <a:pt x="8909326" y="1615267"/>
                  <a:pt x="8911563" y="1617074"/>
                  <a:pt x="8913111" y="1619253"/>
                </a:cubicBezTo>
                <a:cubicBezTo>
                  <a:pt x="8914660" y="1621433"/>
                  <a:pt x="8915693" y="1623813"/>
                  <a:pt x="8916209" y="1626395"/>
                </a:cubicBezTo>
                <a:cubicBezTo>
                  <a:pt x="8916725" y="1628976"/>
                  <a:pt x="8916983" y="1631414"/>
                  <a:pt x="8916983" y="1633708"/>
                </a:cubicBezTo>
                <a:cubicBezTo>
                  <a:pt x="8913657" y="1632905"/>
                  <a:pt x="8910444" y="1632504"/>
                  <a:pt x="8907347" y="1632504"/>
                </a:cubicBezTo>
                <a:cubicBezTo>
                  <a:pt x="8903217" y="1632504"/>
                  <a:pt x="8899746" y="1633249"/>
                  <a:pt x="8896936" y="1634741"/>
                </a:cubicBezTo>
                <a:cubicBezTo>
                  <a:pt x="8894125" y="1636232"/>
                  <a:pt x="8891802" y="1638268"/>
                  <a:pt x="8889966" y="1640850"/>
                </a:cubicBezTo>
                <a:cubicBezTo>
                  <a:pt x="8888131" y="1643431"/>
                  <a:pt x="8886812" y="1646385"/>
                  <a:pt x="8886008" y="1649712"/>
                </a:cubicBezTo>
                <a:cubicBezTo>
                  <a:pt x="8885205" y="1653039"/>
                  <a:pt x="8884804" y="1656595"/>
                  <a:pt x="8884804" y="1660381"/>
                </a:cubicBezTo>
                <a:lnTo>
                  <a:pt x="8884804" y="1690151"/>
                </a:lnTo>
                <a:cubicBezTo>
                  <a:pt x="8896047" y="1690151"/>
                  <a:pt x="8905683" y="1688775"/>
                  <a:pt x="8913714" y="1686021"/>
                </a:cubicBezTo>
                <a:cubicBezTo>
                  <a:pt x="8921745" y="1683268"/>
                  <a:pt x="8928628" y="1679539"/>
                  <a:pt x="8934364" y="1674836"/>
                </a:cubicBezTo>
                <a:cubicBezTo>
                  <a:pt x="8939411" y="1679425"/>
                  <a:pt x="8945893" y="1682981"/>
                  <a:pt x="8953809" y="1685505"/>
                </a:cubicBezTo>
                <a:cubicBezTo>
                  <a:pt x="8961725" y="1688029"/>
                  <a:pt x="8971763" y="1689578"/>
                  <a:pt x="8983923" y="1690151"/>
                </a:cubicBezTo>
                <a:lnTo>
                  <a:pt x="8983923" y="1659348"/>
                </a:lnTo>
                <a:cubicBezTo>
                  <a:pt x="8983923" y="1656251"/>
                  <a:pt x="8983551" y="1653125"/>
                  <a:pt x="8982805" y="1649970"/>
                </a:cubicBezTo>
                <a:cubicBezTo>
                  <a:pt x="8982059" y="1646815"/>
                  <a:pt x="8980797" y="1643918"/>
                  <a:pt x="8979019" y="1641280"/>
                </a:cubicBezTo>
                <a:cubicBezTo>
                  <a:pt x="8977241" y="1638641"/>
                  <a:pt x="8974918" y="1636490"/>
                  <a:pt x="8972050" y="1634827"/>
                </a:cubicBezTo>
                <a:cubicBezTo>
                  <a:pt x="8969182" y="1633163"/>
                  <a:pt x="8965683" y="1632332"/>
                  <a:pt x="8961553" y="1632332"/>
                </a:cubicBezTo>
                <a:cubicBezTo>
                  <a:pt x="8960061" y="1632332"/>
                  <a:pt x="8958513" y="1632418"/>
                  <a:pt x="8956906" y="1632590"/>
                </a:cubicBezTo>
                <a:cubicBezTo>
                  <a:pt x="8955301" y="1632762"/>
                  <a:pt x="8953580" y="1633135"/>
                  <a:pt x="8951744" y="1633708"/>
                </a:cubicBezTo>
                <a:cubicBezTo>
                  <a:pt x="8951744" y="1631987"/>
                  <a:pt x="8952174" y="1629951"/>
                  <a:pt x="8953034" y="1627599"/>
                </a:cubicBezTo>
                <a:cubicBezTo>
                  <a:pt x="8953895" y="1625248"/>
                  <a:pt x="8955301" y="1623039"/>
                  <a:pt x="8957250" y="1620974"/>
                </a:cubicBezTo>
                <a:cubicBezTo>
                  <a:pt x="8959201" y="1618909"/>
                  <a:pt x="8961811" y="1617160"/>
                  <a:pt x="8965080" y="1615726"/>
                </a:cubicBezTo>
                <a:cubicBezTo>
                  <a:pt x="8968350" y="1614291"/>
                  <a:pt x="8972337" y="1613575"/>
                  <a:pt x="8977040" y="1613575"/>
                </a:cubicBezTo>
                <a:cubicBezTo>
                  <a:pt x="8982662" y="1613575"/>
                  <a:pt x="8987394" y="1614550"/>
                  <a:pt x="8991237" y="1616500"/>
                </a:cubicBezTo>
                <a:cubicBezTo>
                  <a:pt x="8995080" y="1618450"/>
                  <a:pt x="8998178" y="1621031"/>
                  <a:pt x="9000529" y="1624244"/>
                </a:cubicBezTo>
                <a:cubicBezTo>
                  <a:pt x="9002881" y="1627456"/>
                  <a:pt x="9004573" y="1631156"/>
                  <a:pt x="9005606" y="1635343"/>
                </a:cubicBezTo>
                <a:cubicBezTo>
                  <a:pt x="9006638" y="1639530"/>
                  <a:pt x="9007154" y="1643861"/>
                  <a:pt x="9007154" y="1648335"/>
                </a:cubicBezTo>
                <a:lnTo>
                  <a:pt x="9007154" y="1802693"/>
                </a:lnTo>
                <a:lnTo>
                  <a:pt x="9047078" y="1802693"/>
                </a:lnTo>
                <a:lnTo>
                  <a:pt x="9047078" y="1611682"/>
                </a:lnTo>
                <a:lnTo>
                  <a:pt x="9083350" y="1611682"/>
                </a:lnTo>
                <a:lnTo>
                  <a:pt x="9095261" y="1611682"/>
                </a:lnTo>
                <a:lnTo>
                  <a:pt x="9117422" y="1611682"/>
                </a:lnTo>
                <a:cubicBezTo>
                  <a:pt x="9121667" y="1611682"/>
                  <a:pt x="9126284" y="1613288"/>
                  <a:pt x="9131275" y="1616500"/>
                </a:cubicBezTo>
                <a:cubicBezTo>
                  <a:pt x="9136265" y="1619712"/>
                  <a:pt x="9141141" y="1623842"/>
                  <a:pt x="9145902" y="1628890"/>
                </a:cubicBezTo>
                <a:cubicBezTo>
                  <a:pt x="9150663" y="1633938"/>
                  <a:pt x="9155080" y="1639674"/>
                  <a:pt x="9159152" y="1646098"/>
                </a:cubicBezTo>
                <a:cubicBezTo>
                  <a:pt x="9163225" y="1652522"/>
                  <a:pt x="9166409" y="1658889"/>
                  <a:pt x="9168703" y="1665199"/>
                </a:cubicBezTo>
                <a:cubicBezTo>
                  <a:pt x="9165949" y="1665084"/>
                  <a:pt x="9163598" y="1665027"/>
                  <a:pt x="9161647" y="1665027"/>
                </a:cubicBezTo>
                <a:cubicBezTo>
                  <a:pt x="9154420" y="1665027"/>
                  <a:pt x="9147537" y="1666232"/>
                  <a:pt x="9140997" y="1668641"/>
                </a:cubicBezTo>
                <a:cubicBezTo>
                  <a:pt x="9134458" y="1671050"/>
                  <a:pt x="9128837" y="1674406"/>
                  <a:pt x="9124133" y="1678708"/>
                </a:cubicBezTo>
                <a:cubicBezTo>
                  <a:pt x="9119430" y="1683010"/>
                  <a:pt x="9115759" y="1688086"/>
                  <a:pt x="9113120" y="1693937"/>
                </a:cubicBezTo>
                <a:cubicBezTo>
                  <a:pt x="9110482" y="1699788"/>
                  <a:pt x="9109162" y="1706098"/>
                  <a:pt x="9109162" y="1712866"/>
                </a:cubicBezTo>
                <a:cubicBezTo>
                  <a:pt x="9109162" y="1721011"/>
                  <a:pt x="9110596" y="1728354"/>
                  <a:pt x="9113464" y="1734893"/>
                </a:cubicBezTo>
                <a:cubicBezTo>
                  <a:pt x="9116333" y="1741432"/>
                  <a:pt x="9120261" y="1746996"/>
                  <a:pt x="9125252" y="1751585"/>
                </a:cubicBezTo>
                <a:cubicBezTo>
                  <a:pt x="9130242" y="1756174"/>
                  <a:pt x="9136093" y="1759673"/>
                  <a:pt x="9142804" y="1762082"/>
                </a:cubicBezTo>
                <a:cubicBezTo>
                  <a:pt x="9149515" y="1764491"/>
                  <a:pt x="9156714" y="1765695"/>
                  <a:pt x="9164401" y="1765695"/>
                </a:cubicBezTo>
                <a:cubicBezTo>
                  <a:pt x="9173120" y="1765695"/>
                  <a:pt x="9180605" y="1764204"/>
                  <a:pt x="9186857" y="1761221"/>
                </a:cubicBezTo>
                <a:cubicBezTo>
                  <a:pt x="9193110" y="1758239"/>
                  <a:pt x="9198215" y="1754424"/>
                  <a:pt x="9202173" y="1749778"/>
                </a:cubicBezTo>
                <a:cubicBezTo>
                  <a:pt x="9206131" y="1745132"/>
                  <a:pt x="9209028" y="1739998"/>
                  <a:pt x="9210863" y="1734376"/>
                </a:cubicBezTo>
                <a:cubicBezTo>
                  <a:pt x="9212699" y="1728755"/>
                  <a:pt x="9213616" y="1723363"/>
                  <a:pt x="9213616" y="1718201"/>
                </a:cubicBezTo>
                <a:cubicBezTo>
                  <a:pt x="9218320" y="1720725"/>
                  <a:pt x="9223110" y="1724596"/>
                  <a:pt x="9227985" y="1729816"/>
                </a:cubicBezTo>
                <a:cubicBezTo>
                  <a:pt x="9232861" y="1735036"/>
                  <a:pt x="9237307" y="1740600"/>
                  <a:pt x="9241322" y="1746508"/>
                </a:cubicBezTo>
                <a:cubicBezTo>
                  <a:pt x="9245337" y="1752416"/>
                  <a:pt x="9248693" y="1758124"/>
                  <a:pt x="9251388" y="1763630"/>
                </a:cubicBezTo>
                <a:cubicBezTo>
                  <a:pt x="9254085" y="1769137"/>
                  <a:pt x="9255719" y="1773382"/>
                  <a:pt x="9256293" y="1776365"/>
                </a:cubicBezTo>
                <a:lnTo>
                  <a:pt x="9256293" y="1802693"/>
                </a:lnTo>
                <a:lnTo>
                  <a:pt x="9296216" y="1802693"/>
                </a:lnTo>
                <a:lnTo>
                  <a:pt x="9296216" y="1611682"/>
                </a:lnTo>
                <a:lnTo>
                  <a:pt x="9344399" y="1611682"/>
                </a:lnTo>
                <a:lnTo>
                  <a:pt x="9344399" y="1575544"/>
                </a:lnTo>
                <a:lnTo>
                  <a:pt x="9095261" y="1575544"/>
                </a:lnTo>
                <a:lnTo>
                  <a:pt x="9083350" y="1575544"/>
                </a:lnTo>
                <a:lnTo>
                  <a:pt x="9007154" y="1575544"/>
                </a:lnTo>
                <a:lnTo>
                  <a:pt x="9007154" y="1585181"/>
                </a:lnTo>
                <a:cubicBezTo>
                  <a:pt x="9004401" y="1583001"/>
                  <a:pt x="9000271" y="1580994"/>
                  <a:pt x="8994764" y="1579158"/>
                </a:cubicBezTo>
                <a:cubicBezTo>
                  <a:pt x="8989258" y="1577323"/>
                  <a:pt x="8983063" y="1576405"/>
                  <a:pt x="8976180" y="1576405"/>
                </a:cubicBezTo>
                <a:cubicBezTo>
                  <a:pt x="8971132" y="1576405"/>
                  <a:pt x="8966600" y="1576806"/>
                  <a:pt x="8962585" y="1577609"/>
                </a:cubicBezTo>
                <a:cubicBezTo>
                  <a:pt x="8958570" y="1578412"/>
                  <a:pt x="8954899" y="1579502"/>
                  <a:pt x="8951572" y="1580879"/>
                </a:cubicBezTo>
                <a:cubicBezTo>
                  <a:pt x="8948245" y="1582256"/>
                  <a:pt x="8945234" y="1583833"/>
                  <a:pt x="8942537" y="1585611"/>
                </a:cubicBezTo>
                <a:cubicBezTo>
                  <a:pt x="8939842" y="1587389"/>
                  <a:pt x="8937289" y="1589253"/>
                  <a:pt x="8934880" y="1591204"/>
                </a:cubicBezTo>
                <a:cubicBezTo>
                  <a:pt x="8932586" y="1589024"/>
                  <a:pt x="8930291" y="1586959"/>
                  <a:pt x="8927996" y="1585009"/>
                </a:cubicBezTo>
                <a:cubicBezTo>
                  <a:pt x="8925702" y="1583059"/>
                  <a:pt x="8923150" y="1581395"/>
                  <a:pt x="8920339" y="1580018"/>
                </a:cubicBezTo>
                <a:cubicBezTo>
                  <a:pt x="8917528" y="1578642"/>
                  <a:pt x="8914431" y="1577552"/>
                  <a:pt x="8911046" y="1576749"/>
                </a:cubicBezTo>
                <a:cubicBezTo>
                  <a:pt x="8907662" y="1575946"/>
                  <a:pt x="8903848" y="1575544"/>
                  <a:pt x="8899603" y="1575544"/>
                </a:cubicBezTo>
                <a:lnTo>
                  <a:pt x="8857689" y="1575544"/>
                </a:lnTo>
                <a:lnTo>
                  <a:pt x="8845225" y="1575544"/>
                </a:lnTo>
                <a:lnTo>
                  <a:pt x="8817766" y="1575544"/>
                </a:lnTo>
                <a:cubicBezTo>
                  <a:pt x="8809621" y="1575544"/>
                  <a:pt x="8802967" y="1576691"/>
                  <a:pt x="8797804" y="1578986"/>
                </a:cubicBezTo>
                <a:cubicBezTo>
                  <a:pt x="8792642" y="1581280"/>
                  <a:pt x="8788225" y="1584206"/>
                  <a:pt x="8784554" y="1587762"/>
                </a:cubicBezTo>
                <a:cubicBezTo>
                  <a:pt x="8780654" y="1584550"/>
                  <a:pt x="8775807" y="1581711"/>
                  <a:pt x="8770013" y="1579244"/>
                </a:cubicBezTo>
                <a:cubicBezTo>
                  <a:pt x="8764220" y="1576778"/>
                  <a:pt x="8757709" y="1575544"/>
                  <a:pt x="8750482" y="1575544"/>
                </a:cubicBezTo>
                <a:lnTo>
                  <a:pt x="8737027" y="1575544"/>
                </a:lnTo>
                <a:lnTo>
                  <a:pt x="8721400" y="1575544"/>
                </a:lnTo>
                <a:lnTo>
                  <a:pt x="8454690" y="1575544"/>
                </a:lnTo>
                <a:lnTo>
                  <a:pt x="8445175" y="1575544"/>
                </a:lnTo>
                <a:lnTo>
                  <a:pt x="8408744" y="1575544"/>
                </a:lnTo>
                <a:cubicBezTo>
                  <a:pt x="8401976" y="1575544"/>
                  <a:pt x="8396126" y="1576835"/>
                  <a:pt x="8391192" y="1579416"/>
                </a:cubicBezTo>
                <a:cubicBezTo>
                  <a:pt x="8386259" y="1581997"/>
                  <a:pt x="8382302" y="1585124"/>
                  <a:pt x="8379319" y="1588795"/>
                </a:cubicBezTo>
                <a:cubicBezTo>
                  <a:pt x="8376565" y="1586615"/>
                  <a:pt x="8373267" y="1584693"/>
                  <a:pt x="8369424" y="1583030"/>
                </a:cubicBezTo>
                <a:cubicBezTo>
                  <a:pt x="8365581" y="1581366"/>
                  <a:pt x="8361537" y="1579990"/>
                  <a:pt x="8357292" y="1578900"/>
                </a:cubicBezTo>
                <a:cubicBezTo>
                  <a:pt x="8353048" y="1577810"/>
                  <a:pt x="8348803" y="1576978"/>
                  <a:pt x="8344558" y="1576405"/>
                </a:cubicBezTo>
                <a:cubicBezTo>
                  <a:pt x="8340313" y="1575831"/>
                  <a:pt x="8336413" y="1575544"/>
                  <a:pt x="8332856" y="1575544"/>
                </a:cubicBezTo>
                <a:close/>
                <a:moveTo>
                  <a:pt x="6664000" y="1575544"/>
                </a:moveTo>
                <a:lnTo>
                  <a:pt x="6664000" y="1611682"/>
                </a:lnTo>
                <a:lnTo>
                  <a:pt x="6816637" y="1611682"/>
                </a:lnTo>
                <a:lnTo>
                  <a:pt x="6816637" y="1630094"/>
                </a:lnTo>
                <a:cubicBezTo>
                  <a:pt x="6807459" y="1630324"/>
                  <a:pt x="6798110" y="1630983"/>
                  <a:pt x="6788588" y="1632073"/>
                </a:cubicBezTo>
                <a:cubicBezTo>
                  <a:pt x="6779066" y="1633163"/>
                  <a:pt x="6769745" y="1634970"/>
                  <a:pt x="6760624" y="1637494"/>
                </a:cubicBezTo>
                <a:cubicBezTo>
                  <a:pt x="6751504" y="1640018"/>
                  <a:pt x="6742785" y="1643402"/>
                  <a:pt x="6734468" y="1647647"/>
                </a:cubicBezTo>
                <a:cubicBezTo>
                  <a:pt x="6726150" y="1651892"/>
                  <a:pt x="6718608" y="1657169"/>
                  <a:pt x="6711839" y="1663478"/>
                </a:cubicBezTo>
                <a:cubicBezTo>
                  <a:pt x="6705070" y="1669788"/>
                  <a:pt x="6699277" y="1677331"/>
                  <a:pt x="6694459" y="1686107"/>
                </a:cubicBezTo>
                <a:cubicBezTo>
                  <a:pt x="6689640" y="1694884"/>
                  <a:pt x="6686199" y="1705122"/>
                  <a:pt x="6684134" y="1716824"/>
                </a:cubicBezTo>
                <a:cubicBezTo>
                  <a:pt x="6690902" y="1717398"/>
                  <a:pt x="6698302" y="1718430"/>
                  <a:pt x="6706332" y="1719922"/>
                </a:cubicBezTo>
                <a:cubicBezTo>
                  <a:pt x="6714363" y="1721413"/>
                  <a:pt x="6722566" y="1723363"/>
                  <a:pt x="6730940" y="1725772"/>
                </a:cubicBezTo>
                <a:cubicBezTo>
                  <a:pt x="6739315" y="1728181"/>
                  <a:pt x="6747690" y="1731049"/>
                  <a:pt x="6756064" y="1734376"/>
                </a:cubicBezTo>
                <a:cubicBezTo>
                  <a:pt x="6764439" y="1737703"/>
                  <a:pt x="6772412" y="1741489"/>
                  <a:pt x="6779984" y="1745734"/>
                </a:cubicBezTo>
                <a:cubicBezTo>
                  <a:pt x="6787555" y="1749979"/>
                  <a:pt x="6794496" y="1754625"/>
                  <a:pt x="6800806" y="1759673"/>
                </a:cubicBezTo>
                <a:cubicBezTo>
                  <a:pt x="6807115" y="1764720"/>
                  <a:pt x="6812393" y="1770170"/>
                  <a:pt x="6816637" y="1776020"/>
                </a:cubicBezTo>
                <a:lnTo>
                  <a:pt x="6816637" y="1802693"/>
                </a:lnTo>
                <a:lnTo>
                  <a:pt x="6856560" y="1802693"/>
                </a:lnTo>
                <a:lnTo>
                  <a:pt x="6856560" y="1611682"/>
                </a:lnTo>
                <a:lnTo>
                  <a:pt x="6892600" y="1611682"/>
                </a:lnTo>
                <a:lnTo>
                  <a:pt x="6904743" y="1611682"/>
                </a:lnTo>
                <a:lnTo>
                  <a:pt x="6935793" y="1611682"/>
                </a:lnTo>
                <a:cubicBezTo>
                  <a:pt x="6931433" y="1618450"/>
                  <a:pt x="6927848" y="1625248"/>
                  <a:pt x="6925038" y="1632073"/>
                </a:cubicBezTo>
                <a:cubicBezTo>
                  <a:pt x="6922227" y="1638899"/>
                  <a:pt x="6920019" y="1645897"/>
                  <a:pt x="6918412" y="1653067"/>
                </a:cubicBezTo>
                <a:cubicBezTo>
                  <a:pt x="6916806" y="1660238"/>
                  <a:pt x="6915717" y="1667580"/>
                  <a:pt x="6915143" y="1675094"/>
                </a:cubicBezTo>
                <a:cubicBezTo>
                  <a:pt x="6914569" y="1682608"/>
                  <a:pt x="6914282" y="1690495"/>
                  <a:pt x="6914282" y="1698755"/>
                </a:cubicBezTo>
                <a:cubicBezTo>
                  <a:pt x="6914282" y="1708966"/>
                  <a:pt x="6915171" y="1719204"/>
                  <a:pt x="6916950" y="1729472"/>
                </a:cubicBezTo>
                <a:cubicBezTo>
                  <a:pt x="6918728" y="1739740"/>
                  <a:pt x="6921309" y="1749692"/>
                  <a:pt x="6924693" y="1759328"/>
                </a:cubicBezTo>
                <a:cubicBezTo>
                  <a:pt x="6928078" y="1768965"/>
                  <a:pt x="6932265" y="1778028"/>
                  <a:pt x="6937255" y="1786517"/>
                </a:cubicBezTo>
                <a:cubicBezTo>
                  <a:pt x="6942246" y="1795007"/>
                  <a:pt x="6948011" y="1802578"/>
                  <a:pt x="6954550" y="1809232"/>
                </a:cubicBezTo>
                <a:cubicBezTo>
                  <a:pt x="6959368" y="1814051"/>
                  <a:pt x="6964760" y="1818295"/>
                  <a:pt x="6970725" y="1821966"/>
                </a:cubicBezTo>
                <a:cubicBezTo>
                  <a:pt x="6976691" y="1825637"/>
                  <a:pt x="6982943" y="1827473"/>
                  <a:pt x="6989482" y="1827473"/>
                </a:cubicBezTo>
                <a:cubicBezTo>
                  <a:pt x="6993727" y="1827473"/>
                  <a:pt x="6997570" y="1826670"/>
                  <a:pt x="7001012" y="1825064"/>
                </a:cubicBezTo>
                <a:cubicBezTo>
                  <a:pt x="7004454" y="1823458"/>
                  <a:pt x="7007408" y="1821335"/>
                  <a:pt x="7009874" y="1818697"/>
                </a:cubicBezTo>
                <a:cubicBezTo>
                  <a:pt x="7012341" y="1816058"/>
                  <a:pt x="7014262" y="1812961"/>
                  <a:pt x="7015639" y="1809404"/>
                </a:cubicBezTo>
                <a:cubicBezTo>
                  <a:pt x="7017016" y="1805848"/>
                  <a:pt x="7017704" y="1802177"/>
                  <a:pt x="7017704" y="1798391"/>
                </a:cubicBezTo>
                <a:cubicBezTo>
                  <a:pt x="7017704" y="1795064"/>
                  <a:pt x="7017016" y="1791795"/>
                  <a:pt x="7015639" y="1788582"/>
                </a:cubicBezTo>
                <a:cubicBezTo>
                  <a:pt x="7014262" y="1785370"/>
                  <a:pt x="7012341" y="1782474"/>
                  <a:pt x="7009874" y="1779892"/>
                </a:cubicBezTo>
                <a:cubicBezTo>
                  <a:pt x="7007408" y="1777311"/>
                  <a:pt x="7004454" y="1775217"/>
                  <a:pt x="7001012" y="1773611"/>
                </a:cubicBezTo>
                <a:cubicBezTo>
                  <a:pt x="6997570" y="1772005"/>
                  <a:pt x="6993727" y="1771202"/>
                  <a:pt x="6989482" y="1771202"/>
                </a:cubicBezTo>
                <a:cubicBezTo>
                  <a:pt x="6987532" y="1771202"/>
                  <a:pt x="6985611" y="1771403"/>
                  <a:pt x="6983718" y="1771804"/>
                </a:cubicBezTo>
                <a:cubicBezTo>
                  <a:pt x="6981825" y="1772206"/>
                  <a:pt x="6980075" y="1772693"/>
                  <a:pt x="6978469" y="1773267"/>
                </a:cubicBezTo>
                <a:cubicBezTo>
                  <a:pt x="6975372" y="1769481"/>
                  <a:pt x="6972418" y="1764634"/>
                  <a:pt x="6969607" y="1758726"/>
                </a:cubicBezTo>
                <a:cubicBezTo>
                  <a:pt x="6966796" y="1752818"/>
                  <a:pt x="6964330" y="1746451"/>
                  <a:pt x="6962207" y="1739625"/>
                </a:cubicBezTo>
                <a:cubicBezTo>
                  <a:pt x="6960085" y="1732799"/>
                  <a:pt x="6958393" y="1725830"/>
                  <a:pt x="6957131" y="1718717"/>
                </a:cubicBezTo>
                <a:cubicBezTo>
                  <a:pt x="6955869" y="1711604"/>
                  <a:pt x="6955238" y="1704950"/>
                  <a:pt x="6955238" y="1698755"/>
                </a:cubicBezTo>
                <a:cubicBezTo>
                  <a:pt x="6955238" y="1691757"/>
                  <a:pt x="6955812" y="1684042"/>
                  <a:pt x="6956959" y="1675610"/>
                </a:cubicBezTo>
                <a:cubicBezTo>
                  <a:pt x="6958106" y="1667178"/>
                  <a:pt x="6959942" y="1658918"/>
                  <a:pt x="6962466" y="1650830"/>
                </a:cubicBezTo>
                <a:cubicBezTo>
                  <a:pt x="6964989" y="1642743"/>
                  <a:pt x="6968288" y="1635200"/>
                  <a:pt x="6972360" y="1628202"/>
                </a:cubicBezTo>
                <a:cubicBezTo>
                  <a:pt x="6976433" y="1621204"/>
                  <a:pt x="6981395" y="1615697"/>
                  <a:pt x="6987245" y="1611682"/>
                </a:cubicBezTo>
                <a:lnTo>
                  <a:pt x="7006900" y="1611682"/>
                </a:lnTo>
                <a:lnTo>
                  <a:pt x="7020629" y="1611682"/>
                </a:lnTo>
                <a:lnTo>
                  <a:pt x="7173476" y="1611682"/>
                </a:lnTo>
                <a:lnTo>
                  <a:pt x="7173476" y="1636117"/>
                </a:lnTo>
                <a:cubicBezTo>
                  <a:pt x="7172214" y="1635888"/>
                  <a:pt x="7170063" y="1635515"/>
                  <a:pt x="7167023" y="1634999"/>
                </a:cubicBezTo>
                <a:cubicBezTo>
                  <a:pt x="7163983" y="1634483"/>
                  <a:pt x="7160914" y="1634224"/>
                  <a:pt x="7157816" y="1634224"/>
                </a:cubicBezTo>
                <a:cubicBezTo>
                  <a:pt x="7151966" y="1634224"/>
                  <a:pt x="7146086" y="1634913"/>
                  <a:pt x="7140178" y="1636289"/>
                </a:cubicBezTo>
                <a:cubicBezTo>
                  <a:pt x="7134270" y="1637666"/>
                  <a:pt x="7129079" y="1640190"/>
                  <a:pt x="7124604" y="1643861"/>
                </a:cubicBezTo>
                <a:cubicBezTo>
                  <a:pt x="7120130" y="1639846"/>
                  <a:pt x="7114538" y="1636662"/>
                  <a:pt x="7107826" y="1634310"/>
                </a:cubicBezTo>
                <a:cubicBezTo>
                  <a:pt x="7101115" y="1631959"/>
                  <a:pt x="7093744" y="1630783"/>
                  <a:pt x="7085714" y="1630783"/>
                </a:cubicBezTo>
                <a:cubicBezTo>
                  <a:pt x="7078257" y="1630783"/>
                  <a:pt x="7070857" y="1631873"/>
                  <a:pt x="7063515" y="1634052"/>
                </a:cubicBezTo>
                <a:cubicBezTo>
                  <a:pt x="7056173" y="1636232"/>
                  <a:pt x="7049605" y="1639702"/>
                  <a:pt x="7043812" y="1644463"/>
                </a:cubicBezTo>
                <a:cubicBezTo>
                  <a:pt x="7038018" y="1649224"/>
                  <a:pt x="7033343" y="1655333"/>
                  <a:pt x="7029787" y="1662790"/>
                </a:cubicBezTo>
                <a:cubicBezTo>
                  <a:pt x="7026231" y="1670247"/>
                  <a:pt x="7024452" y="1679253"/>
                  <a:pt x="7024452" y="1689807"/>
                </a:cubicBezTo>
                <a:cubicBezTo>
                  <a:pt x="7024452" y="1697723"/>
                  <a:pt x="7025456" y="1704979"/>
                  <a:pt x="7027464" y="1711576"/>
                </a:cubicBezTo>
                <a:cubicBezTo>
                  <a:pt x="7029472" y="1718172"/>
                  <a:pt x="7032426" y="1723851"/>
                  <a:pt x="7036326" y="1728612"/>
                </a:cubicBezTo>
                <a:cubicBezTo>
                  <a:pt x="7040227" y="1733373"/>
                  <a:pt x="7045074" y="1737072"/>
                  <a:pt x="7050867" y="1739711"/>
                </a:cubicBezTo>
                <a:cubicBezTo>
                  <a:pt x="7056661" y="1742350"/>
                  <a:pt x="7063343" y="1743669"/>
                  <a:pt x="7070915" y="1743669"/>
                </a:cubicBezTo>
                <a:cubicBezTo>
                  <a:pt x="7075160" y="1743669"/>
                  <a:pt x="7079031" y="1742952"/>
                  <a:pt x="7082530" y="1741518"/>
                </a:cubicBezTo>
                <a:cubicBezTo>
                  <a:pt x="7086029" y="1740084"/>
                  <a:pt x="7089041" y="1738133"/>
                  <a:pt x="7091565" y="1735667"/>
                </a:cubicBezTo>
                <a:cubicBezTo>
                  <a:pt x="7094089" y="1733201"/>
                  <a:pt x="7096067" y="1730246"/>
                  <a:pt x="7097501" y="1726805"/>
                </a:cubicBezTo>
                <a:cubicBezTo>
                  <a:pt x="7098936" y="1723363"/>
                  <a:pt x="7099652" y="1719635"/>
                  <a:pt x="7099652" y="1715619"/>
                </a:cubicBezTo>
                <a:cubicBezTo>
                  <a:pt x="7099652" y="1712063"/>
                  <a:pt x="7098936" y="1708650"/>
                  <a:pt x="7097501" y="1705381"/>
                </a:cubicBezTo>
                <a:cubicBezTo>
                  <a:pt x="7096068" y="1702111"/>
                  <a:pt x="7094117" y="1699214"/>
                  <a:pt x="7091651" y="1696690"/>
                </a:cubicBezTo>
                <a:cubicBezTo>
                  <a:pt x="7089185" y="1694166"/>
                  <a:pt x="7086288" y="1692187"/>
                  <a:pt x="7082960" y="1690754"/>
                </a:cubicBezTo>
                <a:cubicBezTo>
                  <a:pt x="7079634" y="1689319"/>
                  <a:pt x="7076135" y="1688603"/>
                  <a:pt x="7072463" y="1688603"/>
                </a:cubicBezTo>
                <a:cubicBezTo>
                  <a:pt x="7071202" y="1688603"/>
                  <a:pt x="7070026" y="1688631"/>
                  <a:pt x="7068936" y="1688689"/>
                </a:cubicBezTo>
                <a:cubicBezTo>
                  <a:pt x="7067846" y="1688746"/>
                  <a:pt x="7067014" y="1688832"/>
                  <a:pt x="7066441" y="1688947"/>
                </a:cubicBezTo>
                <a:cubicBezTo>
                  <a:pt x="7065752" y="1686996"/>
                  <a:pt x="7065408" y="1684931"/>
                  <a:pt x="7065408" y="1682752"/>
                </a:cubicBezTo>
                <a:cubicBezTo>
                  <a:pt x="7065408" y="1679081"/>
                  <a:pt x="7066068" y="1676155"/>
                  <a:pt x="7067387" y="1673975"/>
                </a:cubicBezTo>
                <a:cubicBezTo>
                  <a:pt x="7068707" y="1671796"/>
                  <a:pt x="7070370" y="1670161"/>
                  <a:pt x="7072377" y="1669071"/>
                </a:cubicBezTo>
                <a:cubicBezTo>
                  <a:pt x="7074385" y="1667981"/>
                  <a:pt x="7076479" y="1667264"/>
                  <a:pt x="7078658" y="1666920"/>
                </a:cubicBezTo>
                <a:cubicBezTo>
                  <a:pt x="7080839" y="1666576"/>
                  <a:pt x="7082788" y="1666404"/>
                  <a:pt x="7084509" y="1666404"/>
                </a:cubicBezTo>
                <a:cubicBezTo>
                  <a:pt x="7087722" y="1666404"/>
                  <a:pt x="7090590" y="1667149"/>
                  <a:pt x="7093113" y="1668641"/>
                </a:cubicBezTo>
                <a:cubicBezTo>
                  <a:pt x="7095638" y="1670132"/>
                  <a:pt x="7097760" y="1672197"/>
                  <a:pt x="7099480" y="1674836"/>
                </a:cubicBezTo>
                <a:cubicBezTo>
                  <a:pt x="7101201" y="1677474"/>
                  <a:pt x="7102492" y="1680572"/>
                  <a:pt x="7103352" y="1684128"/>
                </a:cubicBezTo>
                <a:cubicBezTo>
                  <a:pt x="7104213" y="1687685"/>
                  <a:pt x="7104643" y="1691470"/>
                  <a:pt x="7104643" y="1695486"/>
                </a:cubicBezTo>
                <a:lnTo>
                  <a:pt x="7141985" y="1695486"/>
                </a:lnTo>
                <a:cubicBezTo>
                  <a:pt x="7141985" y="1691700"/>
                  <a:pt x="7142214" y="1688230"/>
                  <a:pt x="7142673" y="1685075"/>
                </a:cubicBezTo>
                <a:cubicBezTo>
                  <a:pt x="7143132" y="1681920"/>
                  <a:pt x="7143992" y="1679224"/>
                  <a:pt x="7145254" y="1676987"/>
                </a:cubicBezTo>
                <a:cubicBezTo>
                  <a:pt x="7146516" y="1674750"/>
                  <a:pt x="7148208" y="1673000"/>
                  <a:pt x="7150331" y="1671738"/>
                </a:cubicBezTo>
                <a:cubicBezTo>
                  <a:pt x="7152453" y="1670476"/>
                  <a:pt x="7155178" y="1669846"/>
                  <a:pt x="7158505" y="1669846"/>
                </a:cubicBezTo>
                <a:cubicBezTo>
                  <a:pt x="7163553" y="1669846"/>
                  <a:pt x="7167309" y="1671796"/>
                  <a:pt x="7169776" y="1675696"/>
                </a:cubicBezTo>
                <a:cubicBezTo>
                  <a:pt x="7172243" y="1679597"/>
                  <a:pt x="7173476" y="1685103"/>
                  <a:pt x="7173476" y="1692216"/>
                </a:cubicBezTo>
                <a:lnTo>
                  <a:pt x="7173476" y="1802693"/>
                </a:lnTo>
                <a:lnTo>
                  <a:pt x="7213399" y="1802693"/>
                </a:lnTo>
                <a:lnTo>
                  <a:pt x="7213399" y="1611682"/>
                </a:lnTo>
                <a:lnTo>
                  <a:pt x="7245025" y="1611682"/>
                </a:lnTo>
                <a:lnTo>
                  <a:pt x="7261582" y="1611682"/>
                </a:lnTo>
                <a:lnTo>
                  <a:pt x="7288218" y="1611682"/>
                </a:lnTo>
                <a:cubicBezTo>
                  <a:pt x="7283858" y="1618450"/>
                  <a:pt x="7280273" y="1625248"/>
                  <a:pt x="7277463" y="1632073"/>
                </a:cubicBezTo>
                <a:cubicBezTo>
                  <a:pt x="7274652" y="1638899"/>
                  <a:pt x="7272444" y="1645897"/>
                  <a:pt x="7270837" y="1653067"/>
                </a:cubicBezTo>
                <a:cubicBezTo>
                  <a:pt x="7269231" y="1660238"/>
                  <a:pt x="7268142" y="1667580"/>
                  <a:pt x="7267568" y="1675094"/>
                </a:cubicBezTo>
                <a:cubicBezTo>
                  <a:pt x="7266994" y="1682608"/>
                  <a:pt x="7266707" y="1690495"/>
                  <a:pt x="7266707" y="1698755"/>
                </a:cubicBezTo>
                <a:cubicBezTo>
                  <a:pt x="7266707" y="1708966"/>
                  <a:pt x="7267596" y="1719204"/>
                  <a:pt x="7269375" y="1729472"/>
                </a:cubicBezTo>
                <a:cubicBezTo>
                  <a:pt x="7271153" y="1739740"/>
                  <a:pt x="7273734" y="1749692"/>
                  <a:pt x="7277118" y="1759328"/>
                </a:cubicBezTo>
                <a:cubicBezTo>
                  <a:pt x="7280503" y="1768965"/>
                  <a:pt x="7284690" y="1778028"/>
                  <a:pt x="7289680" y="1786517"/>
                </a:cubicBezTo>
                <a:cubicBezTo>
                  <a:pt x="7294671" y="1795007"/>
                  <a:pt x="7300436" y="1802578"/>
                  <a:pt x="7306975" y="1809232"/>
                </a:cubicBezTo>
                <a:cubicBezTo>
                  <a:pt x="7311793" y="1814051"/>
                  <a:pt x="7317185" y="1818295"/>
                  <a:pt x="7323150" y="1821966"/>
                </a:cubicBezTo>
                <a:cubicBezTo>
                  <a:pt x="7329116" y="1825637"/>
                  <a:pt x="7335368" y="1827473"/>
                  <a:pt x="7341907" y="1827473"/>
                </a:cubicBezTo>
                <a:cubicBezTo>
                  <a:pt x="7346152" y="1827473"/>
                  <a:pt x="7349995" y="1826670"/>
                  <a:pt x="7353437" y="1825064"/>
                </a:cubicBezTo>
                <a:cubicBezTo>
                  <a:pt x="7356879" y="1823458"/>
                  <a:pt x="7359833" y="1821335"/>
                  <a:pt x="7362299" y="1818697"/>
                </a:cubicBezTo>
                <a:cubicBezTo>
                  <a:pt x="7364766" y="1816058"/>
                  <a:pt x="7366687" y="1812961"/>
                  <a:pt x="7368064" y="1809404"/>
                </a:cubicBezTo>
                <a:cubicBezTo>
                  <a:pt x="7369441" y="1805848"/>
                  <a:pt x="7370129" y="1802177"/>
                  <a:pt x="7370129" y="1798391"/>
                </a:cubicBezTo>
                <a:cubicBezTo>
                  <a:pt x="7370129" y="1795064"/>
                  <a:pt x="7369441" y="1791795"/>
                  <a:pt x="7368064" y="1788582"/>
                </a:cubicBezTo>
                <a:cubicBezTo>
                  <a:pt x="7366687" y="1785370"/>
                  <a:pt x="7364766" y="1782474"/>
                  <a:pt x="7362299" y="1779892"/>
                </a:cubicBezTo>
                <a:cubicBezTo>
                  <a:pt x="7359833" y="1777311"/>
                  <a:pt x="7356879" y="1775217"/>
                  <a:pt x="7353437" y="1773611"/>
                </a:cubicBezTo>
                <a:cubicBezTo>
                  <a:pt x="7349995" y="1772005"/>
                  <a:pt x="7346152" y="1771202"/>
                  <a:pt x="7341907" y="1771202"/>
                </a:cubicBezTo>
                <a:cubicBezTo>
                  <a:pt x="7339957" y="1771202"/>
                  <a:pt x="7338036" y="1771403"/>
                  <a:pt x="7336143" y="1771804"/>
                </a:cubicBezTo>
                <a:cubicBezTo>
                  <a:pt x="7334250" y="1772206"/>
                  <a:pt x="7332500" y="1772693"/>
                  <a:pt x="7330894" y="1773267"/>
                </a:cubicBezTo>
                <a:cubicBezTo>
                  <a:pt x="7327797" y="1769481"/>
                  <a:pt x="7324843" y="1764634"/>
                  <a:pt x="7322032" y="1758726"/>
                </a:cubicBezTo>
                <a:cubicBezTo>
                  <a:pt x="7319221" y="1752818"/>
                  <a:pt x="7316755" y="1746451"/>
                  <a:pt x="7314632" y="1739625"/>
                </a:cubicBezTo>
                <a:cubicBezTo>
                  <a:pt x="7312510" y="1732799"/>
                  <a:pt x="7310818" y="1725830"/>
                  <a:pt x="7309556" y="1718717"/>
                </a:cubicBezTo>
                <a:cubicBezTo>
                  <a:pt x="7308294" y="1711604"/>
                  <a:pt x="7307663" y="1704950"/>
                  <a:pt x="7307663" y="1698755"/>
                </a:cubicBezTo>
                <a:cubicBezTo>
                  <a:pt x="7307663" y="1691757"/>
                  <a:pt x="7308237" y="1684042"/>
                  <a:pt x="7309384" y="1675610"/>
                </a:cubicBezTo>
                <a:cubicBezTo>
                  <a:pt x="7310531" y="1667178"/>
                  <a:pt x="7312367" y="1658918"/>
                  <a:pt x="7314891" y="1650830"/>
                </a:cubicBezTo>
                <a:cubicBezTo>
                  <a:pt x="7317414" y="1642743"/>
                  <a:pt x="7320713" y="1635200"/>
                  <a:pt x="7324785" y="1628202"/>
                </a:cubicBezTo>
                <a:cubicBezTo>
                  <a:pt x="7328858" y="1621204"/>
                  <a:pt x="7333820" y="1615697"/>
                  <a:pt x="7339670" y="1611682"/>
                </a:cubicBezTo>
                <a:lnTo>
                  <a:pt x="7359325" y="1611682"/>
                </a:lnTo>
                <a:lnTo>
                  <a:pt x="7373054" y="1611682"/>
                </a:lnTo>
                <a:lnTo>
                  <a:pt x="7390300" y="1611682"/>
                </a:lnTo>
                <a:lnTo>
                  <a:pt x="7390300" y="1691700"/>
                </a:lnTo>
                <a:cubicBezTo>
                  <a:pt x="7390300" y="1699157"/>
                  <a:pt x="7391963" y="1705610"/>
                  <a:pt x="7395290" y="1711059"/>
                </a:cubicBezTo>
                <a:cubicBezTo>
                  <a:pt x="7398617" y="1716509"/>
                  <a:pt x="7402862" y="1721011"/>
                  <a:pt x="7408024" y="1724568"/>
                </a:cubicBezTo>
                <a:cubicBezTo>
                  <a:pt x="7413187" y="1728124"/>
                  <a:pt x="7418894" y="1730763"/>
                  <a:pt x="7425147" y="1732484"/>
                </a:cubicBezTo>
                <a:cubicBezTo>
                  <a:pt x="7431399" y="1734204"/>
                  <a:pt x="7437508" y="1735065"/>
                  <a:pt x="7443473" y="1735065"/>
                </a:cubicBezTo>
                <a:cubicBezTo>
                  <a:pt x="7451160" y="1735065"/>
                  <a:pt x="7458244" y="1733631"/>
                  <a:pt x="7464726" y="1730763"/>
                </a:cubicBezTo>
                <a:cubicBezTo>
                  <a:pt x="7471207" y="1727895"/>
                  <a:pt x="7476800" y="1723908"/>
                  <a:pt x="7481504" y="1718803"/>
                </a:cubicBezTo>
                <a:cubicBezTo>
                  <a:pt x="7486207" y="1713698"/>
                  <a:pt x="7489907" y="1707589"/>
                  <a:pt x="7492603" y="1700476"/>
                </a:cubicBezTo>
                <a:cubicBezTo>
                  <a:pt x="7495299" y="1693363"/>
                  <a:pt x="7496761" y="1685562"/>
                  <a:pt x="7496991" y="1677073"/>
                </a:cubicBezTo>
                <a:cubicBezTo>
                  <a:pt x="7499974" y="1675811"/>
                  <a:pt x="7503042" y="1674951"/>
                  <a:pt x="7506197" y="1674492"/>
                </a:cubicBezTo>
                <a:cubicBezTo>
                  <a:pt x="7509352" y="1674033"/>
                  <a:pt x="7512249" y="1673803"/>
                  <a:pt x="7514888" y="1673803"/>
                </a:cubicBezTo>
                <a:cubicBezTo>
                  <a:pt x="7521771" y="1673803"/>
                  <a:pt x="7527134" y="1675897"/>
                  <a:pt x="7530977" y="1680084"/>
                </a:cubicBezTo>
                <a:cubicBezTo>
                  <a:pt x="7534821" y="1684272"/>
                  <a:pt x="7536742" y="1690495"/>
                  <a:pt x="7536742" y="1698755"/>
                </a:cubicBezTo>
                <a:cubicBezTo>
                  <a:pt x="7536742" y="1701623"/>
                  <a:pt x="7536340" y="1704520"/>
                  <a:pt x="7535538" y="1707446"/>
                </a:cubicBezTo>
                <a:cubicBezTo>
                  <a:pt x="7534735" y="1710371"/>
                  <a:pt x="7533530" y="1713009"/>
                  <a:pt x="7531924" y="1715361"/>
                </a:cubicBezTo>
                <a:cubicBezTo>
                  <a:pt x="7530317" y="1717713"/>
                  <a:pt x="7528339" y="1719635"/>
                  <a:pt x="7525987" y="1721126"/>
                </a:cubicBezTo>
                <a:cubicBezTo>
                  <a:pt x="7523635" y="1722617"/>
                  <a:pt x="7520968" y="1723363"/>
                  <a:pt x="7517985" y="1723363"/>
                </a:cubicBezTo>
                <a:cubicBezTo>
                  <a:pt x="7515461" y="1723363"/>
                  <a:pt x="7513453" y="1723048"/>
                  <a:pt x="7511962" y="1722417"/>
                </a:cubicBezTo>
                <a:cubicBezTo>
                  <a:pt x="7510471" y="1721786"/>
                  <a:pt x="7508578" y="1721011"/>
                  <a:pt x="7506283" y="1720094"/>
                </a:cubicBezTo>
                <a:lnTo>
                  <a:pt x="7490452" y="1750552"/>
                </a:lnTo>
                <a:lnTo>
                  <a:pt x="7576837" y="1809232"/>
                </a:lnTo>
                <a:lnTo>
                  <a:pt x="7594390" y="1780495"/>
                </a:lnTo>
                <a:lnTo>
                  <a:pt x="7551369" y="1748831"/>
                </a:lnTo>
                <a:cubicBezTo>
                  <a:pt x="7556302" y="1745046"/>
                  <a:pt x="7560461" y="1741030"/>
                  <a:pt x="7563845" y="1736786"/>
                </a:cubicBezTo>
                <a:cubicBezTo>
                  <a:pt x="7567229" y="1732541"/>
                  <a:pt x="7569954" y="1728153"/>
                  <a:pt x="7572019" y="1723621"/>
                </a:cubicBezTo>
                <a:cubicBezTo>
                  <a:pt x="7574084" y="1719090"/>
                  <a:pt x="7575547" y="1714472"/>
                  <a:pt x="7576407" y="1709769"/>
                </a:cubicBezTo>
                <a:cubicBezTo>
                  <a:pt x="7577268" y="1705065"/>
                  <a:pt x="7577698" y="1700361"/>
                  <a:pt x="7577698" y="1695658"/>
                </a:cubicBezTo>
                <a:cubicBezTo>
                  <a:pt x="7577698" y="1689004"/>
                  <a:pt x="7576665" y="1682207"/>
                  <a:pt x="7574600" y="1675266"/>
                </a:cubicBezTo>
                <a:cubicBezTo>
                  <a:pt x="7572535" y="1668325"/>
                  <a:pt x="7569065" y="1661987"/>
                  <a:pt x="7564189" y="1656251"/>
                </a:cubicBezTo>
                <a:cubicBezTo>
                  <a:pt x="7559313" y="1650515"/>
                  <a:pt x="7552803" y="1645811"/>
                  <a:pt x="7544658" y="1642140"/>
                </a:cubicBezTo>
                <a:cubicBezTo>
                  <a:pt x="7536512" y="1638469"/>
                  <a:pt x="7526417" y="1636634"/>
                  <a:pt x="7514371" y="1636634"/>
                </a:cubicBezTo>
                <a:cubicBezTo>
                  <a:pt x="7511044" y="1636634"/>
                  <a:pt x="7507632" y="1636892"/>
                  <a:pt x="7504132" y="1637408"/>
                </a:cubicBezTo>
                <a:cubicBezTo>
                  <a:pt x="7500633" y="1637924"/>
                  <a:pt x="7497192" y="1638641"/>
                  <a:pt x="7493808" y="1639559"/>
                </a:cubicBezTo>
                <a:cubicBezTo>
                  <a:pt x="7490423" y="1640477"/>
                  <a:pt x="7487240" y="1641538"/>
                  <a:pt x="7484257" y="1642743"/>
                </a:cubicBezTo>
                <a:cubicBezTo>
                  <a:pt x="7481274" y="1643947"/>
                  <a:pt x="7478636" y="1645238"/>
                  <a:pt x="7476341" y="1646614"/>
                </a:cubicBezTo>
                <a:cubicBezTo>
                  <a:pt x="7473014" y="1646614"/>
                  <a:pt x="7468827" y="1645582"/>
                  <a:pt x="7463779" y="1643517"/>
                </a:cubicBezTo>
                <a:cubicBezTo>
                  <a:pt x="7458731" y="1641452"/>
                  <a:pt x="7453684" y="1638785"/>
                  <a:pt x="7448636" y="1635515"/>
                </a:cubicBezTo>
                <a:cubicBezTo>
                  <a:pt x="7443588" y="1632245"/>
                  <a:pt x="7438999" y="1628517"/>
                  <a:pt x="7434869" y="1624330"/>
                </a:cubicBezTo>
                <a:cubicBezTo>
                  <a:pt x="7430739" y="1620142"/>
                  <a:pt x="7427928" y="1615926"/>
                  <a:pt x="7426437" y="1611682"/>
                </a:cubicBezTo>
                <a:lnTo>
                  <a:pt x="7606975" y="1611682"/>
                </a:lnTo>
                <a:lnTo>
                  <a:pt x="7617277" y="1611682"/>
                </a:lnTo>
                <a:lnTo>
                  <a:pt x="7767184" y="1611682"/>
                </a:lnTo>
                <a:lnTo>
                  <a:pt x="7767184" y="1666748"/>
                </a:lnTo>
                <a:cubicBezTo>
                  <a:pt x="7764086" y="1662503"/>
                  <a:pt x="7760387" y="1658316"/>
                  <a:pt x="7756085" y="1654186"/>
                </a:cubicBezTo>
                <a:cubicBezTo>
                  <a:pt x="7751782" y="1650056"/>
                  <a:pt x="7746907" y="1646385"/>
                  <a:pt x="7741458" y="1643173"/>
                </a:cubicBezTo>
                <a:cubicBezTo>
                  <a:pt x="7736008" y="1639960"/>
                  <a:pt x="7729928" y="1637351"/>
                  <a:pt x="7723217" y="1635343"/>
                </a:cubicBezTo>
                <a:cubicBezTo>
                  <a:pt x="7716506" y="1633335"/>
                  <a:pt x="7709192" y="1632332"/>
                  <a:pt x="7701276" y="1632332"/>
                </a:cubicBezTo>
                <a:cubicBezTo>
                  <a:pt x="7691066" y="1632332"/>
                  <a:pt x="7681515" y="1633794"/>
                  <a:pt x="7672624" y="1636720"/>
                </a:cubicBezTo>
                <a:cubicBezTo>
                  <a:pt x="7663734" y="1639645"/>
                  <a:pt x="7655989" y="1643890"/>
                  <a:pt x="7649393" y="1649454"/>
                </a:cubicBezTo>
                <a:cubicBezTo>
                  <a:pt x="7642797" y="1655018"/>
                  <a:pt x="7637606" y="1661786"/>
                  <a:pt x="7633820" y="1669759"/>
                </a:cubicBezTo>
                <a:cubicBezTo>
                  <a:pt x="7630034" y="1677733"/>
                  <a:pt x="7628141" y="1686767"/>
                  <a:pt x="7628141" y="1696862"/>
                </a:cubicBezTo>
                <a:cubicBezTo>
                  <a:pt x="7628141" y="1703975"/>
                  <a:pt x="7629002" y="1710314"/>
                  <a:pt x="7630722" y="1715878"/>
                </a:cubicBezTo>
                <a:cubicBezTo>
                  <a:pt x="7632443" y="1721441"/>
                  <a:pt x="7634766" y="1726375"/>
                  <a:pt x="7637692" y="1730677"/>
                </a:cubicBezTo>
                <a:cubicBezTo>
                  <a:pt x="7640617" y="1734979"/>
                  <a:pt x="7644001" y="1738650"/>
                  <a:pt x="7647845" y="1741690"/>
                </a:cubicBezTo>
                <a:cubicBezTo>
                  <a:pt x="7651688" y="1744730"/>
                  <a:pt x="7655674" y="1747197"/>
                  <a:pt x="7659804" y="1749090"/>
                </a:cubicBezTo>
                <a:cubicBezTo>
                  <a:pt x="7663934" y="1750982"/>
                  <a:pt x="7668121" y="1752388"/>
                  <a:pt x="7672366" y="1753306"/>
                </a:cubicBezTo>
                <a:cubicBezTo>
                  <a:pt x="7676611" y="1754223"/>
                  <a:pt x="7680569" y="1754682"/>
                  <a:pt x="7684240" y="1754682"/>
                </a:cubicBezTo>
                <a:cubicBezTo>
                  <a:pt x="7691697" y="1754682"/>
                  <a:pt x="7698580" y="1753994"/>
                  <a:pt x="7704890" y="1752617"/>
                </a:cubicBezTo>
                <a:cubicBezTo>
                  <a:pt x="7711199" y="1751241"/>
                  <a:pt x="7716620" y="1749061"/>
                  <a:pt x="7721152" y="1746078"/>
                </a:cubicBezTo>
                <a:cubicBezTo>
                  <a:pt x="7725683" y="1743095"/>
                  <a:pt x="7729240" y="1739166"/>
                  <a:pt x="7731821" y="1734290"/>
                </a:cubicBezTo>
                <a:cubicBezTo>
                  <a:pt x="7734402" y="1729415"/>
                  <a:pt x="7735693" y="1723420"/>
                  <a:pt x="7735693" y="1716308"/>
                </a:cubicBezTo>
                <a:cubicBezTo>
                  <a:pt x="7735693" y="1712751"/>
                  <a:pt x="7735004" y="1709281"/>
                  <a:pt x="7733628" y="1705897"/>
                </a:cubicBezTo>
                <a:cubicBezTo>
                  <a:pt x="7732251" y="1702512"/>
                  <a:pt x="7730329" y="1699501"/>
                  <a:pt x="7727863" y="1696862"/>
                </a:cubicBezTo>
                <a:cubicBezTo>
                  <a:pt x="7725396" y="1694224"/>
                  <a:pt x="7722442" y="1692101"/>
                  <a:pt x="7719001" y="1690495"/>
                </a:cubicBezTo>
                <a:cubicBezTo>
                  <a:pt x="7715559" y="1688889"/>
                  <a:pt x="7711716" y="1688086"/>
                  <a:pt x="7707471" y="1688086"/>
                </a:cubicBezTo>
                <a:cubicBezTo>
                  <a:pt x="7701735" y="1688086"/>
                  <a:pt x="7697031" y="1689205"/>
                  <a:pt x="7693360" y="1691442"/>
                </a:cubicBezTo>
                <a:cubicBezTo>
                  <a:pt x="7689689" y="1693679"/>
                  <a:pt x="7686792" y="1696289"/>
                  <a:pt x="7684670" y="1699272"/>
                </a:cubicBezTo>
                <a:cubicBezTo>
                  <a:pt x="7682548" y="1702254"/>
                  <a:pt x="7681085" y="1705352"/>
                  <a:pt x="7680282" y="1708564"/>
                </a:cubicBezTo>
                <a:cubicBezTo>
                  <a:pt x="7679479" y="1711776"/>
                  <a:pt x="7679078" y="1714644"/>
                  <a:pt x="7679078" y="1717168"/>
                </a:cubicBezTo>
                <a:cubicBezTo>
                  <a:pt x="7676439" y="1717053"/>
                  <a:pt x="7674116" y="1715390"/>
                  <a:pt x="7672108" y="1712178"/>
                </a:cubicBezTo>
                <a:cubicBezTo>
                  <a:pt x="7670101" y="1708966"/>
                  <a:pt x="7669097" y="1704434"/>
                  <a:pt x="7669097" y="1698583"/>
                </a:cubicBezTo>
                <a:cubicBezTo>
                  <a:pt x="7669097" y="1693880"/>
                  <a:pt x="7669756" y="1689893"/>
                  <a:pt x="7671076" y="1686624"/>
                </a:cubicBezTo>
                <a:cubicBezTo>
                  <a:pt x="7672395" y="1683354"/>
                  <a:pt x="7674431" y="1680457"/>
                  <a:pt x="7677185" y="1677933"/>
                </a:cubicBezTo>
                <a:cubicBezTo>
                  <a:pt x="7679938" y="1675409"/>
                  <a:pt x="7683437" y="1673373"/>
                  <a:pt x="7687682" y="1671824"/>
                </a:cubicBezTo>
                <a:cubicBezTo>
                  <a:pt x="7691926" y="1670276"/>
                  <a:pt x="7696917" y="1669501"/>
                  <a:pt x="7702653" y="1669501"/>
                </a:cubicBezTo>
                <a:cubicBezTo>
                  <a:pt x="7708274" y="1669501"/>
                  <a:pt x="7713809" y="1670677"/>
                  <a:pt x="7719259" y="1673029"/>
                </a:cubicBezTo>
                <a:cubicBezTo>
                  <a:pt x="7724708" y="1675381"/>
                  <a:pt x="7729813" y="1678536"/>
                  <a:pt x="7734574" y="1682494"/>
                </a:cubicBezTo>
                <a:cubicBezTo>
                  <a:pt x="7739335" y="1686451"/>
                  <a:pt x="7743723" y="1691012"/>
                  <a:pt x="7747739" y="1696174"/>
                </a:cubicBezTo>
                <a:cubicBezTo>
                  <a:pt x="7751754" y="1701337"/>
                  <a:pt x="7755195" y="1706700"/>
                  <a:pt x="7758063" y="1712264"/>
                </a:cubicBezTo>
                <a:cubicBezTo>
                  <a:pt x="7760931" y="1717828"/>
                  <a:pt x="7763168" y="1723392"/>
                  <a:pt x="7764775" y="1728956"/>
                </a:cubicBezTo>
                <a:cubicBezTo>
                  <a:pt x="7766381" y="1734520"/>
                  <a:pt x="7767184" y="1739711"/>
                  <a:pt x="7767184" y="1744529"/>
                </a:cubicBezTo>
                <a:lnTo>
                  <a:pt x="7767184" y="1802693"/>
                </a:lnTo>
                <a:lnTo>
                  <a:pt x="7807107" y="1802693"/>
                </a:lnTo>
                <a:lnTo>
                  <a:pt x="7807107" y="1611682"/>
                </a:lnTo>
                <a:lnTo>
                  <a:pt x="7855290" y="1611682"/>
                </a:lnTo>
                <a:lnTo>
                  <a:pt x="7855290" y="1575544"/>
                </a:lnTo>
                <a:lnTo>
                  <a:pt x="7617277" y="1575544"/>
                </a:lnTo>
                <a:lnTo>
                  <a:pt x="7606975" y="1575544"/>
                </a:lnTo>
                <a:lnTo>
                  <a:pt x="7373054" y="1575544"/>
                </a:lnTo>
                <a:lnTo>
                  <a:pt x="7359325" y="1575544"/>
                </a:lnTo>
                <a:lnTo>
                  <a:pt x="7261582" y="1575544"/>
                </a:lnTo>
                <a:lnTo>
                  <a:pt x="7245025" y="1575544"/>
                </a:lnTo>
                <a:lnTo>
                  <a:pt x="7020629" y="1575544"/>
                </a:lnTo>
                <a:lnTo>
                  <a:pt x="7006900" y="1575544"/>
                </a:lnTo>
                <a:lnTo>
                  <a:pt x="6904743" y="1575544"/>
                </a:lnTo>
                <a:lnTo>
                  <a:pt x="6892600" y="1575544"/>
                </a:lnTo>
                <a:close/>
                <a:moveTo>
                  <a:pt x="5654352" y="1575544"/>
                </a:moveTo>
                <a:lnTo>
                  <a:pt x="5654352" y="1611682"/>
                </a:lnTo>
                <a:lnTo>
                  <a:pt x="5873756" y="1611682"/>
                </a:lnTo>
                <a:lnTo>
                  <a:pt x="5873756" y="1732139"/>
                </a:lnTo>
                <a:cubicBezTo>
                  <a:pt x="5873068" y="1731680"/>
                  <a:pt x="5871404" y="1730390"/>
                  <a:pt x="5868766" y="1728268"/>
                </a:cubicBezTo>
                <a:cubicBezTo>
                  <a:pt x="5866128" y="1726145"/>
                  <a:pt x="5863231" y="1723879"/>
                  <a:pt x="5860075" y="1721470"/>
                </a:cubicBezTo>
                <a:cubicBezTo>
                  <a:pt x="5856921" y="1719061"/>
                  <a:pt x="5853823" y="1716795"/>
                  <a:pt x="5850783" y="1714673"/>
                </a:cubicBezTo>
                <a:cubicBezTo>
                  <a:pt x="5847743" y="1712551"/>
                  <a:pt x="5845535" y="1711145"/>
                  <a:pt x="5844158" y="1710457"/>
                </a:cubicBezTo>
                <a:cubicBezTo>
                  <a:pt x="5844616" y="1707474"/>
                  <a:pt x="5844962" y="1704606"/>
                  <a:pt x="5845191" y="1701853"/>
                </a:cubicBezTo>
                <a:cubicBezTo>
                  <a:pt x="5845419" y="1699100"/>
                  <a:pt x="5845535" y="1696576"/>
                  <a:pt x="5845535" y="1694281"/>
                </a:cubicBezTo>
                <a:cubicBezTo>
                  <a:pt x="5845535" y="1686480"/>
                  <a:pt x="5844416" y="1678564"/>
                  <a:pt x="5842179" y="1670534"/>
                </a:cubicBezTo>
                <a:cubicBezTo>
                  <a:pt x="5839942" y="1662503"/>
                  <a:pt x="5836414" y="1655218"/>
                  <a:pt x="5831596" y="1648679"/>
                </a:cubicBezTo>
                <a:cubicBezTo>
                  <a:pt x="5826777" y="1642140"/>
                  <a:pt x="5820526" y="1636777"/>
                  <a:pt x="5812840" y="1632590"/>
                </a:cubicBezTo>
                <a:cubicBezTo>
                  <a:pt x="5805152" y="1628402"/>
                  <a:pt x="5795859" y="1626309"/>
                  <a:pt x="5784963" y="1626309"/>
                </a:cubicBezTo>
                <a:cubicBezTo>
                  <a:pt x="5777390" y="1626309"/>
                  <a:pt x="5770249" y="1627628"/>
                  <a:pt x="5763538" y="1630267"/>
                </a:cubicBezTo>
                <a:cubicBezTo>
                  <a:pt x="5756828" y="1632905"/>
                  <a:pt x="5750975" y="1636576"/>
                  <a:pt x="5745986" y="1641280"/>
                </a:cubicBezTo>
                <a:cubicBezTo>
                  <a:pt x="5740994" y="1645983"/>
                  <a:pt x="5737066" y="1651519"/>
                  <a:pt x="5734197" y="1657886"/>
                </a:cubicBezTo>
                <a:cubicBezTo>
                  <a:pt x="5731329" y="1664253"/>
                  <a:pt x="5729895" y="1671107"/>
                  <a:pt x="5729895" y="1678450"/>
                </a:cubicBezTo>
                <a:cubicBezTo>
                  <a:pt x="5729895" y="1682235"/>
                  <a:pt x="5730613" y="1685878"/>
                  <a:pt x="5732046" y="1689377"/>
                </a:cubicBezTo>
                <a:cubicBezTo>
                  <a:pt x="5733480" y="1692876"/>
                  <a:pt x="5735459" y="1695973"/>
                  <a:pt x="5737984" y="1698669"/>
                </a:cubicBezTo>
                <a:cubicBezTo>
                  <a:pt x="5740508" y="1701365"/>
                  <a:pt x="5743490" y="1703516"/>
                  <a:pt x="5746930" y="1705122"/>
                </a:cubicBezTo>
                <a:cubicBezTo>
                  <a:pt x="5750373" y="1706728"/>
                  <a:pt x="5754101" y="1707532"/>
                  <a:pt x="5758117" y="1707532"/>
                </a:cubicBezTo>
                <a:cubicBezTo>
                  <a:pt x="5761903" y="1707532"/>
                  <a:pt x="5765516" y="1706843"/>
                  <a:pt x="5768957" y="1705467"/>
                </a:cubicBezTo>
                <a:cubicBezTo>
                  <a:pt x="5772399" y="1704090"/>
                  <a:pt x="5775411" y="1702197"/>
                  <a:pt x="5777992" y="1699788"/>
                </a:cubicBezTo>
                <a:cubicBezTo>
                  <a:pt x="5780574" y="1697379"/>
                  <a:pt x="5782639" y="1694539"/>
                  <a:pt x="5784187" y="1691270"/>
                </a:cubicBezTo>
                <a:cubicBezTo>
                  <a:pt x="5785737" y="1688000"/>
                  <a:pt x="5786510" y="1684473"/>
                  <a:pt x="5786510" y="1680687"/>
                </a:cubicBezTo>
                <a:cubicBezTo>
                  <a:pt x="5786510" y="1677245"/>
                  <a:pt x="5786166" y="1674062"/>
                  <a:pt x="5785478" y="1671136"/>
                </a:cubicBezTo>
                <a:cubicBezTo>
                  <a:pt x="5784789" y="1668211"/>
                  <a:pt x="5783815" y="1665945"/>
                  <a:pt x="5782552" y="1664339"/>
                </a:cubicBezTo>
                <a:cubicBezTo>
                  <a:pt x="5783471" y="1663880"/>
                  <a:pt x="5784245" y="1663622"/>
                  <a:pt x="5784876" y="1663564"/>
                </a:cubicBezTo>
                <a:cubicBezTo>
                  <a:pt x="5785507" y="1663507"/>
                  <a:pt x="5786339" y="1663478"/>
                  <a:pt x="5787371" y="1663478"/>
                </a:cubicBezTo>
                <a:cubicBezTo>
                  <a:pt x="5790469" y="1663478"/>
                  <a:pt x="5793106" y="1664482"/>
                  <a:pt x="5795286" y="1666490"/>
                </a:cubicBezTo>
                <a:cubicBezTo>
                  <a:pt x="5797466" y="1668497"/>
                  <a:pt x="5799244" y="1670993"/>
                  <a:pt x="5800620" y="1673975"/>
                </a:cubicBezTo>
                <a:cubicBezTo>
                  <a:pt x="5801998" y="1676958"/>
                  <a:pt x="5803001" y="1680285"/>
                  <a:pt x="5803633" y="1683956"/>
                </a:cubicBezTo>
                <a:cubicBezTo>
                  <a:pt x="5804263" y="1687627"/>
                  <a:pt x="5804579" y="1691069"/>
                  <a:pt x="5804579" y="1694281"/>
                </a:cubicBezTo>
                <a:cubicBezTo>
                  <a:pt x="5804579" y="1701394"/>
                  <a:pt x="5803862" y="1708048"/>
                  <a:pt x="5802428" y="1714243"/>
                </a:cubicBezTo>
                <a:cubicBezTo>
                  <a:pt x="5800993" y="1720438"/>
                  <a:pt x="5798843" y="1725858"/>
                  <a:pt x="5795974" y="1730505"/>
                </a:cubicBezTo>
                <a:cubicBezTo>
                  <a:pt x="5793106" y="1735151"/>
                  <a:pt x="5789522" y="1738822"/>
                  <a:pt x="5785220" y="1741518"/>
                </a:cubicBezTo>
                <a:cubicBezTo>
                  <a:pt x="5780917" y="1744214"/>
                  <a:pt x="5775841" y="1745562"/>
                  <a:pt x="5769991" y="1745562"/>
                </a:cubicBezTo>
                <a:cubicBezTo>
                  <a:pt x="5762878" y="1745562"/>
                  <a:pt x="5756023" y="1744242"/>
                  <a:pt x="5749428" y="1741604"/>
                </a:cubicBezTo>
                <a:cubicBezTo>
                  <a:pt x="5742831" y="1738965"/>
                  <a:pt x="5736606" y="1735581"/>
                  <a:pt x="5730756" y="1731451"/>
                </a:cubicBezTo>
                <a:cubicBezTo>
                  <a:pt x="5724905" y="1727321"/>
                  <a:pt x="5719455" y="1722732"/>
                  <a:pt x="5714407" y="1717684"/>
                </a:cubicBezTo>
                <a:cubicBezTo>
                  <a:pt x="5709360" y="1712637"/>
                  <a:pt x="5704828" y="1707704"/>
                  <a:pt x="5700814" y="1702885"/>
                </a:cubicBezTo>
                <a:cubicBezTo>
                  <a:pt x="5696799" y="1698067"/>
                  <a:pt x="5693327" y="1693650"/>
                  <a:pt x="5690402" y="1689635"/>
                </a:cubicBezTo>
                <a:cubicBezTo>
                  <a:pt x="5687477" y="1685620"/>
                  <a:pt x="5685211" y="1682580"/>
                  <a:pt x="5683604" y="1680515"/>
                </a:cubicBezTo>
                <a:lnTo>
                  <a:pt x="5655211" y="1702197"/>
                </a:lnTo>
                <a:cubicBezTo>
                  <a:pt x="5661865" y="1712522"/>
                  <a:pt x="5669351" y="1722503"/>
                  <a:pt x="5677669" y="1732139"/>
                </a:cubicBezTo>
                <a:cubicBezTo>
                  <a:pt x="5685986" y="1741776"/>
                  <a:pt x="5694991" y="1750351"/>
                  <a:pt x="5704686" y="1757866"/>
                </a:cubicBezTo>
                <a:cubicBezTo>
                  <a:pt x="5714380" y="1765380"/>
                  <a:pt x="5724676" y="1771403"/>
                  <a:pt x="5735574" y="1775934"/>
                </a:cubicBezTo>
                <a:cubicBezTo>
                  <a:pt x="5746473" y="1780466"/>
                  <a:pt x="5757830" y="1782732"/>
                  <a:pt x="5769646" y="1782732"/>
                </a:cubicBezTo>
                <a:cubicBezTo>
                  <a:pt x="5775956" y="1782732"/>
                  <a:pt x="5782266" y="1781814"/>
                  <a:pt x="5788575" y="1779978"/>
                </a:cubicBezTo>
                <a:cubicBezTo>
                  <a:pt x="5794885" y="1778143"/>
                  <a:pt x="5800822" y="1775561"/>
                  <a:pt x="5806385" y="1772235"/>
                </a:cubicBezTo>
                <a:cubicBezTo>
                  <a:pt x="5811949" y="1768908"/>
                  <a:pt x="5817026" y="1764835"/>
                  <a:pt x="5821616" y="1760017"/>
                </a:cubicBezTo>
                <a:cubicBezTo>
                  <a:pt x="5826204" y="1755198"/>
                  <a:pt x="5829875" y="1749749"/>
                  <a:pt x="5832629" y="1743669"/>
                </a:cubicBezTo>
                <a:cubicBezTo>
                  <a:pt x="5834235" y="1744242"/>
                  <a:pt x="5836271" y="1745275"/>
                  <a:pt x="5838737" y="1746766"/>
                </a:cubicBezTo>
                <a:cubicBezTo>
                  <a:pt x="5841204" y="1748258"/>
                  <a:pt x="5843842" y="1750065"/>
                  <a:pt x="5846652" y="1752187"/>
                </a:cubicBezTo>
                <a:cubicBezTo>
                  <a:pt x="5849464" y="1754309"/>
                  <a:pt x="5852302" y="1756575"/>
                  <a:pt x="5855171" y="1758984"/>
                </a:cubicBezTo>
                <a:cubicBezTo>
                  <a:pt x="5858040" y="1761393"/>
                  <a:pt x="5860707" y="1763803"/>
                  <a:pt x="5863173" y="1766212"/>
                </a:cubicBezTo>
                <a:cubicBezTo>
                  <a:pt x="5865640" y="1768621"/>
                  <a:pt x="5867820" y="1770915"/>
                  <a:pt x="5869711" y="1773095"/>
                </a:cubicBezTo>
                <a:cubicBezTo>
                  <a:pt x="5871605" y="1775275"/>
                  <a:pt x="5872953" y="1777168"/>
                  <a:pt x="5873756" y="1778774"/>
                </a:cubicBezTo>
                <a:lnTo>
                  <a:pt x="5873756" y="1802693"/>
                </a:lnTo>
                <a:lnTo>
                  <a:pt x="5913678" y="1802693"/>
                </a:lnTo>
                <a:lnTo>
                  <a:pt x="5913678" y="1611682"/>
                </a:lnTo>
                <a:lnTo>
                  <a:pt x="5961862" y="1611682"/>
                </a:lnTo>
                <a:lnTo>
                  <a:pt x="5961862" y="1575544"/>
                </a:lnTo>
                <a:close/>
                <a:moveTo>
                  <a:pt x="5077884" y="1575544"/>
                </a:moveTo>
                <a:cubicBezTo>
                  <a:pt x="5065265" y="1575544"/>
                  <a:pt x="5054080" y="1577265"/>
                  <a:pt x="5044328" y="1580707"/>
                </a:cubicBezTo>
                <a:cubicBezTo>
                  <a:pt x="5034576" y="1584148"/>
                  <a:pt x="5026031" y="1588766"/>
                  <a:pt x="5018688" y="1594559"/>
                </a:cubicBezTo>
                <a:cubicBezTo>
                  <a:pt x="5011345" y="1600353"/>
                  <a:pt x="5005124" y="1607150"/>
                  <a:pt x="5000016" y="1614951"/>
                </a:cubicBezTo>
                <a:cubicBezTo>
                  <a:pt x="4994913" y="1622752"/>
                  <a:pt x="4990781" y="1631041"/>
                  <a:pt x="4987627" y="1639817"/>
                </a:cubicBezTo>
                <a:cubicBezTo>
                  <a:pt x="4984472" y="1648593"/>
                  <a:pt x="4982179" y="1657570"/>
                  <a:pt x="4980744" y="1666748"/>
                </a:cubicBezTo>
                <a:cubicBezTo>
                  <a:pt x="4979310" y="1675926"/>
                  <a:pt x="4978593" y="1684874"/>
                  <a:pt x="4978593" y="1693593"/>
                </a:cubicBezTo>
                <a:cubicBezTo>
                  <a:pt x="4978593" y="1703803"/>
                  <a:pt x="4979481" y="1714042"/>
                  <a:pt x="4981260" y="1724310"/>
                </a:cubicBezTo>
                <a:cubicBezTo>
                  <a:pt x="4983039" y="1734577"/>
                  <a:pt x="4985622" y="1744529"/>
                  <a:pt x="4989004" y="1754166"/>
                </a:cubicBezTo>
                <a:cubicBezTo>
                  <a:pt x="4992387" y="1763803"/>
                  <a:pt x="4996575" y="1772866"/>
                  <a:pt x="5001565" y="1781355"/>
                </a:cubicBezTo>
                <a:cubicBezTo>
                  <a:pt x="5006555" y="1789844"/>
                  <a:pt x="5012321" y="1797416"/>
                  <a:pt x="5018860" y="1804070"/>
                </a:cubicBezTo>
                <a:cubicBezTo>
                  <a:pt x="5023678" y="1808888"/>
                  <a:pt x="5029070" y="1813133"/>
                  <a:pt x="5035036" y="1816804"/>
                </a:cubicBezTo>
                <a:cubicBezTo>
                  <a:pt x="5041000" y="1820475"/>
                  <a:pt x="5047253" y="1822311"/>
                  <a:pt x="5053792" y="1822311"/>
                </a:cubicBezTo>
                <a:cubicBezTo>
                  <a:pt x="5058039" y="1822311"/>
                  <a:pt x="5061881" y="1821507"/>
                  <a:pt x="5065323" y="1819901"/>
                </a:cubicBezTo>
                <a:cubicBezTo>
                  <a:pt x="5068764" y="1818295"/>
                  <a:pt x="5071718" y="1816173"/>
                  <a:pt x="5074185" y="1813534"/>
                </a:cubicBezTo>
                <a:cubicBezTo>
                  <a:pt x="5076651" y="1810896"/>
                  <a:pt x="5078573" y="1807798"/>
                  <a:pt x="5079951" y="1804242"/>
                </a:cubicBezTo>
                <a:cubicBezTo>
                  <a:pt x="5081326" y="1800685"/>
                  <a:pt x="5082016" y="1797014"/>
                  <a:pt x="5082016" y="1793229"/>
                </a:cubicBezTo>
                <a:cubicBezTo>
                  <a:pt x="5082016" y="1789902"/>
                  <a:pt x="5081326" y="1786632"/>
                  <a:pt x="5079951" y="1783420"/>
                </a:cubicBezTo>
                <a:cubicBezTo>
                  <a:pt x="5078573" y="1780208"/>
                  <a:pt x="5076651" y="1777311"/>
                  <a:pt x="5074185" y="1774730"/>
                </a:cubicBezTo>
                <a:cubicBezTo>
                  <a:pt x="5071718" y="1772149"/>
                  <a:pt x="5068764" y="1770055"/>
                  <a:pt x="5065323" y="1768449"/>
                </a:cubicBezTo>
                <a:cubicBezTo>
                  <a:pt x="5061881" y="1766843"/>
                  <a:pt x="5058039" y="1766040"/>
                  <a:pt x="5053792" y="1766040"/>
                </a:cubicBezTo>
                <a:cubicBezTo>
                  <a:pt x="5051842" y="1766040"/>
                  <a:pt x="5049923" y="1766240"/>
                  <a:pt x="5048027" y="1766642"/>
                </a:cubicBezTo>
                <a:cubicBezTo>
                  <a:pt x="5046135" y="1767043"/>
                  <a:pt x="5044387" y="1767531"/>
                  <a:pt x="5042780" y="1768105"/>
                </a:cubicBezTo>
                <a:cubicBezTo>
                  <a:pt x="5039683" y="1764319"/>
                  <a:pt x="5036727" y="1759472"/>
                  <a:pt x="5033919" y="1753564"/>
                </a:cubicBezTo>
                <a:cubicBezTo>
                  <a:pt x="5031106" y="1747655"/>
                  <a:pt x="5028640" y="1741288"/>
                  <a:pt x="5026518" y="1734462"/>
                </a:cubicBezTo>
                <a:cubicBezTo>
                  <a:pt x="5024395" y="1727636"/>
                  <a:pt x="5022704" y="1720667"/>
                  <a:pt x="5021442" y="1713554"/>
                </a:cubicBezTo>
                <a:cubicBezTo>
                  <a:pt x="5020180" y="1706442"/>
                  <a:pt x="5019548" y="1699788"/>
                  <a:pt x="5019548" y="1693593"/>
                </a:cubicBezTo>
                <a:cubicBezTo>
                  <a:pt x="5019548" y="1689004"/>
                  <a:pt x="5019779" y="1683755"/>
                  <a:pt x="5020237" y="1677847"/>
                </a:cubicBezTo>
                <a:cubicBezTo>
                  <a:pt x="5020696" y="1671939"/>
                  <a:pt x="5021642" y="1665974"/>
                  <a:pt x="5023076" y="1659951"/>
                </a:cubicBezTo>
                <a:cubicBezTo>
                  <a:pt x="5024510" y="1653928"/>
                  <a:pt x="5026547" y="1648020"/>
                  <a:pt x="5029186" y="1642226"/>
                </a:cubicBezTo>
                <a:cubicBezTo>
                  <a:pt x="5031823" y="1636433"/>
                  <a:pt x="5035323" y="1631270"/>
                  <a:pt x="5039683" y="1626739"/>
                </a:cubicBezTo>
                <a:cubicBezTo>
                  <a:pt x="5044041" y="1622207"/>
                  <a:pt x="5049347" y="1618565"/>
                  <a:pt x="5055599" y="1615812"/>
                </a:cubicBezTo>
                <a:cubicBezTo>
                  <a:pt x="5061854" y="1613058"/>
                  <a:pt x="5069281" y="1611682"/>
                  <a:pt x="5077884" y="1611682"/>
                </a:cubicBezTo>
                <a:lnTo>
                  <a:pt x="5092378" y="1611682"/>
                </a:lnTo>
                <a:lnTo>
                  <a:pt x="5103870" y="1611682"/>
                </a:lnTo>
                <a:lnTo>
                  <a:pt x="5123351" y="1611682"/>
                </a:lnTo>
                <a:lnTo>
                  <a:pt x="5123351" y="1669157"/>
                </a:lnTo>
                <a:cubicBezTo>
                  <a:pt x="5123351" y="1677417"/>
                  <a:pt x="5124012" y="1684845"/>
                  <a:pt x="5125330" y="1691442"/>
                </a:cubicBezTo>
                <a:cubicBezTo>
                  <a:pt x="5126649" y="1698038"/>
                  <a:pt x="5129060" y="1704090"/>
                  <a:pt x="5132557" y="1709597"/>
                </a:cubicBezTo>
                <a:cubicBezTo>
                  <a:pt x="5136057" y="1715103"/>
                  <a:pt x="5140819" y="1720266"/>
                  <a:pt x="5146841" y="1725084"/>
                </a:cubicBezTo>
                <a:cubicBezTo>
                  <a:pt x="5152865" y="1729902"/>
                  <a:pt x="5160521" y="1734721"/>
                  <a:pt x="5169814" y="1739539"/>
                </a:cubicBezTo>
                <a:cubicBezTo>
                  <a:pt x="5172797" y="1732311"/>
                  <a:pt x="5176896" y="1725600"/>
                  <a:pt x="5182117" y="1719405"/>
                </a:cubicBezTo>
                <a:cubicBezTo>
                  <a:pt x="5187337" y="1713210"/>
                  <a:pt x="5192959" y="1707790"/>
                  <a:pt x="5198982" y="1703143"/>
                </a:cubicBezTo>
                <a:cubicBezTo>
                  <a:pt x="5205005" y="1698497"/>
                  <a:pt x="5211056" y="1694740"/>
                  <a:pt x="5217137" y="1691872"/>
                </a:cubicBezTo>
                <a:cubicBezTo>
                  <a:pt x="5223216" y="1689004"/>
                  <a:pt x="5228608" y="1687283"/>
                  <a:pt x="5233313" y="1686710"/>
                </a:cubicBezTo>
                <a:lnTo>
                  <a:pt x="5233313" y="1802693"/>
                </a:lnTo>
                <a:lnTo>
                  <a:pt x="5273234" y="1802693"/>
                </a:lnTo>
                <a:lnTo>
                  <a:pt x="5273234" y="1644894"/>
                </a:lnTo>
                <a:cubicBezTo>
                  <a:pt x="5259239" y="1644894"/>
                  <a:pt x="5246676" y="1646012"/>
                  <a:pt x="5235549" y="1648249"/>
                </a:cubicBezTo>
                <a:cubicBezTo>
                  <a:pt x="5224420" y="1650486"/>
                  <a:pt x="5214439" y="1653469"/>
                  <a:pt x="5205606" y="1657197"/>
                </a:cubicBezTo>
                <a:cubicBezTo>
                  <a:pt x="5196772" y="1660926"/>
                  <a:pt x="5189002" y="1665228"/>
                  <a:pt x="5182290" y="1670104"/>
                </a:cubicBezTo>
                <a:cubicBezTo>
                  <a:pt x="5175577" y="1674979"/>
                  <a:pt x="5169641" y="1680056"/>
                  <a:pt x="5164479" y="1685333"/>
                </a:cubicBezTo>
                <a:cubicBezTo>
                  <a:pt x="5164021" y="1683383"/>
                  <a:pt x="5163705" y="1680830"/>
                  <a:pt x="5163533" y="1677675"/>
                </a:cubicBezTo>
                <a:cubicBezTo>
                  <a:pt x="5163360" y="1674520"/>
                  <a:pt x="5163274" y="1671337"/>
                  <a:pt x="5163274" y="1668125"/>
                </a:cubicBezTo>
                <a:lnTo>
                  <a:pt x="5163274" y="1611682"/>
                </a:lnTo>
                <a:lnTo>
                  <a:pt x="5301926" y="1611682"/>
                </a:lnTo>
                <a:lnTo>
                  <a:pt x="5312815" y="1611682"/>
                </a:lnTo>
                <a:lnTo>
                  <a:pt x="5317929" y="1611682"/>
                </a:lnTo>
                <a:cubicBezTo>
                  <a:pt x="5323665" y="1611682"/>
                  <a:pt x="5329488" y="1612370"/>
                  <a:pt x="5335397" y="1613747"/>
                </a:cubicBezTo>
                <a:cubicBezTo>
                  <a:pt x="5341305" y="1615123"/>
                  <a:pt x="5346668" y="1617303"/>
                  <a:pt x="5351487" y="1620286"/>
                </a:cubicBezTo>
                <a:cubicBezTo>
                  <a:pt x="5356305" y="1623269"/>
                  <a:pt x="5360262" y="1627112"/>
                  <a:pt x="5363360" y="1631815"/>
                </a:cubicBezTo>
                <a:cubicBezTo>
                  <a:pt x="5366457" y="1636519"/>
                  <a:pt x="5368006" y="1642197"/>
                  <a:pt x="5368006" y="1648851"/>
                </a:cubicBezTo>
                <a:cubicBezTo>
                  <a:pt x="5368006" y="1653211"/>
                  <a:pt x="5366916" y="1657341"/>
                  <a:pt x="5364736" y="1661241"/>
                </a:cubicBezTo>
                <a:cubicBezTo>
                  <a:pt x="5362557" y="1665142"/>
                  <a:pt x="5359804" y="1668526"/>
                  <a:pt x="5356476" y="1671394"/>
                </a:cubicBezTo>
                <a:cubicBezTo>
                  <a:pt x="5353151" y="1674262"/>
                  <a:pt x="5349478" y="1676528"/>
                  <a:pt x="5345463" y="1678192"/>
                </a:cubicBezTo>
                <a:cubicBezTo>
                  <a:pt x="5341448" y="1679855"/>
                  <a:pt x="5337548" y="1680687"/>
                  <a:pt x="5333761" y="1680687"/>
                </a:cubicBezTo>
                <a:lnTo>
                  <a:pt x="5323092" y="1680687"/>
                </a:lnTo>
                <a:lnTo>
                  <a:pt x="5323092" y="1716480"/>
                </a:lnTo>
                <a:cubicBezTo>
                  <a:pt x="5339842" y="1716824"/>
                  <a:pt x="5354783" y="1718143"/>
                  <a:pt x="5367921" y="1720438"/>
                </a:cubicBezTo>
                <a:cubicBezTo>
                  <a:pt x="5381056" y="1722732"/>
                  <a:pt x="5393131" y="1726518"/>
                  <a:pt x="5404143" y="1731795"/>
                </a:cubicBezTo>
                <a:cubicBezTo>
                  <a:pt x="5415157" y="1737072"/>
                  <a:pt x="5425395" y="1744070"/>
                  <a:pt x="5434860" y="1752789"/>
                </a:cubicBezTo>
                <a:cubicBezTo>
                  <a:pt x="5444325" y="1761508"/>
                  <a:pt x="5453705" y="1772349"/>
                  <a:pt x="5462995" y="1785313"/>
                </a:cubicBezTo>
                <a:lnTo>
                  <a:pt x="5462995" y="1802693"/>
                </a:lnTo>
                <a:lnTo>
                  <a:pt x="5502919" y="1802693"/>
                </a:lnTo>
                <a:lnTo>
                  <a:pt x="5502919" y="1611682"/>
                </a:lnTo>
                <a:lnTo>
                  <a:pt x="5551102" y="1611682"/>
                </a:lnTo>
                <a:lnTo>
                  <a:pt x="5551102" y="1575544"/>
                </a:lnTo>
                <a:lnTo>
                  <a:pt x="5312815" y="1575544"/>
                </a:lnTo>
                <a:lnTo>
                  <a:pt x="5301926" y="1575544"/>
                </a:lnTo>
                <a:lnTo>
                  <a:pt x="5103870" y="1575544"/>
                </a:lnTo>
                <a:lnTo>
                  <a:pt x="5092378" y="1575544"/>
                </a:lnTo>
                <a:close/>
                <a:moveTo>
                  <a:pt x="4235126" y="1575544"/>
                </a:moveTo>
                <a:lnTo>
                  <a:pt x="4235126" y="1611682"/>
                </a:lnTo>
                <a:lnTo>
                  <a:pt x="4361262" y="1611682"/>
                </a:lnTo>
                <a:lnTo>
                  <a:pt x="4361262" y="1631987"/>
                </a:lnTo>
                <a:cubicBezTo>
                  <a:pt x="4347840" y="1633364"/>
                  <a:pt x="4335280" y="1636232"/>
                  <a:pt x="4323578" y="1640591"/>
                </a:cubicBezTo>
                <a:cubicBezTo>
                  <a:pt x="4311875" y="1644951"/>
                  <a:pt x="4301435" y="1650716"/>
                  <a:pt x="4292257" y="1657886"/>
                </a:cubicBezTo>
                <a:cubicBezTo>
                  <a:pt x="4283082" y="1665056"/>
                  <a:pt x="4275279" y="1673574"/>
                  <a:pt x="4268854" y="1683440"/>
                </a:cubicBezTo>
                <a:cubicBezTo>
                  <a:pt x="4262430" y="1693306"/>
                  <a:pt x="4257726" y="1704434"/>
                  <a:pt x="4254745" y="1716824"/>
                </a:cubicBezTo>
                <a:cubicBezTo>
                  <a:pt x="4258644" y="1717512"/>
                  <a:pt x="4263520" y="1718717"/>
                  <a:pt x="4269370" y="1720438"/>
                </a:cubicBezTo>
                <a:cubicBezTo>
                  <a:pt x="4275221" y="1722159"/>
                  <a:pt x="4281502" y="1724424"/>
                  <a:pt x="4288215" y="1727235"/>
                </a:cubicBezTo>
                <a:cubicBezTo>
                  <a:pt x="4294926" y="1730046"/>
                  <a:pt x="4301838" y="1733344"/>
                  <a:pt x="4308951" y="1737130"/>
                </a:cubicBezTo>
                <a:cubicBezTo>
                  <a:pt x="4316062" y="1740916"/>
                  <a:pt x="4322918" y="1745103"/>
                  <a:pt x="4329515" y="1749692"/>
                </a:cubicBezTo>
                <a:cubicBezTo>
                  <a:pt x="4336112" y="1754281"/>
                  <a:pt x="4342163" y="1759271"/>
                  <a:pt x="4347669" y="1764663"/>
                </a:cubicBezTo>
                <a:cubicBezTo>
                  <a:pt x="4353174" y="1770055"/>
                  <a:pt x="4357707" y="1775791"/>
                  <a:pt x="4361262" y="1781871"/>
                </a:cubicBezTo>
                <a:lnTo>
                  <a:pt x="4361262" y="1802693"/>
                </a:lnTo>
                <a:lnTo>
                  <a:pt x="4401186" y="1802693"/>
                </a:lnTo>
                <a:lnTo>
                  <a:pt x="4401186" y="1667781"/>
                </a:lnTo>
                <a:cubicBezTo>
                  <a:pt x="4405889" y="1668125"/>
                  <a:pt x="4410767" y="1669042"/>
                  <a:pt x="4415814" y="1670534"/>
                </a:cubicBezTo>
                <a:cubicBezTo>
                  <a:pt x="4420862" y="1672025"/>
                  <a:pt x="4425566" y="1673947"/>
                  <a:pt x="4429923" y="1676299"/>
                </a:cubicBezTo>
                <a:cubicBezTo>
                  <a:pt x="4434283" y="1678650"/>
                  <a:pt x="4438098" y="1681346"/>
                  <a:pt x="4441369" y="1684386"/>
                </a:cubicBezTo>
                <a:cubicBezTo>
                  <a:pt x="4444637" y="1687427"/>
                  <a:pt x="4446903" y="1690610"/>
                  <a:pt x="4448166" y="1693937"/>
                </a:cubicBezTo>
                <a:cubicBezTo>
                  <a:pt x="4445640" y="1694052"/>
                  <a:pt x="4442831" y="1694654"/>
                  <a:pt x="4439733" y="1695744"/>
                </a:cubicBezTo>
                <a:cubicBezTo>
                  <a:pt x="4436636" y="1696834"/>
                  <a:pt x="4433710" y="1698497"/>
                  <a:pt x="4430957" y="1700734"/>
                </a:cubicBezTo>
                <a:cubicBezTo>
                  <a:pt x="4428203" y="1702971"/>
                  <a:pt x="4425908" y="1705839"/>
                  <a:pt x="4424073" y="1709338"/>
                </a:cubicBezTo>
                <a:cubicBezTo>
                  <a:pt x="4422238" y="1712837"/>
                  <a:pt x="4421322" y="1717111"/>
                  <a:pt x="4421322" y="1722159"/>
                </a:cubicBezTo>
                <a:cubicBezTo>
                  <a:pt x="4421322" y="1725600"/>
                  <a:pt x="4421981" y="1728984"/>
                  <a:pt x="4423298" y="1732311"/>
                </a:cubicBezTo>
                <a:cubicBezTo>
                  <a:pt x="4424618" y="1735638"/>
                  <a:pt x="4426512" y="1738621"/>
                  <a:pt x="4428978" y="1741260"/>
                </a:cubicBezTo>
                <a:cubicBezTo>
                  <a:pt x="4431444" y="1743898"/>
                  <a:pt x="4434427" y="1746049"/>
                  <a:pt x="4437927" y="1747713"/>
                </a:cubicBezTo>
                <a:cubicBezTo>
                  <a:pt x="4441424" y="1749376"/>
                  <a:pt x="4445354" y="1750208"/>
                  <a:pt x="4449714" y="1750208"/>
                </a:cubicBezTo>
                <a:cubicBezTo>
                  <a:pt x="4453500" y="1750208"/>
                  <a:pt x="4457687" y="1749348"/>
                  <a:pt x="4462275" y="1747627"/>
                </a:cubicBezTo>
                <a:cubicBezTo>
                  <a:pt x="4466864" y="1745906"/>
                  <a:pt x="4471137" y="1743095"/>
                  <a:pt x="4475096" y="1739195"/>
                </a:cubicBezTo>
                <a:cubicBezTo>
                  <a:pt x="4479053" y="1735294"/>
                  <a:pt x="4482380" y="1730218"/>
                  <a:pt x="4485076" y="1723965"/>
                </a:cubicBezTo>
                <a:cubicBezTo>
                  <a:pt x="4487772" y="1717713"/>
                  <a:pt x="4489120" y="1710113"/>
                  <a:pt x="4489120" y="1701165"/>
                </a:cubicBezTo>
                <a:cubicBezTo>
                  <a:pt x="4489120" y="1691528"/>
                  <a:pt x="4486827" y="1682637"/>
                  <a:pt x="4482236" y="1674492"/>
                </a:cubicBezTo>
                <a:cubicBezTo>
                  <a:pt x="4477647" y="1666346"/>
                  <a:pt x="4471367" y="1659234"/>
                  <a:pt x="4463395" y="1653154"/>
                </a:cubicBezTo>
                <a:cubicBezTo>
                  <a:pt x="4455420" y="1647073"/>
                  <a:pt x="4446099" y="1642197"/>
                  <a:pt x="4435431" y="1638526"/>
                </a:cubicBezTo>
                <a:cubicBezTo>
                  <a:pt x="4424761" y="1634855"/>
                  <a:pt x="4413346" y="1632676"/>
                  <a:pt x="4401186" y="1631987"/>
                </a:cubicBezTo>
                <a:lnTo>
                  <a:pt x="4401186" y="1611682"/>
                </a:lnTo>
                <a:lnTo>
                  <a:pt x="4511351" y="1611682"/>
                </a:lnTo>
                <a:lnTo>
                  <a:pt x="4526979" y="1611682"/>
                </a:lnTo>
                <a:lnTo>
                  <a:pt x="4554545" y="1611682"/>
                </a:lnTo>
                <a:cubicBezTo>
                  <a:pt x="4550185" y="1618450"/>
                  <a:pt x="4546599" y="1625248"/>
                  <a:pt x="4543790" y="1632073"/>
                </a:cubicBezTo>
                <a:cubicBezTo>
                  <a:pt x="4540979" y="1638899"/>
                  <a:pt x="4538770" y="1645897"/>
                  <a:pt x="4537163" y="1653067"/>
                </a:cubicBezTo>
                <a:cubicBezTo>
                  <a:pt x="4535558" y="1660238"/>
                  <a:pt x="4534468" y="1667580"/>
                  <a:pt x="4533895" y="1675094"/>
                </a:cubicBezTo>
                <a:cubicBezTo>
                  <a:pt x="4533321" y="1682608"/>
                  <a:pt x="4533034" y="1690495"/>
                  <a:pt x="4533034" y="1698755"/>
                </a:cubicBezTo>
                <a:cubicBezTo>
                  <a:pt x="4533034" y="1708966"/>
                  <a:pt x="4533923" y="1719204"/>
                  <a:pt x="4535700" y="1729472"/>
                </a:cubicBezTo>
                <a:cubicBezTo>
                  <a:pt x="4537480" y="1739740"/>
                  <a:pt x="4540060" y="1749692"/>
                  <a:pt x="4543444" y="1759328"/>
                </a:cubicBezTo>
                <a:cubicBezTo>
                  <a:pt x="4546829" y="1768965"/>
                  <a:pt x="4551016" y="1778028"/>
                  <a:pt x="4556007" y="1786517"/>
                </a:cubicBezTo>
                <a:cubicBezTo>
                  <a:pt x="4560996" y="1795007"/>
                  <a:pt x="4566763" y="1802578"/>
                  <a:pt x="4573301" y="1809232"/>
                </a:cubicBezTo>
                <a:cubicBezTo>
                  <a:pt x="4578119" y="1814051"/>
                  <a:pt x="4583511" y="1818295"/>
                  <a:pt x="4589477" y="1821966"/>
                </a:cubicBezTo>
                <a:cubicBezTo>
                  <a:pt x="4595443" y="1825637"/>
                  <a:pt x="4601694" y="1827473"/>
                  <a:pt x="4608233" y="1827473"/>
                </a:cubicBezTo>
                <a:cubicBezTo>
                  <a:pt x="4612479" y="1827473"/>
                  <a:pt x="4616322" y="1826670"/>
                  <a:pt x="4619764" y="1825064"/>
                </a:cubicBezTo>
                <a:cubicBezTo>
                  <a:pt x="4623208" y="1823458"/>
                  <a:pt x="4626161" y="1821335"/>
                  <a:pt x="4628627" y="1818697"/>
                </a:cubicBezTo>
                <a:cubicBezTo>
                  <a:pt x="4631091" y="1816058"/>
                  <a:pt x="4633014" y="1812961"/>
                  <a:pt x="4634391" y="1809404"/>
                </a:cubicBezTo>
                <a:cubicBezTo>
                  <a:pt x="4635766" y="1805848"/>
                  <a:pt x="4636457" y="1802177"/>
                  <a:pt x="4636457" y="1798391"/>
                </a:cubicBezTo>
                <a:cubicBezTo>
                  <a:pt x="4636457" y="1795064"/>
                  <a:pt x="4635766" y="1791795"/>
                  <a:pt x="4634391" y="1788582"/>
                </a:cubicBezTo>
                <a:cubicBezTo>
                  <a:pt x="4633014" y="1785370"/>
                  <a:pt x="4631091" y="1782474"/>
                  <a:pt x="4628627" y="1779892"/>
                </a:cubicBezTo>
                <a:cubicBezTo>
                  <a:pt x="4626161" y="1777311"/>
                  <a:pt x="4623208" y="1775217"/>
                  <a:pt x="4619764" y="1773611"/>
                </a:cubicBezTo>
                <a:cubicBezTo>
                  <a:pt x="4616322" y="1772005"/>
                  <a:pt x="4612479" y="1771202"/>
                  <a:pt x="4608233" y="1771202"/>
                </a:cubicBezTo>
                <a:cubicBezTo>
                  <a:pt x="4606284" y="1771202"/>
                  <a:pt x="4604364" y="1771403"/>
                  <a:pt x="4602469" y="1771804"/>
                </a:cubicBezTo>
                <a:cubicBezTo>
                  <a:pt x="4600577" y="1772206"/>
                  <a:pt x="4598828" y="1772693"/>
                  <a:pt x="4597221" y="1773267"/>
                </a:cubicBezTo>
                <a:cubicBezTo>
                  <a:pt x="4594125" y="1769481"/>
                  <a:pt x="4591169" y="1764634"/>
                  <a:pt x="4588360" y="1758726"/>
                </a:cubicBezTo>
                <a:cubicBezTo>
                  <a:pt x="4585548" y="1752818"/>
                  <a:pt x="4583082" y="1746451"/>
                  <a:pt x="4580959" y="1739625"/>
                </a:cubicBezTo>
                <a:cubicBezTo>
                  <a:pt x="4578837" y="1732799"/>
                  <a:pt x="4577144" y="1725830"/>
                  <a:pt x="4575883" y="1718717"/>
                </a:cubicBezTo>
                <a:cubicBezTo>
                  <a:pt x="4574620" y="1711604"/>
                  <a:pt x="4573990" y="1704950"/>
                  <a:pt x="4573990" y="1698755"/>
                </a:cubicBezTo>
                <a:cubicBezTo>
                  <a:pt x="4573990" y="1691757"/>
                  <a:pt x="4574563" y="1684042"/>
                  <a:pt x="4575710" y="1675610"/>
                </a:cubicBezTo>
                <a:cubicBezTo>
                  <a:pt x="4576858" y="1667178"/>
                  <a:pt x="4578692" y="1658918"/>
                  <a:pt x="4581218" y="1650830"/>
                </a:cubicBezTo>
                <a:cubicBezTo>
                  <a:pt x="4583740" y="1642743"/>
                  <a:pt x="4587039" y="1635200"/>
                  <a:pt x="4591113" y="1628202"/>
                </a:cubicBezTo>
                <a:cubicBezTo>
                  <a:pt x="4595184" y="1621204"/>
                  <a:pt x="4600147" y="1615697"/>
                  <a:pt x="4605996" y="1611682"/>
                </a:cubicBezTo>
                <a:lnTo>
                  <a:pt x="4625652" y="1611682"/>
                </a:lnTo>
                <a:lnTo>
                  <a:pt x="4639380" y="1611682"/>
                </a:lnTo>
                <a:lnTo>
                  <a:pt x="4778289" y="1611682"/>
                </a:lnTo>
                <a:lnTo>
                  <a:pt x="4778289" y="1630094"/>
                </a:lnTo>
                <a:cubicBezTo>
                  <a:pt x="4769112" y="1630324"/>
                  <a:pt x="4759762" y="1630983"/>
                  <a:pt x="4750241" y="1632073"/>
                </a:cubicBezTo>
                <a:cubicBezTo>
                  <a:pt x="4740717" y="1633163"/>
                  <a:pt x="4731397" y="1634970"/>
                  <a:pt x="4722276" y="1637494"/>
                </a:cubicBezTo>
                <a:cubicBezTo>
                  <a:pt x="4713156" y="1640018"/>
                  <a:pt x="4704437" y="1643402"/>
                  <a:pt x="4696120" y="1647647"/>
                </a:cubicBezTo>
                <a:cubicBezTo>
                  <a:pt x="4687802" y="1651892"/>
                  <a:pt x="4680259" y="1657169"/>
                  <a:pt x="4673491" y="1663478"/>
                </a:cubicBezTo>
                <a:cubicBezTo>
                  <a:pt x="4666723" y="1669788"/>
                  <a:pt x="4660928" y="1677331"/>
                  <a:pt x="4656109" y="1686107"/>
                </a:cubicBezTo>
                <a:cubicBezTo>
                  <a:pt x="4651293" y="1694884"/>
                  <a:pt x="4647849" y="1705122"/>
                  <a:pt x="4645787" y="1716824"/>
                </a:cubicBezTo>
                <a:cubicBezTo>
                  <a:pt x="4652554" y="1717398"/>
                  <a:pt x="4659953" y="1718430"/>
                  <a:pt x="4667984" y="1719922"/>
                </a:cubicBezTo>
                <a:cubicBezTo>
                  <a:pt x="4676015" y="1721413"/>
                  <a:pt x="4684218" y="1723363"/>
                  <a:pt x="4692591" y="1725772"/>
                </a:cubicBezTo>
                <a:cubicBezTo>
                  <a:pt x="4700968" y="1728181"/>
                  <a:pt x="4709340" y="1731049"/>
                  <a:pt x="4717716" y="1734376"/>
                </a:cubicBezTo>
                <a:cubicBezTo>
                  <a:pt x="4726090" y="1737703"/>
                  <a:pt x="4734065" y="1741489"/>
                  <a:pt x="4741636" y="1745734"/>
                </a:cubicBezTo>
                <a:cubicBezTo>
                  <a:pt x="4749209" y="1749979"/>
                  <a:pt x="4756147" y="1754625"/>
                  <a:pt x="4762456" y="1759673"/>
                </a:cubicBezTo>
                <a:cubicBezTo>
                  <a:pt x="4768767" y="1764720"/>
                  <a:pt x="4774045" y="1770170"/>
                  <a:pt x="4778289" y="1776020"/>
                </a:cubicBezTo>
                <a:lnTo>
                  <a:pt x="4778289" y="1802693"/>
                </a:lnTo>
                <a:lnTo>
                  <a:pt x="4818211" y="1802693"/>
                </a:lnTo>
                <a:lnTo>
                  <a:pt x="4818211" y="1611682"/>
                </a:lnTo>
                <a:lnTo>
                  <a:pt x="4866395" y="1611682"/>
                </a:lnTo>
                <a:lnTo>
                  <a:pt x="4866395" y="1575544"/>
                </a:lnTo>
                <a:lnTo>
                  <a:pt x="4639380" y="1575544"/>
                </a:lnTo>
                <a:lnTo>
                  <a:pt x="4625652" y="1575544"/>
                </a:lnTo>
                <a:lnTo>
                  <a:pt x="4526979" y="1575544"/>
                </a:lnTo>
                <a:lnTo>
                  <a:pt x="4511351" y="1575544"/>
                </a:lnTo>
                <a:close/>
                <a:moveTo>
                  <a:pt x="2263457" y="1575544"/>
                </a:moveTo>
                <a:lnTo>
                  <a:pt x="2263457" y="1611682"/>
                </a:lnTo>
                <a:lnTo>
                  <a:pt x="2279460" y="1611682"/>
                </a:lnTo>
                <a:cubicBezTo>
                  <a:pt x="2285196" y="1611682"/>
                  <a:pt x="2291019" y="1612370"/>
                  <a:pt x="2296926" y="1613747"/>
                </a:cubicBezTo>
                <a:cubicBezTo>
                  <a:pt x="2302835" y="1615123"/>
                  <a:pt x="2308198" y="1617303"/>
                  <a:pt x="2313016" y="1620286"/>
                </a:cubicBezTo>
                <a:cubicBezTo>
                  <a:pt x="2317835" y="1623269"/>
                  <a:pt x="2321792" y="1627112"/>
                  <a:pt x="2324890" y="1631815"/>
                </a:cubicBezTo>
                <a:cubicBezTo>
                  <a:pt x="2327988" y="1636519"/>
                  <a:pt x="2329537" y="1642197"/>
                  <a:pt x="2329537" y="1648851"/>
                </a:cubicBezTo>
                <a:cubicBezTo>
                  <a:pt x="2329537" y="1653211"/>
                  <a:pt x="2328447" y="1657341"/>
                  <a:pt x="2326266" y="1661241"/>
                </a:cubicBezTo>
                <a:cubicBezTo>
                  <a:pt x="2324087" y="1665142"/>
                  <a:pt x="2321334" y="1668526"/>
                  <a:pt x="2318007" y="1671394"/>
                </a:cubicBezTo>
                <a:cubicBezTo>
                  <a:pt x="2314681" y="1674262"/>
                  <a:pt x="2311009" y="1676528"/>
                  <a:pt x="2306993" y="1678192"/>
                </a:cubicBezTo>
                <a:cubicBezTo>
                  <a:pt x="2302977" y="1679855"/>
                  <a:pt x="2299078" y="1680687"/>
                  <a:pt x="2295293" y="1680687"/>
                </a:cubicBezTo>
                <a:lnTo>
                  <a:pt x="2284623" y="1680687"/>
                </a:lnTo>
                <a:lnTo>
                  <a:pt x="2284623" y="1716480"/>
                </a:lnTo>
                <a:cubicBezTo>
                  <a:pt x="2301373" y="1716824"/>
                  <a:pt x="2316314" y="1718143"/>
                  <a:pt x="2329450" y="1720438"/>
                </a:cubicBezTo>
                <a:cubicBezTo>
                  <a:pt x="2342587" y="1722732"/>
                  <a:pt x="2354660" y="1726518"/>
                  <a:pt x="2365673" y="1731795"/>
                </a:cubicBezTo>
                <a:cubicBezTo>
                  <a:pt x="2376687" y="1737072"/>
                  <a:pt x="2386927" y="1744070"/>
                  <a:pt x="2396391" y="1752789"/>
                </a:cubicBezTo>
                <a:cubicBezTo>
                  <a:pt x="2405854" y="1761508"/>
                  <a:pt x="2415234" y="1772349"/>
                  <a:pt x="2424526" y="1785313"/>
                </a:cubicBezTo>
                <a:lnTo>
                  <a:pt x="2424526" y="1802693"/>
                </a:lnTo>
                <a:lnTo>
                  <a:pt x="2464449" y="1802693"/>
                </a:lnTo>
                <a:lnTo>
                  <a:pt x="2464449" y="1611682"/>
                </a:lnTo>
                <a:lnTo>
                  <a:pt x="2501582" y="1611682"/>
                </a:lnTo>
                <a:lnTo>
                  <a:pt x="2512632" y="1611682"/>
                </a:lnTo>
                <a:lnTo>
                  <a:pt x="2521544" y="1611682"/>
                </a:lnTo>
                <a:cubicBezTo>
                  <a:pt x="2525903" y="1611682"/>
                  <a:pt x="2529832" y="1612399"/>
                  <a:pt x="2533331" y="1613833"/>
                </a:cubicBezTo>
                <a:cubicBezTo>
                  <a:pt x="2536830" y="1615267"/>
                  <a:pt x="2539784" y="1617274"/>
                  <a:pt x="2542194" y="1619856"/>
                </a:cubicBezTo>
                <a:cubicBezTo>
                  <a:pt x="2544602" y="1622437"/>
                  <a:pt x="2546467" y="1625477"/>
                  <a:pt x="2547786" y="1628976"/>
                </a:cubicBezTo>
                <a:cubicBezTo>
                  <a:pt x="2549106" y="1632475"/>
                  <a:pt x="2549765" y="1636289"/>
                  <a:pt x="2549765" y="1640419"/>
                </a:cubicBezTo>
                <a:lnTo>
                  <a:pt x="2549765" y="1819901"/>
                </a:lnTo>
                <a:lnTo>
                  <a:pt x="2589688" y="1819901"/>
                </a:lnTo>
                <a:lnTo>
                  <a:pt x="2589688" y="1629750"/>
                </a:lnTo>
                <a:cubicBezTo>
                  <a:pt x="2589688" y="1628029"/>
                  <a:pt x="2589832" y="1626137"/>
                  <a:pt x="2590119" y="1624072"/>
                </a:cubicBezTo>
                <a:cubicBezTo>
                  <a:pt x="2590406" y="1622007"/>
                  <a:pt x="2591066" y="1620056"/>
                  <a:pt x="2592098" y="1618221"/>
                </a:cubicBezTo>
                <a:cubicBezTo>
                  <a:pt x="2593130" y="1616385"/>
                  <a:pt x="2594707" y="1614837"/>
                  <a:pt x="2596829" y="1613575"/>
                </a:cubicBezTo>
                <a:cubicBezTo>
                  <a:pt x="2598953" y="1612313"/>
                  <a:pt x="2601849" y="1611682"/>
                  <a:pt x="2605520" y="1611682"/>
                </a:cubicBezTo>
                <a:lnTo>
                  <a:pt x="2625407" y="1611682"/>
                </a:lnTo>
                <a:lnTo>
                  <a:pt x="2637872" y="1611682"/>
                </a:lnTo>
                <a:lnTo>
                  <a:pt x="2668599" y="1611682"/>
                </a:lnTo>
                <a:cubicBezTo>
                  <a:pt x="2664240" y="1618450"/>
                  <a:pt x="2660656" y="1625248"/>
                  <a:pt x="2657844" y="1632073"/>
                </a:cubicBezTo>
                <a:cubicBezTo>
                  <a:pt x="2655033" y="1638899"/>
                  <a:pt x="2652826" y="1645897"/>
                  <a:pt x="2651220" y="1653067"/>
                </a:cubicBezTo>
                <a:cubicBezTo>
                  <a:pt x="2649614" y="1660238"/>
                  <a:pt x="2648524" y="1667580"/>
                  <a:pt x="2647950" y="1675094"/>
                </a:cubicBezTo>
                <a:cubicBezTo>
                  <a:pt x="2647376" y="1682608"/>
                  <a:pt x="2647089" y="1690495"/>
                  <a:pt x="2647089" y="1698755"/>
                </a:cubicBezTo>
                <a:cubicBezTo>
                  <a:pt x="2647089" y="1708966"/>
                  <a:pt x="2647979" y="1719204"/>
                  <a:pt x="2649756" y="1729472"/>
                </a:cubicBezTo>
                <a:cubicBezTo>
                  <a:pt x="2651536" y="1739740"/>
                  <a:pt x="2654116" y="1749692"/>
                  <a:pt x="2657500" y="1759328"/>
                </a:cubicBezTo>
                <a:cubicBezTo>
                  <a:pt x="2660884" y="1768965"/>
                  <a:pt x="2665073" y="1778028"/>
                  <a:pt x="2670062" y="1786517"/>
                </a:cubicBezTo>
                <a:cubicBezTo>
                  <a:pt x="2675053" y="1795007"/>
                  <a:pt x="2680818" y="1802578"/>
                  <a:pt x="2687356" y="1809232"/>
                </a:cubicBezTo>
                <a:cubicBezTo>
                  <a:pt x="2692176" y="1814051"/>
                  <a:pt x="2697567" y="1818295"/>
                  <a:pt x="2703533" y="1821966"/>
                </a:cubicBezTo>
                <a:cubicBezTo>
                  <a:pt x="2709499" y="1825637"/>
                  <a:pt x="2715750" y="1827473"/>
                  <a:pt x="2722290" y="1827473"/>
                </a:cubicBezTo>
                <a:cubicBezTo>
                  <a:pt x="2726535" y="1827473"/>
                  <a:pt x="2730378" y="1826670"/>
                  <a:pt x="2733820" y="1825064"/>
                </a:cubicBezTo>
                <a:cubicBezTo>
                  <a:pt x="2737261" y="1823458"/>
                  <a:pt x="2740216" y="1821335"/>
                  <a:pt x="2742682" y="1818697"/>
                </a:cubicBezTo>
                <a:cubicBezTo>
                  <a:pt x="2745149" y="1816058"/>
                  <a:pt x="2747070" y="1812961"/>
                  <a:pt x="2748446" y="1809404"/>
                </a:cubicBezTo>
                <a:cubicBezTo>
                  <a:pt x="2749824" y="1805848"/>
                  <a:pt x="2750511" y="1802177"/>
                  <a:pt x="2750511" y="1798391"/>
                </a:cubicBezTo>
                <a:cubicBezTo>
                  <a:pt x="2750511" y="1795064"/>
                  <a:pt x="2749824" y="1791795"/>
                  <a:pt x="2748446" y="1788582"/>
                </a:cubicBezTo>
                <a:cubicBezTo>
                  <a:pt x="2747070" y="1785370"/>
                  <a:pt x="2745149" y="1782474"/>
                  <a:pt x="2742682" y="1779892"/>
                </a:cubicBezTo>
                <a:cubicBezTo>
                  <a:pt x="2740216" y="1777311"/>
                  <a:pt x="2737261" y="1775217"/>
                  <a:pt x="2733820" y="1773611"/>
                </a:cubicBezTo>
                <a:cubicBezTo>
                  <a:pt x="2730378" y="1772005"/>
                  <a:pt x="2726535" y="1771202"/>
                  <a:pt x="2722290" y="1771202"/>
                </a:cubicBezTo>
                <a:cubicBezTo>
                  <a:pt x="2720338" y="1771202"/>
                  <a:pt x="2718417" y="1771403"/>
                  <a:pt x="2716525" y="1771804"/>
                </a:cubicBezTo>
                <a:cubicBezTo>
                  <a:pt x="2714632" y="1772206"/>
                  <a:pt x="2712882" y="1772693"/>
                  <a:pt x="2711275" y="1773267"/>
                </a:cubicBezTo>
                <a:cubicBezTo>
                  <a:pt x="2708179" y="1769481"/>
                  <a:pt x="2705225" y="1764634"/>
                  <a:pt x="2702414" y="1758726"/>
                </a:cubicBezTo>
                <a:cubicBezTo>
                  <a:pt x="2699604" y="1752818"/>
                  <a:pt x="2697138" y="1746451"/>
                  <a:pt x="2695015" y="1739625"/>
                </a:cubicBezTo>
                <a:cubicBezTo>
                  <a:pt x="2692893" y="1732799"/>
                  <a:pt x="2691201" y="1725830"/>
                  <a:pt x="2689938" y="1718717"/>
                </a:cubicBezTo>
                <a:cubicBezTo>
                  <a:pt x="2688676" y="1711604"/>
                  <a:pt x="2688044" y="1704950"/>
                  <a:pt x="2688044" y="1698755"/>
                </a:cubicBezTo>
                <a:cubicBezTo>
                  <a:pt x="2688044" y="1691757"/>
                  <a:pt x="2688619" y="1684042"/>
                  <a:pt x="2689767" y="1675610"/>
                </a:cubicBezTo>
                <a:cubicBezTo>
                  <a:pt x="2690914" y="1667178"/>
                  <a:pt x="2692750" y="1658918"/>
                  <a:pt x="2695273" y="1650830"/>
                </a:cubicBezTo>
                <a:cubicBezTo>
                  <a:pt x="2697797" y="1642743"/>
                  <a:pt x="2701095" y="1635200"/>
                  <a:pt x="2705167" y="1628202"/>
                </a:cubicBezTo>
                <a:cubicBezTo>
                  <a:pt x="2709241" y="1621204"/>
                  <a:pt x="2714201" y="1615697"/>
                  <a:pt x="2720052" y="1611682"/>
                </a:cubicBezTo>
                <a:lnTo>
                  <a:pt x="2739707" y="1611682"/>
                </a:lnTo>
                <a:lnTo>
                  <a:pt x="2753437" y="1611682"/>
                </a:lnTo>
                <a:lnTo>
                  <a:pt x="2892345" y="1611682"/>
                </a:lnTo>
                <a:lnTo>
                  <a:pt x="2892345" y="1630094"/>
                </a:lnTo>
                <a:cubicBezTo>
                  <a:pt x="2883166" y="1630324"/>
                  <a:pt x="2873817" y="1630983"/>
                  <a:pt x="2864294" y="1632073"/>
                </a:cubicBezTo>
                <a:cubicBezTo>
                  <a:pt x="2854773" y="1633163"/>
                  <a:pt x="2845450" y="1634970"/>
                  <a:pt x="2836331" y="1637494"/>
                </a:cubicBezTo>
                <a:cubicBezTo>
                  <a:pt x="2827211" y="1640018"/>
                  <a:pt x="2818492" y="1643402"/>
                  <a:pt x="2810176" y="1647647"/>
                </a:cubicBezTo>
                <a:cubicBezTo>
                  <a:pt x="2801858" y="1651892"/>
                  <a:pt x="2794314" y="1657169"/>
                  <a:pt x="2787546" y="1663478"/>
                </a:cubicBezTo>
                <a:cubicBezTo>
                  <a:pt x="2780777" y="1669788"/>
                  <a:pt x="2774985" y="1677331"/>
                  <a:pt x="2770166" y="1686107"/>
                </a:cubicBezTo>
                <a:cubicBezTo>
                  <a:pt x="2765348" y="1694884"/>
                  <a:pt x="2761905" y="1705122"/>
                  <a:pt x="2759841" y="1716824"/>
                </a:cubicBezTo>
                <a:cubicBezTo>
                  <a:pt x="2766610" y="1717398"/>
                  <a:pt x="2774010" y="1718430"/>
                  <a:pt x="2782041" y="1719922"/>
                </a:cubicBezTo>
                <a:cubicBezTo>
                  <a:pt x="2790071" y="1721413"/>
                  <a:pt x="2798274" y="1723363"/>
                  <a:pt x="2806648" y="1725772"/>
                </a:cubicBezTo>
                <a:cubicBezTo>
                  <a:pt x="2815023" y="1728181"/>
                  <a:pt x="2823397" y="1731049"/>
                  <a:pt x="2831772" y="1734376"/>
                </a:cubicBezTo>
                <a:cubicBezTo>
                  <a:pt x="2840147" y="1737703"/>
                  <a:pt x="2848118" y="1741489"/>
                  <a:pt x="2855691" y="1745734"/>
                </a:cubicBezTo>
                <a:cubicBezTo>
                  <a:pt x="2863262" y="1749979"/>
                  <a:pt x="2870203" y="1754625"/>
                  <a:pt x="2876513" y="1759673"/>
                </a:cubicBezTo>
                <a:cubicBezTo>
                  <a:pt x="2882823" y="1764720"/>
                  <a:pt x="2888099" y="1770170"/>
                  <a:pt x="2892345" y="1776020"/>
                </a:cubicBezTo>
                <a:lnTo>
                  <a:pt x="2892345" y="1802693"/>
                </a:lnTo>
                <a:lnTo>
                  <a:pt x="2932268" y="1802693"/>
                </a:lnTo>
                <a:lnTo>
                  <a:pt x="2932268" y="1611682"/>
                </a:lnTo>
                <a:lnTo>
                  <a:pt x="2980450" y="1611682"/>
                </a:lnTo>
                <a:lnTo>
                  <a:pt x="2980450" y="1575544"/>
                </a:lnTo>
                <a:lnTo>
                  <a:pt x="2753437" y="1575544"/>
                </a:lnTo>
                <a:lnTo>
                  <a:pt x="2739707" y="1575544"/>
                </a:lnTo>
                <a:lnTo>
                  <a:pt x="2637872" y="1575544"/>
                </a:lnTo>
                <a:lnTo>
                  <a:pt x="2625407" y="1575544"/>
                </a:lnTo>
                <a:lnTo>
                  <a:pt x="2597949" y="1575544"/>
                </a:lnTo>
                <a:cubicBezTo>
                  <a:pt x="2589802" y="1575544"/>
                  <a:pt x="2583150" y="1576691"/>
                  <a:pt x="2577987" y="1578986"/>
                </a:cubicBezTo>
                <a:cubicBezTo>
                  <a:pt x="2572824" y="1581280"/>
                  <a:pt x="2568408" y="1584206"/>
                  <a:pt x="2564737" y="1587762"/>
                </a:cubicBezTo>
                <a:cubicBezTo>
                  <a:pt x="2560835" y="1584550"/>
                  <a:pt x="2555989" y="1581711"/>
                  <a:pt x="2550195" y="1579244"/>
                </a:cubicBezTo>
                <a:cubicBezTo>
                  <a:pt x="2544402" y="1576778"/>
                  <a:pt x="2537892" y="1575544"/>
                  <a:pt x="2530663" y="1575544"/>
                </a:cubicBezTo>
                <a:lnTo>
                  <a:pt x="2512632" y="1575544"/>
                </a:lnTo>
                <a:lnTo>
                  <a:pt x="2501582" y="1575544"/>
                </a:lnTo>
                <a:close/>
                <a:moveTo>
                  <a:pt x="1653855" y="1575544"/>
                </a:moveTo>
                <a:lnTo>
                  <a:pt x="1653855" y="1611682"/>
                </a:lnTo>
                <a:lnTo>
                  <a:pt x="1683454" y="1611682"/>
                </a:lnTo>
                <a:cubicBezTo>
                  <a:pt x="1684142" y="1618335"/>
                  <a:pt x="1685547" y="1624129"/>
                  <a:pt x="1687670" y="1629062"/>
                </a:cubicBezTo>
                <a:cubicBezTo>
                  <a:pt x="1689792" y="1633995"/>
                  <a:pt x="1692287" y="1638469"/>
                  <a:pt x="1695156" y="1642484"/>
                </a:cubicBezTo>
                <a:cubicBezTo>
                  <a:pt x="1698023" y="1646500"/>
                  <a:pt x="1701006" y="1650228"/>
                  <a:pt x="1704104" y="1653670"/>
                </a:cubicBezTo>
                <a:cubicBezTo>
                  <a:pt x="1707201" y="1657111"/>
                  <a:pt x="1710069" y="1660668"/>
                  <a:pt x="1712708" y="1664339"/>
                </a:cubicBezTo>
                <a:cubicBezTo>
                  <a:pt x="1715347" y="1668010"/>
                  <a:pt x="1717526" y="1671939"/>
                  <a:pt x="1719247" y="1676127"/>
                </a:cubicBezTo>
                <a:cubicBezTo>
                  <a:pt x="1720968" y="1680314"/>
                  <a:pt x="1721828" y="1685161"/>
                  <a:pt x="1721828" y="1690667"/>
                </a:cubicBezTo>
                <a:cubicBezTo>
                  <a:pt x="1721828" y="1693765"/>
                  <a:pt x="1721398" y="1696633"/>
                  <a:pt x="1720538" y="1699272"/>
                </a:cubicBezTo>
                <a:cubicBezTo>
                  <a:pt x="1719677" y="1701910"/>
                  <a:pt x="1718473" y="1704205"/>
                  <a:pt x="1716924" y="1706155"/>
                </a:cubicBezTo>
                <a:cubicBezTo>
                  <a:pt x="1715375" y="1708105"/>
                  <a:pt x="1713511" y="1709654"/>
                  <a:pt x="1711331" y="1710801"/>
                </a:cubicBezTo>
                <a:cubicBezTo>
                  <a:pt x="1709152" y="1711948"/>
                  <a:pt x="1706800" y="1712522"/>
                  <a:pt x="1704276" y="1712522"/>
                </a:cubicBezTo>
                <a:cubicBezTo>
                  <a:pt x="1701178" y="1712522"/>
                  <a:pt x="1697708" y="1712350"/>
                  <a:pt x="1693865" y="1712006"/>
                </a:cubicBezTo>
                <a:cubicBezTo>
                  <a:pt x="1690022" y="1711662"/>
                  <a:pt x="1685118" y="1710572"/>
                  <a:pt x="1679152" y="1708736"/>
                </a:cubicBezTo>
                <a:lnTo>
                  <a:pt x="1679152" y="1745906"/>
                </a:lnTo>
                <a:cubicBezTo>
                  <a:pt x="1684888" y="1747283"/>
                  <a:pt x="1689477" y="1748258"/>
                  <a:pt x="1692918" y="1748831"/>
                </a:cubicBezTo>
                <a:cubicBezTo>
                  <a:pt x="1696360" y="1749405"/>
                  <a:pt x="1699343" y="1749692"/>
                  <a:pt x="1701867" y="1749692"/>
                </a:cubicBezTo>
                <a:cubicBezTo>
                  <a:pt x="1711618" y="1749692"/>
                  <a:pt x="1720079" y="1748688"/>
                  <a:pt x="1727249" y="1746680"/>
                </a:cubicBezTo>
                <a:cubicBezTo>
                  <a:pt x="1734419" y="1744673"/>
                  <a:pt x="1740413" y="1741575"/>
                  <a:pt x="1745231" y="1737388"/>
                </a:cubicBezTo>
                <a:cubicBezTo>
                  <a:pt x="1750050" y="1733201"/>
                  <a:pt x="1753721" y="1727837"/>
                  <a:pt x="1756245" y="1721298"/>
                </a:cubicBezTo>
                <a:cubicBezTo>
                  <a:pt x="1758769" y="1714759"/>
                  <a:pt x="1760203" y="1707015"/>
                  <a:pt x="1760547" y="1698067"/>
                </a:cubicBezTo>
                <a:cubicBezTo>
                  <a:pt x="1763415" y="1697379"/>
                  <a:pt x="1765853" y="1696977"/>
                  <a:pt x="1767860" y="1696862"/>
                </a:cubicBezTo>
                <a:cubicBezTo>
                  <a:pt x="1769868" y="1696748"/>
                  <a:pt x="1771617" y="1696690"/>
                  <a:pt x="1773109" y="1696690"/>
                </a:cubicBezTo>
                <a:cubicBezTo>
                  <a:pt x="1775863" y="1696690"/>
                  <a:pt x="1778845" y="1697293"/>
                  <a:pt x="1782057" y="1698497"/>
                </a:cubicBezTo>
                <a:cubicBezTo>
                  <a:pt x="1785270" y="1699702"/>
                  <a:pt x="1788596" y="1701939"/>
                  <a:pt x="1792038" y="1705208"/>
                </a:cubicBezTo>
                <a:cubicBezTo>
                  <a:pt x="1795480" y="1708478"/>
                  <a:pt x="1798950" y="1713009"/>
                  <a:pt x="1802449" y="1718803"/>
                </a:cubicBezTo>
                <a:cubicBezTo>
                  <a:pt x="1805948" y="1724596"/>
                  <a:pt x="1809247" y="1732082"/>
                  <a:pt x="1812344" y="1741260"/>
                </a:cubicBezTo>
                <a:lnTo>
                  <a:pt x="1812344" y="1802693"/>
                </a:lnTo>
                <a:lnTo>
                  <a:pt x="1852267" y="1802693"/>
                </a:lnTo>
                <a:lnTo>
                  <a:pt x="1852267" y="1611682"/>
                </a:lnTo>
                <a:lnTo>
                  <a:pt x="1891981" y="1611682"/>
                </a:lnTo>
                <a:lnTo>
                  <a:pt x="1900450" y="1611682"/>
                </a:lnTo>
                <a:lnTo>
                  <a:pt x="1911942" y="1611682"/>
                </a:lnTo>
                <a:cubicBezTo>
                  <a:pt x="1916302" y="1611682"/>
                  <a:pt x="1920231" y="1612399"/>
                  <a:pt x="1923730" y="1613833"/>
                </a:cubicBezTo>
                <a:cubicBezTo>
                  <a:pt x="1927229" y="1615267"/>
                  <a:pt x="1930183" y="1617274"/>
                  <a:pt x="1932592" y="1619856"/>
                </a:cubicBezTo>
                <a:cubicBezTo>
                  <a:pt x="1935001" y="1622437"/>
                  <a:pt x="1936866" y="1625477"/>
                  <a:pt x="1938185" y="1628976"/>
                </a:cubicBezTo>
                <a:cubicBezTo>
                  <a:pt x="1939504" y="1632475"/>
                  <a:pt x="1940164" y="1636289"/>
                  <a:pt x="1940164" y="1640419"/>
                </a:cubicBezTo>
                <a:lnTo>
                  <a:pt x="1940164" y="1819901"/>
                </a:lnTo>
                <a:lnTo>
                  <a:pt x="1980087" y="1819901"/>
                </a:lnTo>
                <a:lnTo>
                  <a:pt x="1980087" y="1629750"/>
                </a:lnTo>
                <a:cubicBezTo>
                  <a:pt x="1980087" y="1628029"/>
                  <a:pt x="1980230" y="1626137"/>
                  <a:pt x="1980517" y="1624072"/>
                </a:cubicBezTo>
                <a:cubicBezTo>
                  <a:pt x="1980804" y="1622007"/>
                  <a:pt x="1981463" y="1620056"/>
                  <a:pt x="1982496" y="1618221"/>
                </a:cubicBezTo>
                <a:cubicBezTo>
                  <a:pt x="1983529" y="1616385"/>
                  <a:pt x="1985106" y="1614837"/>
                  <a:pt x="1987228" y="1613575"/>
                </a:cubicBezTo>
                <a:cubicBezTo>
                  <a:pt x="1989351" y="1612313"/>
                  <a:pt x="1992248" y="1611682"/>
                  <a:pt x="1995919" y="1611682"/>
                </a:cubicBezTo>
                <a:lnTo>
                  <a:pt x="2028270" y="1611682"/>
                </a:lnTo>
                <a:lnTo>
                  <a:pt x="2028270" y="1575544"/>
                </a:lnTo>
                <a:lnTo>
                  <a:pt x="1988347" y="1575544"/>
                </a:lnTo>
                <a:cubicBezTo>
                  <a:pt x="1980202" y="1575544"/>
                  <a:pt x="1973548" y="1576691"/>
                  <a:pt x="1968385" y="1578986"/>
                </a:cubicBezTo>
                <a:cubicBezTo>
                  <a:pt x="1963223" y="1581280"/>
                  <a:pt x="1958806" y="1584206"/>
                  <a:pt x="1955135" y="1587762"/>
                </a:cubicBezTo>
                <a:cubicBezTo>
                  <a:pt x="1951234" y="1584550"/>
                  <a:pt x="1946387" y="1581711"/>
                  <a:pt x="1940594" y="1579244"/>
                </a:cubicBezTo>
                <a:cubicBezTo>
                  <a:pt x="1934800" y="1576778"/>
                  <a:pt x="1928290" y="1575544"/>
                  <a:pt x="1921063" y="1575544"/>
                </a:cubicBezTo>
                <a:lnTo>
                  <a:pt x="1900450" y="1575544"/>
                </a:lnTo>
                <a:lnTo>
                  <a:pt x="1891981" y="1575544"/>
                </a:lnTo>
                <a:close/>
                <a:moveTo>
                  <a:pt x="1331001" y="1575544"/>
                </a:moveTo>
                <a:lnTo>
                  <a:pt x="1318721" y="1611682"/>
                </a:lnTo>
                <a:lnTo>
                  <a:pt x="1366560" y="1611682"/>
                </a:lnTo>
                <a:lnTo>
                  <a:pt x="1358195" y="1636289"/>
                </a:lnTo>
                <a:cubicBezTo>
                  <a:pt x="1352601" y="1638240"/>
                  <a:pt x="1347427" y="1641567"/>
                  <a:pt x="1342673" y="1646270"/>
                </a:cubicBezTo>
                <a:cubicBezTo>
                  <a:pt x="1337919" y="1650974"/>
                  <a:pt x="1334529" y="1656308"/>
                  <a:pt x="1332501" y="1662274"/>
                </a:cubicBezTo>
                <a:cubicBezTo>
                  <a:pt x="1331215" y="1666060"/>
                  <a:pt x="1330713" y="1669645"/>
                  <a:pt x="1330997" y="1673029"/>
                </a:cubicBezTo>
                <a:cubicBezTo>
                  <a:pt x="1331281" y="1676413"/>
                  <a:pt x="1332246" y="1679396"/>
                  <a:pt x="1333893" y="1681977"/>
                </a:cubicBezTo>
                <a:cubicBezTo>
                  <a:pt x="1335539" y="1684559"/>
                  <a:pt x="1337830" y="1686595"/>
                  <a:pt x="1340765" y="1688086"/>
                </a:cubicBezTo>
                <a:cubicBezTo>
                  <a:pt x="1343701" y="1689578"/>
                  <a:pt x="1347176" y="1690323"/>
                  <a:pt x="1351191" y="1690323"/>
                </a:cubicBezTo>
                <a:cubicBezTo>
                  <a:pt x="1355436" y="1690323"/>
                  <a:pt x="1359542" y="1689549"/>
                  <a:pt x="1363510" y="1688000"/>
                </a:cubicBezTo>
                <a:cubicBezTo>
                  <a:pt x="1367478" y="1686451"/>
                  <a:pt x="1371124" y="1684415"/>
                  <a:pt x="1374448" y="1681891"/>
                </a:cubicBezTo>
                <a:cubicBezTo>
                  <a:pt x="1377772" y="1679367"/>
                  <a:pt x="1380650" y="1676471"/>
                  <a:pt x="1383080" y="1673201"/>
                </a:cubicBezTo>
                <a:cubicBezTo>
                  <a:pt x="1385511" y="1669932"/>
                  <a:pt x="1387310" y="1666576"/>
                  <a:pt x="1388479" y="1663134"/>
                </a:cubicBezTo>
                <a:cubicBezTo>
                  <a:pt x="1388791" y="1662216"/>
                  <a:pt x="1388987" y="1661471"/>
                  <a:pt x="1389068" y="1660897"/>
                </a:cubicBezTo>
                <a:cubicBezTo>
                  <a:pt x="1394001" y="1660897"/>
                  <a:pt x="1397926" y="1661586"/>
                  <a:pt x="1400842" y="1662962"/>
                </a:cubicBezTo>
                <a:cubicBezTo>
                  <a:pt x="1403759" y="1664339"/>
                  <a:pt x="1405879" y="1666203"/>
                  <a:pt x="1407201" y="1668555"/>
                </a:cubicBezTo>
                <a:cubicBezTo>
                  <a:pt x="1408524" y="1670907"/>
                  <a:pt x="1409148" y="1673545"/>
                  <a:pt x="1409071" y="1676471"/>
                </a:cubicBezTo>
                <a:cubicBezTo>
                  <a:pt x="1408995" y="1679396"/>
                  <a:pt x="1408431" y="1682408"/>
                  <a:pt x="1407379" y="1685505"/>
                </a:cubicBezTo>
                <a:cubicBezTo>
                  <a:pt x="1405235" y="1691815"/>
                  <a:pt x="1402227" y="1697207"/>
                  <a:pt x="1398354" y="1701681"/>
                </a:cubicBezTo>
                <a:cubicBezTo>
                  <a:pt x="1394481" y="1706155"/>
                  <a:pt x="1389993" y="1709826"/>
                  <a:pt x="1384888" y="1712694"/>
                </a:cubicBezTo>
                <a:cubicBezTo>
                  <a:pt x="1379784" y="1715562"/>
                  <a:pt x="1374187" y="1717684"/>
                  <a:pt x="1368098" y="1719061"/>
                </a:cubicBezTo>
                <a:cubicBezTo>
                  <a:pt x="1362009" y="1720438"/>
                  <a:pt x="1355695" y="1721126"/>
                  <a:pt x="1349156" y="1721126"/>
                </a:cubicBezTo>
                <a:cubicBezTo>
                  <a:pt x="1338716" y="1721126"/>
                  <a:pt x="1329705" y="1720466"/>
                  <a:pt x="1322123" y="1719147"/>
                </a:cubicBezTo>
                <a:cubicBezTo>
                  <a:pt x="1314540" y="1717828"/>
                  <a:pt x="1308688" y="1716652"/>
                  <a:pt x="1304565" y="1715619"/>
                </a:cubicBezTo>
                <a:lnTo>
                  <a:pt x="1292575" y="1750896"/>
                </a:lnTo>
                <a:cubicBezTo>
                  <a:pt x="1297043" y="1751929"/>
                  <a:pt x="1302082" y="1753133"/>
                  <a:pt x="1307695" y="1754510"/>
                </a:cubicBezTo>
                <a:cubicBezTo>
                  <a:pt x="1313307" y="1755887"/>
                  <a:pt x="1319223" y="1757636"/>
                  <a:pt x="1325442" y="1759759"/>
                </a:cubicBezTo>
                <a:cubicBezTo>
                  <a:pt x="1331661" y="1761881"/>
                  <a:pt x="1337964" y="1764433"/>
                  <a:pt x="1344349" y="1767416"/>
                </a:cubicBezTo>
                <a:cubicBezTo>
                  <a:pt x="1350735" y="1770399"/>
                  <a:pt x="1356917" y="1773984"/>
                  <a:pt x="1362894" y="1778171"/>
                </a:cubicBezTo>
                <a:cubicBezTo>
                  <a:pt x="1368871" y="1782359"/>
                  <a:pt x="1374508" y="1787292"/>
                  <a:pt x="1379805" y="1792971"/>
                </a:cubicBezTo>
                <a:cubicBezTo>
                  <a:pt x="1385102" y="1798649"/>
                  <a:pt x="1389715" y="1805160"/>
                  <a:pt x="1393645" y="1812502"/>
                </a:cubicBezTo>
                <a:lnTo>
                  <a:pt x="1432207" y="1792712"/>
                </a:lnTo>
                <a:cubicBezTo>
                  <a:pt x="1430370" y="1786976"/>
                  <a:pt x="1427947" y="1781699"/>
                  <a:pt x="1424938" y="1776881"/>
                </a:cubicBezTo>
                <a:cubicBezTo>
                  <a:pt x="1421929" y="1772063"/>
                  <a:pt x="1418669" y="1767646"/>
                  <a:pt x="1415159" y="1763630"/>
                </a:cubicBezTo>
                <a:cubicBezTo>
                  <a:pt x="1411648" y="1759615"/>
                  <a:pt x="1408001" y="1756001"/>
                  <a:pt x="1404217" y="1752789"/>
                </a:cubicBezTo>
                <a:cubicBezTo>
                  <a:pt x="1400433" y="1749577"/>
                  <a:pt x="1396924" y="1746652"/>
                  <a:pt x="1393690" y="1744013"/>
                </a:cubicBezTo>
                <a:cubicBezTo>
                  <a:pt x="1399480" y="1741489"/>
                  <a:pt x="1405093" y="1738306"/>
                  <a:pt x="1410530" y="1734462"/>
                </a:cubicBezTo>
                <a:cubicBezTo>
                  <a:pt x="1415967" y="1730619"/>
                  <a:pt x="1421025" y="1726203"/>
                  <a:pt x="1425703" y="1721212"/>
                </a:cubicBezTo>
                <a:cubicBezTo>
                  <a:pt x="1430381" y="1716222"/>
                  <a:pt x="1434576" y="1710715"/>
                  <a:pt x="1438287" y="1704692"/>
                </a:cubicBezTo>
                <a:cubicBezTo>
                  <a:pt x="1441997" y="1698669"/>
                  <a:pt x="1445022" y="1692216"/>
                  <a:pt x="1447361" y="1685333"/>
                </a:cubicBezTo>
                <a:cubicBezTo>
                  <a:pt x="1449973" y="1677646"/>
                  <a:pt x="1451293" y="1670218"/>
                  <a:pt x="1451320" y="1663048"/>
                </a:cubicBezTo>
                <a:cubicBezTo>
                  <a:pt x="1451348" y="1655878"/>
                  <a:pt x="1449707" y="1649482"/>
                  <a:pt x="1446397" y="1643861"/>
                </a:cubicBezTo>
                <a:cubicBezTo>
                  <a:pt x="1443087" y="1638240"/>
                  <a:pt x="1437820" y="1633737"/>
                  <a:pt x="1430595" y="1630353"/>
                </a:cubicBezTo>
                <a:cubicBezTo>
                  <a:pt x="1423370" y="1626968"/>
                  <a:pt x="1413793" y="1625276"/>
                  <a:pt x="1401861" y="1625276"/>
                </a:cubicBezTo>
                <a:lnTo>
                  <a:pt x="1406484" y="1611682"/>
                </a:lnTo>
                <a:lnTo>
                  <a:pt x="1520574" y="1611682"/>
                </a:lnTo>
                <a:lnTo>
                  <a:pt x="1532854" y="1575544"/>
                </a:lnTo>
                <a:close/>
                <a:moveTo>
                  <a:pt x="10208346" y="1571758"/>
                </a:moveTo>
                <a:cubicBezTo>
                  <a:pt x="10197907" y="1571758"/>
                  <a:pt x="10188586" y="1573307"/>
                  <a:pt x="10180383" y="1576405"/>
                </a:cubicBezTo>
                <a:cubicBezTo>
                  <a:pt x="10172181" y="1579502"/>
                  <a:pt x="10165240" y="1583604"/>
                  <a:pt x="10159561" y="1588709"/>
                </a:cubicBezTo>
                <a:cubicBezTo>
                  <a:pt x="10153882" y="1593814"/>
                  <a:pt x="10149523" y="1599693"/>
                  <a:pt x="10146483" y="1606347"/>
                </a:cubicBezTo>
                <a:cubicBezTo>
                  <a:pt x="10143443" y="1613001"/>
                  <a:pt x="10141922" y="1619884"/>
                  <a:pt x="10141922" y="1626997"/>
                </a:cubicBezTo>
                <a:cubicBezTo>
                  <a:pt x="10141922" y="1631127"/>
                  <a:pt x="10142611" y="1634999"/>
                  <a:pt x="10143987" y="1638613"/>
                </a:cubicBezTo>
                <a:cubicBezTo>
                  <a:pt x="10145364" y="1642226"/>
                  <a:pt x="10147286" y="1645381"/>
                  <a:pt x="10149752" y="1648077"/>
                </a:cubicBezTo>
                <a:cubicBezTo>
                  <a:pt x="10152219" y="1650773"/>
                  <a:pt x="10155145" y="1652895"/>
                  <a:pt x="10158528" y="1654444"/>
                </a:cubicBezTo>
                <a:cubicBezTo>
                  <a:pt x="10161913" y="1655993"/>
                  <a:pt x="10165613" y="1656767"/>
                  <a:pt x="10169628" y="1656767"/>
                </a:cubicBezTo>
                <a:cubicBezTo>
                  <a:pt x="10173873" y="1656767"/>
                  <a:pt x="10177745" y="1656022"/>
                  <a:pt x="10181243" y="1654530"/>
                </a:cubicBezTo>
                <a:cubicBezTo>
                  <a:pt x="10184743" y="1653039"/>
                  <a:pt x="10187782" y="1651031"/>
                  <a:pt x="10190364" y="1648507"/>
                </a:cubicBezTo>
                <a:cubicBezTo>
                  <a:pt x="10192945" y="1645983"/>
                  <a:pt x="10194953" y="1643029"/>
                  <a:pt x="10196386" y="1639645"/>
                </a:cubicBezTo>
                <a:cubicBezTo>
                  <a:pt x="10197821" y="1636261"/>
                  <a:pt x="10198538" y="1632618"/>
                  <a:pt x="10198538" y="1628718"/>
                </a:cubicBezTo>
                <a:cubicBezTo>
                  <a:pt x="10198538" y="1626079"/>
                  <a:pt x="10198021" y="1623068"/>
                  <a:pt x="10196989" y="1619683"/>
                </a:cubicBezTo>
                <a:cubicBezTo>
                  <a:pt x="10195956" y="1616299"/>
                  <a:pt x="10194466" y="1613460"/>
                  <a:pt x="10192515" y="1611165"/>
                </a:cubicBezTo>
                <a:cubicBezTo>
                  <a:pt x="10194580" y="1609903"/>
                  <a:pt x="10196989" y="1608957"/>
                  <a:pt x="10199742" y="1608326"/>
                </a:cubicBezTo>
                <a:cubicBezTo>
                  <a:pt x="10202495" y="1607695"/>
                  <a:pt x="10205249" y="1607380"/>
                  <a:pt x="10208002" y="1607380"/>
                </a:cubicBezTo>
                <a:cubicBezTo>
                  <a:pt x="10214197" y="1607380"/>
                  <a:pt x="10219418" y="1608383"/>
                  <a:pt x="10223662" y="1610391"/>
                </a:cubicBezTo>
                <a:cubicBezTo>
                  <a:pt x="10227907" y="1612399"/>
                  <a:pt x="10231291" y="1614923"/>
                  <a:pt x="10233814" y="1617963"/>
                </a:cubicBezTo>
                <a:cubicBezTo>
                  <a:pt x="10236339" y="1621003"/>
                  <a:pt x="10238146" y="1624358"/>
                  <a:pt x="10239235" y="1628029"/>
                </a:cubicBezTo>
                <a:cubicBezTo>
                  <a:pt x="10240326" y="1631700"/>
                  <a:pt x="10240870" y="1635142"/>
                  <a:pt x="10240870" y="1638354"/>
                </a:cubicBezTo>
                <a:cubicBezTo>
                  <a:pt x="10240870" y="1649482"/>
                  <a:pt x="10238318" y="1658373"/>
                  <a:pt x="10233212" y="1665027"/>
                </a:cubicBezTo>
                <a:cubicBezTo>
                  <a:pt x="10228108" y="1671681"/>
                  <a:pt x="10220450" y="1675008"/>
                  <a:pt x="10210239" y="1675008"/>
                </a:cubicBezTo>
                <a:lnTo>
                  <a:pt x="10191138" y="1675008"/>
                </a:lnTo>
                <a:lnTo>
                  <a:pt x="10191138" y="1711145"/>
                </a:lnTo>
                <a:lnTo>
                  <a:pt x="10210411" y="1711145"/>
                </a:lnTo>
                <a:cubicBezTo>
                  <a:pt x="10217181" y="1711145"/>
                  <a:pt x="10223117" y="1711920"/>
                  <a:pt x="10228222" y="1713468"/>
                </a:cubicBezTo>
                <a:cubicBezTo>
                  <a:pt x="10233327" y="1715017"/>
                  <a:pt x="10237572" y="1717168"/>
                  <a:pt x="10240956" y="1719922"/>
                </a:cubicBezTo>
                <a:cubicBezTo>
                  <a:pt x="10244341" y="1722675"/>
                  <a:pt x="10246893" y="1725944"/>
                  <a:pt x="10248614" y="1729730"/>
                </a:cubicBezTo>
                <a:cubicBezTo>
                  <a:pt x="10250334" y="1733516"/>
                  <a:pt x="10251195" y="1737646"/>
                  <a:pt x="10251195" y="1742120"/>
                </a:cubicBezTo>
                <a:cubicBezTo>
                  <a:pt x="10251195" y="1746021"/>
                  <a:pt x="10250392" y="1749835"/>
                  <a:pt x="10248786" y="1753564"/>
                </a:cubicBezTo>
                <a:cubicBezTo>
                  <a:pt x="10247180" y="1757292"/>
                  <a:pt x="10244656" y="1760619"/>
                  <a:pt x="10241214" y="1763544"/>
                </a:cubicBezTo>
                <a:cubicBezTo>
                  <a:pt x="10237772" y="1766470"/>
                  <a:pt x="10233270" y="1768850"/>
                  <a:pt x="10227705" y="1770686"/>
                </a:cubicBezTo>
                <a:cubicBezTo>
                  <a:pt x="10222142" y="1772521"/>
                  <a:pt x="10215402" y="1773439"/>
                  <a:pt x="10207486" y="1773439"/>
                </a:cubicBezTo>
                <a:cubicBezTo>
                  <a:pt x="10200718" y="1773439"/>
                  <a:pt x="10194380" y="1772149"/>
                  <a:pt x="10188471" y="1769567"/>
                </a:cubicBezTo>
                <a:cubicBezTo>
                  <a:pt x="10182563" y="1766986"/>
                  <a:pt x="10176999" y="1763544"/>
                  <a:pt x="10171779" y="1759242"/>
                </a:cubicBezTo>
                <a:cubicBezTo>
                  <a:pt x="10166559" y="1754940"/>
                  <a:pt x="10161770" y="1750036"/>
                  <a:pt x="10157410" y="1744529"/>
                </a:cubicBezTo>
                <a:cubicBezTo>
                  <a:pt x="10153051" y="1739023"/>
                  <a:pt x="10149064" y="1733344"/>
                  <a:pt x="10145450" y="1727493"/>
                </a:cubicBezTo>
                <a:cubicBezTo>
                  <a:pt x="10141836" y="1721642"/>
                  <a:pt x="10138596" y="1715820"/>
                  <a:pt x="10135727" y="1710027"/>
                </a:cubicBezTo>
                <a:cubicBezTo>
                  <a:pt x="10132860" y="1704233"/>
                  <a:pt x="10130422" y="1698956"/>
                  <a:pt x="10128414" y="1694195"/>
                </a:cubicBezTo>
                <a:cubicBezTo>
                  <a:pt x="10126407" y="1689434"/>
                  <a:pt x="10123854" y="1683211"/>
                  <a:pt x="10120756" y="1675524"/>
                </a:cubicBezTo>
                <a:lnTo>
                  <a:pt x="10084963" y="1685161"/>
                </a:lnTo>
                <a:cubicBezTo>
                  <a:pt x="10086340" y="1690667"/>
                  <a:pt x="10088520" y="1697579"/>
                  <a:pt x="10091502" y="1705897"/>
                </a:cubicBezTo>
                <a:cubicBezTo>
                  <a:pt x="10094486" y="1714214"/>
                  <a:pt x="10098385" y="1722962"/>
                  <a:pt x="10103204" y="1732139"/>
                </a:cubicBezTo>
                <a:cubicBezTo>
                  <a:pt x="10108022" y="1741317"/>
                  <a:pt x="10113759" y="1750495"/>
                  <a:pt x="10120412" y="1759673"/>
                </a:cubicBezTo>
                <a:cubicBezTo>
                  <a:pt x="10127066" y="1768850"/>
                  <a:pt x="10134695" y="1777110"/>
                  <a:pt x="10143299" y="1784452"/>
                </a:cubicBezTo>
                <a:cubicBezTo>
                  <a:pt x="10151903" y="1791795"/>
                  <a:pt x="10161540" y="1797760"/>
                  <a:pt x="10172209" y="1802349"/>
                </a:cubicBezTo>
                <a:cubicBezTo>
                  <a:pt x="10182878" y="1806938"/>
                  <a:pt x="10194638" y="1809232"/>
                  <a:pt x="10207486" y="1809232"/>
                </a:cubicBezTo>
                <a:cubicBezTo>
                  <a:pt x="10220564" y="1809232"/>
                  <a:pt x="10232266" y="1807655"/>
                  <a:pt x="10242591" y="1804500"/>
                </a:cubicBezTo>
                <a:cubicBezTo>
                  <a:pt x="10252916" y="1801345"/>
                  <a:pt x="10261664" y="1796842"/>
                  <a:pt x="10268833" y="1790992"/>
                </a:cubicBezTo>
                <a:cubicBezTo>
                  <a:pt x="10276004" y="1785141"/>
                  <a:pt x="10281481" y="1778085"/>
                  <a:pt x="10285267" y="1769825"/>
                </a:cubicBezTo>
                <a:cubicBezTo>
                  <a:pt x="10289053" y="1761565"/>
                  <a:pt x="10290946" y="1752330"/>
                  <a:pt x="10290946" y="1742120"/>
                </a:cubicBezTo>
                <a:cubicBezTo>
                  <a:pt x="10290946" y="1737187"/>
                  <a:pt x="10290488" y="1732139"/>
                  <a:pt x="10289569" y="1726977"/>
                </a:cubicBezTo>
                <a:cubicBezTo>
                  <a:pt x="10288652" y="1721814"/>
                  <a:pt x="10287074" y="1716853"/>
                  <a:pt x="10284837" y="1712092"/>
                </a:cubicBezTo>
                <a:cubicBezTo>
                  <a:pt x="10282600" y="1707331"/>
                  <a:pt x="10279647" y="1702914"/>
                  <a:pt x="10275975" y="1698841"/>
                </a:cubicBezTo>
                <a:cubicBezTo>
                  <a:pt x="10272304" y="1694769"/>
                  <a:pt x="10267773" y="1691413"/>
                  <a:pt x="10262380" y="1688775"/>
                </a:cubicBezTo>
                <a:cubicBezTo>
                  <a:pt x="10266166" y="1684874"/>
                  <a:pt x="10269263" y="1680773"/>
                  <a:pt x="10271673" y="1676471"/>
                </a:cubicBezTo>
                <a:cubicBezTo>
                  <a:pt x="10274082" y="1672169"/>
                  <a:pt x="10275975" y="1667838"/>
                  <a:pt x="10277351" y="1663478"/>
                </a:cubicBezTo>
                <a:cubicBezTo>
                  <a:pt x="10278728" y="1659119"/>
                  <a:pt x="10279647" y="1654846"/>
                  <a:pt x="10280105" y="1650658"/>
                </a:cubicBezTo>
                <a:cubicBezTo>
                  <a:pt x="10280564" y="1646471"/>
                  <a:pt x="10280793" y="1642542"/>
                  <a:pt x="10280793" y="1638871"/>
                </a:cubicBezTo>
                <a:cubicBezTo>
                  <a:pt x="10280793" y="1630840"/>
                  <a:pt x="10279359" y="1622810"/>
                  <a:pt x="10276491" y="1614779"/>
                </a:cubicBezTo>
                <a:cubicBezTo>
                  <a:pt x="10273624" y="1606749"/>
                  <a:pt x="10269206" y="1599550"/>
                  <a:pt x="10263241" y="1593183"/>
                </a:cubicBezTo>
                <a:cubicBezTo>
                  <a:pt x="10257276" y="1586816"/>
                  <a:pt x="10249732" y="1581653"/>
                  <a:pt x="10240612" y="1577695"/>
                </a:cubicBezTo>
                <a:cubicBezTo>
                  <a:pt x="10231491" y="1573737"/>
                  <a:pt x="10220736" y="1571758"/>
                  <a:pt x="10208346" y="1571758"/>
                </a:cubicBezTo>
                <a:close/>
                <a:moveTo>
                  <a:pt x="9483121" y="1571758"/>
                </a:moveTo>
                <a:lnTo>
                  <a:pt x="9473484" y="1594645"/>
                </a:lnTo>
                <a:cubicBezTo>
                  <a:pt x="9471190" y="1593154"/>
                  <a:pt x="9468580" y="1591806"/>
                  <a:pt x="9465654" y="1590602"/>
                </a:cubicBezTo>
                <a:cubicBezTo>
                  <a:pt x="9462729" y="1589397"/>
                  <a:pt x="9459661" y="1588364"/>
                  <a:pt x="9456448" y="1587504"/>
                </a:cubicBezTo>
                <a:cubicBezTo>
                  <a:pt x="9453236" y="1586644"/>
                  <a:pt x="9450110" y="1586013"/>
                  <a:pt x="9447069" y="1585611"/>
                </a:cubicBezTo>
                <a:cubicBezTo>
                  <a:pt x="9444029" y="1585210"/>
                  <a:pt x="9441305" y="1585009"/>
                  <a:pt x="9438896" y="1585009"/>
                </a:cubicBezTo>
                <a:cubicBezTo>
                  <a:pt x="9429374" y="1585009"/>
                  <a:pt x="9421171" y="1586385"/>
                  <a:pt x="9414288" y="1589139"/>
                </a:cubicBezTo>
                <a:cubicBezTo>
                  <a:pt x="9407404" y="1591892"/>
                  <a:pt x="9401726" y="1595534"/>
                  <a:pt x="9397252" y="1600066"/>
                </a:cubicBezTo>
                <a:cubicBezTo>
                  <a:pt x="9392777" y="1604598"/>
                  <a:pt x="9389479" y="1609789"/>
                  <a:pt x="9387357" y="1615640"/>
                </a:cubicBezTo>
                <a:cubicBezTo>
                  <a:pt x="9385235" y="1621490"/>
                  <a:pt x="9384173" y="1627570"/>
                  <a:pt x="9384173" y="1633880"/>
                </a:cubicBezTo>
                <a:cubicBezTo>
                  <a:pt x="9384173" y="1642370"/>
                  <a:pt x="9385407" y="1649654"/>
                  <a:pt x="9387873" y="1655735"/>
                </a:cubicBezTo>
                <a:cubicBezTo>
                  <a:pt x="9390340" y="1661815"/>
                  <a:pt x="9393552" y="1666805"/>
                  <a:pt x="9397510" y="1670706"/>
                </a:cubicBezTo>
                <a:cubicBezTo>
                  <a:pt x="9401468" y="1674606"/>
                  <a:pt x="9405913" y="1677474"/>
                  <a:pt x="9410846" y="1679310"/>
                </a:cubicBezTo>
                <a:cubicBezTo>
                  <a:pt x="9415779" y="1681146"/>
                  <a:pt x="9420770" y="1682063"/>
                  <a:pt x="9425817" y="1682063"/>
                </a:cubicBezTo>
                <a:cubicBezTo>
                  <a:pt x="9430177" y="1682063"/>
                  <a:pt x="9434737" y="1681375"/>
                  <a:pt x="9439498" y="1679998"/>
                </a:cubicBezTo>
                <a:cubicBezTo>
                  <a:pt x="9444259" y="1678622"/>
                  <a:pt x="9448676" y="1676471"/>
                  <a:pt x="9452748" y="1673545"/>
                </a:cubicBezTo>
                <a:cubicBezTo>
                  <a:pt x="9456821" y="1670620"/>
                  <a:pt x="9460320" y="1666863"/>
                  <a:pt x="9463245" y="1662274"/>
                </a:cubicBezTo>
                <a:cubicBezTo>
                  <a:pt x="9466171" y="1657685"/>
                  <a:pt x="9467977" y="1652178"/>
                  <a:pt x="9468666" y="1645754"/>
                </a:cubicBezTo>
                <a:lnTo>
                  <a:pt x="9437003" y="1645754"/>
                </a:lnTo>
                <a:cubicBezTo>
                  <a:pt x="9436085" y="1647704"/>
                  <a:pt x="9435110" y="1648909"/>
                  <a:pt x="9434077" y="1649368"/>
                </a:cubicBezTo>
                <a:cubicBezTo>
                  <a:pt x="9433045" y="1649827"/>
                  <a:pt x="9431898" y="1650056"/>
                  <a:pt x="9430636" y="1650056"/>
                </a:cubicBezTo>
                <a:cubicBezTo>
                  <a:pt x="9428800" y="1650056"/>
                  <a:pt x="9427165" y="1649654"/>
                  <a:pt x="9425731" y="1648851"/>
                </a:cubicBezTo>
                <a:cubicBezTo>
                  <a:pt x="9424298" y="1648048"/>
                  <a:pt x="9423121" y="1646959"/>
                  <a:pt x="9422204" y="1645582"/>
                </a:cubicBezTo>
                <a:cubicBezTo>
                  <a:pt x="9421286" y="1644205"/>
                  <a:pt x="9420569" y="1642656"/>
                  <a:pt x="9420052" y="1640936"/>
                </a:cubicBezTo>
                <a:cubicBezTo>
                  <a:pt x="9419536" y="1639215"/>
                  <a:pt x="9419278" y="1637437"/>
                  <a:pt x="9419278" y="1635601"/>
                </a:cubicBezTo>
                <a:cubicBezTo>
                  <a:pt x="9419278" y="1634110"/>
                  <a:pt x="9419565" y="1632446"/>
                  <a:pt x="9420139" y="1630611"/>
                </a:cubicBezTo>
                <a:cubicBezTo>
                  <a:pt x="9420712" y="1628775"/>
                  <a:pt x="9421630" y="1627083"/>
                  <a:pt x="9422892" y="1625534"/>
                </a:cubicBezTo>
                <a:cubicBezTo>
                  <a:pt x="9424154" y="1623986"/>
                  <a:pt x="9425875" y="1622666"/>
                  <a:pt x="9428054" y="1621576"/>
                </a:cubicBezTo>
                <a:cubicBezTo>
                  <a:pt x="9430234" y="1620486"/>
                  <a:pt x="9432930" y="1619942"/>
                  <a:pt x="9436142" y="1619942"/>
                </a:cubicBezTo>
                <a:cubicBezTo>
                  <a:pt x="9439469" y="1619942"/>
                  <a:pt x="9442739" y="1620257"/>
                  <a:pt x="9445951" y="1620888"/>
                </a:cubicBezTo>
                <a:cubicBezTo>
                  <a:pt x="9449163" y="1621519"/>
                  <a:pt x="9452089" y="1622437"/>
                  <a:pt x="9454727" y="1623641"/>
                </a:cubicBezTo>
                <a:cubicBezTo>
                  <a:pt x="9457366" y="1624846"/>
                  <a:pt x="9459661" y="1626280"/>
                  <a:pt x="9461610" y="1627943"/>
                </a:cubicBezTo>
                <a:cubicBezTo>
                  <a:pt x="9463561" y="1629607"/>
                  <a:pt x="9464995" y="1631528"/>
                  <a:pt x="9465912" y="1633708"/>
                </a:cubicBezTo>
                <a:lnTo>
                  <a:pt x="9491553" y="1644894"/>
                </a:lnTo>
                <a:lnTo>
                  <a:pt x="9503254" y="1616672"/>
                </a:lnTo>
                <a:cubicBezTo>
                  <a:pt x="9506696" y="1617934"/>
                  <a:pt x="9509880" y="1619425"/>
                  <a:pt x="9512805" y="1621146"/>
                </a:cubicBezTo>
                <a:cubicBezTo>
                  <a:pt x="9515730" y="1622867"/>
                  <a:pt x="9518255" y="1624846"/>
                  <a:pt x="9520377" y="1627083"/>
                </a:cubicBezTo>
                <a:cubicBezTo>
                  <a:pt x="9522499" y="1629320"/>
                  <a:pt x="9524191" y="1631873"/>
                  <a:pt x="9525453" y="1634741"/>
                </a:cubicBezTo>
                <a:cubicBezTo>
                  <a:pt x="9526715" y="1637609"/>
                  <a:pt x="9527346" y="1640764"/>
                  <a:pt x="9527346" y="1644205"/>
                </a:cubicBezTo>
                <a:cubicBezTo>
                  <a:pt x="9527346" y="1649024"/>
                  <a:pt x="9526371" y="1653182"/>
                  <a:pt x="9524421" y="1656681"/>
                </a:cubicBezTo>
                <a:cubicBezTo>
                  <a:pt x="9522471" y="1660180"/>
                  <a:pt x="9519860" y="1663106"/>
                  <a:pt x="9516591" y="1665457"/>
                </a:cubicBezTo>
                <a:cubicBezTo>
                  <a:pt x="9513321" y="1667809"/>
                  <a:pt x="9509621" y="1669530"/>
                  <a:pt x="9505491" y="1670620"/>
                </a:cubicBezTo>
                <a:cubicBezTo>
                  <a:pt x="9501361" y="1671710"/>
                  <a:pt x="9497175" y="1672255"/>
                  <a:pt x="9492929" y="1672255"/>
                </a:cubicBezTo>
                <a:lnTo>
                  <a:pt x="9492929" y="1707876"/>
                </a:lnTo>
                <a:cubicBezTo>
                  <a:pt x="9498780" y="1707876"/>
                  <a:pt x="9504144" y="1708449"/>
                  <a:pt x="9509019" y="1709597"/>
                </a:cubicBezTo>
                <a:cubicBezTo>
                  <a:pt x="9513895" y="1710744"/>
                  <a:pt x="9518083" y="1712522"/>
                  <a:pt x="9521581" y="1714931"/>
                </a:cubicBezTo>
                <a:cubicBezTo>
                  <a:pt x="9525080" y="1717340"/>
                  <a:pt x="9527805" y="1720380"/>
                  <a:pt x="9529755" y="1724052"/>
                </a:cubicBezTo>
                <a:cubicBezTo>
                  <a:pt x="9531706" y="1727723"/>
                  <a:pt x="9532680" y="1732025"/>
                  <a:pt x="9532680" y="1736958"/>
                </a:cubicBezTo>
                <a:cubicBezTo>
                  <a:pt x="9532680" y="1742579"/>
                  <a:pt x="9531505" y="1747627"/>
                  <a:pt x="9529153" y="1752101"/>
                </a:cubicBezTo>
                <a:cubicBezTo>
                  <a:pt x="9526801" y="1756575"/>
                  <a:pt x="9523532" y="1760361"/>
                  <a:pt x="9519344" y="1763458"/>
                </a:cubicBezTo>
                <a:cubicBezTo>
                  <a:pt x="9515157" y="1766556"/>
                  <a:pt x="9510224" y="1768908"/>
                  <a:pt x="9504545" y="1770514"/>
                </a:cubicBezTo>
                <a:cubicBezTo>
                  <a:pt x="9498866" y="1772120"/>
                  <a:pt x="9492757" y="1772923"/>
                  <a:pt x="9486218" y="1772923"/>
                </a:cubicBezTo>
                <a:cubicBezTo>
                  <a:pt x="9472452" y="1772923"/>
                  <a:pt x="9460435" y="1770801"/>
                  <a:pt x="9450167" y="1766556"/>
                </a:cubicBezTo>
                <a:cubicBezTo>
                  <a:pt x="9439900" y="1762311"/>
                  <a:pt x="9430493" y="1756145"/>
                  <a:pt x="9421945" y="1748057"/>
                </a:cubicBezTo>
                <a:cubicBezTo>
                  <a:pt x="9413399" y="1739969"/>
                  <a:pt x="9405225" y="1730103"/>
                  <a:pt x="9397424" y="1718459"/>
                </a:cubicBezTo>
                <a:cubicBezTo>
                  <a:pt x="9389623" y="1706814"/>
                  <a:pt x="9381363" y="1693593"/>
                  <a:pt x="9372644" y="1678794"/>
                </a:cubicBezTo>
                <a:lnTo>
                  <a:pt x="9343046" y="1699788"/>
                </a:lnTo>
                <a:cubicBezTo>
                  <a:pt x="9351306" y="1715734"/>
                  <a:pt x="9360225" y="1730419"/>
                  <a:pt x="9369804" y="1743841"/>
                </a:cubicBezTo>
                <a:cubicBezTo>
                  <a:pt x="9379384" y="1757263"/>
                  <a:pt x="9389967" y="1768822"/>
                  <a:pt x="9401554" y="1778516"/>
                </a:cubicBezTo>
                <a:cubicBezTo>
                  <a:pt x="9413141" y="1788210"/>
                  <a:pt x="9425875" y="1795753"/>
                  <a:pt x="9439756" y="1801144"/>
                </a:cubicBezTo>
                <a:cubicBezTo>
                  <a:pt x="9453638" y="1806536"/>
                  <a:pt x="9469125" y="1809232"/>
                  <a:pt x="9486218" y="1809232"/>
                </a:cubicBezTo>
                <a:cubicBezTo>
                  <a:pt x="9497002" y="1809232"/>
                  <a:pt x="9507586" y="1807569"/>
                  <a:pt x="9517967" y="1804242"/>
                </a:cubicBezTo>
                <a:cubicBezTo>
                  <a:pt x="9528350" y="1800915"/>
                  <a:pt x="9537585" y="1796154"/>
                  <a:pt x="9545673" y="1789959"/>
                </a:cubicBezTo>
                <a:cubicBezTo>
                  <a:pt x="9553761" y="1783764"/>
                  <a:pt x="9560271" y="1776193"/>
                  <a:pt x="9565204" y="1767244"/>
                </a:cubicBezTo>
                <a:cubicBezTo>
                  <a:pt x="9570137" y="1758296"/>
                  <a:pt x="9572604" y="1748200"/>
                  <a:pt x="9572604" y="1736958"/>
                </a:cubicBezTo>
                <a:cubicBezTo>
                  <a:pt x="9572604" y="1727092"/>
                  <a:pt x="9570940" y="1717770"/>
                  <a:pt x="9567613" y="1708994"/>
                </a:cubicBezTo>
                <a:cubicBezTo>
                  <a:pt x="9564287" y="1700218"/>
                  <a:pt x="9558378" y="1692274"/>
                  <a:pt x="9549889" y="1685161"/>
                </a:cubicBezTo>
                <a:cubicBezTo>
                  <a:pt x="9552183" y="1683325"/>
                  <a:pt x="9554363" y="1681174"/>
                  <a:pt x="9556428" y="1678708"/>
                </a:cubicBezTo>
                <a:cubicBezTo>
                  <a:pt x="9558493" y="1676241"/>
                  <a:pt x="9560329" y="1673344"/>
                  <a:pt x="9561935" y="1670018"/>
                </a:cubicBezTo>
                <a:cubicBezTo>
                  <a:pt x="9563541" y="1666691"/>
                  <a:pt x="9564831" y="1662790"/>
                  <a:pt x="9565806" y="1658316"/>
                </a:cubicBezTo>
                <a:cubicBezTo>
                  <a:pt x="9566782" y="1653842"/>
                  <a:pt x="9567269" y="1648679"/>
                  <a:pt x="9567269" y="1642829"/>
                </a:cubicBezTo>
                <a:cubicBezTo>
                  <a:pt x="9567269" y="1635601"/>
                  <a:pt x="9565634" y="1628144"/>
                  <a:pt x="9562365" y="1620458"/>
                </a:cubicBezTo>
                <a:cubicBezTo>
                  <a:pt x="9559095" y="1612772"/>
                  <a:pt x="9554019" y="1605573"/>
                  <a:pt x="9547135" y="1598861"/>
                </a:cubicBezTo>
                <a:cubicBezTo>
                  <a:pt x="9540252" y="1592150"/>
                  <a:pt x="9531505" y="1586357"/>
                  <a:pt x="9520893" y="1581481"/>
                </a:cubicBezTo>
                <a:cubicBezTo>
                  <a:pt x="9510281" y="1576605"/>
                  <a:pt x="9497691" y="1573365"/>
                  <a:pt x="9483121" y="1571758"/>
                </a:cubicBezTo>
                <a:close/>
                <a:moveTo>
                  <a:pt x="6026374" y="1571758"/>
                </a:moveTo>
                <a:cubicBezTo>
                  <a:pt x="6017885" y="1571758"/>
                  <a:pt x="6010170" y="1573221"/>
                  <a:pt x="6003229" y="1576147"/>
                </a:cubicBezTo>
                <a:cubicBezTo>
                  <a:pt x="5996288" y="1579072"/>
                  <a:pt x="5990381" y="1582944"/>
                  <a:pt x="5985505" y="1587762"/>
                </a:cubicBezTo>
                <a:cubicBezTo>
                  <a:pt x="5980629" y="1592580"/>
                  <a:pt x="5976873" y="1598116"/>
                  <a:pt x="5974233" y="1604368"/>
                </a:cubicBezTo>
                <a:cubicBezTo>
                  <a:pt x="5971595" y="1610620"/>
                  <a:pt x="5970275" y="1617131"/>
                  <a:pt x="5970275" y="1623899"/>
                </a:cubicBezTo>
                <a:cubicBezTo>
                  <a:pt x="5970275" y="1630324"/>
                  <a:pt x="5971165" y="1636117"/>
                  <a:pt x="5972944" y="1641280"/>
                </a:cubicBezTo>
                <a:cubicBezTo>
                  <a:pt x="5974721" y="1646442"/>
                  <a:pt x="5977158" y="1650859"/>
                  <a:pt x="5980256" y="1654530"/>
                </a:cubicBezTo>
                <a:cubicBezTo>
                  <a:pt x="5983354" y="1658201"/>
                  <a:pt x="5987024" y="1661012"/>
                  <a:pt x="5991269" y="1662962"/>
                </a:cubicBezTo>
                <a:cubicBezTo>
                  <a:pt x="5995514" y="1664912"/>
                  <a:pt x="6000103" y="1665888"/>
                  <a:pt x="6005037" y="1665888"/>
                </a:cubicBezTo>
                <a:cubicBezTo>
                  <a:pt x="6008707" y="1665888"/>
                  <a:pt x="6012235" y="1665314"/>
                  <a:pt x="6015619" y="1664167"/>
                </a:cubicBezTo>
                <a:cubicBezTo>
                  <a:pt x="6019004" y="1663019"/>
                  <a:pt x="6022015" y="1661327"/>
                  <a:pt x="6024653" y="1659090"/>
                </a:cubicBezTo>
                <a:cubicBezTo>
                  <a:pt x="6027293" y="1656853"/>
                  <a:pt x="6029386" y="1654043"/>
                  <a:pt x="6030936" y="1650658"/>
                </a:cubicBezTo>
                <a:cubicBezTo>
                  <a:pt x="6032483" y="1647274"/>
                  <a:pt x="6033259" y="1643287"/>
                  <a:pt x="6033259" y="1638699"/>
                </a:cubicBezTo>
                <a:cubicBezTo>
                  <a:pt x="6033259" y="1634683"/>
                  <a:pt x="6032483" y="1631070"/>
                  <a:pt x="6030936" y="1627857"/>
                </a:cubicBezTo>
                <a:cubicBezTo>
                  <a:pt x="6029386" y="1624645"/>
                  <a:pt x="6027435" y="1621892"/>
                  <a:pt x="6025084" y="1619597"/>
                </a:cubicBezTo>
                <a:cubicBezTo>
                  <a:pt x="6022732" y="1617303"/>
                  <a:pt x="6020150" y="1615496"/>
                  <a:pt x="6017340" y="1614177"/>
                </a:cubicBezTo>
                <a:cubicBezTo>
                  <a:pt x="6014530" y="1612858"/>
                  <a:pt x="6011861" y="1612026"/>
                  <a:pt x="6009338" y="1611682"/>
                </a:cubicBezTo>
                <a:cubicBezTo>
                  <a:pt x="6010026" y="1610649"/>
                  <a:pt x="6011059" y="1609731"/>
                  <a:pt x="6012436" y="1608928"/>
                </a:cubicBezTo>
                <a:cubicBezTo>
                  <a:pt x="6013813" y="1608125"/>
                  <a:pt x="6015362" y="1607466"/>
                  <a:pt x="6017082" y="1606949"/>
                </a:cubicBezTo>
                <a:cubicBezTo>
                  <a:pt x="6018803" y="1606433"/>
                  <a:pt x="6020552" y="1606060"/>
                  <a:pt x="6022330" y="1605831"/>
                </a:cubicBezTo>
                <a:cubicBezTo>
                  <a:pt x="6024109" y="1605601"/>
                  <a:pt x="6025801" y="1605487"/>
                  <a:pt x="6027407" y="1605487"/>
                </a:cubicBezTo>
                <a:cubicBezTo>
                  <a:pt x="6032111" y="1605487"/>
                  <a:pt x="6036183" y="1606347"/>
                  <a:pt x="6039625" y="1608068"/>
                </a:cubicBezTo>
                <a:cubicBezTo>
                  <a:pt x="6043066" y="1609789"/>
                  <a:pt x="6045906" y="1612169"/>
                  <a:pt x="6048143" y="1615209"/>
                </a:cubicBezTo>
                <a:cubicBezTo>
                  <a:pt x="6050380" y="1618249"/>
                  <a:pt x="6052043" y="1621806"/>
                  <a:pt x="6053133" y="1625878"/>
                </a:cubicBezTo>
                <a:cubicBezTo>
                  <a:pt x="6054223" y="1629951"/>
                  <a:pt x="6054768" y="1634282"/>
                  <a:pt x="6054768" y="1638871"/>
                </a:cubicBezTo>
                <a:cubicBezTo>
                  <a:pt x="6054768" y="1645869"/>
                  <a:pt x="6053649" y="1652494"/>
                  <a:pt x="6051412" y="1658746"/>
                </a:cubicBezTo>
                <a:cubicBezTo>
                  <a:pt x="6049175" y="1664998"/>
                  <a:pt x="6045848" y="1670448"/>
                  <a:pt x="6041432" y="1675094"/>
                </a:cubicBezTo>
                <a:cubicBezTo>
                  <a:pt x="6037014" y="1679740"/>
                  <a:pt x="6031479" y="1683411"/>
                  <a:pt x="6024826" y="1686107"/>
                </a:cubicBezTo>
                <a:cubicBezTo>
                  <a:pt x="6018171" y="1688803"/>
                  <a:pt x="6010429" y="1690151"/>
                  <a:pt x="6001594" y="1690151"/>
                </a:cubicBezTo>
                <a:lnTo>
                  <a:pt x="5971996" y="1690151"/>
                </a:lnTo>
                <a:lnTo>
                  <a:pt x="5971996" y="1725772"/>
                </a:lnTo>
                <a:cubicBezTo>
                  <a:pt x="5983125" y="1725772"/>
                  <a:pt x="5993162" y="1726030"/>
                  <a:pt x="6002111" y="1726547"/>
                </a:cubicBezTo>
                <a:cubicBezTo>
                  <a:pt x="6011059" y="1727063"/>
                  <a:pt x="6018688" y="1727837"/>
                  <a:pt x="6024998" y="1728870"/>
                </a:cubicBezTo>
                <a:cubicBezTo>
                  <a:pt x="6034978" y="1730476"/>
                  <a:pt x="6044329" y="1732828"/>
                  <a:pt x="6053047" y="1735925"/>
                </a:cubicBezTo>
                <a:cubicBezTo>
                  <a:pt x="6061767" y="1739023"/>
                  <a:pt x="6070083" y="1743038"/>
                  <a:pt x="6077999" y="1747971"/>
                </a:cubicBezTo>
                <a:cubicBezTo>
                  <a:pt x="6085914" y="1752904"/>
                  <a:pt x="6093458" y="1758812"/>
                  <a:pt x="6100628" y="1765695"/>
                </a:cubicBezTo>
                <a:cubicBezTo>
                  <a:pt x="6107798" y="1772579"/>
                  <a:pt x="6114767" y="1780667"/>
                  <a:pt x="6121536" y="1789959"/>
                </a:cubicBezTo>
                <a:lnTo>
                  <a:pt x="6121536" y="1802693"/>
                </a:lnTo>
                <a:lnTo>
                  <a:pt x="6161459" y="1802693"/>
                </a:lnTo>
                <a:lnTo>
                  <a:pt x="6161459" y="1611682"/>
                </a:lnTo>
                <a:lnTo>
                  <a:pt x="6197276" y="1611682"/>
                </a:lnTo>
                <a:lnTo>
                  <a:pt x="6209642" y="1611682"/>
                </a:lnTo>
                <a:lnTo>
                  <a:pt x="6349912" y="1611682"/>
                </a:lnTo>
                <a:lnTo>
                  <a:pt x="6349912" y="1630094"/>
                </a:lnTo>
                <a:cubicBezTo>
                  <a:pt x="6340735" y="1630324"/>
                  <a:pt x="6331385" y="1630983"/>
                  <a:pt x="6321863" y="1632073"/>
                </a:cubicBezTo>
                <a:cubicBezTo>
                  <a:pt x="6312341" y="1633163"/>
                  <a:pt x="6303020" y="1634970"/>
                  <a:pt x="6293899" y="1637494"/>
                </a:cubicBezTo>
                <a:cubicBezTo>
                  <a:pt x="6284779" y="1640018"/>
                  <a:pt x="6276060" y="1643402"/>
                  <a:pt x="6267743" y="1647647"/>
                </a:cubicBezTo>
                <a:cubicBezTo>
                  <a:pt x="6259426" y="1651892"/>
                  <a:pt x="6251883" y="1657169"/>
                  <a:pt x="6245114" y="1663478"/>
                </a:cubicBezTo>
                <a:cubicBezTo>
                  <a:pt x="6238346" y="1669788"/>
                  <a:pt x="6232552" y="1677331"/>
                  <a:pt x="6227734" y="1686107"/>
                </a:cubicBezTo>
                <a:cubicBezTo>
                  <a:pt x="6222915" y="1694884"/>
                  <a:pt x="6219474" y="1705122"/>
                  <a:pt x="6217409" y="1716824"/>
                </a:cubicBezTo>
                <a:cubicBezTo>
                  <a:pt x="6224178" y="1717398"/>
                  <a:pt x="6231577" y="1718430"/>
                  <a:pt x="6239608" y="1719922"/>
                </a:cubicBezTo>
                <a:cubicBezTo>
                  <a:pt x="6247638" y="1721413"/>
                  <a:pt x="6255841" y="1723363"/>
                  <a:pt x="6264215" y="1725772"/>
                </a:cubicBezTo>
                <a:cubicBezTo>
                  <a:pt x="6272590" y="1728181"/>
                  <a:pt x="6280965" y="1731049"/>
                  <a:pt x="6289339" y="1734376"/>
                </a:cubicBezTo>
                <a:cubicBezTo>
                  <a:pt x="6297714" y="1737703"/>
                  <a:pt x="6305687" y="1741489"/>
                  <a:pt x="6313259" y="1745734"/>
                </a:cubicBezTo>
                <a:cubicBezTo>
                  <a:pt x="6320830" y="1749979"/>
                  <a:pt x="6327771" y="1754625"/>
                  <a:pt x="6334081" y="1759673"/>
                </a:cubicBezTo>
                <a:cubicBezTo>
                  <a:pt x="6340391" y="1764720"/>
                  <a:pt x="6345668" y="1770170"/>
                  <a:pt x="6349912" y="1776020"/>
                </a:cubicBezTo>
                <a:lnTo>
                  <a:pt x="6349912" y="1802693"/>
                </a:lnTo>
                <a:lnTo>
                  <a:pt x="6389835" y="1802693"/>
                </a:lnTo>
                <a:lnTo>
                  <a:pt x="6389835" y="1611682"/>
                </a:lnTo>
                <a:lnTo>
                  <a:pt x="6425875" y="1611682"/>
                </a:lnTo>
                <a:lnTo>
                  <a:pt x="6438018" y="1611682"/>
                </a:lnTo>
                <a:lnTo>
                  <a:pt x="6445837" y="1611682"/>
                </a:lnTo>
                <a:cubicBezTo>
                  <a:pt x="6450196" y="1611682"/>
                  <a:pt x="6454125" y="1612399"/>
                  <a:pt x="6457624" y="1613833"/>
                </a:cubicBezTo>
                <a:cubicBezTo>
                  <a:pt x="6461123" y="1615267"/>
                  <a:pt x="6464077" y="1617274"/>
                  <a:pt x="6466486" y="1619856"/>
                </a:cubicBezTo>
                <a:cubicBezTo>
                  <a:pt x="6468896" y="1622437"/>
                  <a:pt x="6470760" y="1625477"/>
                  <a:pt x="6472079" y="1628976"/>
                </a:cubicBezTo>
                <a:cubicBezTo>
                  <a:pt x="6473398" y="1632475"/>
                  <a:pt x="6474058" y="1636289"/>
                  <a:pt x="6474058" y="1640419"/>
                </a:cubicBezTo>
                <a:lnTo>
                  <a:pt x="6474058" y="1819901"/>
                </a:lnTo>
                <a:lnTo>
                  <a:pt x="6513981" y="1819901"/>
                </a:lnTo>
                <a:lnTo>
                  <a:pt x="6513981" y="1629750"/>
                </a:lnTo>
                <a:cubicBezTo>
                  <a:pt x="6513981" y="1628029"/>
                  <a:pt x="6514125" y="1626137"/>
                  <a:pt x="6514411" y="1624072"/>
                </a:cubicBezTo>
                <a:cubicBezTo>
                  <a:pt x="6514698" y="1622007"/>
                  <a:pt x="6515358" y="1620056"/>
                  <a:pt x="6516390" y="1618221"/>
                </a:cubicBezTo>
                <a:cubicBezTo>
                  <a:pt x="6517423" y="1616385"/>
                  <a:pt x="6519000" y="1614837"/>
                  <a:pt x="6521123" y="1613575"/>
                </a:cubicBezTo>
                <a:cubicBezTo>
                  <a:pt x="6523245" y="1612313"/>
                  <a:pt x="6526142" y="1611682"/>
                  <a:pt x="6529813" y="1611682"/>
                </a:cubicBezTo>
                <a:lnTo>
                  <a:pt x="6562164" y="1611682"/>
                </a:lnTo>
                <a:lnTo>
                  <a:pt x="6562164" y="1575544"/>
                </a:lnTo>
                <a:lnTo>
                  <a:pt x="6522241" y="1575544"/>
                </a:lnTo>
                <a:cubicBezTo>
                  <a:pt x="6514096" y="1575544"/>
                  <a:pt x="6507442" y="1576691"/>
                  <a:pt x="6502280" y="1578986"/>
                </a:cubicBezTo>
                <a:cubicBezTo>
                  <a:pt x="6497117" y="1581280"/>
                  <a:pt x="6492701" y="1584206"/>
                  <a:pt x="6489029" y="1587762"/>
                </a:cubicBezTo>
                <a:cubicBezTo>
                  <a:pt x="6485129" y="1584550"/>
                  <a:pt x="6480282" y="1581711"/>
                  <a:pt x="6474488" y="1579244"/>
                </a:cubicBezTo>
                <a:cubicBezTo>
                  <a:pt x="6468695" y="1576778"/>
                  <a:pt x="6462184" y="1575544"/>
                  <a:pt x="6454957" y="1575544"/>
                </a:cubicBezTo>
                <a:lnTo>
                  <a:pt x="6438018" y="1575544"/>
                </a:lnTo>
                <a:lnTo>
                  <a:pt x="6425875" y="1575544"/>
                </a:lnTo>
                <a:lnTo>
                  <a:pt x="6209642" y="1575544"/>
                </a:lnTo>
                <a:lnTo>
                  <a:pt x="6197276" y="1575544"/>
                </a:lnTo>
                <a:lnTo>
                  <a:pt x="6121536" y="1575544"/>
                </a:lnTo>
                <a:lnTo>
                  <a:pt x="6121536" y="1738506"/>
                </a:lnTo>
                <a:cubicBezTo>
                  <a:pt x="6118783" y="1735638"/>
                  <a:pt x="6115340" y="1732311"/>
                  <a:pt x="6111211" y="1728526"/>
                </a:cubicBezTo>
                <a:cubicBezTo>
                  <a:pt x="6107081" y="1724740"/>
                  <a:pt x="6102464" y="1721040"/>
                  <a:pt x="6097359" y="1717426"/>
                </a:cubicBezTo>
                <a:cubicBezTo>
                  <a:pt x="6092253" y="1713813"/>
                  <a:pt x="6086775" y="1710486"/>
                  <a:pt x="6080925" y="1707446"/>
                </a:cubicBezTo>
                <a:cubicBezTo>
                  <a:pt x="6075074" y="1704405"/>
                  <a:pt x="6069165" y="1702197"/>
                  <a:pt x="6063200" y="1700820"/>
                </a:cubicBezTo>
                <a:cubicBezTo>
                  <a:pt x="6070198" y="1696231"/>
                  <a:pt x="6075821" y="1691155"/>
                  <a:pt x="6080065" y="1685591"/>
                </a:cubicBezTo>
                <a:cubicBezTo>
                  <a:pt x="6084309" y="1680027"/>
                  <a:pt x="6087579" y="1674463"/>
                  <a:pt x="6089873" y="1668899"/>
                </a:cubicBezTo>
                <a:cubicBezTo>
                  <a:pt x="6092167" y="1663335"/>
                  <a:pt x="6093717" y="1657943"/>
                  <a:pt x="6094519" y="1652723"/>
                </a:cubicBezTo>
                <a:cubicBezTo>
                  <a:pt x="6095322" y="1647503"/>
                  <a:pt x="6095724" y="1642886"/>
                  <a:pt x="6095724" y="1638871"/>
                </a:cubicBezTo>
                <a:cubicBezTo>
                  <a:pt x="6095724" y="1629464"/>
                  <a:pt x="6094319" y="1620659"/>
                  <a:pt x="6091508" y="1612456"/>
                </a:cubicBezTo>
                <a:cubicBezTo>
                  <a:pt x="6088697" y="1604253"/>
                  <a:pt x="6084395" y="1597141"/>
                  <a:pt x="6078602" y="1591118"/>
                </a:cubicBezTo>
                <a:cubicBezTo>
                  <a:pt x="6072808" y="1585095"/>
                  <a:pt x="6065581" y="1580363"/>
                  <a:pt x="6056918" y="1576921"/>
                </a:cubicBezTo>
                <a:cubicBezTo>
                  <a:pt x="6048258" y="1573479"/>
                  <a:pt x="6038076" y="1571758"/>
                  <a:pt x="6026374" y="1571758"/>
                </a:cubicBezTo>
                <a:close/>
                <a:moveTo>
                  <a:pt x="3776690" y="1571758"/>
                </a:moveTo>
                <a:cubicBezTo>
                  <a:pt x="3769462" y="1571758"/>
                  <a:pt x="3761919" y="1572762"/>
                  <a:pt x="3754061" y="1574770"/>
                </a:cubicBezTo>
                <a:cubicBezTo>
                  <a:pt x="3746202" y="1576778"/>
                  <a:pt x="3738314" y="1579760"/>
                  <a:pt x="3730399" y="1583718"/>
                </a:cubicBezTo>
                <a:cubicBezTo>
                  <a:pt x="3722483" y="1587676"/>
                  <a:pt x="3714740" y="1592580"/>
                  <a:pt x="3707169" y="1598431"/>
                </a:cubicBezTo>
                <a:cubicBezTo>
                  <a:pt x="3699597" y="1604282"/>
                  <a:pt x="3692541" y="1611108"/>
                  <a:pt x="3686002" y="1618909"/>
                </a:cubicBezTo>
                <a:lnTo>
                  <a:pt x="3700801" y="1648507"/>
                </a:lnTo>
                <a:lnTo>
                  <a:pt x="3718010" y="1635773"/>
                </a:lnTo>
                <a:cubicBezTo>
                  <a:pt x="3725811" y="1636232"/>
                  <a:pt x="3731403" y="1638268"/>
                  <a:pt x="3734788" y="1641882"/>
                </a:cubicBezTo>
                <a:cubicBezTo>
                  <a:pt x="3738171" y="1645496"/>
                  <a:pt x="3739864" y="1650630"/>
                  <a:pt x="3739864" y="1657283"/>
                </a:cubicBezTo>
                <a:cubicBezTo>
                  <a:pt x="3739864" y="1662790"/>
                  <a:pt x="3738171" y="1667608"/>
                  <a:pt x="3734788" y="1671738"/>
                </a:cubicBezTo>
                <a:cubicBezTo>
                  <a:pt x="3731403" y="1675868"/>
                  <a:pt x="3726957" y="1679310"/>
                  <a:pt x="3721451" y="1682063"/>
                </a:cubicBezTo>
                <a:lnTo>
                  <a:pt x="3710782" y="1687398"/>
                </a:lnTo>
                <a:lnTo>
                  <a:pt x="3725581" y="1716652"/>
                </a:lnTo>
                <a:lnTo>
                  <a:pt x="3832615" y="1670878"/>
                </a:lnTo>
                <a:lnTo>
                  <a:pt x="3832615" y="1802693"/>
                </a:lnTo>
                <a:lnTo>
                  <a:pt x="3835221" y="1802693"/>
                </a:lnTo>
                <a:lnTo>
                  <a:pt x="3835221" y="1814739"/>
                </a:lnTo>
                <a:cubicBezTo>
                  <a:pt x="3829026" y="1815886"/>
                  <a:pt x="3823519" y="1817894"/>
                  <a:pt x="3818701" y="1820762"/>
                </a:cubicBezTo>
                <a:cubicBezTo>
                  <a:pt x="3813882" y="1823630"/>
                  <a:pt x="3809781" y="1827100"/>
                  <a:pt x="3806397" y="1831173"/>
                </a:cubicBezTo>
                <a:cubicBezTo>
                  <a:pt x="3803012" y="1835245"/>
                  <a:pt x="3800460" y="1839748"/>
                  <a:pt x="3798739" y="1844681"/>
                </a:cubicBezTo>
                <a:cubicBezTo>
                  <a:pt x="3797019" y="1849614"/>
                  <a:pt x="3796158" y="1854720"/>
                  <a:pt x="3796158" y="1859997"/>
                </a:cubicBezTo>
                <a:cubicBezTo>
                  <a:pt x="3796158" y="1866536"/>
                  <a:pt x="3797363" y="1872645"/>
                  <a:pt x="3799771" y="1878323"/>
                </a:cubicBezTo>
                <a:cubicBezTo>
                  <a:pt x="3802181" y="1884002"/>
                  <a:pt x="3805452" y="1888935"/>
                  <a:pt x="3809579" y="1893123"/>
                </a:cubicBezTo>
                <a:cubicBezTo>
                  <a:pt x="3813711" y="1897310"/>
                  <a:pt x="3818501" y="1900608"/>
                  <a:pt x="3823949" y="1903017"/>
                </a:cubicBezTo>
                <a:cubicBezTo>
                  <a:pt x="3829399" y="1905426"/>
                  <a:pt x="3835163" y="1906631"/>
                  <a:pt x="3841244" y="1906631"/>
                </a:cubicBezTo>
                <a:cubicBezTo>
                  <a:pt x="3846520" y="1906631"/>
                  <a:pt x="3851226" y="1906143"/>
                  <a:pt x="3855355" y="1905168"/>
                </a:cubicBezTo>
                <a:cubicBezTo>
                  <a:pt x="3859485" y="1904193"/>
                  <a:pt x="3863184" y="1902845"/>
                  <a:pt x="3866453" y="1901124"/>
                </a:cubicBezTo>
                <a:cubicBezTo>
                  <a:pt x="3869723" y="1899404"/>
                  <a:pt x="3872591" y="1897396"/>
                  <a:pt x="3875058" y="1895102"/>
                </a:cubicBezTo>
                <a:cubicBezTo>
                  <a:pt x="3877524" y="1892807"/>
                  <a:pt x="3879791" y="1890340"/>
                  <a:pt x="3881855" y="1887702"/>
                </a:cubicBezTo>
                <a:cubicBezTo>
                  <a:pt x="3887362" y="1888161"/>
                  <a:pt x="3893671" y="1889824"/>
                  <a:pt x="3900785" y="1892692"/>
                </a:cubicBezTo>
                <a:cubicBezTo>
                  <a:pt x="3907897" y="1895560"/>
                  <a:pt x="3915526" y="1899404"/>
                  <a:pt x="3923672" y="1904222"/>
                </a:cubicBezTo>
                <a:cubicBezTo>
                  <a:pt x="3931588" y="1909040"/>
                  <a:pt x="3939791" y="1912482"/>
                  <a:pt x="3948280" y="1914547"/>
                </a:cubicBezTo>
                <a:cubicBezTo>
                  <a:pt x="3956769" y="1916612"/>
                  <a:pt x="3965487" y="1917644"/>
                  <a:pt x="3974436" y="1917644"/>
                </a:cubicBezTo>
                <a:lnTo>
                  <a:pt x="3983211" y="1917644"/>
                </a:lnTo>
                <a:lnTo>
                  <a:pt x="3983211" y="1885809"/>
                </a:lnTo>
                <a:lnTo>
                  <a:pt x="3974436" y="1885809"/>
                </a:lnTo>
                <a:cubicBezTo>
                  <a:pt x="3967323" y="1885809"/>
                  <a:pt x="3960266" y="1885006"/>
                  <a:pt x="3953270" y="1883400"/>
                </a:cubicBezTo>
                <a:cubicBezTo>
                  <a:pt x="3946272" y="1881794"/>
                  <a:pt x="3938528" y="1878754"/>
                  <a:pt x="3930039" y="1874280"/>
                </a:cubicBezTo>
                <a:cubicBezTo>
                  <a:pt x="3925565" y="1871870"/>
                  <a:pt x="3921291" y="1869691"/>
                  <a:pt x="3917219" y="1867740"/>
                </a:cubicBezTo>
                <a:cubicBezTo>
                  <a:pt x="3913146" y="1865790"/>
                  <a:pt x="3909187" y="1864098"/>
                  <a:pt x="3905345" y="1862664"/>
                </a:cubicBezTo>
                <a:cubicBezTo>
                  <a:pt x="3901500" y="1861230"/>
                  <a:pt x="3897658" y="1860111"/>
                  <a:pt x="3893815" y="1859308"/>
                </a:cubicBezTo>
                <a:cubicBezTo>
                  <a:pt x="3889973" y="1858505"/>
                  <a:pt x="3885985" y="1858104"/>
                  <a:pt x="3881855" y="1858104"/>
                </a:cubicBezTo>
                <a:cubicBezTo>
                  <a:pt x="3879905" y="1858104"/>
                  <a:pt x="3878212" y="1858132"/>
                  <a:pt x="3876780" y="1858190"/>
                </a:cubicBezTo>
                <a:cubicBezTo>
                  <a:pt x="3875345" y="1858247"/>
                  <a:pt x="3873509" y="1858391"/>
                  <a:pt x="3871272" y="1858620"/>
                </a:cubicBezTo>
                <a:cubicBezTo>
                  <a:pt x="3869035" y="1858849"/>
                  <a:pt x="3867113" y="1859136"/>
                  <a:pt x="3865507" y="1859480"/>
                </a:cubicBezTo>
                <a:cubicBezTo>
                  <a:pt x="3865507" y="1861545"/>
                  <a:pt x="3864790" y="1863524"/>
                  <a:pt x="3863357" y="1865417"/>
                </a:cubicBezTo>
                <a:cubicBezTo>
                  <a:pt x="3861922" y="1867310"/>
                  <a:pt x="3860143" y="1868945"/>
                  <a:pt x="3858022" y="1870322"/>
                </a:cubicBezTo>
                <a:cubicBezTo>
                  <a:pt x="3855899" y="1871698"/>
                  <a:pt x="3853520" y="1872788"/>
                  <a:pt x="3850879" y="1873591"/>
                </a:cubicBezTo>
                <a:cubicBezTo>
                  <a:pt x="3848241" y="1874394"/>
                  <a:pt x="3845718" y="1874796"/>
                  <a:pt x="3843308" y="1874796"/>
                </a:cubicBezTo>
                <a:cubicBezTo>
                  <a:pt x="3841472" y="1874796"/>
                  <a:pt x="3839638" y="1874538"/>
                  <a:pt x="3837801" y="1874021"/>
                </a:cubicBezTo>
                <a:cubicBezTo>
                  <a:pt x="3835967" y="1873505"/>
                  <a:pt x="3834331" y="1872645"/>
                  <a:pt x="3832897" y="1871440"/>
                </a:cubicBezTo>
                <a:cubicBezTo>
                  <a:pt x="3831464" y="1870236"/>
                  <a:pt x="3830289" y="1868687"/>
                  <a:pt x="3829370" y="1866794"/>
                </a:cubicBezTo>
                <a:cubicBezTo>
                  <a:pt x="3828453" y="1864901"/>
                  <a:pt x="3827993" y="1862635"/>
                  <a:pt x="3827993" y="1859997"/>
                </a:cubicBezTo>
                <a:cubicBezTo>
                  <a:pt x="3827993" y="1853572"/>
                  <a:pt x="3831922" y="1848410"/>
                  <a:pt x="3839782" y="1844509"/>
                </a:cubicBezTo>
                <a:cubicBezTo>
                  <a:pt x="3847640" y="1840609"/>
                  <a:pt x="3859428" y="1838658"/>
                  <a:pt x="3875145" y="1838658"/>
                </a:cubicBezTo>
                <a:lnTo>
                  <a:pt x="3875145" y="1794950"/>
                </a:lnTo>
                <a:lnTo>
                  <a:pt x="3872540" y="1794950"/>
                </a:lnTo>
                <a:lnTo>
                  <a:pt x="3872540" y="1611682"/>
                </a:lnTo>
                <a:lnTo>
                  <a:pt x="3914012" y="1611682"/>
                </a:lnTo>
                <a:lnTo>
                  <a:pt x="3914012" y="1575544"/>
                </a:lnTo>
                <a:lnTo>
                  <a:pt x="3832615" y="1575544"/>
                </a:lnTo>
                <a:lnTo>
                  <a:pt x="3832615" y="1587418"/>
                </a:lnTo>
                <a:cubicBezTo>
                  <a:pt x="3830207" y="1585697"/>
                  <a:pt x="3827339" y="1583919"/>
                  <a:pt x="3824013" y="1582083"/>
                </a:cubicBezTo>
                <a:cubicBezTo>
                  <a:pt x="3820684" y="1580248"/>
                  <a:pt x="3816756" y="1578556"/>
                  <a:pt x="3812225" y="1577007"/>
                </a:cubicBezTo>
                <a:cubicBezTo>
                  <a:pt x="3807692" y="1575458"/>
                  <a:pt x="3802503" y="1574196"/>
                  <a:pt x="3796650" y="1573221"/>
                </a:cubicBezTo>
                <a:cubicBezTo>
                  <a:pt x="3790800" y="1572246"/>
                  <a:pt x="3784147" y="1571758"/>
                  <a:pt x="3776690" y="1571758"/>
                </a:cubicBezTo>
                <a:close/>
                <a:moveTo>
                  <a:pt x="2150203" y="1571758"/>
                </a:moveTo>
                <a:cubicBezTo>
                  <a:pt x="2139764" y="1571758"/>
                  <a:pt x="2130443" y="1573307"/>
                  <a:pt x="2122240" y="1576405"/>
                </a:cubicBezTo>
                <a:cubicBezTo>
                  <a:pt x="2114036" y="1579502"/>
                  <a:pt x="2107097" y="1583604"/>
                  <a:pt x="2101418" y="1588709"/>
                </a:cubicBezTo>
                <a:cubicBezTo>
                  <a:pt x="2095738" y="1593814"/>
                  <a:pt x="2091378" y="1599693"/>
                  <a:pt x="2088338" y="1606347"/>
                </a:cubicBezTo>
                <a:cubicBezTo>
                  <a:pt x="2085298" y="1613001"/>
                  <a:pt x="2083778" y="1619884"/>
                  <a:pt x="2083778" y="1626997"/>
                </a:cubicBezTo>
                <a:cubicBezTo>
                  <a:pt x="2083778" y="1631127"/>
                  <a:pt x="2084466" y="1634999"/>
                  <a:pt x="2085843" y="1638613"/>
                </a:cubicBezTo>
                <a:cubicBezTo>
                  <a:pt x="2087220" y="1642226"/>
                  <a:pt x="2089141" y="1645381"/>
                  <a:pt x="2091608" y="1648077"/>
                </a:cubicBezTo>
                <a:cubicBezTo>
                  <a:pt x="2094074" y="1650773"/>
                  <a:pt x="2097000" y="1652895"/>
                  <a:pt x="2100385" y="1654444"/>
                </a:cubicBezTo>
                <a:cubicBezTo>
                  <a:pt x="2103770" y="1655993"/>
                  <a:pt x="2107469" y="1656767"/>
                  <a:pt x="2111484" y="1656767"/>
                </a:cubicBezTo>
                <a:cubicBezTo>
                  <a:pt x="2115730" y="1656767"/>
                  <a:pt x="2119602" y="1656022"/>
                  <a:pt x="2123100" y="1654530"/>
                </a:cubicBezTo>
                <a:cubicBezTo>
                  <a:pt x="2126600" y="1653039"/>
                  <a:pt x="2129639" y="1651031"/>
                  <a:pt x="2132221" y="1648507"/>
                </a:cubicBezTo>
                <a:cubicBezTo>
                  <a:pt x="2134802" y="1645983"/>
                  <a:pt x="2136810" y="1643029"/>
                  <a:pt x="2138243" y="1639645"/>
                </a:cubicBezTo>
                <a:cubicBezTo>
                  <a:pt x="2139678" y="1636261"/>
                  <a:pt x="2140394" y="1632618"/>
                  <a:pt x="2140394" y="1628718"/>
                </a:cubicBezTo>
                <a:cubicBezTo>
                  <a:pt x="2140394" y="1626079"/>
                  <a:pt x="2139879" y="1623068"/>
                  <a:pt x="2138846" y="1619683"/>
                </a:cubicBezTo>
                <a:cubicBezTo>
                  <a:pt x="2137813" y="1616299"/>
                  <a:pt x="2136322" y="1613460"/>
                  <a:pt x="2134371" y="1611165"/>
                </a:cubicBezTo>
                <a:cubicBezTo>
                  <a:pt x="2136437" y="1609903"/>
                  <a:pt x="2138846" y="1608957"/>
                  <a:pt x="2141598" y="1608326"/>
                </a:cubicBezTo>
                <a:cubicBezTo>
                  <a:pt x="2144352" y="1607695"/>
                  <a:pt x="2147106" y="1607380"/>
                  <a:pt x="2149859" y="1607380"/>
                </a:cubicBezTo>
                <a:cubicBezTo>
                  <a:pt x="2156053" y="1607380"/>
                  <a:pt x="2161273" y="1608383"/>
                  <a:pt x="2165519" y="1610391"/>
                </a:cubicBezTo>
                <a:cubicBezTo>
                  <a:pt x="2169763" y="1612399"/>
                  <a:pt x="2173147" y="1614923"/>
                  <a:pt x="2175672" y="1617963"/>
                </a:cubicBezTo>
                <a:cubicBezTo>
                  <a:pt x="2178195" y="1621003"/>
                  <a:pt x="2180002" y="1624358"/>
                  <a:pt x="2181093" y="1628029"/>
                </a:cubicBezTo>
                <a:cubicBezTo>
                  <a:pt x="2182182" y="1631700"/>
                  <a:pt x="2182727" y="1635142"/>
                  <a:pt x="2182727" y="1638354"/>
                </a:cubicBezTo>
                <a:cubicBezTo>
                  <a:pt x="2182727" y="1649482"/>
                  <a:pt x="2180174" y="1658373"/>
                  <a:pt x="2175069" y="1665027"/>
                </a:cubicBezTo>
                <a:cubicBezTo>
                  <a:pt x="2169964" y="1671681"/>
                  <a:pt x="2162306" y="1675008"/>
                  <a:pt x="2152097" y="1675008"/>
                </a:cubicBezTo>
                <a:lnTo>
                  <a:pt x="2132995" y="1675008"/>
                </a:lnTo>
                <a:lnTo>
                  <a:pt x="2132995" y="1711145"/>
                </a:lnTo>
                <a:lnTo>
                  <a:pt x="2152268" y="1711145"/>
                </a:lnTo>
                <a:cubicBezTo>
                  <a:pt x="2159037" y="1711145"/>
                  <a:pt x="2164974" y="1711920"/>
                  <a:pt x="2170078" y="1713468"/>
                </a:cubicBezTo>
                <a:cubicBezTo>
                  <a:pt x="2175184" y="1715017"/>
                  <a:pt x="2179429" y="1717168"/>
                  <a:pt x="2182813" y="1719922"/>
                </a:cubicBezTo>
                <a:cubicBezTo>
                  <a:pt x="2186197" y="1722675"/>
                  <a:pt x="2188750" y="1725944"/>
                  <a:pt x="2190470" y="1729730"/>
                </a:cubicBezTo>
                <a:cubicBezTo>
                  <a:pt x="2192192" y="1733516"/>
                  <a:pt x="2193052" y="1737646"/>
                  <a:pt x="2193052" y="1742120"/>
                </a:cubicBezTo>
                <a:cubicBezTo>
                  <a:pt x="2193052" y="1746021"/>
                  <a:pt x="2192249" y="1749835"/>
                  <a:pt x="2190642" y="1753564"/>
                </a:cubicBezTo>
                <a:cubicBezTo>
                  <a:pt x="2189037" y="1757292"/>
                  <a:pt x="2186514" y="1760619"/>
                  <a:pt x="2183072" y="1763544"/>
                </a:cubicBezTo>
                <a:cubicBezTo>
                  <a:pt x="2179629" y="1766470"/>
                  <a:pt x="2175127" y="1768850"/>
                  <a:pt x="2169563" y="1770686"/>
                </a:cubicBezTo>
                <a:cubicBezTo>
                  <a:pt x="2163998" y="1772521"/>
                  <a:pt x="2157258" y="1773439"/>
                  <a:pt x="2149343" y="1773439"/>
                </a:cubicBezTo>
                <a:cubicBezTo>
                  <a:pt x="2142573" y="1773439"/>
                  <a:pt x="2136236" y="1772149"/>
                  <a:pt x="2130328" y="1769567"/>
                </a:cubicBezTo>
                <a:cubicBezTo>
                  <a:pt x="2124418" y="1766986"/>
                  <a:pt x="2118855" y="1763544"/>
                  <a:pt x="2113636" y="1759242"/>
                </a:cubicBezTo>
                <a:cubicBezTo>
                  <a:pt x="2108416" y="1754940"/>
                  <a:pt x="2103625" y="1750036"/>
                  <a:pt x="2099267" y="1744529"/>
                </a:cubicBezTo>
                <a:cubicBezTo>
                  <a:pt x="2094906" y="1739023"/>
                  <a:pt x="2090920" y="1733344"/>
                  <a:pt x="2087306" y="1727493"/>
                </a:cubicBezTo>
                <a:cubicBezTo>
                  <a:pt x="2083693" y="1721642"/>
                  <a:pt x="2080451" y="1715820"/>
                  <a:pt x="2077583" y="1710027"/>
                </a:cubicBezTo>
                <a:cubicBezTo>
                  <a:pt x="2074716" y="1704233"/>
                  <a:pt x="2072278" y="1698956"/>
                  <a:pt x="2070269" y="1694195"/>
                </a:cubicBezTo>
                <a:cubicBezTo>
                  <a:pt x="2068262" y="1689434"/>
                  <a:pt x="2065710" y="1683211"/>
                  <a:pt x="2062612" y="1675524"/>
                </a:cubicBezTo>
                <a:lnTo>
                  <a:pt x="2026819" y="1685161"/>
                </a:lnTo>
                <a:cubicBezTo>
                  <a:pt x="2028195" y="1690667"/>
                  <a:pt x="2030375" y="1697579"/>
                  <a:pt x="2033358" y="1705897"/>
                </a:cubicBezTo>
                <a:cubicBezTo>
                  <a:pt x="2036341" y="1714214"/>
                  <a:pt x="2040242" y="1722962"/>
                  <a:pt x="2045060" y="1732139"/>
                </a:cubicBezTo>
                <a:cubicBezTo>
                  <a:pt x="2049878" y="1741317"/>
                  <a:pt x="2055614" y="1750495"/>
                  <a:pt x="2062268" y="1759673"/>
                </a:cubicBezTo>
                <a:cubicBezTo>
                  <a:pt x="2068922" y="1768850"/>
                  <a:pt x="2076551" y="1777110"/>
                  <a:pt x="2085155" y="1784452"/>
                </a:cubicBezTo>
                <a:cubicBezTo>
                  <a:pt x="2093759" y="1791795"/>
                  <a:pt x="2103396" y="1797760"/>
                  <a:pt x="2114066" y="1802349"/>
                </a:cubicBezTo>
                <a:cubicBezTo>
                  <a:pt x="2124735" y="1806938"/>
                  <a:pt x="2136494" y="1809232"/>
                  <a:pt x="2149343" y="1809232"/>
                </a:cubicBezTo>
                <a:cubicBezTo>
                  <a:pt x="2162422" y="1809232"/>
                  <a:pt x="2174122" y="1807655"/>
                  <a:pt x="2184448" y="1804500"/>
                </a:cubicBezTo>
                <a:cubicBezTo>
                  <a:pt x="2194773" y="1801345"/>
                  <a:pt x="2203520" y="1796842"/>
                  <a:pt x="2210690" y="1790992"/>
                </a:cubicBezTo>
                <a:cubicBezTo>
                  <a:pt x="2217860" y="1785141"/>
                  <a:pt x="2223338" y="1778085"/>
                  <a:pt x="2227124" y="1769825"/>
                </a:cubicBezTo>
                <a:cubicBezTo>
                  <a:pt x="2230911" y="1761565"/>
                  <a:pt x="2232803" y="1752330"/>
                  <a:pt x="2232803" y="1742120"/>
                </a:cubicBezTo>
                <a:cubicBezTo>
                  <a:pt x="2232803" y="1737187"/>
                  <a:pt x="2232345" y="1732139"/>
                  <a:pt x="2231426" y="1726977"/>
                </a:cubicBezTo>
                <a:cubicBezTo>
                  <a:pt x="2230508" y="1721814"/>
                  <a:pt x="2228930" y="1716853"/>
                  <a:pt x="2226694" y="1712092"/>
                </a:cubicBezTo>
                <a:cubicBezTo>
                  <a:pt x="2224456" y="1707331"/>
                  <a:pt x="2221502" y="1702914"/>
                  <a:pt x="2217830" y="1698841"/>
                </a:cubicBezTo>
                <a:cubicBezTo>
                  <a:pt x="2214160" y="1694769"/>
                  <a:pt x="2209628" y="1691413"/>
                  <a:pt x="2204237" y="1688775"/>
                </a:cubicBezTo>
                <a:cubicBezTo>
                  <a:pt x="2208023" y="1684874"/>
                  <a:pt x="2211120" y="1680773"/>
                  <a:pt x="2213530" y="1676471"/>
                </a:cubicBezTo>
                <a:cubicBezTo>
                  <a:pt x="2215938" y="1672169"/>
                  <a:pt x="2217830" y="1667838"/>
                  <a:pt x="2219208" y="1663478"/>
                </a:cubicBezTo>
                <a:cubicBezTo>
                  <a:pt x="2220583" y="1659119"/>
                  <a:pt x="2221502" y="1654846"/>
                  <a:pt x="2221962" y="1650658"/>
                </a:cubicBezTo>
                <a:cubicBezTo>
                  <a:pt x="2222422" y="1646471"/>
                  <a:pt x="2222649" y="1642542"/>
                  <a:pt x="2222649" y="1638871"/>
                </a:cubicBezTo>
                <a:cubicBezTo>
                  <a:pt x="2222649" y="1630840"/>
                  <a:pt x="2221216" y="1622810"/>
                  <a:pt x="2218348" y="1614779"/>
                </a:cubicBezTo>
                <a:cubicBezTo>
                  <a:pt x="2215480" y="1606749"/>
                  <a:pt x="2211063" y="1599550"/>
                  <a:pt x="2205098" y="1593183"/>
                </a:cubicBezTo>
                <a:cubicBezTo>
                  <a:pt x="2199132" y="1586816"/>
                  <a:pt x="2191589" y="1581653"/>
                  <a:pt x="2182468" y="1577695"/>
                </a:cubicBezTo>
                <a:cubicBezTo>
                  <a:pt x="2173348" y="1573737"/>
                  <a:pt x="2162593" y="1571758"/>
                  <a:pt x="2150203" y="1571758"/>
                </a:cubicBezTo>
                <a:close/>
                <a:moveTo>
                  <a:pt x="1561507" y="1571758"/>
                </a:moveTo>
                <a:cubicBezTo>
                  <a:pt x="1557378" y="1571758"/>
                  <a:pt x="1553415" y="1572447"/>
                  <a:pt x="1549620" y="1573823"/>
                </a:cubicBezTo>
                <a:cubicBezTo>
                  <a:pt x="1545825" y="1575200"/>
                  <a:pt x="1542342" y="1577093"/>
                  <a:pt x="1539172" y="1579502"/>
                </a:cubicBezTo>
                <a:cubicBezTo>
                  <a:pt x="1536001" y="1581911"/>
                  <a:pt x="1533238" y="1584722"/>
                  <a:pt x="1530885" y="1587934"/>
                </a:cubicBezTo>
                <a:cubicBezTo>
                  <a:pt x="1528531" y="1591146"/>
                  <a:pt x="1526750" y="1594531"/>
                  <a:pt x="1525542" y="1598087"/>
                </a:cubicBezTo>
                <a:cubicBezTo>
                  <a:pt x="1524295" y="1601758"/>
                  <a:pt x="1523727" y="1605200"/>
                  <a:pt x="1523840" y="1608412"/>
                </a:cubicBezTo>
                <a:cubicBezTo>
                  <a:pt x="1523953" y="1611624"/>
                  <a:pt x="1524728" y="1614406"/>
                  <a:pt x="1526166" y="1616758"/>
                </a:cubicBezTo>
                <a:cubicBezTo>
                  <a:pt x="1527604" y="1619110"/>
                  <a:pt x="1529695" y="1620974"/>
                  <a:pt x="1532439" y="1622351"/>
                </a:cubicBezTo>
                <a:cubicBezTo>
                  <a:pt x="1535183" y="1623727"/>
                  <a:pt x="1538620" y="1624416"/>
                  <a:pt x="1542750" y="1624416"/>
                </a:cubicBezTo>
                <a:cubicBezTo>
                  <a:pt x="1545733" y="1624416"/>
                  <a:pt x="1548182" y="1624215"/>
                  <a:pt x="1550096" y="1623813"/>
                </a:cubicBezTo>
                <a:cubicBezTo>
                  <a:pt x="1552010" y="1623412"/>
                  <a:pt x="1554080" y="1622810"/>
                  <a:pt x="1556305" y="1622007"/>
                </a:cubicBezTo>
                <a:cubicBezTo>
                  <a:pt x="1556185" y="1622695"/>
                  <a:pt x="1556027" y="1623326"/>
                  <a:pt x="1555833" y="1623899"/>
                </a:cubicBezTo>
                <a:cubicBezTo>
                  <a:pt x="1555638" y="1624473"/>
                  <a:pt x="1555404" y="1625161"/>
                  <a:pt x="1555130" y="1625964"/>
                </a:cubicBezTo>
                <a:cubicBezTo>
                  <a:pt x="1552322" y="1634224"/>
                  <a:pt x="1547803" y="1641108"/>
                  <a:pt x="1541573" y="1646614"/>
                </a:cubicBezTo>
                <a:cubicBezTo>
                  <a:pt x="1535342" y="1652121"/>
                  <a:pt x="1526573" y="1656997"/>
                  <a:pt x="1515266" y="1661241"/>
                </a:cubicBezTo>
                <a:lnTo>
                  <a:pt x="1517495" y="1679998"/>
                </a:lnTo>
                <a:cubicBezTo>
                  <a:pt x="1524394" y="1677589"/>
                  <a:pt x="1531125" y="1674578"/>
                  <a:pt x="1537688" y="1670964"/>
                </a:cubicBezTo>
                <a:cubicBezTo>
                  <a:pt x="1544250" y="1667350"/>
                  <a:pt x="1550319" y="1663163"/>
                  <a:pt x="1555895" y="1658402"/>
                </a:cubicBezTo>
                <a:cubicBezTo>
                  <a:pt x="1561470" y="1653641"/>
                  <a:pt x="1566410" y="1648220"/>
                  <a:pt x="1570714" y="1642140"/>
                </a:cubicBezTo>
                <a:cubicBezTo>
                  <a:pt x="1575017" y="1636060"/>
                  <a:pt x="1578436" y="1629291"/>
                  <a:pt x="1580969" y="1621834"/>
                </a:cubicBezTo>
                <a:cubicBezTo>
                  <a:pt x="1582763" y="1616557"/>
                  <a:pt x="1584090" y="1610965"/>
                  <a:pt x="1584951" y="1605056"/>
                </a:cubicBezTo>
                <a:cubicBezTo>
                  <a:pt x="1585811" y="1599148"/>
                  <a:pt x="1585703" y="1593728"/>
                  <a:pt x="1584627" y="1588795"/>
                </a:cubicBezTo>
                <a:cubicBezTo>
                  <a:pt x="1583551" y="1583862"/>
                  <a:pt x="1581207" y="1579789"/>
                  <a:pt x="1577595" y="1576577"/>
                </a:cubicBezTo>
                <a:cubicBezTo>
                  <a:pt x="1573982" y="1573365"/>
                  <a:pt x="1568620" y="1571758"/>
                  <a:pt x="1561507" y="1571758"/>
                </a:cubicBezTo>
                <a:close/>
                <a:moveTo>
                  <a:pt x="9771466" y="1495354"/>
                </a:moveTo>
                <a:cubicBezTo>
                  <a:pt x="9779726" y="1495354"/>
                  <a:pt x="9787843" y="1495698"/>
                  <a:pt x="9795816" y="1496386"/>
                </a:cubicBezTo>
                <a:cubicBezTo>
                  <a:pt x="9803789" y="1497075"/>
                  <a:pt x="9811303" y="1498394"/>
                  <a:pt x="9818358" y="1500344"/>
                </a:cubicBezTo>
                <a:cubicBezTo>
                  <a:pt x="9825414" y="1502295"/>
                  <a:pt x="9831896" y="1505076"/>
                  <a:pt x="9837804" y="1508690"/>
                </a:cubicBezTo>
                <a:cubicBezTo>
                  <a:pt x="9843712" y="1512304"/>
                  <a:pt x="9848817" y="1517094"/>
                  <a:pt x="9853119" y="1523059"/>
                </a:cubicBezTo>
                <a:cubicBezTo>
                  <a:pt x="9857421" y="1529025"/>
                  <a:pt x="9860777" y="1536309"/>
                  <a:pt x="9863186" y="1544914"/>
                </a:cubicBezTo>
                <a:cubicBezTo>
                  <a:pt x="9865595" y="1553518"/>
                  <a:pt x="9866800" y="1563728"/>
                  <a:pt x="9866800" y="1575544"/>
                </a:cubicBezTo>
                <a:lnTo>
                  <a:pt x="9852382" y="1575544"/>
                </a:lnTo>
                <a:lnTo>
                  <a:pt x="9835825" y="1575544"/>
                </a:lnTo>
                <a:lnTo>
                  <a:pt x="9799687" y="1575544"/>
                </a:lnTo>
                <a:lnTo>
                  <a:pt x="9799687" y="1557820"/>
                </a:lnTo>
                <a:cubicBezTo>
                  <a:pt x="9799687" y="1545889"/>
                  <a:pt x="9796418" y="1537141"/>
                  <a:pt x="9789879" y="1531577"/>
                </a:cubicBezTo>
                <a:cubicBezTo>
                  <a:pt x="9783340" y="1526013"/>
                  <a:pt x="9774506" y="1523231"/>
                  <a:pt x="9763378" y="1523231"/>
                </a:cubicBezTo>
                <a:lnTo>
                  <a:pt x="9720357" y="1523231"/>
                </a:lnTo>
                <a:cubicBezTo>
                  <a:pt x="9713933" y="1523231"/>
                  <a:pt x="9709344" y="1522830"/>
                  <a:pt x="9706591" y="1522027"/>
                </a:cubicBezTo>
                <a:cubicBezTo>
                  <a:pt x="9703837" y="1521224"/>
                  <a:pt x="9702461" y="1518987"/>
                  <a:pt x="9702461" y="1515315"/>
                </a:cubicBezTo>
                <a:cubicBezTo>
                  <a:pt x="9702461" y="1511644"/>
                  <a:pt x="9704325" y="1508518"/>
                  <a:pt x="9708053" y="1505937"/>
                </a:cubicBezTo>
                <a:cubicBezTo>
                  <a:pt x="9711782" y="1503356"/>
                  <a:pt x="9716801" y="1501291"/>
                  <a:pt x="9723111" y="1499742"/>
                </a:cubicBezTo>
                <a:cubicBezTo>
                  <a:pt x="9729421" y="1498193"/>
                  <a:pt x="9736763" y="1497075"/>
                  <a:pt x="9745137" y="1496386"/>
                </a:cubicBezTo>
                <a:cubicBezTo>
                  <a:pt x="9753512" y="1495698"/>
                  <a:pt x="9762289" y="1495354"/>
                  <a:pt x="9771466" y="1495354"/>
                </a:cubicBezTo>
                <a:close/>
                <a:moveTo>
                  <a:pt x="10825355" y="1480899"/>
                </a:moveTo>
                <a:cubicBezTo>
                  <a:pt x="10812392" y="1480899"/>
                  <a:pt x="10800317" y="1482362"/>
                  <a:pt x="10789132" y="1485287"/>
                </a:cubicBezTo>
                <a:cubicBezTo>
                  <a:pt x="10777946" y="1488212"/>
                  <a:pt x="10768224" y="1492486"/>
                  <a:pt x="10759964" y="1498107"/>
                </a:cubicBezTo>
                <a:cubicBezTo>
                  <a:pt x="10751704" y="1503728"/>
                  <a:pt x="10745194" y="1510698"/>
                  <a:pt x="10740432" y="1519015"/>
                </a:cubicBezTo>
                <a:cubicBezTo>
                  <a:pt x="10735672" y="1527333"/>
                  <a:pt x="10733291" y="1536826"/>
                  <a:pt x="10733291" y="1547495"/>
                </a:cubicBezTo>
                <a:cubicBezTo>
                  <a:pt x="10733291" y="1553919"/>
                  <a:pt x="10733865" y="1559282"/>
                  <a:pt x="10735012" y="1563585"/>
                </a:cubicBezTo>
                <a:cubicBezTo>
                  <a:pt x="10736159" y="1567887"/>
                  <a:pt x="10737765" y="1571873"/>
                  <a:pt x="10739830" y="1575544"/>
                </a:cubicBezTo>
                <a:lnTo>
                  <a:pt x="10722529" y="1575544"/>
                </a:lnTo>
                <a:lnTo>
                  <a:pt x="10712125" y="1575544"/>
                </a:lnTo>
                <a:lnTo>
                  <a:pt x="10426375" y="1575544"/>
                </a:lnTo>
                <a:lnTo>
                  <a:pt x="10426375" y="1611682"/>
                </a:lnTo>
                <a:lnTo>
                  <a:pt x="10522741" y="1611682"/>
                </a:lnTo>
                <a:cubicBezTo>
                  <a:pt x="10512072" y="1628775"/>
                  <a:pt x="10506393" y="1652637"/>
                  <a:pt x="10505705" y="1683268"/>
                </a:cubicBezTo>
                <a:lnTo>
                  <a:pt x="10542186" y="1683268"/>
                </a:lnTo>
                <a:cubicBezTo>
                  <a:pt x="10548611" y="1683268"/>
                  <a:pt x="10553888" y="1684157"/>
                  <a:pt x="10558018" y="1685935"/>
                </a:cubicBezTo>
                <a:cubicBezTo>
                  <a:pt x="10562148" y="1687713"/>
                  <a:pt x="10565417" y="1690180"/>
                  <a:pt x="10567827" y="1693335"/>
                </a:cubicBezTo>
                <a:cubicBezTo>
                  <a:pt x="10570236" y="1696490"/>
                  <a:pt x="10571900" y="1700189"/>
                  <a:pt x="10572817" y="1704434"/>
                </a:cubicBezTo>
                <a:cubicBezTo>
                  <a:pt x="10573736" y="1708679"/>
                  <a:pt x="10574194" y="1713268"/>
                  <a:pt x="10574194" y="1718201"/>
                </a:cubicBezTo>
                <a:cubicBezTo>
                  <a:pt x="10574194" y="1724740"/>
                  <a:pt x="10573362" y="1730447"/>
                  <a:pt x="10571698" y="1735323"/>
                </a:cubicBezTo>
                <a:cubicBezTo>
                  <a:pt x="10570036" y="1740198"/>
                  <a:pt x="10567741" y="1744242"/>
                  <a:pt x="10564815" y="1747455"/>
                </a:cubicBezTo>
                <a:cubicBezTo>
                  <a:pt x="10561890" y="1750667"/>
                  <a:pt x="10558477" y="1753047"/>
                  <a:pt x="10554576" y="1754596"/>
                </a:cubicBezTo>
                <a:cubicBezTo>
                  <a:pt x="10550676" y="1756145"/>
                  <a:pt x="10546431" y="1756919"/>
                  <a:pt x="10541842" y="1756919"/>
                </a:cubicBezTo>
                <a:cubicBezTo>
                  <a:pt x="10532550" y="1756919"/>
                  <a:pt x="10524319" y="1754711"/>
                  <a:pt x="10517148" y="1750294"/>
                </a:cubicBezTo>
                <a:cubicBezTo>
                  <a:pt x="10509979" y="1745877"/>
                  <a:pt x="10503354" y="1738793"/>
                  <a:pt x="10497273" y="1729042"/>
                </a:cubicBezTo>
                <a:cubicBezTo>
                  <a:pt x="10491881" y="1720552"/>
                  <a:pt x="10487436" y="1711432"/>
                  <a:pt x="10483936" y="1701681"/>
                </a:cubicBezTo>
                <a:cubicBezTo>
                  <a:pt x="10480438" y="1691929"/>
                  <a:pt x="10477886" y="1681547"/>
                  <a:pt x="10476279" y="1670534"/>
                </a:cubicBezTo>
                <a:lnTo>
                  <a:pt x="10438593" y="1677589"/>
                </a:lnTo>
                <a:cubicBezTo>
                  <a:pt x="10441690" y="1693994"/>
                  <a:pt x="10445820" y="1708650"/>
                  <a:pt x="10450983" y="1721556"/>
                </a:cubicBezTo>
                <a:cubicBezTo>
                  <a:pt x="10456145" y="1734462"/>
                  <a:pt x="10462226" y="1745849"/>
                  <a:pt x="10469223" y="1755715"/>
                </a:cubicBezTo>
                <a:cubicBezTo>
                  <a:pt x="10473697" y="1762139"/>
                  <a:pt x="10478717" y="1767732"/>
                  <a:pt x="10484281" y="1772493"/>
                </a:cubicBezTo>
                <a:cubicBezTo>
                  <a:pt x="10489845" y="1777254"/>
                  <a:pt x="10495753" y="1781240"/>
                  <a:pt x="10502005" y="1784452"/>
                </a:cubicBezTo>
                <a:cubicBezTo>
                  <a:pt x="10508258" y="1787665"/>
                  <a:pt x="10514739" y="1790074"/>
                  <a:pt x="10521450" y="1791680"/>
                </a:cubicBezTo>
                <a:cubicBezTo>
                  <a:pt x="10528162" y="1793286"/>
                  <a:pt x="10534959" y="1794089"/>
                  <a:pt x="10541842" y="1794089"/>
                </a:cubicBezTo>
                <a:cubicBezTo>
                  <a:pt x="10551479" y="1794089"/>
                  <a:pt x="10560743" y="1792454"/>
                  <a:pt x="10569633" y="1789185"/>
                </a:cubicBezTo>
                <a:cubicBezTo>
                  <a:pt x="10578525" y="1785915"/>
                  <a:pt x="10586325" y="1781068"/>
                  <a:pt x="10593037" y="1774644"/>
                </a:cubicBezTo>
                <a:cubicBezTo>
                  <a:pt x="10599748" y="1768219"/>
                  <a:pt x="10605112" y="1760275"/>
                  <a:pt x="10609126" y="1750810"/>
                </a:cubicBezTo>
                <a:cubicBezTo>
                  <a:pt x="10613142" y="1741346"/>
                  <a:pt x="10615149" y="1730476"/>
                  <a:pt x="10615149" y="1718201"/>
                </a:cubicBezTo>
                <a:cubicBezTo>
                  <a:pt x="10615149" y="1707876"/>
                  <a:pt x="10613601" y="1698354"/>
                  <a:pt x="10610503" y="1689635"/>
                </a:cubicBezTo>
                <a:cubicBezTo>
                  <a:pt x="10607406" y="1680916"/>
                  <a:pt x="10603017" y="1673430"/>
                  <a:pt x="10597339" y="1667178"/>
                </a:cubicBezTo>
                <a:cubicBezTo>
                  <a:pt x="10591660" y="1660926"/>
                  <a:pt x="10584806" y="1656022"/>
                  <a:pt x="10576775" y="1652465"/>
                </a:cubicBezTo>
                <a:cubicBezTo>
                  <a:pt x="10568745" y="1648909"/>
                  <a:pt x="10559854" y="1647131"/>
                  <a:pt x="10550102" y="1647131"/>
                </a:cubicBezTo>
                <a:lnTo>
                  <a:pt x="10547349" y="1647131"/>
                </a:lnTo>
                <a:cubicBezTo>
                  <a:pt x="10547923" y="1643574"/>
                  <a:pt x="10548898" y="1640075"/>
                  <a:pt x="10550274" y="1636634"/>
                </a:cubicBezTo>
                <a:cubicBezTo>
                  <a:pt x="10551651" y="1633192"/>
                  <a:pt x="10553258" y="1629951"/>
                  <a:pt x="10555092" y="1626911"/>
                </a:cubicBezTo>
                <a:cubicBezTo>
                  <a:pt x="10556928" y="1623871"/>
                  <a:pt x="10558964" y="1621060"/>
                  <a:pt x="10561201" y="1618479"/>
                </a:cubicBezTo>
                <a:cubicBezTo>
                  <a:pt x="10563438" y="1615898"/>
                  <a:pt x="10565705" y="1613632"/>
                  <a:pt x="10567999" y="1611682"/>
                </a:cubicBezTo>
                <a:lnTo>
                  <a:pt x="10593295" y="1611682"/>
                </a:lnTo>
                <a:cubicBezTo>
                  <a:pt x="10594442" y="1618221"/>
                  <a:pt x="10596536" y="1625190"/>
                  <a:pt x="10599576" y="1632590"/>
                </a:cubicBezTo>
                <a:cubicBezTo>
                  <a:pt x="10602616" y="1639989"/>
                  <a:pt x="10606345" y="1647045"/>
                  <a:pt x="10610761" y="1653756"/>
                </a:cubicBezTo>
                <a:cubicBezTo>
                  <a:pt x="10615178" y="1660467"/>
                  <a:pt x="10620112" y="1666547"/>
                  <a:pt x="10625560" y="1671997"/>
                </a:cubicBezTo>
                <a:cubicBezTo>
                  <a:pt x="10631010" y="1677446"/>
                  <a:pt x="10636832" y="1681547"/>
                  <a:pt x="10643027" y="1684300"/>
                </a:cubicBezTo>
                <a:lnTo>
                  <a:pt x="10643027" y="1802693"/>
                </a:lnTo>
                <a:lnTo>
                  <a:pt x="10682950" y="1802693"/>
                </a:lnTo>
                <a:lnTo>
                  <a:pt x="10682950" y="1654014"/>
                </a:lnTo>
                <a:lnTo>
                  <a:pt x="10667118" y="1654014"/>
                </a:lnTo>
                <a:cubicBezTo>
                  <a:pt x="10663103" y="1654014"/>
                  <a:pt x="10659261" y="1652695"/>
                  <a:pt x="10655589" y="1650056"/>
                </a:cubicBezTo>
                <a:cubicBezTo>
                  <a:pt x="10651918" y="1647417"/>
                  <a:pt x="10648619" y="1644062"/>
                  <a:pt x="10645694" y="1639989"/>
                </a:cubicBezTo>
                <a:cubicBezTo>
                  <a:pt x="10642769" y="1635916"/>
                  <a:pt x="10640245" y="1631385"/>
                  <a:pt x="10638122" y="1626395"/>
                </a:cubicBezTo>
                <a:cubicBezTo>
                  <a:pt x="10636000" y="1621404"/>
                  <a:pt x="10634423" y="1616500"/>
                  <a:pt x="10633390" y="1611682"/>
                </a:cubicBezTo>
                <a:lnTo>
                  <a:pt x="10712125" y="1611682"/>
                </a:lnTo>
                <a:lnTo>
                  <a:pt x="10722529" y="1611682"/>
                </a:lnTo>
                <a:lnTo>
                  <a:pt x="10743100" y="1611682"/>
                </a:lnTo>
                <a:lnTo>
                  <a:pt x="10743100" y="1818181"/>
                </a:lnTo>
                <a:lnTo>
                  <a:pt x="10783367" y="1818181"/>
                </a:lnTo>
                <a:lnTo>
                  <a:pt x="10783367" y="1611682"/>
                </a:lnTo>
                <a:lnTo>
                  <a:pt x="10816900" y="1611682"/>
                </a:lnTo>
                <a:lnTo>
                  <a:pt x="10831550" y="1611682"/>
                </a:lnTo>
                <a:lnTo>
                  <a:pt x="10850972" y="1611682"/>
                </a:lnTo>
                <a:cubicBezTo>
                  <a:pt x="10855217" y="1611682"/>
                  <a:pt x="10859834" y="1613288"/>
                  <a:pt x="10864825" y="1616500"/>
                </a:cubicBezTo>
                <a:cubicBezTo>
                  <a:pt x="10869815" y="1619712"/>
                  <a:pt x="10874692" y="1623842"/>
                  <a:pt x="10879452" y="1628890"/>
                </a:cubicBezTo>
                <a:cubicBezTo>
                  <a:pt x="10884213" y="1633938"/>
                  <a:pt x="10888630" y="1639674"/>
                  <a:pt x="10892702" y="1646098"/>
                </a:cubicBezTo>
                <a:cubicBezTo>
                  <a:pt x="10896775" y="1652522"/>
                  <a:pt x="10899959" y="1658889"/>
                  <a:pt x="10902253" y="1665199"/>
                </a:cubicBezTo>
                <a:cubicBezTo>
                  <a:pt x="10899499" y="1665084"/>
                  <a:pt x="10897148" y="1665027"/>
                  <a:pt x="10895197" y="1665027"/>
                </a:cubicBezTo>
                <a:cubicBezTo>
                  <a:pt x="10887970" y="1665027"/>
                  <a:pt x="10881087" y="1666232"/>
                  <a:pt x="10874547" y="1668641"/>
                </a:cubicBezTo>
                <a:cubicBezTo>
                  <a:pt x="10868008" y="1671050"/>
                  <a:pt x="10862388" y="1674406"/>
                  <a:pt x="10857683" y="1678708"/>
                </a:cubicBezTo>
                <a:cubicBezTo>
                  <a:pt x="10852980" y="1683010"/>
                  <a:pt x="10849309" y="1688086"/>
                  <a:pt x="10846670" y="1693937"/>
                </a:cubicBezTo>
                <a:cubicBezTo>
                  <a:pt x="10844032" y="1699788"/>
                  <a:pt x="10842712" y="1706098"/>
                  <a:pt x="10842712" y="1712866"/>
                </a:cubicBezTo>
                <a:cubicBezTo>
                  <a:pt x="10842712" y="1721011"/>
                  <a:pt x="10844147" y="1728354"/>
                  <a:pt x="10847014" y="1734893"/>
                </a:cubicBezTo>
                <a:cubicBezTo>
                  <a:pt x="10849883" y="1741432"/>
                  <a:pt x="10853811" y="1746996"/>
                  <a:pt x="10858802" y="1751585"/>
                </a:cubicBezTo>
                <a:cubicBezTo>
                  <a:pt x="10863792" y="1756174"/>
                  <a:pt x="10869643" y="1759673"/>
                  <a:pt x="10876354" y="1762082"/>
                </a:cubicBezTo>
                <a:cubicBezTo>
                  <a:pt x="10883065" y="1764491"/>
                  <a:pt x="10890265" y="1765695"/>
                  <a:pt x="10897951" y="1765695"/>
                </a:cubicBezTo>
                <a:cubicBezTo>
                  <a:pt x="10906670" y="1765695"/>
                  <a:pt x="10914155" y="1764204"/>
                  <a:pt x="10920407" y="1761221"/>
                </a:cubicBezTo>
                <a:cubicBezTo>
                  <a:pt x="10926661" y="1758239"/>
                  <a:pt x="10931765" y="1754424"/>
                  <a:pt x="10935723" y="1749778"/>
                </a:cubicBezTo>
                <a:cubicBezTo>
                  <a:pt x="10939681" y="1745132"/>
                  <a:pt x="10942578" y="1739998"/>
                  <a:pt x="10944413" y="1734376"/>
                </a:cubicBezTo>
                <a:cubicBezTo>
                  <a:pt x="10946249" y="1728755"/>
                  <a:pt x="10947166" y="1723363"/>
                  <a:pt x="10947166" y="1718201"/>
                </a:cubicBezTo>
                <a:cubicBezTo>
                  <a:pt x="10951871" y="1720725"/>
                  <a:pt x="10956660" y="1724596"/>
                  <a:pt x="10961535" y="1729816"/>
                </a:cubicBezTo>
                <a:cubicBezTo>
                  <a:pt x="10966412" y="1735036"/>
                  <a:pt x="10970857" y="1740600"/>
                  <a:pt x="10974872" y="1746508"/>
                </a:cubicBezTo>
                <a:cubicBezTo>
                  <a:pt x="10978888" y="1752416"/>
                  <a:pt x="10982243" y="1758124"/>
                  <a:pt x="10984938" y="1763630"/>
                </a:cubicBezTo>
                <a:cubicBezTo>
                  <a:pt x="10987635" y="1769137"/>
                  <a:pt x="10989269" y="1773382"/>
                  <a:pt x="10989843" y="1776365"/>
                </a:cubicBezTo>
                <a:lnTo>
                  <a:pt x="10989843" y="1802693"/>
                </a:lnTo>
                <a:lnTo>
                  <a:pt x="11029766" y="1802693"/>
                </a:lnTo>
                <a:lnTo>
                  <a:pt x="11029766" y="1611682"/>
                </a:lnTo>
                <a:lnTo>
                  <a:pt x="11064550" y="1611682"/>
                </a:lnTo>
                <a:lnTo>
                  <a:pt x="11077949" y="1611682"/>
                </a:lnTo>
                <a:lnTo>
                  <a:pt x="11107742" y="1611682"/>
                </a:lnTo>
                <a:cubicBezTo>
                  <a:pt x="11103383" y="1618450"/>
                  <a:pt x="11099799" y="1625248"/>
                  <a:pt x="11096987" y="1632073"/>
                </a:cubicBezTo>
                <a:cubicBezTo>
                  <a:pt x="11094177" y="1638899"/>
                  <a:pt x="11091969" y="1645897"/>
                  <a:pt x="11090362" y="1653067"/>
                </a:cubicBezTo>
                <a:cubicBezTo>
                  <a:pt x="11088756" y="1660238"/>
                  <a:pt x="11087667" y="1667580"/>
                  <a:pt x="11087093" y="1675094"/>
                </a:cubicBezTo>
                <a:cubicBezTo>
                  <a:pt x="11086519" y="1682608"/>
                  <a:pt x="11086232" y="1690495"/>
                  <a:pt x="11086232" y="1698755"/>
                </a:cubicBezTo>
                <a:cubicBezTo>
                  <a:pt x="11086232" y="1708966"/>
                  <a:pt x="11087122" y="1719204"/>
                  <a:pt x="11088899" y="1729472"/>
                </a:cubicBezTo>
                <a:cubicBezTo>
                  <a:pt x="11090678" y="1739740"/>
                  <a:pt x="11093260" y="1749692"/>
                  <a:pt x="11096643" y="1759328"/>
                </a:cubicBezTo>
                <a:cubicBezTo>
                  <a:pt x="11100028" y="1768965"/>
                  <a:pt x="11104215" y="1778028"/>
                  <a:pt x="11109205" y="1786517"/>
                </a:cubicBezTo>
                <a:cubicBezTo>
                  <a:pt x="11114196" y="1795007"/>
                  <a:pt x="11119960" y="1802578"/>
                  <a:pt x="11126499" y="1809232"/>
                </a:cubicBezTo>
                <a:cubicBezTo>
                  <a:pt x="11131318" y="1814051"/>
                  <a:pt x="11136710" y="1818295"/>
                  <a:pt x="11142675" y="1821966"/>
                </a:cubicBezTo>
                <a:cubicBezTo>
                  <a:pt x="11148641" y="1825637"/>
                  <a:pt x="11154893" y="1827473"/>
                  <a:pt x="11161432" y="1827473"/>
                </a:cubicBezTo>
                <a:cubicBezTo>
                  <a:pt x="11165677" y="1827473"/>
                  <a:pt x="11169520" y="1826670"/>
                  <a:pt x="11172962" y="1825064"/>
                </a:cubicBezTo>
                <a:cubicBezTo>
                  <a:pt x="11176403" y="1823458"/>
                  <a:pt x="11179358" y="1821335"/>
                  <a:pt x="11181824" y="1818697"/>
                </a:cubicBezTo>
                <a:cubicBezTo>
                  <a:pt x="11184291" y="1816058"/>
                  <a:pt x="11186212" y="1812961"/>
                  <a:pt x="11187589" y="1809404"/>
                </a:cubicBezTo>
                <a:cubicBezTo>
                  <a:pt x="11188965" y="1805848"/>
                  <a:pt x="11189654" y="1802177"/>
                  <a:pt x="11189654" y="1798391"/>
                </a:cubicBezTo>
                <a:cubicBezTo>
                  <a:pt x="11189654" y="1795064"/>
                  <a:pt x="11188965" y="1791795"/>
                  <a:pt x="11187589" y="1788582"/>
                </a:cubicBezTo>
                <a:cubicBezTo>
                  <a:pt x="11186212" y="1785370"/>
                  <a:pt x="11184291" y="1782474"/>
                  <a:pt x="11181824" y="1779892"/>
                </a:cubicBezTo>
                <a:cubicBezTo>
                  <a:pt x="11179358" y="1777311"/>
                  <a:pt x="11176403" y="1775217"/>
                  <a:pt x="11172962" y="1773611"/>
                </a:cubicBezTo>
                <a:cubicBezTo>
                  <a:pt x="11169520" y="1772005"/>
                  <a:pt x="11165677" y="1771202"/>
                  <a:pt x="11161432" y="1771202"/>
                </a:cubicBezTo>
                <a:cubicBezTo>
                  <a:pt x="11159482" y="1771202"/>
                  <a:pt x="11157560" y="1771403"/>
                  <a:pt x="11155667" y="1771804"/>
                </a:cubicBezTo>
                <a:cubicBezTo>
                  <a:pt x="11153775" y="1772206"/>
                  <a:pt x="11152026" y="1772693"/>
                  <a:pt x="11150419" y="1773267"/>
                </a:cubicBezTo>
                <a:cubicBezTo>
                  <a:pt x="11147321" y="1769481"/>
                  <a:pt x="11144368" y="1764634"/>
                  <a:pt x="11141557" y="1758726"/>
                </a:cubicBezTo>
                <a:cubicBezTo>
                  <a:pt x="11138746" y="1752818"/>
                  <a:pt x="11136280" y="1746451"/>
                  <a:pt x="11134157" y="1739625"/>
                </a:cubicBezTo>
                <a:cubicBezTo>
                  <a:pt x="11132035" y="1732799"/>
                  <a:pt x="11130343" y="1725830"/>
                  <a:pt x="11129081" y="1718717"/>
                </a:cubicBezTo>
                <a:cubicBezTo>
                  <a:pt x="11127819" y="1711604"/>
                  <a:pt x="11127188" y="1704950"/>
                  <a:pt x="11127188" y="1698755"/>
                </a:cubicBezTo>
                <a:cubicBezTo>
                  <a:pt x="11127188" y="1691757"/>
                  <a:pt x="11127762" y="1684042"/>
                  <a:pt x="11128909" y="1675610"/>
                </a:cubicBezTo>
                <a:cubicBezTo>
                  <a:pt x="11130056" y="1667178"/>
                  <a:pt x="11131892" y="1658918"/>
                  <a:pt x="11134415" y="1650830"/>
                </a:cubicBezTo>
                <a:cubicBezTo>
                  <a:pt x="11136940" y="1642743"/>
                  <a:pt x="11140238" y="1635200"/>
                  <a:pt x="11144310" y="1628202"/>
                </a:cubicBezTo>
                <a:cubicBezTo>
                  <a:pt x="11148383" y="1621204"/>
                  <a:pt x="11153344" y="1615697"/>
                  <a:pt x="11159195" y="1611682"/>
                </a:cubicBezTo>
                <a:lnTo>
                  <a:pt x="11178850" y="1611682"/>
                </a:lnTo>
                <a:lnTo>
                  <a:pt x="11192579" y="1611682"/>
                </a:lnTo>
                <a:lnTo>
                  <a:pt x="11339059" y="1611682"/>
                </a:lnTo>
                <a:lnTo>
                  <a:pt x="11339059" y="1666748"/>
                </a:lnTo>
                <a:cubicBezTo>
                  <a:pt x="11335961" y="1662503"/>
                  <a:pt x="11332261" y="1658316"/>
                  <a:pt x="11327959" y="1654186"/>
                </a:cubicBezTo>
                <a:cubicBezTo>
                  <a:pt x="11323657" y="1650056"/>
                  <a:pt x="11318782" y="1646385"/>
                  <a:pt x="11313332" y="1643173"/>
                </a:cubicBezTo>
                <a:cubicBezTo>
                  <a:pt x="11307883" y="1639960"/>
                  <a:pt x="11301803" y="1637351"/>
                  <a:pt x="11295092" y="1635343"/>
                </a:cubicBezTo>
                <a:cubicBezTo>
                  <a:pt x="11288380" y="1633335"/>
                  <a:pt x="11281067" y="1632332"/>
                  <a:pt x="11273151" y="1632332"/>
                </a:cubicBezTo>
                <a:cubicBezTo>
                  <a:pt x="11262941" y="1632332"/>
                  <a:pt x="11253391" y="1633794"/>
                  <a:pt x="11244499" y="1636720"/>
                </a:cubicBezTo>
                <a:cubicBezTo>
                  <a:pt x="11235608" y="1639645"/>
                  <a:pt x="11227864" y="1643890"/>
                  <a:pt x="11221268" y="1649454"/>
                </a:cubicBezTo>
                <a:cubicBezTo>
                  <a:pt x="11214672" y="1655018"/>
                  <a:pt x="11209480" y="1661786"/>
                  <a:pt x="11205695" y="1669759"/>
                </a:cubicBezTo>
                <a:cubicBezTo>
                  <a:pt x="11201909" y="1677733"/>
                  <a:pt x="11200016" y="1686767"/>
                  <a:pt x="11200016" y="1696862"/>
                </a:cubicBezTo>
                <a:cubicBezTo>
                  <a:pt x="11200016" y="1703975"/>
                  <a:pt x="11200876" y="1710314"/>
                  <a:pt x="11202597" y="1715878"/>
                </a:cubicBezTo>
                <a:cubicBezTo>
                  <a:pt x="11204318" y="1721441"/>
                  <a:pt x="11206641" y="1726375"/>
                  <a:pt x="11209566" y="1730677"/>
                </a:cubicBezTo>
                <a:cubicBezTo>
                  <a:pt x="11212492" y="1734979"/>
                  <a:pt x="11215877" y="1738650"/>
                  <a:pt x="11219719" y="1741690"/>
                </a:cubicBezTo>
                <a:cubicBezTo>
                  <a:pt x="11223562" y="1744730"/>
                  <a:pt x="11227549" y="1747197"/>
                  <a:pt x="11231679" y="1749090"/>
                </a:cubicBezTo>
                <a:cubicBezTo>
                  <a:pt x="11235809" y="1750982"/>
                  <a:pt x="11239996" y="1752388"/>
                  <a:pt x="11244241" y="1753306"/>
                </a:cubicBezTo>
                <a:cubicBezTo>
                  <a:pt x="11248486" y="1754223"/>
                  <a:pt x="11252444" y="1754682"/>
                  <a:pt x="11256115" y="1754682"/>
                </a:cubicBezTo>
                <a:cubicBezTo>
                  <a:pt x="11263571" y="1754682"/>
                  <a:pt x="11270455" y="1753994"/>
                  <a:pt x="11276765" y="1752617"/>
                </a:cubicBezTo>
                <a:cubicBezTo>
                  <a:pt x="11283075" y="1751241"/>
                  <a:pt x="11288495" y="1749061"/>
                  <a:pt x="11293027" y="1746078"/>
                </a:cubicBezTo>
                <a:cubicBezTo>
                  <a:pt x="11297558" y="1743095"/>
                  <a:pt x="11301114" y="1739166"/>
                  <a:pt x="11303696" y="1734290"/>
                </a:cubicBezTo>
                <a:cubicBezTo>
                  <a:pt x="11306277" y="1729415"/>
                  <a:pt x="11307567" y="1723420"/>
                  <a:pt x="11307567" y="1716308"/>
                </a:cubicBezTo>
                <a:cubicBezTo>
                  <a:pt x="11307567" y="1712751"/>
                  <a:pt x="11306879" y="1709281"/>
                  <a:pt x="11305503" y="1705897"/>
                </a:cubicBezTo>
                <a:cubicBezTo>
                  <a:pt x="11304126" y="1702512"/>
                  <a:pt x="11302204" y="1699501"/>
                  <a:pt x="11299738" y="1696862"/>
                </a:cubicBezTo>
                <a:cubicBezTo>
                  <a:pt x="11297272" y="1694224"/>
                  <a:pt x="11294317" y="1692101"/>
                  <a:pt x="11290875" y="1690495"/>
                </a:cubicBezTo>
                <a:cubicBezTo>
                  <a:pt x="11287434" y="1688889"/>
                  <a:pt x="11283591" y="1688086"/>
                  <a:pt x="11279346" y="1688086"/>
                </a:cubicBezTo>
                <a:cubicBezTo>
                  <a:pt x="11273610" y="1688086"/>
                  <a:pt x="11268906" y="1689205"/>
                  <a:pt x="11265235" y="1691442"/>
                </a:cubicBezTo>
                <a:cubicBezTo>
                  <a:pt x="11261564" y="1693679"/>
                  <a:pt x="11258667" y="1696289"/>
                  <a:pt x="11256545" y="1699272"/>
                </a:cubicBezTo>
                <a:cubicBezTo>
                  <a:pt x="11254423" y="1702254"/>
                  <a:pt x="11252960" y="1705352"/>
                  <a:pt x="11252157" y="1708564"/>
                </a:cubicBezTo>
                <a:cubicBezTo>
                  <a:pt x="11251353" y="1711776"/>
                  <a:pt x="11250952" y="1714644"/>
                  <a:pt x="11250952" y="1717168"/>
                </a:cubicBezTo>
                <a:cubicBezTo>
                  <a:pt x="11248314" y="1717053"/>
                  <a:pt x="11245991" y="1715390"/>
                  <a:pt x="11243983" y="1712178"/>
                </a:cubicBezTo>
                <a:cubicBezTo>
                  <a:pt x="11241975" y="1708966"/>
                  <a:pt x="11240972" y="1704434"/>
                  <a:pt x="11240972" y="1698583"/>
                </a:cubicBezTo>
                <a:cubicBezTo>
                  <a:pt x="11240972" y="1693880"/>
                  <a:pt x="11241631" y="1689893"/>
                  <a:pt x="11242951" y="1686624"/>
                </a:cubicBezTo>
                <a:cubicBezTo>
                  <a:pt x="11244270" y="1683354"/>
                  <a:pt x="11246306" y="1680457"/>
                  <a:pt x="11249059" y="1677933"/>
                </a:cubicBezTo>
                <a:cubicBezTo>
                  <a:pt x="11251813" y="1675409"/>
                  <a:pt x="11255311" y="1673373"/>
                  <a:pt x="11259556" y="1671824"/>
                </a:cubicBezTo>
                <a:cubicBezTo>
                  <a:pt x="11263802" y="1670276"/>
                  <a:pt x="11268792" y="1669501"/>
                  <a:pt x="11274528" y="1669501"/>
                </a:cubicBezTo>
                <a:cubicBezTo>
                  <a:pt x="11280149" y="1669501"/>
                  <a:pt x="11285684" y="1670677"/>
                  <a:pt x="11291134" y="1673029"/>
                </a:cubicBezTo>
                <a:cubicBezTo>
                  <a:pt x="11296583" y="1675381"/>
                  <a:pt x="11301688" y="1678536"/>
                  <a:pt x="11306449" y="1682494"/>
                </a:cubicBezTo>
                <a:cubicBezTo>
                  <a:pt x="11311210" y="1686451"/>
                  <a:pt x="11315598" y="1691012"/>
                  <a:pt x="11319613" y="1696174"/>
                </a:cubicBezTo>
                <a:cubicBezTo>
                  <a:pt x="11323628" y="1701337"/>
                  <a:pt x="11327070" y="1706700"/>
                  <a:pt x="11329938" y="1712264"/>
                </a:cubicBezTo>
                <a:cubicBezTo>
                  <a:pt x="11332807" y="1717828"/>
                  <a:pt x="11335044" y="1723392"/>
                  <a:pt x="11336649" y="1728956"/>
                </a:cubicBezTo>
                <a:cubicBezTo>
                  <a:pt x="11338255" y="1734520"/>
                  <a:pt x="11339059" y="1739711"/>
                  <a:pt x="11339059" y="1744529"/>
                </a:cubicBezTo>
                <a:lnTo>
                  <a:pt x="11339059" y="1802693"/>
                </a:lnTo>
                <a:lnTo>
                  <a:pt x="11378982" y="1802693"/>
                </a:lnTo>
                <a:lnTo>
                  <a:pt x="11378982" y="1611682"/>
                </a:lnTo>
                <a:lnTo>
                  <a:pt x="11416975" y="1611682"/>
                </a:lnTo>
                <a:lnTo>
                  <a:pt x="11427165" y="1611682"/>
                </a:lnTo>
                <a:lnTo>
                  <a:pt x="11569612" y="1611682"/>
                </a:lnTo>
                <a:lnTo>
                  <a:pt x="11569612" y="1630094"/>
                </a:lnTo>
                <a:cubicBezTo>
                  <a:pt x="11560435" y="1630324"/>
                  <a:pt x="11551085" y="1630983"/>
                  <a:pt x="11541563" y="1632073"/>
                </a:cubicBezTo>
                <a:cubicBezTo>
                  <a:pt x="11532041" y="1633163"/>
                  <a:pt x="11522719" y="1634970"/>
                  <a:pt x="11513599" y="1637494"/>
                </a:cubicBezTo>
                <a:cubicBezTo>
                  <a:pt x="11504479" y="1640018"/>
                  <a:pt x="11495761" y="1643402"/>
                  <a:pt x="11487443" y="1647647"/>
                </a:cubicBezTo>
                <a:cubicBezTo>
                  <a:pt x="11479126" y="1651892"/>
                  <a:pt x="11471583" y="1657169"/>
                  <a:pt x="11464814" y="1663478"/>
                </a:cubicBezTo>
                <a:cubicBezTo>
                  <a:pt x="11458046" y="1669788"/>
                  <a:pt x="11452252" y="1677331"/>
                  <a:pt x="11447433" y="1686107"/>
                </a:cubicBezTo>
                <a:cubicBezTo>
                  <a:pt x="11442615" y="1694884"/>
                  <a:pt x="11439173" y="1705122"/>
                  <a:pt x="11437108" y="1716824"/>
                </a:cubicBezTo>
                <a:cubicBezTo>
                  <a:pt x="11443878" y="1717398"/>
                  <a:pt x="11451277" y="1718430"/>
                  <a:pt x="11459307" y="1719922"/>
                </a:cubicBezTo>
                <a:cubicBezTo>
                  <a:pt x="11467338" y="1721413"/>
                  <a:pt x="11475541" y="1723363"/>
                  <a:pt x="11483915" y="1725772"/>
                </a:cubicBezTo>
                <a:cubicBezTo>
                  <a:pt x="11492290" y="1728181"/>
                  <a:pt x="11500665" y="1731049"/>
                  <a:pt x="11509039" y="1734376"/>
                </a:cubicBezTo>
                <a:cubicBezTo>
                  <a:pt x="11517414" y="1737703"/>
                  <a:pt x="11525387" y="1741489"/>
                  <a:pt x="11532958" y="1745734"/>
                </a:cubicBezTo>
                <a:cubicBezTo>
                  <a:pt x="11540530" y="1749979"/>
                  <a:pt x="11547471" y="1754625"/>
                  <a:pt x="11553780" y="1759673"/>
                </a:cubicBezTo>
                <a:cubicBezTo>
                  <a:pt x="11560090" y="1764720"/>
                  <a:pt x="11565368" y="1770170"/>
                  <a:pt x="11569612" y="1776020"/>
                </a:cubicBezTo>
                <a:lnTo>
                  <a:pt x="11569612" y="1802693"/>
                </a:lnTo>
                <a:lnTo>
                  <a:pt x="11609535" y="1802693"/>
                </a:lnTo>
                <a:lnTo>
                  <a:pt x="11609535" y="1611682"/>
                </a:lnTo>
                <a:lnTo>
                  <a:pt x="11657718" y="1611682"/>
                </a:lnTo>
                <a:lnTo>
                  <a:pt x="11657718" y="1575544"/>
                </a:lnTo>
                <a:lnTo>
                  <a:pt x="11427165" y="1575544"/>
                </a:lnTo>
                <a:lnTo>
                  <a:pt x="11416975" y="1575544"/>
                </a:lnTo>
                <a:lnTo>
                  <a:pt x="11192579" y="1575544"/>
                </a:lnTo>
                <a:lnTo>
                  <a:pt x="11178850" y="1575544"/>
                </a:lnTo>
                <a:lnTo>
                  <a:pt x="11077949" y="1575544"/>
                </a:lnTo>
                <a:lnTo>
                  <a:pt x="11064550" y="1575544"/>
                </a:lnTo>
                <a:lnTo>
                  <a:pt x="10831550" y="1575544"/>
                </a:lnTo>
                <a:lnTo>
                  <a:pt x="10816900" y="1575544"/>
                </a:lnTo>
                <a:lnTo>
                  <a:pt x="10793692" y="1575544"/>
                </a:lnTo>
                <a:cubicBezTo>
                  <a:pt x="10787383" y="1575544"/>
                  <a:pt x="10782565" y="1573135"/>
                  <a:pt x="10779237" y="1568317"/>
                </a:cubicBezTo>
                <a:cubicBezTo>
                  <a:pt x="10775910" y="1563499"/>
                  <a:pt x="10774247" y="1556959"/>
                  <a:pt x="10774247" y="1548699"/>
                </a:cubicBezTo>
                <a:cubicBezTo>
                  <a:pt x="10774247" y="1543193"/>
                  <a:pt x="10775566" y="1538432"/>
                  <a:pt x="10778204" y="1534417"/>
                </a:cubicBezTo>
                <a:cubicBezTo>
                  <a:pt x="10780844" y="1530401"/>
                  <a:pt x="10784485" y="1527103"/>
                  <a:pt x="10789132" y="1524522"/>
                </a:cubicBezTo>
                <a:cubicBezTo>
                  <a:pt x="10793778" y="1521941"/>
                  <a:pt x="10799257" y="1520048"/>
                  <a:pt x="10805566" y="1518843"/>
                </a:cubicBezTo>
                <a:cubicBezTo>
                  <a:pt x="10811876" y="1517639"/>
                  <a:pt x="10818702" y="1517036"/>
                  <a:pt x="10826043" y="1517036"/>
                </a:cubicBezTo>
                <a:cubicBezTo>
                  <a:pt x="10834534" y="1517036"/>
                  <a:pt x="10843166" y="1517811"/>
                  <a:pt x="10851942" y="1519359"/>
                </a:cubicBezTo>
                <a:cubicBezTo>
                  <a:pt x="10860718" y="1520908"/>
                  <a:pt x="10869494" y="1523346"/>
                  <a:pt x="10878270" y="1526673"/>
                </a:cubicBezTo>
                <a:cubicBezTo>
                  <a:pt x="10887047" y="1530000"/>
                  <a:pt x="10895737" y="1534388"/>
                  <a:pt x="10904341" y="1539837"/>
                </a:cubicBezTo>
                <a:cubicBezTo>
                  <a:pt x="10912945" y="1545286"/>
                  <a:pt x="10921377" y="1551854"/>
                  <a:pt x="10929637" y="1559541"/>
                </a:cubicBezTo>
                <a:lnTo>
                  <a:pt x="10954933" y="1532179"/>
                </a:lnTo>
                <a:cubicBezTo>
                  <a:pt x="10943920" y="1522428"/>
                  <a:pt x="10933251" y="1514254"/>
                  <a:pt x="10922926" y="1507658"/>
                </a:cubicBezTo>
                <a:cubicBezTo>
                  <a:pt x="10912601" y="1501061"/>
                  <a:pt x="10902248" y="1495784"/>
                  <a:pt x="10891865" y="1491826"/>
                </a:cubicBezTo>
                <a:cubicBezTo>
                  <a:pt x="10881483" y="1487868"/>
                  <a:pt x="10870843" y="1485058"/>
                  <a:pt x="10859944" y="1483394"/>
                </a:cubicBezTo>
                <a:cubicBezTo>
                  <a:pt x="10849045" y="1481731"/>
                  <a:pt x="10837516" y="1480899"/>
                  <a:pt x="10825355" y="1480899"/>
                </a:cubicBezTo>
                <a:close/>
                <a:moveTo>
                  <a:pt x="3443485" y="1480899"/>
                </a:moveTo>
                <a:cubicBezTo>
                  <a:pt x="3430523" y="1480899"/>
                  <a:pt x="3418449" y="1482362"/>
                  <a:pt x="3407263" y="1485287"/>
                </a:cubicBezTo>
                <a:cubicBezTo>
                  <a:pt x="3396077" y="1488212"/>
                  <a:pt x="3386355" y="1492486"/>
                  <a:pt x="3378095" y="1498107"/>
                </a:cubicBezTo>
                <a:cubicBezTo>
                  <a:pt x="3369835" y="1503728"/>
                  <a:pt x="3363325" y="1510698"/>
                  <a:pt x="3358564" y="1519015"/>
                </a:cubicBezTo>
                <a:cubicBezTo>
                  <a:pt x="3353802" y="1527333"/>
                  <a:pt x="3351422" y="1536826"/>
                  <a:pt x="3351422" y="1547495"/>
                </a:cubicBezTo>
                <a:cubicBezTo>
                  <a:pt x="3351422" y="1553919"/>
                  <a:pt x="3351996" y="1559282"/>
                  <a:pt x="3353143" y="1563585"/>
                </a:cubicBezTo>
                <a:cubicBezTo>
                  <a:pt x="3354290" y="1567887"/>
                  <a:pt x="3355895" y="1571873"/>
                  <a:pt x="3357961" y="1575544"/>
                </a:cubicBezTo>
                <a:lnTo>
                  <a:pt x="3342512" y="1575544"/>
                </a:lnTo>
                <a:lnTo>
                  <a:pt x="3330256" y="1575544"/>
                </a:lnTo>
                <a:lnTo>
                  <a:pt x="3261115" y="1575544"/>
                </a:lnTo>
                <a:lnTo>
                  <a:pt x="3261115" y="1587418"/>
                </a:lnTo>
                <a:cubicBezTo>
                  <a:pt x="3258708" y="1585697"/>
                  <a:pt x="3255839" y="1583919"/>
                  <a:pt x="3252512" y="1582083"/>
                </a:cubicBezTo>
                <a:cubicBezTo>
                  <a:pt x="3249186" y="1580248"/>
                  <a:pt x="3245256" y="1578556"/>
                  <a:pt x="3240725" y="1577007"/>
                </a:cubicBezTo>
                <a:cubicBezTo>
                  <a:pt x="3236193" y="1575458"/>
                  <a:pt x="3231002" y="1574196"/>
                  <a:pt x="3225150" y="1573221"/>
                </a:cubicBezTo>
                <a:cubicBezTo>
                  <a:pt x="3219300" y="1572246"/>
                  <a:pt x="3212647" y="1571758"/>
                  <a:pt x="3205189" y="1571758"/>
                </a:cubicBezTo>
                <a:cubicBezTo>
                  <a:pt x="3197962" y="1571758"/>
                  <a:pt x="3190419" y="1572762"/>
                  <a:pt x="3182560" y="1574770"/>
                </a:cubicBezTo>
                <a:cubicBezTo>
                  <a:pt x="3174702" y="1576778"/>
                  <a:pt x="3166816" y="1579760"/>
                  <a:pt x="3158900" y="1583718"/>
                </a:cubicBezTo>
                <a:cubicBezTo>
                  <a:pt x="3150984" y="1587676"/>
                  <a:pt x="3143240" y="1592580"/>
                  <a:pt x="3135668" y="1598431"/>
                </a:cubicBezTo>
                <a:cubicBezTo>
                  <a:pt x="3128097" y="1604282"/>
                  <a:pt x="3121041" y="1611108"/>
                  <a:pt x="3114503" y="1618909"/>
                </a:cubicBezTo>
                <a:lnTo>
                  <a:pt x="3129302" y="1648507"/>
                </a:lnTo>
                <a:lnTo>
                  <a:pt x="3146511" y="1635773"/>
                </a:lnTo>
                <a:cubicBezTo>
                  <a:pt x="3154310" y="1636232"/>
                  <a:pt x="3159903" y="1638268"/>
                  <a:pt x="3163289" y="1641882"/>
                </a:cubicBezTo>
                <a:cubicBezTo>
                  <a:pt x="3166672" y="1645496"/>
                  <a:pt x="3168363" y="1650630"/>
                  <a:pt x="3168363" y="1657283"/>
                </a:cubicBezTo>
                <a:cubicBezTo>
                  <a:pt x="3168363" y="1662790"/>
                  <a:pt x="3166672" y="1667608"/>
                  <a:pt x="3163289" y="1671738"/>
                </a:cubicBezTo>
                <a:cubicBezTo>
                  <a:pt x="3159903" y="1675868"/>
                  <a:pt x="3155458" y="1679310"/>
                  <a:pt x="3149952" y="1682063"/>
                </a:cubicBezTo>
                <a:lnTo>
                  <a:pt x="3139282" y="1687398"/>
                </a:lnTo>
                <a:lnTo>
                  <a:pt x="3154081" y="1716652"/>
                </a:lnTo>
                <a:lnTo>
                  <a:pt x="3261115" y="1670878"/>
                </a:lnTo>
                <a:lnTo>
                  <a:pt x="3261115" y="1802693"/>
                </a:lnTo>
                <a:lnTo>
                  <a:pt x="3301040" y="1802693"/>
                </a:lnTo>
                <a:lnTo>
                  <a:pt x="3301040" y="1611682"/>
                </a:lnTo>
                <a:lnTo>
                  <a:pt x="3330256" y="1611682"/>
                </a:lnTo>
                <a:lnTo>
                  <a:pt x="3342512" y="1611682"/>
                </a:lnTo>
                <a:lnTo>
                  <a:pt x="3361231" y="1611682"/>
                </a:lnTo>
                <a:lnTo>
                  <a:pt x="3361231" y="1818181"/>
                </a:lnTo>
                <a:lnTo>
                  <a:pt x="3401498" y="1818181"/>
                </a:lnTo>
                <a:lnTo>
                  <a:pt x="3401498" y="1611682"/>
                </a:lnTo>
                <a:lnTo>
                  <a:pt x="3435032" y="1611682"/>
                </a:lnTo>
                <a:lnTo>
                  <a:pt x="3449681" y="1611682"/>
                </a:lnTo>
                <a:lnTo>
                  <a:pt x="3587668" y="1611682"/>
                </a:lnTo>
                <a:lnTo>
                  <a:pt x="3587668" y="1630094"/>
                </a:lnTo>
                <a:cubicBezTo>
                  <a:pt x="3578491" y="1630324"/>
                  <a:pt x="3569141" y="1630983"/>
                  <a:pt x="3559619" y="1632073"/>
                </a:cubicBezTo>
                <a:cubicBezTo>
                  <a:pt x="3550097" y="1633163"/>
                  <a:pt x="3540775" y="1634970"/>
                  <a:pt x="3531656" y="1637494"/>
                </a:cubicBezTo>
                <a:cubicBezTo>
                  <a:pt x="3522535" y="1640018"/>
                  <a:pt x="3513817" y="1643402"/>
                  <a:pt x="3505499" y="1647647"/>
                </a:cubicBezTo>
                <a:cubicBezTo>
                  <a:pt x="3497183" y="1651892"/>
                  <a:pt x="3489639" y="1657169"/>
                  <a:pt x="3482870" y="1663478"/>
                </a:cubicBezTo>
                <a:cubicBezTo>
                  <a:pt x="3476101" y="1669788"/>
                  <a:pt x="3470307" y="1677331"/>
                  <a:pt x="3465490" y="1686107"/>
                </a:cubicBezTo>
                <a:cubicBezTo>
                  <a:pt x="3460672" y="1694884"/>
                  <a:pt x="3457230" y="1705122"/>
                  <a:pt x="3455165" y="1716824"/>
                </a:cubicBezTo>
                <a:cubicBezTo>
                  <a:pt x="3461933" y="1717398"/>
                  <a:pt x="3469333" y="1718430"/>
                  <a:pt x="3477364" y="1719922"/>
                </a:cubicBezTo>
                <a:cubicBezTo>
                  <a:pt x="3485394" y="1721413"/>
                  <a:pt x="3493597" y="1723363"/>
                  <a:pt x="3501970" y="1725772"/>
                </a:cubicBezTo>
                <a:cubicBezTo>
                  <a:pt x="3510347" y="1728181"/>
                  <a:pt x="3518721" y="1731049"/>
                  <a:pt x="3527096" y="1734376"/>
                </a:cubicBezTo>
                <a:cubicBezTo>
                  <a:pt x="3535470" y="1737703"/>
                  <a:pt x="3543443" y="1741489"/>
                  <a:pt x="3551015" y="1745734"/>
                </a:cubicBezTo>
                <a:cubicBezTo>
                  <a:pt x="3558586" y="1749979"/>
                  <a:pt x="3565527" y="1754625"/>
                  <a:pt x="3571836" y="1759673"/>
                </a:cubicBezTo>
                <a:cubicBezTo>
                  <a:pt x="3578147" y="1764720"/>
                  <a:pt x="3583423" y="1770170"/>
                  <a:pt x="3587668" y="1776020"/>
                </a:cubicBezTo>
                <a:lnTo>
                  <a:pt x="3587668" y="1802693"/>
                </a:lnTo>
                <a:lnTo>
                  <a:pt x="3627591" y="1802693"/>
                </a:lnTo>
                <a:lnTo>
                  <a:pt x="3627591" y="1611682"/>
                </a:lnTo>
                <a:lnTo>
                  <a:pt x="3675774" y="1611682"/>
                </a:lnTo>
                <a:lnTo>
                  <a:pt x="3675774" y="1575544"/>
                </a:lnTo>
                <a:lnTo>
                  <a:pt x="3449681" y="1575544"/>
                </a:lnTo>
                <a:lnTo>
                  <a:pt x="3435032" y="1575544"/>
                </a:lnTo>
                <a:lnTo>
                  <a:pt x="3411824" y="1575544"/>
                </a:lnTo>
                <a:cubicBezTo>
                  <a:pt x="3405513" y="1575544"/>
                  <a:pt x="3400695" y="1573135"/>
                  <a:pt x="3397369" y="1568317"/>
                </a:cubicBezTo>
                <a:cubicBezTo>
                  <a:pt x="3394041" y="1563499"/>
                  <a:pt x="3392378" y="1556959"/>
                  <a:pt x="3392378" y="1548699"/>
                </a:cubicBezTo>
                <a:cubicBezTo>
                  <a:pt x="3392378" y="1543193"/>
                  <a:pt x="3393697" y="1538432"/>
                  <a:pt x="3396336" y="1534417"/>
                </a:cubicBezTo>
                <a:cubicBezTo>
                  <a:pt x="3398975" y="1530401"/>
                  <a:pt x="3402616" y="1527103"/>
                  <a:pt x="3407263" y="1524522"/>
                </a:cubicBezTo>
                <a:cubicBezTo>
                  <a:pt x="3411909" y="1521941"/>
                  <a:pt x="3417388" y="1520048"/>
                  <a:pt x="3423697" y="1518843"/>
                </a:cubicBezTo>
                <a:cubicBezTo>
                  <a:pt x="3430006" y="1517639"/>
                  <a:pt x="3436832" y="1517036"/>
                  <a:pt x="3444174" y="1517036"/>
                </a:cubicBezTo>
                <a:cubicBezTo>
                  <a:pt x="3452665" y="1517036"/>
                  <a:pt x="3461297" y="1517811"/>
                  <a:pt x="3470073" y="1519359"/>
                </a:cubicBezTo>
                <a:cubicBezTo>
                  <a:pt x="3478850" y="1520908"/>
                  <a:pt x="3487626" y="1523346"/>
                  <a:pt x="3496402" y="1526673"/>
                </a:cubicBezTo>
                <a:cubicBezTo>
                  <a:pt x="3505178" y="1530000"/>
                  <a:pt x="3513868" y="1534388"/>
                  <a:pt x="3522473" y="1539837"/>
                </a:cubicBezTo>
                <a:cubicBezTo>
                  <a:pt x="3531077" y="1545286"/>
                  <a:pt x="3539509" y="1551854"/>
                  <a:pt x="3547769" y="1559541"/>
                </a:cubicBezTo>
                <a:lnTo>
                  <a:pt x="3573064" y="1532179"/>
                </a:lnTo>
                <a:cubicBezTo>
                  <a:pt x="3562052" y="1522428"/>
                  <a:pt x="3551382" y="1514254"/>
                  <a:pt x="3541057" y="1507658"/>
                </a:cubicBezTo>
                <a:cubicBezTo>
                  <a:pt x="3530732" y="1501061"/>
                  <a:pt x="3520379" y="1495784"/>
                  <a:pt x="3509995" y="1491826"/>
                </a:cubicBezTo>
                <a:cubicBezTo>
                  <a:pt x="3499614" y="1487868"/>
                  <a:pt x="3488974" y="1485058"/>
                  <a:pt x="3478076" y="1483394"/>
                </a:cubicBezTo>
                <a:cubicBezTo>
                  <a:pt x="3467176" y="1481731"/>
                  <a:pt x="3455648" y="1480899"/>
                  <a:pt x="3443485" y="1480899"/>
                </a:cubicBezTo>
                <a:close/>
                <a:moveTo>
                  <a:pt x="552473" y="1480899"/>
                </a:moveTo>
                <a:cubicBezTo>
                  <a:pt x="539510" y="1480899"/>
                  <a:pt x="526938" y="1482362"/>
                  <a:pt x="514758" y="1485287"/>
                </a:cubicBezTo>
                <a:cubicBezTo>
                  <a:pt x="502577" y="1488212"/>
                  <a:pt x="491402" y="1492486"/>
                  <a:pt x="481232" y="1498107"/>
                </a:cubicBezTo>
                <a:cubicBezTo>
                  <a:pt x="471062" y="1503728"/>
                  <a:pt x="462183" y="1510698"/>
                  <a:pt x="454596" y="1519015"/>
                </a:cubicBezTo>
                <a:cubicBezTo>
                  <a:pt x="447008" y="1527333"/>
                  <a:pt x="441401" y="1536826"/>
                  <a:pt x="437775" y="1547495"/>
                </a:cubicBezTo>
                <a:cubicBezTo>
                  <a:pt x="435591" y="1553919"/>
                  <a:pt x="434343" y="1559282"/>
                  <a:pt x="434028" y="1563585"/>
                </a:cubicBezTo>
                <a:cubicBezTo>
                  <a:pt x="433713" y="1567887"/>
                  <a:pt x="433965" y="1571873"/>
                  <a:pt x="434782" y="1575544"/>
                </a:cubicBezTo>
                <a:lnTo>
                  <a:pt x="407077" y="1575544"/>
                </a:lnTo>
                <a:lnTo>
                  <a:pt x="394797" y="1611682"/>
                </a:lnTo>
                <a:lnTo>
                  <a:pt x="425772" y="1611682"/>
                </a:lnTo>
                <a:lnTo>
                  <a:pt x="355592" y="1818181"/>
                </a:lnTo>
                <a:lnTo>
                  <a:pt x="395859" y="1818181"/>
                </a:lnTo>
                <a:lnTo>
                  <a:pt x="466039" y="1611682"/>
                </a:lnTo>
                <a:lnTo>
                  <a:pt x="499572" y="1611682"/>
                </a:lnTo>
                <a:lnTo>
                  <a:pt x="514223" y="1611682"/>
                </a:lnTo>
                <a:lnTo>
                  <a:pt x="666148" y="1611682"/>
                </a:lnTo>
                <a:lnTo>
                  <a:pt x="657842" y="1636117"/>
                </a:lnTo>
                <a:cubicBezTo>
                  <a:pt x="656659" y="1635888"/>
                  <a:pt x="654635" y="1635515"/>
                  <a:pt x="651769" y="1634999"/>
                </a:cubicBezTo>
                <a:cubicBezTo>
                  <a:pt x="648904" y="1634483"/>
                  <a:pt x="645923" y="1634224"/>
                  <a:pt x="642825" y="1634224"/>
                </a:cubicBezTo>
                <a:cubicBezTo>
                  <a:pt x="636975" y="1634224"/>
                  <a:pt x="630861" y="1634913"/>
                  <a:pt x="624485" y="1636289"/>
                </a:cubicBezTo>
                <a:cubicBezTo>
                  <a:pt x="618109" y="1637666"/>
                  <a:pt x="612060" y="1640190"/>
                  <a:pt x="606339" y="1643861"/>
                </a:cubicBezTo>
                <a:cubicBezTo>
                  <a:pt x="603230" y="1639846"/>
                  <a:pt x="598720" y="1636662"/>
                  <a:pt x="592807" y="1634310"/>
                </a:cubicBezTo>
                <a:cubicBezTo>
                  <a:pt x="586895" y="1631959"/>
                  <a:pt x="579923" y="1630783"/>
                  <a:pt x="571893" y="1630783"/>
                </a:cubicBezTo>
                <a:cubicBezTo>
                  <a:pt x="564436" y="1630783"/>
                  <a:pt x="556666" y="1631873"/>
                  <a:pt x="548583" y="1634052"/>
                </a:cubicBezTo>
                <a:cubicBezTo>
                  <a:pt x="540501" y="1636232"/>
                  <a:pt x="532754" y="1639702"/>
                  <a:pt x="525343" y="1644463"/>
                </a:cubicBezTo>
                <a:cubicBezTo>
                  <a:pt x="517932" y="1649224"/>
                  <a:pt x="511181" y="1655333"/>
                  <a:pt x="505090" y="1662790"/>
                </a:cubicBezTo>
                <a:cubicBezTo>
                  <a:pt x="498999" y="1670247"/>
                  <a:pt x="494160" y="1679253"/>
                  <a:pt x="490573" y="1689807"/>
                </a:cubicBezTo>
                <a:cubicBezTo>
                  <a:pt x="487882" y="1697723"/>
                  <a:pt x="486420" y="1704979"/>
                  <a:pt x="486186" y="1711576"/>
                </a:cubicBezTo>
                <a:cubicBezTo>
                  <a:pt x="485952" y="1718172"/>
                  <a:pt x="486976" y="1723851"/>
                  <a:pt x="489259" y="1728612"/>
                </a:cubicBezTo>
                <a:cubicBezTo>
                  <a:pt x="491542" y="1733373"/>
                  <a:pt x="495132" y="1737072"/>
                  <a:pt x="500028" y="1739711"/>
                </a:cubicBezTo>
                <a:cubicBezTo>
                  <a:pt x="504924" y="1742350"/>
                  <a:pt x="511158" y="1743669"/>
                  <a:pt x="518730" y="1743669"/>
                </a:cubicBezTo>
                <a:cubicBezTo>
                  <a:pt x="522974" y="1743669"/>
                  <a:pt x="527090" y="1742952"/>
                  <a:pt x="531077" y="1741518"/>
                </a:cubicBezTo>
                <a:cubicBezTo>
                  <a:pt x="535063" y="1740084"/>
                  <a:pt x="538738" y="1738133"/>
                  <a:pt x="542099" y="1735667"/>
                </a:cubicBezTo>
                <a:cubicBezTo>
                  <a:pt x="545461" y="1733201"/>
                  <a:pt x="548444" y="1730246"/>
                  <a:pt x="551048" y="1726805"/>
                </a:cubicBezTo>
                <a:cubicBezTo>
                  <a:pt x="553651" y="1723363"/>
                  <a:pt x="555636" y="1719635"/>
                  <a:pt x="557002" y="1715619"/>
                </a:cubicBezTo>
                <a:cubicBezTo>
                  <a:pt x="558210" y="1712063"/>
                  <a:pt x="558653" y="1708650"/>
                  <a:pt x="558330" y="1705381"/>
                </a:cubicBezTo>
                <a:cubicBezTo>
                  <a:pt x="558007" y="1702111"/>
                  <a:pt x="557042" y="1699214"/>
                  <a:pt x="555433" y="1696690"/>
                </a:cubicBezTo>
                <a:cubicBezTo>
                  <a:pt x="553824" y="1694166"/>
                  <a:pt x="551600" y="1692187"/>
                  <a:pt x="548760" y="1690754"/>
                </a:cubicBezTo>
                <a:cubicBezTo>
                  <a:pt x="545919" y="1689319"/>
                  <a:pt x="542664" y="1688603"/>
                  <a:pt x="538992" y="1688603"/>
                </a:cubicBezTo>
                <a:cubicBezTo>
                  <a:pt x="537731" y="1688603"/>
                  <a:pt x="536545" y="1688631"/>
                  <a:pt x="535437" y="1688689"/>
                </a:cubicBezTo>
                <a:cubicBezTo>
                  <a:pt x="534328" y="1688746"/>
                  <a:pt x="533467" y="1688832"/>
                  <a:pt x="532854" y="1688947"/>
                </a:cubicBezTo>
                <a:cubicBezTo>
                  <a:pt x="532829" y="1686996"/>
                  <a:pt x="533187" y="1684931"/>
                  <a:pt x="533927" y="1682752"/>
                </a:cubicBezTo>
                <a:cubicBezTo>
                  <a:pt x="535174" y="1679081"/>
                  <a:pt x="536828" y="1676155"/>
                  <a:pt x="538888" y="1673975"/>
                </a:cubicBezTo>
                <a:cubicBezTo>
                  <a:pt x="540947" y="1671796"/>
                  <a:pt x="543167" y="1670161"/>
                  <a:pt x="545545" y="1669071"/>
                </a:cubicBezTo>
                <a:cubicBezTo>
                  <a:pt x="547924" y="1667981"/>
                  <a:pt x="550261" y="1667264"/>
                  <a:pt x="552557" y="1666920"/>
                </a:cubicBezTo>
                <a:cubicBezTo>
                  <a:pt x="554854" y="1666576"/>
                  <a:pt x="556862" y="1666404"/>
                  <a:pt x="558583" y="1666404"/>
                </a:cubicBezTo>
                <a:cubicBezTo>
                  <a:pt x="561795" y="1666404"/>
                  <a:pt x="564410" y="1667149"/>
                  <a:pt x="566428" y="1668641"/>
                </a:cubicBezTo>
                <a:cubicBezTo>
                  <a:pt x="568445" y="1670132"/>
                  <a:pt x="569866" y="1672197"/>
                  <a:pt x="570689" y="1674836"/>
                </a:cubicBezTo>
                <a:cubicBezTo>
                  <a:pt x="571513" y="1677474"/>
                  <a:pt x="571751" y="1680572"/>
                  <a:pt x="571403" y="1684128"/>
                </a:cubicBezTo>
                <a:cubicBezTo>
                  <a:pt x="571055" y="1687685"/>
                  <a:pt x="570199" y="1691470"/>
                  <a:pt x="568833" y="1695486"/>
                </a:cubicBezTo>
                <a:lnTo>
                  <a:pt x="606175" y="1695486"/>
                </a:lnTo>
                <a:cubicBezTo>
                  <a:pt x="607462" y="1691700"/>
                  <a:pt x="608871" y="1688230"/>
                  <a:pt x="610401" y="1685075"/>
                </a:cubicBezTo>
                <a:cubicBezTo>
                  <a:pt x="611932" y="1681920"/>
                  <a:pt x="613709" y="1679224"/>
                  <a:pt x="615732" y="1676987"/>
                </a:cubicBezTo>
                <a:cubicBezTo>
                  <a:pt x="617755" y="1674750"/>
                  <a:pt x="620041" y="1673000"/>
                  <a:pt x="622592" y="1671738"/>
                </a:cubicBezTo>
                <a:cubicBezTo>
                  <a:pt x="625143" y="1670476"/>
                  <a:pt x="628082" y="1669846"/>
                  <a:pt x="631409" y="1669846"/>
                </a:cubicBezTo>
                <a:cubicBezTo>
                  <a:pt x="636456" y="1669846"/>
                  <a:pt x="639551" y="1671796"/>
                  <a:pt x="640692" y="1675696"/>
                </a:cubicBezTo>
                <a:cubicBezTo>
                  <a:pt x="641833" y="1679597"/>
                  <a:pt x="641195" y="1685103"/>
                  <a:pt x="638779" y="1692216"/>
                </a:cubicBezTo>
                <a:lnTo>
                  <a:pt x="601232" y="1802693"/>
                </a:lnTo>
                <a:lnTo>
                  <a:pt x="641156" y="1802693"/>
                </a:lnTo>
                <a:lnTo>
                  <a:pt x="706071" y="1611682"/>
                </a:lnTo>
                <a:lnTo>
                  <a:pt x="737697" y="1611682"/>
                </a:lnTo>
                <a:lnTo>
                  <a:pt x="754254" y="1611682"/>
                </a:lnTo>
                <a:lnTo>
                  <a:pt x="904272" y="1611682"/>
                </a:lnTo>
                <a:lnTo>
                  <a:pt x="895499" y="1637494"/>
                </a:lnTo>
                <a:cubicBezTo>
                  <a:pt x="892907" y="1636347"/>
                  <a:pt x="890121" y="1635515"/>
                  <a:pt x="887141" y="1634999"/>
                </a:cubicBezTo>
                <a:cubicBezTo>
                  <a:pt x="884161" y="1634483"/>
                  <a:pt x="881122" y="1634224"/>
                  <a:pt x="878025" y="1634224"/>
                </a:cubicBezTo>
                <a:cubicBezTo>
                  <a:pt x="875042" y="1634224"/>
                  <a:pt x="871905" y="1634425"/>
                  <a:pt x="868614" y="1634827"/>
                </a:cubicBezTo>
                <a:cubicBezTo>
                  <a:pt x="865323" y="1635228"/>
                  <a:pt x="862079" y="1635830"/>
                  <a:pt x="858881" y="1636634"/>
                </a:cubicBezTo>
                <a:cubicBezTo>
                  <a:pt x="855683" y="1637437"/>
                  <a:pt x="852588" y="1638440"/>
                  <a:pt x="849597" y="1639645"/>
                </a:cubicBezTo>
                <a:cubicBezTo>
                  <a:pt x="846607" y="1640850"/>
                  <a:pt x="843901" y="1642312"/>
                  <a:pt x="841481" y="1644033"/>
                </a:cubicBezTo>
                <a:cubicBezTo>
                  <a:pt x="838714" y="1640362"/>
                  <a:pt x="834384" y="1637236"/>
                  <a:pt x="828492" y="1634655"/>
                </a:cubicBezTo>
                <a:cubicBezTo>
                  <a:pt x="822600" y="1632073"/>
                  <a:pt x="815467" y="1630783"/>
                  <a:pt x="807092" y="1630783"/>
                </a:cubicBezTo>
                <a:cubicBezTo>
                  <a:pt x="799291" y="1630783"/>
                  <a:pt x="791415" y="1632016"/>
                  <a:pt x="783464" y="1634483"/>
                </a:cubicBezTo>
                <a:cubicBezTo>
                  <a:pt x="775513" y="1636949"/>
                  <a:pt x="768043" y="1640448"/>
                  <a:pt x="761055" y="1644980"/>
                </a:cubicBezTo>
                <a:cubicBezTo>
                  <a:pt x="754065" y="1649511"/>
                  <a:pt x="747825" y="1655046"/>
                  <a:pt x="742332" y="1661586"/>
                </a:cubicBezTo>
                <a:cubicBezTo>
                  <a:pt x="736840" y="1668125"/>
                  <a:pt x="732710" y="1675467"/>
                  <a:pt x="729943" y="1683612"/>
                </a:cubicBezTo>
                <a:cubicBezTo>
                  <a:pt x="727564" y="1690610"/>
                  <a:pt x="726164" y="1697178"/>
                  <a:pt x="725742" y="1703316"/>
                </a:cubicBezTo>
                <a:cubicBezTo>
                  <a:pt x="725319" y="1709453"/>
                  <a:pt x="726145" y="1714788"/>
                  <a:pt x="728219" y="1719319"/>
                </a:cubicBezTo>
                <a:cubicBezTo>
                  <a:pt x="730293" y="1723851"/>
                  <a:pt x="733702" y="1727407"/>
                  <a:pt x="738446" y="1729988"/>
                </a:cubicBezTo>
                <a:cubicBezTo>
                  <a:pt x="743190" y="1732570"/>
                  <a:pt x="749462" y="1733860"/>
                  <a:pt x="757264" y="1733860"/>
                </a:cubicBezTo>
                <a:cubicBezTo>
                  <a:pt x="760361" y="1733860"/>
                  <a:pt x="763529" y="1733229"/>
                  <a:pt x="766769" y="1731967"/>
                </a:cubicBezTo>
                <a:cubicBezTo>
                  <a:pt x="770009" y="1730705"/>
                  <a:pt x="773013" y="1729042"/>
                  <a:pt x="775780" y="1726977"/>
                </a:cubicBezTo>
                <a:cubicBezTo>
                  <a:pt x="778546" y="1724912"/>
                  <a:pt x="781019" y="1722531"/>
                  <a:pt x="783197" y="1719835"/>
                </a:cubicBezTo>
                <a:cubicBezTo>
                  <a:pt x="785375" y="1717139"/>
                  <a:pt x="786970" y="1714300"/>
                  <a:pt x="787982" y="1711317"/>
                </a:cubicBezTo>
                <a:cubicBezTo>
                  <a:pt x="789036" y="1708220"/>
                  <a:pt x="789458" y="1705295"/>
                  <a:pt x="789246" y="1702541"/>
                </a:cubicBezTo>
                <a:cubicBezTo>
                  <a:pt x="789035" y="1699788"/>
                  <a:pt x="788248" y="1697379"/>
                  <a:pt x="786885" y="1695314"/>
                </a:cubicBezTo>
                <a:cubicBezTo>
                  <a:pt x="785521" y="1693249"/>
                  <a:pt x="783638" y="1691614"/>
                  <a:pt x="781236" y="1690409"/>
                </a:cubicBezTo>
                <a:cubicBezTo>
                  <a:pt x="778835" y="1689205"/>
                  <a:pt x="776027" y="1688603"/>
                  <a:pt x="772815" y="1688603"/>
                </a:cubicBezTo>
                <a:cubicBezTo>
                  <a:pt x="770521" y="1688603"/>
                  <a:pt x="768742" y="1688775"/>
                  <a:pt x="767478" y="1689119"/>
                </a:cubicBezTo>
                <a:cubicBezTo>
                  <a:pt x="767641" y="1687627"/>
                  <a:pt x="768034" y="1685964"/>
                  <a:pt x="768658" y="1684128"/>
                </a:cubicBezTo>
                <a:cubicBezTo>
                  <a:pt x="770607" y="1678392"/>
                  <a:pt x="773733" y="1674004"/>
                  <a:pt x="778036" y="1670964"/>
                </a:cubicBezTo>
                <a:cubicBezTo>
                  <a:pt x="782338" y="1667924"/>
                  <a:pt x="787587" y="1666404"/>
                  <a:pt x="793783" y="1666404"/>
                </a:cubicBezTo>
                <a:cubicBezTo>
                  <a:pt x="797339" y="1666404"/>
                  <a:pt x="800145" y="1667092"/>
                  <a:pt x="802201" y="1668469"/>
                </a:cubicBezTo>
                <a:cubicBezTo>
                  <a:pt x="804257" y="1669846"/>
                  <a:pt x="805708" y="1671652"/>
                  <a:pt x="806554" y="1673889"/>
                </a:cubicBezTo>
                <a:cubicBezTo>
                  <a:pt x="807400" y="1676127"/>
                  <a:pt x="807738" y="1678593"/>
                  <a:pt x="807568" y="1681289"/>
                </a:cubicBezTo>
                <a:cubicBezTo>
                  <a:pt x="807397" y="1683985"/>
                  <a:pt x="806845" y="1686710"/>
                  <a:pt x="805909" y="1689463"/>
                </a:cubicBezTo>
                <a:lnTo>
                  <a:pt x="803804" y="1695658"/>
                </a:lnTo>
                <a:lnTo>
                  <a:pt x="841317" y="1695658"/>
                </a:lnTo>
                <a:lnTo>
                  <a:pt x="842896" y="1691012"/>
                </a:lnTo>
                <a:cubicBezTo>
                  <a:pt x="844183" y="1687226"/>
                  <a:pt x="845772" y="1683985"/>
                  <a:pt x="847663" y="1681289"/>
                </a:cubicBezTo>
                <a:cubicBezTo>
                  <a:pt x="849554" y="1678593"/>
                  <a:pt x="851595" y="1676385"/>
                  <a:pt x="853786" y="1674664"/>
                </a:cubicBezTo>
                <a:cubicBezTo>
                  <a:pt x="855976" y="1672943"/>
                  <a:pt x="858173" y="1671710"/>
                  <a:pt x="860377" y="1670964"/>
                </a:cubicBezTo>
                <a:cubicBezTo>
                  <a:pt x="862581" y="1670218"/>
                  <a:pt x="865232" y="1669846"/>
                  <a:pt x="868329" y="1669846"/>
                </a:cubicBezTo>
                <a:cubicBezTo>
                  <a:pt x="873262" y="1669846"/>
                  <a:pt x="876772" y="1671079"/>
                  <a:pt x="878860" y="1673545"/>
                </a:cubicBezTo>
                <a:cubicBezTo>
                  <a:pt x="880947" y="1676012"/>
                  <a:pt x="881035" y="1680056"/>
                  <a:pt x="879124" y="1685677"/>
                </a:cubicBezTo>
                <a:lnTo>
                  <a:pt x="856552" y="1752101"/>
                </a:lnTo>
                <a:cubicBezTo>
                  <a:pt x="853959" y="1750954"/>
                  <a:pt x="851172" y="1750122"/>
                  <a:pt x="848192" y="1749606"/>
                </a:cubicBezTo>
                <a:cubicBezTo>
                  <a:pt x="845214" y="1749090"/>
                  <a:pt x="842175" y="1748831"/>
                  <a:pt x="839077" y="1748831"/>
                </a:cubicBezTo>
                <a:cubicBezTo>
                  <a:pt x="836095" y="1748831"/>
                  <a:pt x="832958" y="1749032"/>
                  <a:pt x="829667" y="1749434"/>
                </a:cubicBezTo>
                <a:cubicBezTo>
                  <a:pt x="826376" y="1749835"/>
                  <a:pt x="823131" y="1750437"/>
                  <a:pt x="819932" y="1751241"/>
                </a:cubicBezTo>
                <a:cubicBezTo>
                  <a:pt x="816734" y="1752044"/>
                  <a:pt x="813639" y="1753047"/>
                  <a:pt x="810648" y="1754252"/>
                </a:cubicBezTo>
                <a:cubicBezTo>
                  <a:pt x="807657" y="1755457"/>
                  <a:pt x="804951" y="1756919"/>
                  <a:pt x="802531" y="1758640"/>
                </a:cubicBezTo>
                <a:cubicBezTo>
                  <a:pt x="799764" y="1754969"/>
                  <a:pt x="795434" y="1751843"/>
                  <a:pt x="789543" y="1749262"/>
                </a:cubicBezTo>
                <a:cubicBezTo>
                  <a:pt x="783652" y="1746680"/>
                  <a:pt x="776520" y="1745390"/>
                  <a:pt x="768145" y="1745390"/>
                </a:cubicBezTo>
                <a:cubicBezTo>
                  <a:pt x="760344" y="1745390"/>
                  <a:pt x="752467" y="1746623"/>
                  <a:pt x="744517" y="1749090"/>
                </a:cubicBezTo>
                <a:cubicBezTo>
                  <a:pt x="736567" y="1751556"/>
                  <a:pt x="729096" y="1755055"/>
                  <a:pt x="722106" y="1759587"/>
                </a:cubicBezTo>
                <a:cubicBezTo>
                  <a:pt x="715116" y="1764118"/>
                  <a:pt x="708875" y="1769653"/>
                  <a:pt x="703384" y="1776193"/>
                </a:cubicBezTo>
                <a:cubicBezTo>
                  <a:pt x="697893" y="1782732"/>
                  <a:pt x="693763" y="1790074"/>
                  <a:pt x="690995" y="1798219"/>
                </a:cubicBezTo>
                <a:cubicBezTo>
                  <a:pt x="688617" y="1805217"/>
                  <a:pt x="687216" y="1811785"/>
                  <a:pt x="686793" y="1817923"/>
                </a:cubicBezTo>
                <a:cubicBezTo>
                  <a:pt x="686370" y="1824060"/>
                  <a:pt x="687195" y="1829395"/>
                  <a:pt x="689269" y="1833926"/>
                </a:cubicBezTo>
                <a:cubicBezTo>
                  <a:pt x="691343" y="1838458"/>
                  <a:pt x="694752" y="1842014"/>
                  <a:pt x="699496" y="1844595"/>
                </a:cubicBezTo>
                <a:cubicBezTo>
                  <a:pt x="704240" y="1847177"/>
                  <a:pt x="710513" y="1848467"/>
                  <a:pt x="718313" y="1848467"/>
                </a:cubicBezTo>
                <a:cubicBezTo>
                  <a:pt x="721411" y="1848467"/>
                  <a:pt x="724580" y="1847836"/>
                  <a:pt x="727820" y="1846574"/>
                </a:cubicBezTo>
                <a:cubicBezTo>
                  <a:pt x="731060" y="1845312"/>
                  <a:pt x="734063" y="1843649"/>
                  <a:pt x="736830" y="1841584"/>
                </a:cubicBezTo>
                <a:cubicBezTo>
                  <a:pt x="739597" y="1839519"/>
                  <a:pt x="742069" y="1837138"/>
                  <a:pt x="744247" y="1834442"/>
                </a:cubicBezTo>
                <a:cubicBezTo>
                  <a:pt x="746425" y="1831746"/>
                  <a:pt x="748021" y="1828907"/>
                  <a:pt x="749035" y="1825924"/>
                </a:cubicBezTo>
                <a:cubicBezTo>
                  <a:pt x="750088" y="1822827"/>
                  <a:pt x="750508" y="1819901"/>
                  <a:pt x="750297" y="1817148"/>
                </a:cubicBezTo>
                <a:cubicBezTo>
                  <a:pt x="750085" y="1814395"/>
                  <a:pt x="749298" y="1811986"/>
                  <a:pt x="747935" y="1809921"/>
                </a:cubicBezTo>
                <a:cubicBezTo>
                  <a:pt x="746571" y="1807856"/>
                  <a:pt x="744689" y="1806221"/>
                  <a:pt x="742288" y="1805016"/>
                </a:cubicBezTo>
                <a:cubicBezTo>
                  <a:pt x="739887" y="1803812"/>
                  <a:pt x="737080" y="1803209"/>
                  <a:pt x="733868" y="1803209"/>
                </a:cubicBezTo>
                <a:cubicBezTo>
                  <a:pt x="731574" y="1803209"/>
                  <a:pt x="729794" y="1803382"/>
                  <a:pt x="728528" y="1803726"/>
                </a:cubicBezTo>
                <a:cubicBezTo>
                  <a:pt x="728770" y="1802005"/>
                  <a:pt x="729203" y="1800227"/>
                  <a:pt x="729827" y="1798391"/>
                </a:cubicBezTo>
                <a:cubicBezTo>
                  <a:pt x="731698" y="1792885"/>
                  <a:pt x="734786" y="1788611"/>
                  <a:pt x="739088" y="1785571"/>
                </a:cubicBezTo>
                <a:cubicBezTo>
                  <a:pt x="743391" y="1782531"/>
                  <a:pt x="748640" y="1781011"/>
                  <a:pt x="754836" y="1781011"/>
                </a:cubicBezTo>
                <a:cubicBezTo>
                  <a:pt x="758392" y="1781011"/>
                  <a:pt x="761198" y="1781699"/>
                  <a:pt x="763254" y="1783076"/>
                </a:cubicBezTo>
                <a:cubicBezTo>
                  <a:pt x="765310" y="1784452"/>
                  <a:pt x="766761" y="1786259"/>
                  <a:pt x="767606" y="1788496"/>
                </a:cubicBezTo>
                <a:cubicBezTo>
                  <a:pt x="768451" y="1790733"/>
                  <a:pt x="768788" y="1793200"/>
                  <a:pt x="768618" y="1795896"/>
                </a:cubicBezTo>
                <a:cubicBezTo>
                  <a:pt x="768448" y="1798592"/>
                  <a:pt x="767895" y="1801317"/>
                  <a:pt x="766959" y="1804070"/>
                </a:cubicBezTo>
                <a:lnTo>
                  <a:pt x="764854" y="1810265"/>
                </a:lnTo>
                <a:lnTo>
                  <a:pt x="802367" y="1810265"/>
                </a:lnTo>
                <a:lnTo>
                  <a:pt x="803946" y="1805619"/>
                </a:lnTo>
                <a:cubicBezTo>
                  <a:pt x="805233" y="1801833"/>
                  <a:pt x="806822" y="1798592"/>
                  <a:pt x="808713" y="1795896"/>
                </a:cubicBezTo>
                <a:cubicBezTo>
                  <a:pt x="810604" y="1793200"/>
                  <a:pt x="812646" y="1790992"/>
                  <a:pt x="814837" y="1789271"/>
                </a:cubicBezTo>
                <a:cubicBezTo>
                  <a:pt x="817028" y="1787550"/>
                  <a:pt x="819226" y="1786317"/>
                  <a:pt x="821430" y="1785571"/>
                </a:cubicBezTo>
                <a:cubicBezTo>
                  <a:pt x="823634" y="1784825"/>
                  <a:pt x="826342" y="1784452"/>
                  <a:pt x="829554" y="1784452"/>
                </a:cubicBezTo>
                <a:cubicBezTo>
                  <a:pt x="834372" y="1784452"/>
                  <a:pt x="837824" y="1785686"/>
                  <a:pt x="839911" y="1788152"/>
                </a:cubicBezTo>
                <a:cubicBezTo>
                  <a:pt x="841998" y="1790619"/>
                  <a:pt x="842086" y="1794663"/>
                  <a:pt x="840177" y="1800284"/>
                </a:cubicBezTo>
                <a:lnTo>
                  <a:pt x="834092" y="1818181"/>
                </a:lnTo>
                <a:lnTo>
                  <a:pt x="874016" y="1818181"/>
                </a:lnTo>
                <a:lnTo>
                  <a:pt x="944196" y="1611682"/>
                </a:lnTo>
                <a:lnTo>
                  <a:pt x="975822" y="1611682"/>
                </a:lnTo>
                <a:lnTo>
                  <a:pt x="992379" y="1611682"/>
                </a:lnTo>
                <a:lnTo>
                  <a:pt x="995784" y="1611682"/>
                </a:lnTo>
                <a:cubicBezTo>
                  <a:pt x="1000143" y="1611682"/>
                  <a:pt x="1003828" y="1612399"/>
                  <a:pt x="1006840" y="1613833"/>
                </a:cubicBezTo>
                <a:cubicBezTo>
                  <a:pt x="1009851" y="1615267"/>
                  <a:pt x="1012123" y="1617274"/>
                  <a:pt x="1013654" y="1619856"/>
                </a:cubicBezTo>
                <a:cubicBezTo>
                  <a:pt x="1015186" y="1622437"/>
                  <a:pt x="1016017" y="1625477"/>
                  <a:pt x="1016147" y="1628976"/>
                </a:cubicBezTo>
                <a:cubicBezTo>
                  <a:pt x="1016277" y="1632475"/>
                  <a:pt x="1015640" y="1636289"/>
                  <a:pt x="1014237" y="1640419"/>
                </a:cubicBezTo>
                <a:lnTo>
                  <a:pt x="953241" y="1819901"/>
                </a:lnTo>
                <a:lnTo>
                  <a:pt x="993164" y="1819901"/>
                </a:lnTo>
                <a:lnTo>
                  <a:pt x="1057787" y="1629750"/>
                </a:lnTo>
                <a:cubicBezTo>
                  <a:pt x="1058371" y="1628029"/>
                  <a:pt x="1059158" y="1626137"/>
                  <a:pt x="1060146" y="1624072"/>
                </a:cubicBezTo>
                <a:cubicBezTo>
                  <a:pt x="1061135" y="1622007"/>
                  <a:pt x="1062458" y="1620056"/>
                  <a:pt x="1064114" y="1618221"/>
                </a:cubicBezTo>
                <a:cubicBezTo>
                  <a:pt x="1065770" y="1616385"/>
                  <a:pt x="1067874" y="1614837"/>
                  <a:pt x="1070426" y="1613575"/>
                </a:cubicBezTo>
                <a:cubicBezTo>
                  <a:pt x="1072977" y="1612313"/>
                  <a:pt x="1076089" y="1611682"/>
                  <a:pt x="1079760" y="1611682"/>
                </a:cubicBezTo>
                <a:lnTo>
                  <a:pt x="1112111" y="1611682"/>
                </a:lnTo>
                <a:lnTo>
                  <a:pt x="1124391" y="1575544"/>
                </a:lnTo>
                <a:lnTo>
                  <a:pt x="1084468" y="1575544"/>
                </a:lnTo>
                <a:cubicBezTo>
                  <a:pt x="1076323" y="1575544"/>
                  <a:pt x="1069279" y="1576691"/>
                  <a:pt x="1063336" y="1578986"/>
                </a:cubicBezTo>
                <a:cubicBezTo>
                  <a:pt x="1057394" y="1581280"/>
                  <a:pt x="1051983" y="1584206"/>
                  <a:pt x="1047104" y="1587762"/>
                </a:cubicBezTo>
                <a:cubicBezTo>
                  <a:pt x="1044295" y="1584550"/>
                  <a:pt x="1040413" y="1581711"/>
                  <a:pt x="1035458" y="1579244"/>
                </a:cubicBezTo>
                <a:cubicBezTo>
                  <a:pt x="1030502" y="1576778"/>
                  <a:pt x="1024411" y="1575544"/>
                  <a:pt x="1017183" y="1575544"/>
                </a:cubicBezTo>
                <a:lnTo>
                  <a:pt x="1004659" y="1575544"/>
                </a:lnTo>
                <a:lnTo>
                  <a:pt x="988102" y="1575544"/>
                </a:lnTo>
                <a:lnTo>
                  <a:pt x="766534" y="1575544"/>
                </a:lnTo>
                <a:lnTo>
                  <a:pt x="749976" y="1575544"/>
                </a:lnTo>
                <a:lnTo>
                  <a:pt x="526502" y="1575544"/>
                </a:lnTo>
                <a:lnTo>
                  <a:pt x="511852" y="1575544"/>
                </a:lnTo>
                <a:lnTo>
                  <a:pt x="488644" y="1575544"/>
                </a:lnTo>
                <a:cubicBezTo>
                  <a:pt x="482334" y="1575544"/>
                  <a:pt x="478335" y="1573135"/>
                  <a:pt x="476645" y="1568317"/>
                </a:cubicBezTo>
                <a:cubicBezTo>
                  <a:pt x="474956" y="1563499"/>
                  <a:pt x="475515" y="1556959"/>
                  <a:pt x="478322" y="1548699"/>
                </a:cubicBezTo>
                <a:cubicBezTo>
                  <a:pt x="480193" y="1543193"/>
                  <a:pt x="483131" y="1538432"/>
                  <a:pt x="487134" y="1534417"/>
                </a:cubicBezTo>
                <a:cubicBezTo>
                  <a:pt x="491138" y="1530401"/>
                  <a:pt x="495901" y="1527103"/>
                  <a:pt x="501424" y="1524522"/>
                </a:cubicBezTo>
                <a:cubicBezTo>
                  <a:pt x="506946" y="1521941"/>
                  <a:pt x="513068" y="1520048"/>
                  <a:pt x="519787" y="1518843"/>
                </a:cubicBezTo>
                <a:cubicBezTo>
                  <a:pt x="526506" y="1517639"/>
                  <a:pt x="533537" y="1517036"/>
                  <a:pt x="540879" y="1517036"/>
                </a:cubicBezTo>
                <a:cubicBezTo>
                  <a:pt x="549369" y="1517036"/>
                  <a:pt x="557738" y="1517811"/>
                  <a:pt x="565988" y="1519359"/>
                </a:cubicBezTo>
                <a:cubicBezTo>
                  <a:pt x="574239" y="1520908"/>
                  <a:pt x="582186" y="1523346"/>
                  <a:pt x="589831" y="1526673"/>
                </a:cubicBezTo>
                <a:cubicBezTo>
                  <a:pt x="597476" y="1530000"/>
                  <a:pt x="604675" y="1534388"/>
                  <a:pt x="611428" y="1539837"/>
                </a:cubicBezTo>
                <a:cubicBezTo>
                  <a:pt x="618180" y="1545286"/>
                  <a:pt x="624380" y="1551854"/>
                  <a:pt x="630029" y="1559541"/>
                </a:cubicBezTo>
                <a:lnTo>
                  <a:pt x="664622" y="1532179"/>
                </a:lnTo>
                <a:cubicBezTo>
                  <a:pt x="656923" y="1522428"/>
                  <a:pt x="649033" y="1514254"/>
                  <a:pt x="640949" y="1507658"/>
                </a:cubicBezTo>
                <a:cubicBezTo>
                  <a:pt x="632866" y="1501061"/>
                  <a:pt x="624305" y="1495784"/>
                  <a:pt x="615269" y="1491826"/>
                </a:cubicBezTo>
                <a:cubicBezTo>
                  <a:pt x="606232" y="1487868"/>
                  <a:pt x="596546" y="1485058"/>
                  <a:pt x="586213" y="1483394"/>
                </a:cubicBezTo>
                <a:cubicBezTo>
                  <a:pt x="575880" y="1481731"/>
                  <a:pt x="564634" y="1480899"/>
                  <a:pt x="552473" y="1480899"/>
                </a:cubicBezTo>
                <a:close/>
                <a:moveTo>
                  <a:pt x="4109180" y="1473671"/>
                </a:moveTo>
                <a:lnTo>
                  <a:pt x="4027098" y="1577609"/>
                </a:lnTo>
                <a:lnTo>
                  <a:pt x="4040799" y="1583928"/>
                </a:lnTo>
                <a:lnTo>
                  <a:pt x="4040799" y="1603250"/>
                </a:lnTo>
                <a:cubicBezTo>
                  <a:pt x="4038275" y="1600382"/>
                  <a:pt x="4035178" y="1597858"/>
                  <a:pt x="4031507" y="1595678"/>
                </a:cubicBezTo>
                <a:cubicBezTo>
                  <a:pt x="4027836" y="1593498"/>
                  <a:pt x="4023964" y="1591634"/>
                  <a:pt x="4019892" y="1590085"/>
                </a:cubicBezTo>
                <a:cubicBezTo>
                  <a:pt x="4015819" y="1588537"/>
                  <a:pt x="4011660" y="1587361"/>
                  <a:pt x="4007416" y="1586558"/>
                </a:cubicBezTo>
                <a:cubicBezTo>
                  <a:pt x="4003170" y="1585755"/>
                  <a:pt x="3999155" y="1585353"/>
                  <a:pt x="3995369" y="1585353"/>
                </a:cubicBezTo>
                <a:cubicBezTo>
                  <a:pt x="3982636" y="1585353"/>
                  <a:pt x="3971478" y="1587275"/>
                  <a:pt x="3961899" y="1591118"/>
                </a:cubicBezTo>
                <a:cubicBezTo>
                  <a:pt x="3952319" y="1594961"/>
                  <a:pt x="3944348" y="1600095"/>
                  <a:pt x="3937980" y="1606519"/>
                </a:cubicBezTo>
                <a:cubicBezTo>
                  <a:pt x="3931613" y="1612944"/>
                  <a:pt x="3926852" y="1620400"/>
                  <a:pt x="3923697" y="1628890"/>
                </a:cubicBezTo>
                <a:cubicBezTo>
                  <a:pt x="3920543" y="1637379"/>
                  <a:pt x="3918964" y="1646327"/>
                  <a:pt x="3918964" y="1655735"/>
                </a:cubicBezTo>
                <a:cubicBezTo>
                  <a:pt x="3918964" y="1663995"/>
                  <a:pt x="3920484" y="1671595"/>
                  <a:pt x="3923525" y="1678536"/>
                </a:cubicBezTo>
                <a:cubicBezTo>
                  <a:pt x="3926565" y="1685476"/>
                  <a:pt x="3930638" y="1691442"/>
                  <a:pt x="3935743" y="1696432"/>
                </a:cubicBezTo>
                <a:cubicBezTo>
                  <a:pt x="3940849" y="1701423"/>
                  <a:pt x="3946785" y="1705295"/>
                  <a:pt x="3953554" y="1708048"/>
                </a:cubicBezTo>
                <a:cubicBezTo>
                  <a:pt x="3960322" y="1710801"/>
                  <a:pt x="3967435" y="1712178"/>
                  <a:pt x="3974891" y="1712178"/>
                </a:cubicBezTo>
                <a:cubicBezTo>
                  <a:pt x="3980857" y="1712178"/>
                  <a:pt x="3986565" y="1711461"/>
                  <a:pt x="3992014" y="1710027"/>
                </a:cubicBezTo>
                <a:cubicBezTo>
                  <a:pt x="3997463" y="1708593"/>
                  <a:pt x="4002253" y="1706384"/>
                  <a:pt x="4006383" y="1703402"/>
                </a:cubicBezTo>
                <a:cubicBezTo>
                  <a:pt x="4010513" y="1700419"/>
                  <a:pt x="4013782" y="1696633"/>
                  <a:pt x="4016192" y="1692044"/>
                </a:cubicBezTo>
                <a:cubicBezTo>
                  <a:pt x="4018600" y="1687455"/>
                  <a:pt x="4019806" y="1682006"/>
                  <a:pt x="4019806" y="1675696"/>
                </a:cubicBezTo>
                <a:cubicBezTo>
                  <a:pt x="4019806" y="1672484"/>
                  <a:pt x="4019146" y="1669272"/>
                  <a:pt x="4017826" y="1666060"/>
                </a:cubicBezTo>
                <a:cubicBezTo>
                  <a:pt x="4016507" y="1662847"/>
                  <a:pt x="4014614" y="1659951"/>
                  <a:pt x="4012147" y="1657370"/>
                </a:cubicBezTo>
                <a:cubicBezTo>
                  <a:pt x="4009680" y="1654788"/>
                  <a:pt x="4006698" y="1652695"/>
                  <a:pt x="4003199" y="1651089"/>
                </a:cubicBezTo>
                <a:cubicBezTo>
                  <a:pt x="3999700" y="1649482"/>
                  <a:pt x="3995829" y="1648679"/>
                  <a:pt x="3991584" y="1648679"/>
                </a:cubicBezTo>
                <a:cubicBezTo>
                  <a:pt x="3987454" y="1648679"/>
                  <a:pt x="3983695" y="1649454"/>
                  <a:pt x="3980313" y="1651002"/>
                </a:cubicBezTo>
                <a:cubicBezTo>
                  <a:pt x="3976927" y="1652551"/>
                  <a:pt x="3974059" y="1654559"/>
                  <a:pt x="3971708" y="1657025"/>
                </a:cubicBezTo>
                <a:cubicBezTo>
                  <a:pt x="3969356" y="1659492"/>
                  <a:pt x="3967521" y="1662331"/>
                  <a:pt x="3966201" y="1665543"/>
                </a:cubicBezTo>
                <a:cubicBezTo>
                  <a:pt x="3964882" y="1668756"/>
                  <a:pt x="3964166" y="1671968"/>
                  <a:pt x="3964051" y="1675180"/>
                </a:cubicBezTo>
                <a:cubicBezTo>
                  <a:pt x="3963247" y="1674262"/>
                  <a:pt x="3962588" y="1673000"/>
                  <a:pt x="3962072" y="1671394"/>
                </a:cubicBezTo>
                <a:cubicBezTo>
                  <a:pt x="3961555" y="1669788"/>
                  <a:pt x="3961125" y="1668125"/>
                  <a:pt x="3960781" y="1666404"/>
                </a:cubicBezTo>
                <a:cubicBezTo>
                  <a:pt x="3960436" y="1664683"/>
                  <a:pt x="3960207" y="1662962"/>
                  <a:pt x="3960093" y="1661241"/>
                </a:cubicBezTo>
                <a:cubicBezTo>
                  <a:pt x="3959977" y="1659521"/>
                  <a:pt x="3959920" y="1658144"/>
                  <a:pt x="3959920" y="1657111"/>
                </a:cubicBezTo>
                <a:cubicBezTo>
                  <a:pt x="3959920" y="1652178"/>
                  <a:pt x="3960665" y="1647503"/>
                  <a:pt x="3962157" y="1643087"/>
                </a:cubicBezTo>
                <a:cubicBezTo>
                  <a:pt x="3963649" y="1638670"/>
                  <a:pt x="3965829" y="1634798"/>
                  <a:pt x="3968697" y="1631471"/>
                </a:cubicBezTo>
                <a:cubicBezTo>
                  <a:pt x="3971564" y="1628144"/>
                  <a:pt x="3975121" y="1625534"/>
                  <a:pt x="3979366" y="1623641"/>
                </a:cubicBezTo>
                <a:cubicBezTo>
                  <a:pt x="3983611" y="1621748"/>
                  <a:pt x="3988543" y="1620802"/>
                  <a:pt x="3994165" y="1620802"/>
                </a:cubicBezTo>
                <a:cubicBezTo>
                  <a:pt x="4002310" y="1620802"/>
                  <a:pt x="4009337" y="1622093"/>
                  <a:pt x="4015245" y="1624674"/>
                </a:cubicBezTo>
                <a:cubicBezTo>
                  <a:pt x="4021153" y="1627255"/>
                  <a:pt x="4026001" y="1630553"/>
                  <a:pt x="4029785" y="1634569"/>
                </a:cubicBezTo>
                <a:cubicBezTo>
                  <a:pt x="4033572" y="1638584"/>
                  <a:pt x="4036354" y="1643087"/>
                  <a:pt x="4038131" y="1648077"/>
                </a:cubicBezTo>
                <a:cubicBezTo>
                  <a:pt x="4039910" y="1653067"/>
                  <a:pt x="4040799" y="1658029"/>
                  <a:pt x="4040799" y="1662962"/>
                </a:cubicBezTo>
                <a:lnTo>
                  <a:pt x="4040799" y="1802693"/>
                </a:lnTo>
                <a:lnTo>
                  <a:pt x="4080722" y="1802693"/>
                </a:lnTo>
                <a:lnTo>
                  <a:pt x="4080722" y="1611682"/>
                </a:lnTo>
                <a:lnTo>
                  <a:pt x="4128905" y="1611682"/>
                </a:lnTo>
                <a:lnTo>
                  <a:pt x="4128905" y="1575544"/>
                </a:lnTo>
                <a:lnTo>
                  <a:pt x="4075218" y="1575544"/>
                </a:lnTo>
                <a:lnTo>
                  <a:pt x="4145318" y="1473671"/>
                </a:lnTo>
                <a:close/>
                <a:moveTo>
                  <a:pt x="9771466" y="1460937"/>
                </a:moveTo>
                <a:cubicBezTo>
                  <a:pt x="9756094" y="1460937"/>
                  <a:pt x="9741782" y="1462228"/>
                  <a:pt x="9728531" y="1464809"/>
                </a:cubicBezTo>
                <a:cubicBezTo>
                  <a:pt x="9715281" y="1467390"/>
                  <a:pt x="9703751" y="1471148"/>
                  <a:pt x="9693943" y="1476081"/>
                </a:cubicBezTo>
                <a:cubicBezTo>
                  <a:pt x="9684134" y="1481014"/>
                  <a:pt x="9676448" y="1487065"/>
                  <a:pt x="9670884" y="1494235"/>
                </a:cubicBezTo>
                <a:cubicBezTo>
                  <a:pt x="9665320" y="1501405"/>
                  <a:pt x="9662538" y="1509522"/>
                  <a:pt x="9662538" y="1518585"/>
                </a:cubicBezTo>
                <a:cubicBezTo>
                  <a:pt x="9662538" y="1524895"/>
                  <a:pt x="9663456" y="1530573"/>
                  <a:pt x="9665291" y="1535621"/>
                </a:cubicBezTo>
                <a:cubicBezTo>
                  <a:pt x="9667127" y="1540669"/>
                  <a:pt x="9670167" y="1544942"/>
                  <a:pt x="9674411" y="1548441"/>
                </a:cubicBezTo>
                <a:cubicBezTo>
                  <a:pt x="9678656" y="1551940"/>
                  <a:pt x="9684278" y="1554636"/>
                  <a:pt x="9691275" y="1556529"/>
                </a:cubicBezTo>
                <a:cubicBezTo>
                  <a:pt x="9698274" y="1558422"/>
                  <a:pt x="9706878" y="1559369"/>
                  <a:pt x="9717088" y="1559369"/>
                </a:cubicBezTo>
                <a:lnTo>
                  <a:pt x="9745481" y="1559369"/>
                </a:lnTo>
                <a:cubicBezTo>
                  <a:pt x="9748923" y="1559369"/>
                  <a:pt x="9751619" y="1559856"/>
                  <a:pt x="9753569" y="1560831"/>
                </a:cubicBezTo>
                <a:cubicBezTo>
                  <a:pt x="9755520" y="1561806"/>
                  <a:pt x="9756954" y="1563097"/>
                  <a:pt x="9757871" y="1564703"/>
                </a:cubicBezTo>
                <a:cubicBezTo>
                  <a:pt x="9758789" y="1566309"/>
                  <a:pt x="9759334" y="1568087"/>
                  <a:pt x="9759506" y="1570038"/>
                </a:cubicBezTo>
                <a:lnTo>
                  <a:pt x="9759757" y="1575544"/>
                </a:lnTo>
                <a:lnTo>
                  <a:pt x="9597700" y="1575544"/>
                </a:lnTo>
                <a:lnTo>
                  <a:pt x="9597700" y="1611682"/>
                </a:lnTo>
                <a:lnTo>
                  <a:pt x="9764276" y="1611682"/>
                </a:lnTo>
                <a:lnTo>
                  <a:pt x="9764276" y="1636117"/>
                </a:lnTo>
                <a:cubicBezTo>
                  <a:pt x="9763014" y="1635888"/>
                  <a:pt x="9760863" y="1635515"/>
                  <a:pt x="9757823" y="1634999"/>
                </a:cubicBezTo>
                <a:cubicBezTo>
                  <a:pt x="9754783" y="1634483"/>
                  <a:pt x="9751714" y="1634224"/>
                  <a:pt x="9748616" y="1634224"/>
                </a:cubicBezTo>
                <a:cubicBezTo>
                  <a:pt x="9742765" y="1634224"/>
                  <a:pt x="9736886" y="1634913"/>
                  <a:pt x="9730978" y="1636289"/>
                </a:cubicBezTo>
                <a:cubicBezTo>
                  <a:pt x="9725070" y="1637666"/>
                  <a:pt x="9719878" y="1640190"/>
                  <a:pt x="9715404" y="1643861"/>
                </a:cubicBezTo>
                <a:cubicBezTo>
                  <a:pt x="9710930" y="1639846"/>
                  <a:pt x="9705337" y="1636662"/>
                  <a:pt x="9698626" y="1634310"/>
                </a:cubicBezTo>
                <a:cubicBezTo>
                  <a:pt x="9691915" y="1631959"/>
                  <a:pt x="9684544" y="1630783"/>
                  <a:pt x="9676514" y="1630783"/>
                </a:cubicBezTo>
                <a:cubicBezTo>
                  <a:pt x="9669057" y="1630783"/>
                  <a:pt x="9661657" y="1631873"/>
                  <a:pt x="9654315" y="1634052"/>
                </a:cubicBezTo>
                <a:cubicBezTo>
                  <a:pt x="9646973" y="1636232"/>
                  <a:pt x="9640405" y="1639702"/>
                  <a:pt x="9634611" y="1644463"/>
                </a:cubicBezTo>
                <a:cubicBezTo>
                  <a:pt x="9628818" y="1649224"/>
                  <a:pt x="9624144" y="1655333"/>
                  <a:pt x="9620587" y="1662790"/>
                </a:cubicBezTo>
                <a:cubicBezTo>
                  <a:pt x="9617031" y="1670247"/>
                  <a:pt x="9615252" y="1679253"/>
                  <a:pt x="9615252" y="1689807"/>
                </a:cubicBezTo>
                <a:cubicBezTo>
                  <a:pt x="9615252" y="1697723"/>
                  <a:pt x="9616256" y="1704979"/>
                  <a:pt x="9618264" y="1711576"/>
                </a:cubicBezTo>
                <a:cubicBezTo>
                  <a:pt x="9620272" y="1718172"/>
                  <a:pt x="9623226" y="1723851"/>
                  <a:pt x="9627126" y="1728612"/>
                </a:cubicBezTo>
                <a:cubicBezTo>
                  <a:pt x="9631027" y="1733373"/>
                  <a:pt x="9635874" y="1737072"/>
                  <a:pt x="9641667" y="1739711"/>
                </a:cubicBezTo>
                <a:cubicBezTo>
                  <a:pt x="9647461" y="1742350"/>
                  <a:pt x="9654143" y="1743669"/>
                  <a:pt x="9661714" y="1743669"/>
                </a:cubicBezTo>
                <a:cubicBezTo>
                  <a:pt x="9665960" y="1743669"/>
                  <a:pt x="9669831" y="1742952"/>
                  <a:pt x="9673330" y="1741518"/>
                </a:cubicBezTo>
                <a:cubicBezTo>
                  <a:pt x="9676829" y="1740084"/>
                  <a:pt x="9679841" y="1738133"/>
                  <a:pt x="9682364" y="1735667"/>
                </a:cubicBezTo>
                <a:cubicBezTo>
                  <a:pt x="9684889" y="1733201"/>
                  <a:pt x="9686868" y="1730246"/>
                  <a:pt x="9688301" y="1726805"/>
                </a:cubicBezTo>
                <a:cubicBezTo>
                  <a:pt x="9689735" y="1723363"/>
                  <a:pt x="9690452" y="1719635"/>
                  <a:pt x="9690452" y="1715619"/>
                </a:cubicBezTo>
                <a:cubicBezTo>
                  <a:pt x="9690452" y="1712063"/>
                  <a:pt x="9689735" y="1708650"/>
                  <a:pt x="9688301" y="1705381"/>
                </a:cubicBezTo>
                <a:cubicBezTo>
                  <a:pt x="9686868" y="1702111"/>
                  <a:pt x="9684917" y="1699214"/>
                  <a:pt x="9682450" y="1696690"/>
                </a:cubicBezTo>
                <a:cubicBezTo>
                  <a:pt x="9679984" y="1694166"/>
                  <a:pt x="9677087" y="1692187"/>
                  <a:pt x="9673760" y="1690754"/>
                </a:cubicBezTo>
                <a:cubicBezTo>
                  <a:pt x="9670434" y="1689319"/>
                  <a:pt x="9666934" y="1688603"/>
                  <a:pt x="9663263" y="1688603"/>
                </a:cubicBezTo>
                <a:cubicBezTo>
                  <a:pt x="9662002" y="1688603"/>
                  <a:pt x="9660826" y="1688631"/>
                  <a:pt x="9659736" y="1688689"/>
                </a:cubicBezTo>
                <a:cubicBezTo>
                  <a:pt x="9658646" y="1688746"/>
                  <a:pt x="9657814" y="1688832"/>
                  <a:pt x="9657240" y="1688947"/>
                </a:cubicBezTo>
                <a:cubicBezTo>
                  <a:pt x="9656552" y="1686996"/>
                  <a:pt x="9656208" y="1684931"/>
                  <a:pt x="9656208" y="1682752"/>
                </a:cubicBezTo>
                <a:cubicBezTo>
                  <a:pt x="9656208" y="1679081"/>
                  <a:pt x="9656868" y="1676155"/>
                  <a:pt x="9658187" y="1673975"/>
                </a:cubicBezTo>
                <a:cubicBezTo>
                  <a:pt x="9659506" y="1671796"/>
                  <a:pt x="9661170" y="1670161"/>
                  <a:pt x="9663177" y="1669071"/>
                </a:cubicBezTo>
                <a:cubicBezTo>
                  <a:pt x="9665185" y="1667981"/>
                  <a:pt x="9667279" y="1667264"/>
                  <a:pt x="9669458" y="1666920"/>
                </a:cubicBezTo>
                <a:cubicBezTo>
                  <a:pt x="9671638" y="1666576"/>
                  <a:pt x="9673588" y="1666404"/>
                  <a:pt x="9675309" y="1666404"/>
                </a:cubicBezTo>
                <a:cubicBezTo>
                  <a:pt x="9678522" y="1666404"/>
                  <a:pt x="9681389" y="1667149"/>
                  <a:pt x="9683913" y="1668641"/>
                </a:cubicBezTo>
                <a:cubicBezTo>
                  <a:pt x="9686437" y="1670132"/>
                  <a:pt x="9688559" y="1672197"/>
                  <a:pt x="9690280" y="1674836"/>
                </a:cubicBezTo>
                <a:cubicBezTo>
                  <a:pt x="9692001" y="1677474"/>
                  <a:pt x="9693292" y="1680572"/>
                  <a:pt x="9694152" y="1684128"/>
                </a:cubicBezTo>
                <a:cubicBezTo>
                  <a:pt x="9695012" y="1687685"/>
                  <a:pt x="9695443" y="1691470"/>
                  <a:pt x="9695443" y="1695486"/>
                </a:cubicBezTo>
                <a:lnTo>
                  <a:pt x="9732785" y="1695486"/>
                </a:lnTo>
                <a:cubicBezTo>
                  <a:pt x="9732785" y="1691700"/>
                  <a:pt x="9733014" y="1688230"/>
                  <a:pt x="9733473" y="1685075"/>
                </a:cubicBezTo>
                <a:cubicBezTo>
                  <a:pt x="9733932" y="1681920"/>
                  <a:pt x="9734793" y="1679224"/>
                  <a:pt x="9736054" y="1676987"/>
                </a:cubicBezTo>
                <a:cubicBezTo>
                  <a:pt x="9737316" y="1674750"/>
                  <a:pt x="9739009" y="1673000"/>
                  <a:pt x="9741131" y="1671738"/>
                </a:cubicBezTo>
                <a:cubicBezTo>
                  <a:pt x="9743253" y="1670476"/>
                  <a:pt x="9745978" y="1669846"/>
                  <a:pt x="9749304" y="1669846"/>
                </a:cubicBezTo>
                <a:cubicBezTo>
                  <a:pt x="9754352" y="1669846"/>
                  <a:pt x="9758110" y="1671796"/>
                  <a:pt x="9760576" y="1675696"/>
                </a:cubicBezTo>
                <a:cubicBezTo>
                  <a:pt x="9763043" y="1679597"/>
                  <a:pt x="9764276" y="1685103"/>
                  <a:pt x="9764276" y="1692216"/>
                </a:cubicBezTo>
                <a:lnTo>
                  <a:pt x="9764276" y="1802693"/>
                </a:lnTo>
                <a:lnTo>
                  <a:pt x="9804199" y="1802693"/>
                </a:lnTo>
                <a:lnTo>
                  <a:pt x="9804199" y="1611682"/>
                </a:lnTo>
                <a:lnTo>
                  <a:pt x="9835825" y="1611682"/>
                </a:lnTo>
                <a:lnTo>
                  <a:pt x="9852382" y="1611682"/>
                </a:lnTo>
                <a:lnTo>
                  <a:pt x="9866800" y="1611682"/>
                </a:lnTo>
                <a:lnTo>
                  <a:pt x="9866800" y="1818181"/>
                </a:lnTo>
                <a:lnTo>
                  <a:pt x="9906723" y="1818181"/>
                </a:lnTo>
                <a:lnTo>
                  <a:pt x="9906723" y="1611682"/>
                </a:lnTo>
                <a:lnTo>
                  <a:pt x="9954906" y="1611682"/>
                </a:lnTo>
                <a:lnTo>
                  <a:pt x="9954906" y="1575544"/>
                </a:lnTo>
                <a:lnTo>
                  <a:pt x="9906895" y="1575544"/>
                </a:lnTo>
                <a:cubicBezTo>
                  <a:pt x="9906895" y="1553059"/>
                  <a:pt x="9903711" y="1534617"/>
                  <a:pt x="9897344" y="1520220"/>
                </a:cubicBezTo>
                <a:cubicBezTo>
                  <a:pt x="9890977" y="1505822"/>
                  <a:pt x="9881914" y="1494235"/>
                  <a:pt x="9870155" y="1485459"/>
                </a:cubicBezTo>
                <a:cubicBezTo>
                  <a:pt x="9858397" y="1476683"/>
                  <a:pt x="9844171" y="1470402"/>
                  <a:pt x="9827479" y="1466616"/>
                </a:cubicBezTo>
                <a:cubicBezTo>
                  <a:pt x="9810787" y="1462830"/>
                  <a:pt x="9792116" y="1460937"/>
                  <a:pt x="9771466" y="1460937"/>
                </a:cubicBezTo>
                <a:close/>
                <a:moveTo>
                  <a:pt x="11837656" y="1417777"/>
                </a:moveTo>
                <a:cubicBezTo>
                  <a:pt x="11839377" y="1417777"/>
                  <a:pt x="11840752" y="1417863"/>
                  <a:pt x="11841785" y="1418035"/>
                </a:cubicBezTo>
                <a:cubicBezTo>
                  <a:pt x="11842816" y="1418207"/>
                  <a:pt x="11843941" y="1418695"/>
                  <a:pt x="11845160" y="1419498"/>
                </a:cubicBezTo>
                <a:cubicBezTo>
                  <a:pt x="11845035" y="1421219"/>
                  <a:pt x="11844609" y="1423398"/>
                  <a:pt x="11843885" y="1426037"/>
                </a:cubicBezTo>
                <a:cubicBezTo>
                  <a:pt x="11843159" y="1428676"/>
                  <a:pt x="11842427" y="1431085"/>
                  <a:pt x="11841686" y="1433265"/>
                </a:cubicBezTo>
                <a:cubicBezTo>
                  <a:pt x="11840322" y="1437280"/>
                  <a:pt x="11838361" y="1440435"/>
                  <a:pt x="11835803" y="1442729"/>
                </a:cubicBezTo>
                <a:cubicBezTo>
                  <a:pt x="11833245" y="1445024"/>
                  <a:pt x="11830245" y="1446171"/>
                  <a:pt x="11826803" y="1446171"/>
                </a:cubicBezTo>
                <a:cubicBezTo>
                  <a:pt x="11823133" y="1446171"/>
                  <a:pt x="11820665" y="1444823"/>
                  <a:pt x="11819401" y="1442127"/>
                </a:cubicBezTo>
                <a:cubicBezTo>
                  <a:pt x="11818137" y="1439431"/>
                  <a:pt x="11818187" y="1436075"/>
                  <a:pt x="11819553" y="1432060"/>
                </a:cubicBezTo>
                <a:cubicBezTo>
                  <a:pt x="11820136" y="1430339"/>
                  <a:pt x="11821008" y="1428618"/>
                  <a:pt x="11822167" y="1426898"/>
                </a:cubicBezTo>
                <a:cubicBezTo>
                  <a:pt x="11823326" y="1425177"/>
                  <a:pt x="11824684" y="1423628"/>
                  <a:pt x="11826242" y="1422251"/>
                </a:cubicBezTo>
                <a:cubicBezTo>
                  <a:pt x="11827800" y="1420875"/>
                  <a:pt x="11829546" y="1419785"/>
                  <a:pt x="11831482" y="1418982"/>
                </a:cubicBezTo>
                <a:cubicBezTo>
                  <a:pt x="11833418" y="1418179"/>
                  <a:pt x="11835476" y="1417777"/>
                  <a:pt x="11837656" y="1417777"/>
                </a:cubicBezTo>
                <a:close/>
                <a:moveTo>
                  <a:pt x="7989556" y="1417777"/>
                </a:moveTo>
                <a:cubicBezTo>
                  <a:pt x="7991277" y="1417777"/>
                  <a:pt x="7992653" y="1417863"/>
                  <a:pt x="7993685" y="1418035"/>
                </a:cubicBezTo>
                <a:cubicBezTo>
                  <a:pt x="7994716" y="1418207"/>
                  <a:pt x="7995841" y="1418695"/>
                  <a:pt x="7997061" y="1419498"/>
                </a:cubicBezTo>
                <a:cubicBezTo>
                  <a:pt x="7996935" y="1421219"/>
                  <a:pt x="7996509" y="1423398"/>
                  <a:pt x="7995784" y="1426037"/>
                </a:cubicBezTo>
                <a:cubicBezTo>
                  <a:pt x="7995059" y="1428676"/>
                  <a:pt x="7994327" y="1431085"/>
                  <a:pt x="7993586" y="1433265"/>
                </a:cubicBezTo>
                <a:cubicBezTo>
                  <a:pt x="7992222" y="1437280"/>
                  <a:pt x="7990262" y="1440435"/>
                  <a:pt x="7987704" y="1442729"/>
                </a:cubicBezTo>
                <a:cubicBezTo>
                  <a:pt x="7985146" y="1445023"/>
                  <a:pt x="7982146" y="1446171"/>
                  <a:pt x="7978704" y="1446171"/>
                </a:cubicBezTo>
                <a:cubicBezTo>
                  <a:pt x="7975033" y="1446171"/>
                  <a:pt x="7972565" y="1444823"/>
                  <a:pt x="7971302" y="1442127"/>
                </a:cubicBezTo>
                <a:cubicBezTo>
                  <a:pt x="7970038" y="1439431"/>
                  <a:pt x="7970088" y="1436075"/>
                  <a:pt x="7971452" y="1432060"/>
                </a:cubicBezTo>
                <a:cubicBezTo>
                  <a:pt x="7972036" y="1430339"/>
                  <a:pt x="7972908" y="1428618"/>
                  <a:pt x="7974067" y="1426898"/>
                </a:cubicBezTo>
                <a:cubicBezTo>
                  <a:pt x="7975226" y="1425177"/>
                  <a:pt x="7976584" y="1423628"/>
                  <a:pt x="7978142" y="1422251"/>
                </a:cubicBezTo>
                <a:cubicBezTo>
                  <a:pt x="7979700" y="1420875"/>
                  <a:pt x="7981446" y="1419785"/>
                  <a:pt x="7983382" y="1418982"/>
                </a:cubicBezTo>
                <a:cubicBezTo>
                  <a:pt x="7985318" y="1418179"/>
                  <a:pt x="7987376" y="1417777"/>
                  <a:pt x="7989556" y="1417777"/>
                </a:cubicBezTo>
                <a:close/>
                <a:moveTo>
                  <a:pt x="2184646" y="1417777"/>
                </a:moveTo>
                <a:cubicBezTo>
                  <a:pt x="2186365" y="1417777"/>
                  <a:pt x="2187772" y="1417863"/>
                  <a:pt x="2188861" y="1418035"/>
                </a:cubicBezTo>
                <a:cubicBezTo>
                  <a:pt x="2189952" y="1418207"/>
                  <a:pt x="2191241" y="1418695"/>
                  <a:pt x="2192733" y="1419498"/>
                </a:cubicBezTo>
                <a:cubicBezTo>
                  <a:pt x="2193193" y="1421219"/>
                  <a:pt x="2193507" y="1423398"/>
                  <a:pt x="2193680" y="1426037"/>
                </a:cubicBezTo>
                <a:cubicBezTo>
                  <a:pt x="2193852" y="1428676"/>
                  <a:pt x="2193937" y="1431085"/>
                  <a:pt x="2193937" y="1433265"/>
                </a:cubicBezTo>
                <a:cubicBezTo>
                  <a:pt x="2193937" y="1437280"/>
                  <a:pt x="2193049" y="1440435"/>
                  <a:pt x="2191269" y="1442729"/>
                </a:cubicBezTo>
                <a:cubicBezTo>
                  <a:pt x="2189491" y="1445023"/>
                  <a:pt x="2186883" y="1446171"/>
                  <a:pt x="2183440" y="1446171"/>
                </a:cubicBezTo>
                <a:cubicBezTo>
                  <a:pt x="2179769" y="1446171"/>
                  <a:pt x="2176844" y="1444823"/>
                  <a:pt x="2174664" y="1442127"/>
                </a:cubicBezTo>
                <a:cubicBezTo>
                  <a:pt x="2172485" y="1439431"/>
                  <a:pt x="2171395" y="1436075"/>
                  <a:pt x="2171395" y="1432060"/>
                </a:cubicBezTo>
                <a:cubicBezTo>
                  <a:pt x="2171395" y="1430339"/>
                  <a:pt x="2171681" y="1428618"/>
                  <a:pt x="2172255" y="1426898"/>
                </a:cubicBezTo>
                <a:cubicBezTo>
                  <a:pt x="2172829" y="1425177"/>
                  <a:pt x="2173661" y="1423628"/>
                  <a:pt x="2174751" y="1422251"/>
                </a:cubicBezTo>
                <a:cubicBezTo>
                  <a:pt x="2175841" y="1420875"/>
                  <a:pt x="2177216" y="1419785"/>
                  <a:pt x="2178879" y="1418982"/>
                </a:cubicBezTo>
                <a:cubicBezTo>
                  <a:pt x="2180543" y="1418179"/>
                  <a:pt x="2182466" y="1417777"/>
                  <a:pt x="2184646" y="1417777"/>
                </a:cubicBezTo>
                <a:close/>
                <a:moveTo>
                  <a:pt x="11632278" y="1389556"/>
                </a:moveTo>
                <a:lnTo>
                  <a:pt x="11604630" y="1407624"/>
                </a:lnTo>
                <a:lnTo>
                  <a:pt x="11629727" y="1455807"/>
                </a:lnTo>
                <a:lnTo>
                  <a:pt x="11657375" y="1437739"/>
                </a:lnTo>
                <a:close/>
                <a:moveTo>
                  <a:pt x="6074009" y="1374068"/>
                </a:moveTo>
                <a:cubicBezTo>
                  <a:pt x="6069994" y="1374068"/>
                  <a:pt x="6066264" y="1374785"/>
                  <a:pt x="6062823" y="1376219"/>
                </a:cubicBezTo>
                <a:cubicBezTo>
                  <a:pt x="6059382" y="1377653"/>
                  <a:pt x="6056399" y="1379661"/>
                  <a:pt x="6053875" y="1382242"/>
                </a:cubicBezTo>
                <a:cubicBezTo>
                  <a:pt x="6051351" y="1384823"/>
                  <a:pt x="6049344" y="1387835"/>
                  <a:pt x="6047852" y="1391276"/>
                </a:cubicBezTo>
                <a:cubicBezTo>
                  <a:pt x="6046361" y="1394718"/>
                  <a:pt x="6045615" y="1398389"/>
                  <a:pt x="6045615" y="1402290"/>
                </a:cubicBezTo>
                <a:cubicBezTo>
                  <a:pt x="6045615" y="1406076"/>
                  <a:pt x="6046361" y="1409661"/>
                  <a:pt x="6047852" y="1413045"/>
                </a:cubicBezTo>
                <a:cubicBezTo>
                  <a:pt x="6049344" y="1416429"/>
                  <a:pt x="6051351" y="1419412"/>
                  <a:pt x="6053875" y="1421993"/>
                </a:cubicBezTo>
                <a:cubicBezTo>
                  <a:pt x="6056399" y="1424574"/>
                  <a:pt x="6059382" y="1426611"/>
                  <a:pt x="6062823" y="1428102"/>
                </a:cubicBezTo>
                <a:cubicBezTo>
                  <a:pt x="6066264" y="1429593"/>
                  <a:pt x="6069994" y="1430339"/>
                  <a:pt x="6074009" y="1430339"/>
                </a:cubicBezTo>
                <a:cubicBezTo>
                  <a:pt x="6077910" y="1430339"/>
                  <a:pt x="6081552" y="1429593"/>
                  <a:pt x="6084936" y="1428102"/>
                </a:cubicBezTo>
                <a:cubicBezTo>
                  <a:pt x="6088321" y="1426611"/>
                  <a:pt x="6091304" y="1424603"/>
                  <a:pt x="6093884" y="1422079"/>
                </a:cubicBezTo>
                <a:cubicBezTo>
                  <a:pt x="6096465" y="1419555"/>
                  <a:pt x="6098501" y="1416601"/>
                  <a:pt x="6099993" y="1413217"/>
                </a:cubicBezTo>
                <a:cubicBezTo>
                  <a:pt x="6101485" y="1409833"/>
                  <a:pt x="6102231" y="1406190"/>
                  <a:pt x="6102231" y="1402290"/>
                </a:cubicBezTo>
                <a:cubicBezTo>
                  <a:pt x="6102231" y="1398389"/>
                  <a:pt x="6101513" y="1394718"/>
                  <a:pt x="6100079" y="1391276"/>
                </a:cubicBezTo>
                <a:cubicBezTo>
                  <a:pt x="6098645" y="1387835"/>
                  <a:pt x="6096638" y="1384823"/>
                  <a:pt x="6094057" y="1382242"/>
                </a:cubicBezTo>
                <a:cubicBezTo>
                  <a:pt x="6091474" y="1379661"/>
                  <a:pt x="6088465" y="1377653"/>
                  <a:pt x="6085021" y="1376219"/>
                </a:cubicBezTo>
                <a:cubicBezTo>
                  <a:pt x="6081580" y="1374785"/>
                  <a:pt x="6077910" y="1374068"/>
                  <a:pt x="6074009" y="1374068"/>
                </a:cubicBezTo>
                <a:close/>
                <a:moveTo>
                  <a:pt x="4073766" y="1374068"/>
                </a:moveTo>
                <a:cubicBezTo>
                  <a:pt x="4069751" y="1374068"/>
                  <a:pt x="4066024" y="1374785"/>
                  <a:pt x="4062581" y="1376219"/>
                </a:cubicBezTo>
                <a:cubicBezTo>
                  <a:pt x="4059139" y="1377653"/>
                  <a:pt x="4056156" y="1379661"/>
                  <a:pt x="4053632" y="1382242"/>
                </a:cubicBezTo>
                <a:cubicBezTo>
                  <a:pt x="4051108" y="1384823"/>
                  <a:pt x="4049101" y="1387835"/>
                  <a:pt x="4047609" y="1391276"/>
                </a:cubicBezTo>
                <a:cubicBezTo>
                  <a:pt x="4046118" y="1394718"/>
                  <a:pt x="4045372" y="1398389"/>
                  <a:pt x="4045372" y="1402290"/>
                </a:cubicBezTo>
                <a:cubicBezTo>
                  <a:pt x="4045372" y="1406076"/>
                  <a:pt x="4046118" y="1409661"/>
                  <a:pt x="4047609" y="1413045"/>
                </a:cubicBezTo>
                <a:cubicBezTo>
                  <a:pt x="4049101" y="1416429"/>
                  <a:pt x="4051108" y="1419412"/>
                  <a:pt x="4053632" y="1421993"/>
                </a:cubicBezTo>
                <a:cubicBezTo>
                  <a:pt x="4056156" y="1424574"/>
                  <a:pt x="4059139" y="1426611"/>
                  <a:pt x="4062581" y="1428102"/>
                </a:cubicBezTo>
                <a:cubicBezTo>
                  <a:pt x="4066024" y="1429593"/>
                  <a:pt x="4069751" y="1430339"/>
                  <a:pt x="4073766" y="1430339"/>
                </a:cubicBezTo>
                <a:cubicBezTo>
                  <a:pt x="4077667" y="1430339"/>
                  <a:pt x="4081310" y="1429593"/>
                  <a:pt x="4084693" y="1428102"/>
                </a:cubicBezTo>
                <a:cubicBezTo>
                  <a:pt x="4088078" y="1426611"/>
                  <a:pt x="4091061" y="1424603"/>
                  <a:pt x="4093641" y="1422079"/>
                </a:cubicBezTo>
                <a:cubicBezTo>
                  <a:pt x="4096223" y="1419555"/>
                  <a:pt x="4098260" y="1416601"/>
                  <a:pt x="4099751" y="1413217"/>
                </a:cubicBezTo>
                <a:cubicBezTo>
                  <a:pt x="4101244" y="1409833"/>
                  <a:pt x="4101987" y="1406190"/>
                  <a:pt x="4101987" y="1402290"/>
                </a:cubicBezTo>
                <a:cubicBezTo>
                  <a:pt x="4101987" y="1398389"/>
                  <a:pt x="4101272" y="1394718"/>
                  <a:pt x="4099838" y="1391276"/>
                </a:cubicBezTo>
                <a:cubicBezTo>
                  <a:pt x="4098403" y="1387835"/>
                  <a:pt x="4096395" y="1384823"/>
                  <a:pt x="4093814" y="1382242"/>
                </a:cubicBezTo>
                <a:cubicBezTo>
                  <a:pt x="4091233" y="1379661"/>
                  <a:pt x="4088221" y="1377653"/>
                  <a:pt x="4084780" y="1376219"/>
                </a:cubicBezTo>
                <a:cubicBezTo>
                  <a:pt x="4081337" y="1374785"/>
                  <a:pt x="4077667" y="1374068"/>
                  <a:pt x="4073766" y="1374068"/>
                </a:cubicBezTo>
                <a:close/>
                <a:moveTo>
                  <a:pt x="2664068" y="1374068"/>
                </a:moveTo>
                <a:cubicBezTo>
                  <a:pt x="2660053" y="1374068"/>
                  <a:pt x="2656324" y="1374785"/>
                  <a:pt x="2652882" y="1376219"/>
                </a:cubicBezTo>
                <a:cubicBezTo>
                  <a:pt x="2649440" y="1377653"/>
                  <a:pt x="2646459" y="1379661"/>
                  <a:pt x="2643935" y="1382242"/>
                </a:cubicBezTo>
                <a:cubicBezTo>
                  <a:pt x="2641410" y="1384823"/>
                  <a:pt x="2639402" y="1387835"/>
                  <a:pt x="2637911" y="1391276"/>
                </a:cubicBezTo>
                <a:cubicBezTo>
                  <a:pt x="2636419" y="1394718"/>
                  <a:pt x="2635675" y="1398389"/>
                  <a:pt x="2635675" y="1402290"/>
                </a:cubicBezTo>
                <a:cubicBezTo>
                  <a:pt x="2635675" y="1406076"/>
                  <a:pt x="2636419" y="1409661"/>
                  <a:pt x="2637911" y="1413045"/>
                </a:cubicBezTo>
                <a:cubicBezTo>
                  <a:pt x="2639402" y="1416429"/>
                  <a:pt x="2641410" y="1419412"/>
                  <a:pt x="2643935" y="1421993"/>
                </a:cubicBezTo>
                <a:cubicBezTo>
                  <a:pt x="2646459" y="1424574"/>
                  <a:pt x="2649440" y="1426611"/>
                  <a:pt x="2652882" y="1428102"/>
                </a:cubicBezTo>
                <a:cubicBezTo>
                  <a:pt x="2656324" y="1429593"/>
                  <a:pt x="2660053" y="1430339"/>
                  <a:pt x="2664068" y="1430339"/>
                </a:cubicBezTo>
                <a:cubicBezTo>
                  <a:pt x="2667969" y="1430339"/>
                  <a:pt x="2671610" y="1429593"/>
                  <a:pt x="2674995" y="1428102"/>
                </a:cubicBezTo>
                <a:cubicBezTo>
                  <a:pt x="2678379" y="1426611"/>
                  <a:pt x="2681360" y="1424603"/>
                  <a:pt x="2683944" y="1422079"/>
                </a:cubicBezTo>
                <a:cubicBezTo>
                  <a:pt x="2686524" y="1419555"/>
                  <a:pt x="2688562" y="1416601"/>
                  <a:pt x="2690052" y="1413217"/>
                </a:cubicBezTo>
                <a:cubicBezTo>
                  <a:pt x="2691545" y="1409833"/>
                  <a:pt x="2692290" y="1406190"/>
                  <a:pt x="2692290" y="1402290"/>
                </a:cubicBezTo>
                <a:cubicBezTo>
                  <a:pt x="2692290" y="1398389"/>
                  <a:pt x="2691572" y="1394718"/>
                  <a:pt x="2690138" y="1391276"/>
                </a:cubicBezTo>
                <a:cubicBezTo>
                  <a:pt x="2688704" y="1387835"/>
                  <a:pt x="2686697" y="1384823"/>
                  <a:pt x="2684115" y="1382242"/>
                </a:cubicBezTo>
                <a:cubicBezTo>
                  <a:pt x="2681535" y="1379661"/>
                  <a:pt x="2678522" y="1377653"/>
                  <a:pt x="2675081" y="1376219"/>
                </a:cubicBezTo>
                <a:cubicBezTo>
                  <a:pt x="2671639" y="1374785"/>
                  <a:pt x="2667969" y="1374068"/>
                  <a:pt x="2664068" y="1374068"/>
                </a:cubicBezTo>
                <a:close/>
                <a:moveTo>
                  <a:pt x="10481767" y="1368045"/>
                </a:moveTo>
                <a:cubicBezTo>
                  <a:pt x="10477752" y="1368045"/>
                  <a:pt x="10473780" y="1368762"/>
                  <a:pt x="10469851" y="1370196"/>
                </a:cubicBezTo>
                <a:cubicBezTo>
                  <a:pt x="10465924" y="1371630"/>
                  <a:pt x="10462259" y="1373638"/>
                  <a:pt x="10458857" y="1376219"/>
                </a:cubicBezTo>
                <a:cubicBezTo>
                  <a:pt x="10455456" y="1378800"/>
                  <a:pt x="10452424" y="1381812"/>
                  <a:pt x="10449763" y="1385254"/>
                </a:cubicBezTo>
                <a:cubicBezTo>
                  <a:pt x="10447103" y="1388695"/>
                  <a:pt x="10445109" y="1392366"/>
                  <a:pt x="10443782" y="1396267"/>
                </a:cubicBezTo>
                <a:cubicBezTo>
                  <a:pt x="10442495" y="1400053"/>
                  <a:pt x="10442023" y="1403638"/>
                  <a:pt x="10442364" y="1407022"/>
                </a:cubicBezTo>
                <a:cubicBezTo>
                  <a:pt x="10442705" y="1410406"/>
                  <a:pt x="10443699" y="1413389"/>
                  <a:pt x="10445346" y="1415970"/>
                </a:cubicBezTo>
                <a:cubicBezTo>
                  <a:pt x="10446992" y="1418552"/>
                  <a:pt x="10449283" y="1420588"/>
                  <a:pt x="10452219" y="1422079"/>
                </a:cubicBezTo>
                <a:cubicBezTo>
                  <a:pt x="10455153" y="1423571"/>
                  <a:pt x="10458629" y="1424316"/>
                  <a:pt x="10462645" y="1424316"/>
                </a:cubicBezTo>
                <a:cubicBezTo>
                  <a:pt x="10466544" y="1424316"/>
                  <a:pt x="10470441" y="1423571"/>
                  <a:pt x="10474331" y="1422079"/>
                </a:cubicBezTo>
                <a:cubicBezTo>
                  <a:pt x="10478222" y="1420588"/>
                  <a:pt x="10481886" y="1418580"/>
                  <a:pt x="10485326" y="1416056"/>
                </a:cubicBezTo>
                <a:cubicBezTo>
                  <a:pt x="10488764" y="1413532"/>
                  <a:pt x="10491804" y="1410578"/>
                  <a:pt x="10494447" y="1407194"/>
                </a:cubicBezTo>
                <a:cubicBezTo>
                  <a:pt x="10497089" y="1403810"/>
                  <a:pt x="10499073" y="1400167"/>
                  <a:pt x="10500397" y="1396267"/>
                </a:cubicBezTo>
                <a:cubicBezTo>
                  <a:pt x="10501724" y="1392366"/>
                  <a:pt x="10502255" y="1388695"/>
                  <a:pt x="10501991" y="1385254"/>
                </a:cubicBezTo>
                <a:cubicBezTo>
                  <a:pt x="10501726" y="1381812"/>
                  <a:pt x="10500742" y="1378800"/>
                  <a:pt x="10499038" y="1376219"/>
                </a:cubicBezTo>
                <a:cubicBezTo>
                  <a:pt x="10497334" y="1373638"/>
                  <a:pt x="10495005" y="1371630"/>
                  <a:pt x="10492050" y="1370196"/>
                </a:cubicBezTo>
                <a:cubicBezTo>
                  <a:pt x="10489095" y="1368762"/>
                  <a:pt x="10485668" y="1368045"/>
                  <a:pt x="10481767" y="1368045"/>
                </a:cubicBezTo>
                <a:close/>
                <a:moveTo>
                  <a:pt x="6755446" y="1368045"/>
                </a:moveTo>
                <a:cubicBezTo>
                  <a:pt x="6751431" y="1368045"/>
                  <a:pt x="6747702" y="1368762"/>
                  <a:pt x="6744260" y="1370196"/>
                </a:cubicBezTo>
                <a:cubicBezTo>
                  <a:pt x="6740819" y="1371630"/>
                  <a:pt x="6737836" y="1373638"/>
                  <a:pt x="6735312" y="1376219"/>
                </a:cubicBezTo>
                <a:cubicBezTo>
                  <a:pt x="6732788" y="1378800"/>
                  <a:pt x="6730781" y="1381812"/>
                  <a:pt x="6729289" y="1385254"/>
                </a:cubicBezTo>
                <a:cubicBezTo>
                  <a:pt x="6727798" y="1388695"/>
                  <a:pt x="6727052" y="1392366"/>
                  <a:pt x="6727052" y="1396267"/>
                </a:cubicBezTo>
                <a:cubicBezTo>
                  <a:pt x="6727052" y="1400053"/>
                  <a:pt x="6727798" y="1403638"/>
                  <a:pt x="6729289" y="1407022"/>
                </a:cubicBezTo>
                <a:cubicBezTo>
                  <a:pt x="6730781" y="1410406"/>
                  <a:pt x="6732788" y="1413389"/>
                  <a:pt x="6735312" y="1415970"/>
                </a:cubicBezTo>
                <a:cubicBezTo>
                  <a:pt x="6737836" y="1418552"/>
                  <a:pt x="6740819" y="1420588"/>
                  <a:pt x="6744260" y="1422079"/>
                </a:cubicBezTo>
                <a:cubicBezTo>
                  <a:pt x="6747702" y="1423571"/>
                  <a:pt x="6751431" y="1424316"/>
                  <a:pt x="6755446" y="1424316"/>
                </a:cubicBezTo>
                <a:cubicBezTo>
                  <a:pt x="6759347" y="1424316"/>
                  <a:pt x="6762989" y="1423571"/>
                  <a:pt x="6766373" y="1422079"/>
                </a:cubicBezTo>
                <a:cubicBezTo>
                  <a:pt x="6769758" y="1420588"/>
                  <a:pt x="6772740" y="1418580"/>
                  <a:pt x="6775321" y="1416056"/>
                </a:cubicBezTo>
                <a:cubicBezTo>
                  <a:pt x="6777902" y="1413532"/>
                  <a:pt x="6779939" y="1410578"/>
                  <a:pt x="6781430" y="1407194"/>
                </a:cubicBezTo>
                <a:cubicBezTo>
                  <a:pt x="6782922" y="1403810"/>
                  <a:pt x="6783667" y="1400167"/>
                  <a:pt x="6783667" y="1396267"/>
                </a:cubicBezTo>
                <a:cubicBezTo>
                  <a:pt x="6783667" y="1392366"/>
                  <a:pt x="6782950" y="1388695"/>
                  <a:pt x="6781516" y="1385254"/>
                </a:cubicBezTo>
                <a:cubicBezTo>
                  <a:pt x="6780082" y="1381812"/>
                  <a:pt x="6778074" y="1378800"/>
                  <a:pt x="6775493" y="1376219"/>
                </a:cubicBezTo>
                <a:cubicBezTo>
                  <a:pt x="6772912" y="1373638"/>
                  <a:pt x="6769901" y="1371630"/>
                  <a:pt x="6766459" y="1370196"/>
                </a:cubicBezTo>
                <a:cubicBezTo>
                  <a:pt x="6763017" y="1368762"/>
                  <a:pt x="6759347" y="1368045"/>
                  <a:pt x="6755446" y="1368045"/>
                </a:cubicBezTo>
                <a:close/>
                <a:moveTo>
                  <a:pt x="11583195" y="1272712"/>
                </a:moveTo>
                <a:cubicBezTo>
                  <a:pt x="11586177" y="1272712"/>
                  <a:pt x="11588679" y="1273113"/>
                  <a:pt x="11590701" y="1273916"/>
                </a:cubicBezTo>
                <a:lnTo>
                  <a:pt x="11587542" y="1283209"/>
                </a:lnTo>
                <a:cubicBezTo>
                  <a:pt x="11583760" y="1294337"/>
                  <a:pt x="11578197" y="1299901"/>
                  <a:pt x="11570856" y="1299901"/>
                </a:cubicBezTo>
                <a:cubicBezTo>
                  <a:pt x="11569249" y="1299901"/>
                  <a:pt x="11567723" y="1299585"/>
                  <a:pt x="11566274" y="1298954"/>
                </a:cubicBezTo>
                <a:cubicBezTo>
                  <a:pt x="11564825" y="1298323"/>
                  <a:pt x="11563627" y="1297377"/>
                  <a:pt x="11562679" y="1296115"/>
                </a:cubicBezTo>
                <a:cubicBezTo>
                  <a:pt x="11561731" y="1294853"/>
                  <a:pt x="11561129" y="1293247"/>
                  <a:pt x="11560875" y="1291297"/>
                </a:cubicBezTo>
                <a:cubicBezTo>
                  <a:pt x="11560621" y="1289346"/>
                  <a:pt x="11560961" y="1286994"/>
                  <a:pt x="11561896" y="1284241"/>
                </a:cubicBezTo>
                <a:cubicBezTo>
                  <a:pt x="11562558" y="1282291"/>
                  <a:pt x="11563648" y="1280599"/>
                  <a:pt x="11565169" y="1279165"/>
                </a:cubicBezTo>
                <a:cubicBezTo>
                  <a:pt x="11566689" y="1277731"/>
                  <a:pt x="11568418" y="1276526"/>
                  <a:pt x="11570355" y="1275551"/>
                </a:cubicBezTo>
                <a:cubicBezTo>
                  <a:pt x="11572293" y="1274576"/>
                  <a:pt x="11574401" y="1273859"/>
                  <a:pt x="11576679" y="1273400"/>
                </a:cubicBezTo>
                <a:cubicBezTo>
                  <a:pt x="11578958" y="1272941"/>
                  <a:pt x="11581130" y="1272712"/>
                  <a:pt x="11583195" y="1272712"/>
                </a:cubicBezTo>
                <a:close/>
                <a:moveTo>
                  <a:pt x="3509656" y="1272712"/>
                </a:moveTo>
                <a:cubicBezTo>
                  <a:pt x="3512639" y="1272712"/>
                  <a:pt x="3515277" y="1273113"/>
                  <a:pt x="3517571" y="1273916"/>
                </a:cubicBezTo>
                <a:lnTo>
                  <a:pt x="3517571" y="1283209"/>
                </a:lnTo>
                <a:cubicBezTo>
                  <a:pt x="3517571" y="1294337"/>
                  <a:pt x="3513902" y="1299901"/>
                  <a:pt x="3506558" y="1299901"/>
                </a:cubicBezTo>
                <a:cubicBezTo>
                  <a:pt x="3504953" y="1299901"/>
                  <a:pt x="3503319" y="1299585"/>
                  <a:pt x="3501653" y="1298954"/>
                </a:cubicBezTo>
                <a:cubicBezTo>
                  <a:pt x="3499991" y="1298323"/>
                  <a:pt x="3498470" y="1297377"/>
                  <a:pt x="3497094" y="1296115"/>
                </a:cubicBezTo>
                <a:cubicBezTo>
                  <a:pt x="3495716" y="1294853"/>
                  <a:pt x="3494571" y="1293247"/>
                  <a:pt x="3493652" y="1291297"/>
                </a:cubicBezTo>
                <a:cubicBezTo>
                  <a:pt x="3492734" y="1289346"/>
                  <a:pt x="3492274" y="1286994"/>
                  <a:pt x="3492274" y="1284241"/>
                </a:cubicBezTo>
                <a:cubicBezTo>
                  <a:pt x="3492274" y="1282291"/>
                  <a:pt x="3492792" y="1280599"/>
                  <a:pt x="3493823" y="1279165"/>
                </a:cubicBezTo>
                <a:cubicBezTo>
                  <a:pt x="3494858" y="1277731"/>
                  <a:pt x="3496176" y="1276526"/>
                  <a:pt x="3497783" y="1275551"/>
                </a:cubicBezTo>
                <a:cubicBezTo>
                  <a:pt x="3499388" y="1274576"/>
                  <a:pt x="3501253" y="1273859"/>
                  <a:pt x="3503375" y="1273400"/>
                </a:cubicBezTo>
                <a:cubicBezTo>
                  <a:pt x="3505497" y="1272941"/>
                  <a:pt x="3507592" y="1272712"/>
                  <a:pt x="3509656" y="1272712"/>
                </a:cubicBezTo>
                <a:close/>
                <a:moveTo>
                  <a:pt x="1738006" y="1272712"/>
                </a:moveTo>
                <a:cubicBezTo>
                  <a:pt x="1740988" y="1272712"/>
                  <a:pt x="1743627" y="1273113"/>
                  <a:pt x="1745922" y="1273916"/>
                </a:cubicBezTo>
                <a:lnTo>
                  <a:pt x="1745922" y="1283209"/>
                </a:lnTo>
                <a:cubicBezTo>
                  <a:pt x="1745922" y="1294337"/>
                  <a:pt x="1742250" y="1299901"/>
                  <a:pt x="1734908" y="1299901"/>
                </a:cubicBezTo>
                <a:cubicBezTo>
                  <a:pt x="1733302" y="1299901"/>
                  <a:pt x="1731667" y="1299585"/>
                  <a:pt x="1730004" y="1298954"/>
                </a:cubicBezTo>
                <a:cubicBezTo>
                  <a:pt x="1728341" y="1298323"/>
                  <a:pt x="1726820" y="1297377"/>
                  <a:pt x="1725444" y="1296115"/>
                </a:cubicBezTo>
                <a:cubicBezTo>
                  <a:pt x="1724067" y="1294853"/>
                  <a:pt x="1722920" y="1293247"/>
                  <a:pt x="1722002" y="1291297"/>
                </a:cubicBezTo>
                <a:cubicBezTo>
                  <a:pt x="1721084" y="1289346"/>
                  <a:pt x="1720625" y="1286994"/>
                  <a:pt x="1720625" y="1284241"/>
                </a:cubicBezTo>
                <a:cubicBezTo>
                  <a:pt x="1720625" y="1282291"/>
                  <a:pt x="1721142" y="1280599"/>
                  <a:pt x="1722174" y="1279165"/>
                </a:cubicBezTo>
                <a:cubicBezTo>
                  <a:pt x="1723207" y="1277731"/>
                  <a:pt x="1724526" y="1276526"/>
                  <a:pt x="1726132" y="1275551"/>
                </a:cubicBezTo>
                <a:cubicBezTo>
                  <a:pt x="1727738" y="1274576"/>
                  <a:pt x="1729602" y="1273859"/>
                  <a:pt x="1731725" y="1273400"/>
                </a:cubicBezTo>
                <a:cubicBezTo>
                  <a:pt x="1733847" y="1272941"/>
                  <a:pt x="1735941" y="1272712"/>
                  <a:pt x="1738006" y="1272712"/>
                </a:cubicBezTo>
                <a:close/>
                <a:moveTo>
                  <a:pt x="7528701" y="1264280"/>
                </a:moveTo>
                <a:lnTo>
                  <a:pt x="7528701" y="1300761"/>
                </a:lnTo>
                <a:cubicBezTo>
                  <a:pt x="7536387" y="1303400"/>
                  <a:pt x="7543816" y="1307214"/>
                  <a:pt x="7550986" y="1312205"/>
                </a:cubicBezTo>
                <a:cubicBezTo>
                  <a:pt x="7558156" y="1317195"/>
                  <a:pt x="7564581" y="1322960"/>
                  <a:pt x="7570259" y="1329499"/>
                </a:cubicBezTo>
                <a:cubicBezTo>
                  <a:pt x="7575938" y="1336038"/>
                  <a:pt x="7580670" y="1343122"/>
                  <a:pt x="7584456" y="1350751"/>
                </a:cubicBezTo>
                <a:cubicBezTo>
                  <a:pt x="7588242" y="1358380"/>
                  <a:pt x="7590651" y="1366152"/>
                  <a:pt x="7591684" y="1374068"/>
                </a:cubicBezTo>
                <a:lnTo>
                  <a:pt x="7627477" y="1374068"/>
                </a:lnTo>
                <a:cubicBezTo>
                  <a:pt x="7625182" y="1361334"/>
                  <a:pt x="7621339" y="1349002"/>
                  <a:pt x="7615947" y="1337070"/>
                </a:cubicBezTo>
                <a:cubicBezTo>
                  <a:pt x="7610555" y="1325139"/>
                  <a:pt x="7603672" y="1314270"/>
                  <a:pt x="7595297" y="1304461"/>
                </a:cubicBezTo>
                <a:cubicBezTo>
                  <a:pt x="7586922" y="1294652"/>
                  <a:pt x="7577171" y="1286249"/>
                  <a:pt x="7566043" y="1279251"/>
                </a:cubicBezTo>
                <a:cubicBezTo>
                  <a:pt x="7554915" y="1272253"/>
                  <a:pt x="7542468" y="1267262"/>
                  <a:pt x="7528701" y="1264280"/>
                </a:cubicBezTo>
                <a:close/>
                <a:moveTo>
                  <a:pt x="9613448" y="1251718"/>
                </a:moveTo>
                <a:lnTo>
                  <a:pt x="9601811" y="1285962"/>
                </a:lnTo>
                <a:lnTo>
                  <a:pt x="9745500" y="1285962"/>
                </a:lnTo>
                <a:lnTo>
                  <a:pt x="9757137" y="1251718"/>
                </a:lnTo>
                <a:close/>
                <a:moveTo>
                  <a:pt x="1107632" y="1251718"/>
                </a:moveTo>
                <a:lnTo>
                  <a:pt x="1095995" y="1285962"/>
                </a:lnTo>
                <a:lnTo>
                  <a:pt x="1239683" y="1285962"/>
                </a:lnTo>
                <a:lnTo>
                  <a:pt x="1251320" y="1251718"/>
                </a:lnTo>
                <a:close/>
                <a:moveTo>
                  <a:pt x="5342339" y="1239328"/>
                </a:moveTo>
                <a:lnTo>
                  <a:pt x="5342339" y="1299901"/>
                </a:lnTo>
                <a:cubicBezTo>
                  <a:pt x="5339011" y="1296918"/>
                  <a:pt x="5335139" y="1293734"/>
                  <a:pt x="5330724" y="1290350"/>
                </a:cubicBezTo>
                <a:cubicBezTo>
                  <a:pt x="5326305" y="1286966"/>
                  <a:pt x="5321602" y="1283725"/>
                  <a:pt x="5316611" y="1280627"/>
                </a:cubicBezTo>
                <a:cubicBezTo>
                  <a:pt x="5311621" y="1277530"/>
                  <a:pt x="5306430" y="1274719"/>
                  <a:pt x="5301040" y="1272195"/>
                </a:cubicBezTo>
                <a:cubicBezTo>
                  <a:pt x="5295648" y="1269671"/>
                  <a:pt x="5290311" y="1267721"/>
                  <a:pt x="5285036" y="1266345"/>
                </a:cubicBezTo>
                <a:cubicBezTo>
                  <a:pt x="5287559" y="1263018"/>
                  <a:pt x="5290885" y="1259863"/>
                  <a:pt x="5295015" y="1256880"/>
                </a:cubicBezTo>
                <a:cubicBezTo>
                  <a:pt x="5299146" y="1253897"/>
                  <a:pt x="5303763" y="1251201"/>
                  <a:pt x="5308868" y="1248792"/>
                </a:cubicBezTo>
                <a:cubicBezTo>
                  <a:pt x="5313973" y="1246383"/>
                  <a:pt x="5319365" y="1244375"/>
                  <a:pt x="5325044" y="1242769"/>
                </a:cubicBezTo>
                <a:cubicBezTo>
                  <a:pt x="5330724" y="1241163"/>
                  <a:pt x="5336486" y="1240016"/>
                  <a:pt x="5342339" y="1239328"/>
                </a:cubicBezTo>
                <a:close/>
                <a:moveTo>
                  <a:pt x="8282238" y="1237607"/>
                </a:moveTo>
                <a:lnTo>
                  <a:pt x="8260543" y="1301449"/>
                </a:lnTo>
                <a:cubicBezTo>
                  <a:pt x="8256442" y="1296975"/>
                  <a:pt x="8251488" y="1292731"/>
                  <a:pt x="8245682" y="1288715"/>
                </a:cubicBezTo>
                <a:cubicBezTo>
                  <a:pt x="8239876" y="1284700"/>
                  <a:pt x="8233638" y="1281029"/>
                  <a:pt x="8226968" y="1277702"/>
                </a:cubicBezTo>
                <a:cubicBezTo>
                  <a:pt x="8220298" y="1274375"/>
                  <a:pt x="8213482" y="1271478"/>
                  <a:pt x="8206518" y="1269012"/>
                </a:cubicBezTo>
                <a:cubicBezTo>
                  <a:pt x="8199555" y="1266545"/>
                  <a:pt x="8192924" y="1264624"/>
                  <a:pt x="8186623" y="1263247"/>
                </a:cubicBezTo>
                <a:cubicBezTo>
                  <a:pt x="8194385" y="1257626"/>
                  <a:pt x="8202358" y="1253152"/>
                  <a:pt x="8210543" y="1249825"/>
                </a:cubicBezTo>
                <a:cubicBezTo>
                  <a:pt x="8218729" y="1246498"/>
                  <a:pt x="8226920" y="1243916"/>
                  <a:pt x="8235115" y="1242081"/>
                </a:cubicBezTo>
                <a:cubicBezTo>
                  <a:pt x="8243311" y="1240245"/>
                  <a:pt x="8251407" y="1239041"/>
                  <a:pt x="8259403" y="1238467"/>
                </a:cubicBezTo>
                <a:cubicBezTo>
                  <a:pt x="8267399" y="1237894"/>
                  <a:pt x="8275011" y="1237607"/>
                  <a:pt x="8282238" y="1237607"/>
                </a:cubicBezTo>
                <a:close/>
                <a:moveTo>
                  <a:pt x="7426237" y="1237607"/>
                </a:moveTo>
                <a:lnTo>
                  <a:pt x="7426237" y="1301449"/>
                </a:lnTo>
                <a:cubicBezTo>
                  <a:pt x="7420616" y="1296975"/>
                  <a:pt x="7414220" y="1292731"/>
                  <a:pt x="7407050" y="1288715"/>
                </a:cubicBezTo>
                <a:cubicBezTo>
                  <a:pt x="7399880" y="1284700"/>
                  <a:pt x="7392395" y="1281029"/>
                  <a:pt x="7384593" y="1277702"/>
                </a:cubicBezTo>
                <a:cubicBezTo>
                  <a:pt x="7376792" y="1274375"/>
                  <a:pt x="7368991" y="1271478"/>
                  <a:pt x="7361190" y="1269012"/>
                </a:cubicBezTo>
                <a:cubicBezTo>
                  <a:pt x="7353389" y="1266545"/>
                  <a:pt x="7346104" y="1264624"/>
                  <a:pt x="7339336" y="1263247"/>
                </a:cubicBezTo>
                <a:cubicBezTo>
                  <a:pt x="7345186" y="1257626"/>
                  <a:pt x="7351639" y="1253152"/>
                  <a:pt x="7358695" y="1249825"/>
                </a:cubicBezTo>
                <a:cubicBezTo>
                  <a:pt x="7365750" y="1246498"/>
                  <a:pt x="7373064" y="1243916"/>
                  <a:pt x="7380635" y="1242081"/>
                </a:cubicBezTo>
                <a:cubicBezTo>
                  <a:pt x="7388207" y="1240245"/>
                  <a:pt x="7395893" y="1239041"/>
                  <a:pt x="7403694" y="1238467"/>
                </a:cubicBezTo>
                <a:cubicBezTo>
                  <a:pt x="7411496" y="1237894"/>
                  <a:pt x="7419010" y="1237607"/>
                  <a:pt x="7426237" y="1237607"/>
                </a:cubicBezTo>
                <a:close/>
                <a:moveTo>
                  <a:pt x="6178463" y="1237607"/>
                </a:moveTo>
                <a:lnTo>
                  <a:pt x="6178463" y="1301449"/>
                </a:lnTo>
                <a:cubicBezTo>
                  <a:pt x="6172841" y="1296975"/>
                  <a:pt x="6166448" y="1292731"/>
                  <a:pt x="6159275" y="1288715"/>
                </a:cubicBezTo>
                <a:cubicBezTo>
                  <a:pt x="6152106" y="1284700"/>
                  <a:pt x="6144620" y="1281029"/>
                  <a:pt x="6136819" y="1277702"/>
                </a:cubicBezTo>
                <a:cubicBezTo>
                  <a:pt x="6129018" y="1274375"/>
                  <a:pt x="6121217" y="1271478"/>
                  <a:pt x="6113416" y="1269012"/>
                </a:cubicBezTo>
                <a:cubicBezTo>
                  <a:pt x="6105616" y="1266545"/>
                  <a:pt x="6098330" y="1264624"/>
                  <a:pt x="6091561" y="1263247"/>
                </a:cubicBezTo>
                <a:cubicBezTo>
                  <a:pt x="6097412" y="1257626"/>
                  <a:pt x="6103865" y="1253152"/>
                  <a:pt x="6110920" y="1249825"/>
                </a:cubicBezTo>
                <a:cubicBezTo>
                  <a:pt x="6117976" y="1246498"/>
                  <a:pt x="6125290" y="1243916"/>
                  <a:pt x="6132861" y="1242081"/>
                </a:cubicBezTo>
                <a:cubicBezTo>
                  <a:pt x="6140433" y="1240245"/>
                  <a:pt x="6148119" y="1239041"/>
                  <a:pt x="6155919" y="1238467"/>
                </a:cubicBezTo>
                <a:cubicBezTo>
                  <a:pt x="6163721" y="1237894"/>
                  <a:pt x="6171235" y="1237607"/>
                  <a:pt x="6178463" y="1237607"/>
                </a:cubicBezTo>
                <a:close/>
                <a:moveTo>
                  <a:pt x="4178220" y="1237607"/>
                </a:moveTo>
                <a:lnTo>
                  <a:pt x="4178220" y="1301449"/>
                </a:lnTo>
                <a:cubicBezTo>
                  <a:pt x="4172599" y="1296975"/>
                  <a:pt x="4166203" y="1292731"/>
                  <a:pt x="4159034" y="1288715"/>
                </a:cubicBezTo>
                <a:cubicBezTo>
                  <a:pt x="4151864" y="1284700"/>
                  <a:pt x="4144377" y="1281029"/>
                  <a:pt x="4136576" y="1277702"/>
                </a:cubicBezTo>
                <a:cubicBezTo>
                  <a:pt x="4128776" y="1274375"/>
                  <a:pt x="4120975" y="1271478"/>
                  <a:pt x="4113172" y="1269012"/>
                </a:cubicBezTo>
                <a:cubicBezTo>
                  <a:pt x="4105372" y="1266545"/>
                  <a:pt x="4098089" y="1264624"/>
                  <a:pt x="4091318" y="1263247"/>
                </a:cubicBezTo>
                <a:cubicBezTo>
                  <a:pt x="4097170" y="1257626"/>
                  <a:pt x="4103623" y="1253152"/>
                  <a:pt x="4110678" y="1249825"/>
                </a:cubicBezTo>
                <a:cubicBezTo>
                  <a:pt x="4117734" y="1246498"/>
                  <a:pt x="4125047" y="1243916"/>
                  <a:pt x="4132620" y="1242081"/>
                </a:cubicBezTo>
                <a:cubicBezTo>
                  <a:pt x="4140190" y="1240245"/>
                  <a:pt x="4147876" y="1239041"/>
                  <a:pt x="4155678" y="1238467"/>
                </a:cubicBezTo>
                <a:cubicBezTo>
                  <a:pt x="4163479" y="1237894"/>
                  <a:pt x="4170994" y="1237607"/>
                  <a:pt x="4178220" y="1237607"/>
                </a:cubicBezTo>
                <a:close/>
                <a:moveTo>
                  <a:pt x="2768522" y="1237607"/>
                </a:moveTo>
                <a:lnTo>
                  <a:pt x="2768522" y="1301449"/>
                </a:lnTo>
                <a:cubicBezTo>
                  <a:pt x="2762900" y="1296975"/>
                  <a:pt x="2756505" y="1292731"/>
                  <a:pt x="2749335" y="1288715"/>
                </a:cubicBezTo>
                <a:cubicBezTo>
                  <a:pt x="2742163" y="1284700"/>
                  <a:pt x="2734678" y="1281029"/>
                  <a:pt x="2726878" y="1277702"/>
                </a:cubicBezTo>
                <a:cubicBezTo>
                  <a:pt x="2719078" y="1274375"/>
                  <a:pt x="2711275" y="1271478"/>
                  <a:pt x="2703475" y="1269012"/>
                </a:cubicBezTo>
                <a:cubicBezTo>
                  <a:pt x="2695674" y="1266545"/>
                  <a:pt x="2688390" y="1264624"/>
                  <a:pt x="2681621" y="1263247"/>
                </a:cubicBezTo>
                <a:cubicBezTo>
                  <a:pt x="2687471" y="1257626"/>
                  <a:pt x="2693925" y="1253152"/>
                  <a:pt x="2700980" y="1249825"/>
                </a:cubicBezTo>
                <a:cubicBezTo>
                  <a:pt x="2708036" y="1246498"/>
                  <a:pt x="2715349" y="1243916"/>
                  <a:pt x="2722919" y="1242081"/>
                </a:cubicBezTo>
                <a:cubicBezTo>
                  <a:pt x="2730493" y="1240245"/>
                  <a:pt x="2738178" y="1239041"/>
                  <a:pt x="2745980" y="1238467"/>
                </a:cubicBezTo>
                <a:cubicBezTo>
                  <a:pt x="2753780" y="1237894"/>
                  <a:pt x="2761293" y="1237607"/>
                  <a:pt x="2768522" y="1237607"/>
                </a:cubicBezTo>
                <a:close/>
                <a:moveTo>
                  <a:pt x="2482557" y="1233305"/>
                </a:moveTo>
                <a:cubicBezTo>
                  <a:pt x="2487031" y="1234452"/>
                  <a:pt x="2492051" y="1236259"/>
                  <a:pt x="2497615" y="1238725"/>
                </a:cubicBezTo>
                <a:cubicBezTo>
                  <a:pt x="2503179" y="1241192"/>
                  <a:pt x="2508656" y="1244060"/>
                  <a:pt x="2514049" y="1247329"/>
                </a:cubicBezTo>
                <a:cubicBezTo>
                  <a:pt x="2519441" y="1250599"/>
                  <a:pt x="2524374" y="1254184"/>
                  <a:pt x="2528848" y="1258085"/>
                </a:cubicBezTo>
                <a:cubicBezTo>
                  <a:pt x="2533322" y="1261985"/>
                  <a:pt x="2536648" y="1265943"/>
                  <a:pt x="2538828" y="1269958"/>
                </a:cubicBezTo>
                <a:lnTo>
                  <a:pt x="2538828" y="1305063"/>
                </a:lnTo>
                <a:cubicBezTo>
                  <a:pt x="2536764" y="1302195"/>
                  <a:pt x="2533322" y="1298438"/>
                  <a:pt x="2528504" y="1293792"/>
                </a:cubicBezTo>
                <a:cubicBezTo>
                  <a:pt x="2523685" y="1289145"/>
                  <a:pt x="2517949" y="1284471"/>
                  <a:pt x="2511294" y="1279767"/>
                </a:cubicBezTo>
                <a:cubicBezTo>
                  <a:pt x="2504641" y="1275063"/>
                  <a:pt x="2497357" y="1270847"/>
                  <a:pt x="2489441" y="1267119"/>
                </a:cubicBezTo>
                <a:cubicBezTo>
                  <a:pt x="2481524" y="1263390"/>
                  <a:pt x="2473436" y="1261067"/>
                  <a:pt x="2465177" y="1260150"/>
                </a:cubicBezTo>
                <a:cubicBezTo>
                  <a:pt x="2469996" y="1256478"/>
                  <a:pt x="2473753" y="1252176"/>
                  <a:pt x="2476449" y="1247243"/>
                </a:cubicBezTo>
                <a:cubicBezTo>
                  <a:pt x="2479144" y="1242310"/>
                  <a:pt x="2481181" y="1237664"/>
                  <a:pt x="2482557" y="1233305"/>
                </a:cubicBezTo>
                <a:close/>
                <a:moveTo>
                  <a:pt x="7567420" y="1198888"/>
                </a:moveTo>
                <a:cubicBezTo>
                  <a:pt x="7569255" y="1198888"/>
                  <a:pt x="7571005" y="1199261"/>
                  <a:pt x="7572668" y="1200007"/>
                </a:cubicBezTo>
                <a:cubicBezTo>
                  <a:pt x="7574332" y="1200752"/>
                  <a:pt x="7575794" y="1201785"/>
                  <a:pt x="7577056" y="1203104"/>
                </a:cubicBezTo>
                <a:cubicBezTo>
                  <a:pt x="7578318" y="1204423"/>
                  <a:pt x="7579322" y="1205915"/>
                  <a:pt x="7580068" y="1207578"/>
                </a:cubicBezTo>
                <a:cubicBezTo>
                  <a:pt x="7580813" y="1209242"/>
                  <a:pt x="7581186" y="1210991"/>
                  <a:pt x="7581186" y="1212827"/>
                </a:cubicBezTo>
                <a:cubicBezTo>
                  <a:pt x="7581186" y="1214777"/>
                  <a:pt x="7580813" y="1216584"/>
                  <a:pt x="7580068" y="1218247"/>
                </a:cubicBezTo>
                <a:cubicBezTo>
                  <a:pt x="7579322" y="1219911"/>
                  <a:pt x="7578318" y="1221402"/>
                  <a:pt x="7577056" y="1222722"/>
                </a:cubicBezTo>
                <a:cubicBezTo>
                  <a:pt x="7575794" y="1224041"/>
                  <a:pt x="7574332" y="1225073"/>
                  <a:pt x="7572668" y="1225819"/>
                </a:cubicBezTo>
                <a:cubicBezTo>
                  <a:pt x="7571005" y="1226565"/>
                  <a:pt x="7569255" y="1226938"/>
                  <a:pt x="7567420" y="1226938"/>
                </a:cubicBezTo>
                <a:cubicBezTo>
                  <a:pt x="7565469" y="1226938"/>
                  <a:pt x="7563634" y="1226565"/>
                  <a:pt x="7561913" y="1225819"/>
                </a:cubicBezTo>
                <a:cubicBezTo>
                  <a:pt x="7560192" y="1225073"/>
                  <a:pt x="7558672" y="1224041"/>
                  <a:pt x="7557353" y="1222722"/>
                </a:cubicBezTo>
                <a:cubicBezTo>
                  <a:pt x="7556033" y="1221402"/>
                  <a:pt x="7555001" y="1219911"/>
                  <a:pt x="7554256" y="1218247"/>
                </a:cubicBezTo>
                <a:cubicBezTo>
                  <a:pt x="7553510" y="1216584"/>
                  <a:pt x="7553137" y="1214777"/>
                  <a:pt x="7553137" y="1212827"/>
                </a:cubicBezTo>
                <a:cubicBezTo>
                  <a:pt x="7553137" y="1210991"/>
                  <a:pt x="7553510" y="1209242"/>
                  <a:pt x="7554256" y="1207578"/>
                </a:cubicBezTo>
                <a:cubicBezTo>
                  <a:pt x="7555001" y="1205915"/>
                  <a:pt x="7556033" y="1204423"/>
                  <a:pt x="7557353" y="1203104"/>
                </a:cubicBezTo>
                <a:cubicBezTo>
                  <a:pt x="7558672" y="1201785"/>
                  <a:pt x="7560192" y="1200752"/>
                  <a:pt x="7561913" y="1200007"/>
                </a:cubicBezTo>
                <a:cubicBezTo>
                  <a:pt x="7563634" y="1199261"/>
                  <a:pt x="7565469" y="1198888"/>
                  <a:pt x="7567420" y="1198888"/>
                </a:cubicBezTo>
                <a:close/>
                <a:moveTo>
                  <a:pt x="5770496" y="1198544"/>
                </a:moveTo>
                <a:cubicBezTo>
                  <a:pt x="5763614" y="1198544"/>
                  <a:pt x="5757160" y="1199921"/>
                  <a:pt x="5751138" y="1202674"/>
                </a:cubicBezTo>
                <a:cubicBezTo>
                  <a:pt x="5745115" y="1205427"/>
                  <a:pt x="5739895" y="1209127"/>
                  <a:pt x="5735479" y="1213773"/>
                </a:cubicBezTo>
                <a:cubicBezTo>
                  <a:pt x="5731064" y="1218420"/>
                  <a:pt x="5727591" y="1223840"/>
                  <a:pt x="5725069" y="1230035"/>
                </a:cubicBezTo>
                <a:cubicBezTo>
                  <a:pt x="5722543" y="1236230"/>
                  <a:pt x="5721282" y="1242827"/>
                  <a:pt x="5721282" y="1249825"/>
                </a:cubicBezTo>
                <a:cubicBezTo>
                  <a:pt x="5721282" y="1258085"/>
                  <a:pt x="5722975" y="1265771"/>
                  <a:pt x="5726358" y="1272884"/>
                </a:cubicBezTo>
                <a:cubicBezTo>
                  <a:pt x="5729742" y="1279996"/>
                  <a:pt x="5734303" y="1286163"/>
                  <a:pt x="5740038" y="1291383"/>
                </a:cubicBezTo>
                <a:cubicBezTo>
                  <a:pt x="5745776" y="1296602"/>
                  <a:pt x="5752343" y="1300704"/>
                  <a:pt x="5759743" y="1303686"/>
                </a:cubicBezTo>
                <a:cubicBezTo>
                  <a:pt x="5767142" y="1306669"/>
                  <a:pt x="5774914" y="1308161"/>
                  <a:pt x="5783060" y="1308161"/>
                </a:cubicBezTo>
                <a:cubicBezTo>
                  <a:pt x="5788796" y="1308161"/>
                  <a:pt x="5794531" y="1307558"/>
                  <a:pt x="5800268" y="1306354"/>
                </a:cubicBezTo>
                <a:cubicBezTo>
                  <a:pt x="5806004" y="1305149"/>
                  <a:pt x="5811452" y="1303428"/>
                  <a:pt x="5816615" y="1301191"/>
                </a:cubicBezTo>
                <a:cubicBezTo>
                  <a:pt x="5821778" y="1298954"/>
                  <a:pt x="5826481" y="1296258"/>
                  <a:pt x="5830726" y="1293103"/>
                </a:cubicBezTo>
                <a:cubicBezTo>
                  <a:pt x="5834971" y="1289948"/>
                  <a:pt x="5838470" y="1286421"/>
                  <a:pt x="5841225" y="1282520"/>
                </a:cubicBezTo>
                <a:cubicBezTo>
                  <a:pt x="5841912" y="1283553"/>
                  <a:pt x="5842456" y="1284499"/>
                  <a:pt x="5842859" y="1285360"/>
                </a:cubicBezTo>
                <a:cubicBezTo>
                  <a:pt x="5843260" y="1286220"/>
                  <a:pt x="5843604" y="1287167"/>
                  <a:pt x="5843890" y="1288199"/>
                </a:cubicBezTo>
                <a:cubicBezTo>
                  <a:pt x="5844177" y="1289232"/>
                  <a:pt x="5844377" y="1290522"/>
                  <a:pt x="5844493" y="1292071"/>
                </a:cubicBezTo>
                <a:cubicBezTo>
                  <a:pt x="5844607" y="1293620"/>
                  <a:pt x="5844664" y="1295599"/>
                  <a:pt x="5844664" y="1298008"/>
                </a:cubicBezTo>
                <a:cubicBezTo>
                  <a:pt x="5844664" y="1304776"/>
                  <a:pt x="5843288" y="1311029"/>
                  <a:pt x="5840536" y="1316765"/>
                </a:cubicBezTo>
                <a:cubicBezTo>
                  <a:pt x="5837783" y="1322501"/>
                  <a:pt x="5833709" y="1327434"/>
                  <a:pt x="5828317" y="1331564"/>
                </a:cubicBezTo>
                <a:cubicBezTo>
                  <a:pt x="5822925" y="1335694"/>
                  <a:pt x="5816213" y="1338935"/>
                  <a:pt x="5808183" y="1341286"/>
                </a:cubicBezTo>
                <a:cubicBezTo>
                  <a:pt x="5800154" y="1343638"/>
                  <a:pt x="5790917" y="1344814"/>
                  <a:pt x="5780478" y="1344814"/>
                </a:cubicBezTo>
                <a:cubicBezTo>
                  <a:pt x="5771300" y="1344814"/>
                  <a:pt x="5763012" y="1343495"/>
                  <a:pt x="5755612" y="1340856"/>
                </a:cubicBezTo>
                <a:cubicBezTo>
                  <a:pt x="5748214" y="1338218"/>
                  <a:pt x="5741445" y="1334231"/>
                  <a:pt x="5735308" y="1328897"/>
                </a:cubicBezTo>
                <a:cubicBezTo>
                  <a:pt x="5729169" y="1323562"/>
                  <a:pt x="5723605" y="1316879"/>
                  <a:pt x="5718615" y="1308849"/>
                </a:cubicBezTo>
                <a:cubicBezTo>
                  <a:pt x="5713624" y="1300818"/>
                  <a:pt x="5709065" y="1291469"/>
                  <a:pt x="5704933" y="1280799"/>
                </a:cubicBezTo>
                <a:cubicBezTo>
                  <a:pt x="5703557" y="1277243"/>
                  <a:pt x="5702009" y="1273314"/>
                  <a:pt x="5700288" y="1269012"/>
                </a:cubicBezTo>
                <a:cubicBezTo>
                  <a:pt x="5698568" y="1264710"/>
                  <a:pt x="5696703" y="1259777"/>
                  <a:pt x="5694697" y="1254213"/>
                </a:cubicBezTo>
                <a:cubicBezTo>
                  <a:pt x="5692688" y="1248649"/>
                  <a:pt x="5690594" y="1242253"/>
                  <a:pt x="5688415" y="1235026"/>
                </a:cubicBezTo>
                <a:cubicBezTo>
                  <a:pt x="5686235" y="1227798"/>
                  <a:pt x="5684054" y="1219423"/>
                  <a:pt x="5681876" y="1209901"/>
                </a:cubicBezTo>
                <a:lnTo>
                  <a:pt x="5642985" y="1217817"/>
                </a:lnTo>
                <a:cubicBezTo>
                  <a:pt x="5644819" y="1226536"/>
                  <a:pt x="5646712" y="1234481"/>
                  <a:pt x="5648663" y="1241651"/>
                </a:cubicBezTo>
                <a:cubicBezTo>
                  <a:pt x="5650614" y="1248821"/>
                  <a:pt x="5652563" y="1255503"/>
                  <a:pt x="5654513" y="1261698"/>
                </a:cubicBezTo>
                <a:cubicBezTo>
                  <a:pt x="5656464" y="1267893"/>
                  <a:pt x="5658444" y="1273687"/>
                  <a:pt x="5660451" y="1279079"/>
                </a:cubicBezTo>
                <a:cubicBezTo>
                  <a:pt x="5662458" y="1284471"/>
                  <a:pt x="5664437" y="1289690"/>
                  <a:pt x="5666388" y="1294738"/>
                </a:cubicBezTo>
                <a:cubicBezTo>
                  <a:pt x="5671551" y="1307931"/>
                  <a:pt x="5677487" y="1319805"/>
                  <a:pt x="5684198" y="1330359"/>
                </a:cubicBezTo>
                <a:cubicBezTo>
                  <a:pt x="5690909" y="1340914"/>
                  <a:pt x="5698796" y="1349919"/>
                  <a:pt x="5707859" y="1357376"/>
                </a:cubicBezTo>
                <a:cubicBezTo>
                  <a:pt x="5716922" y="1364833"/>
                  <a:pt x="5727391" y="1370569"/>
                  <a:pt x="5739263" y="1374584"/>
                </a:cubicBezTo>
                <a:cubicBezTo>
                  <a:pt x="5751138" y="1378600"/>
                  <a:pt x="5764877" y="1380607"/>
                  <a:pt x="5780478" y="1380607"/>
                </a:cubicBezTo>
                <a:cubicBezTo>
                  <a:pt x="5797916" y="1380607"/>
                  <a:pt x="5813202" y="1378686"/>
                  <a:pt x="5826338" y="1374843"/>
                </a:cubicBezTo>
                <a:cubicBezTo>
                  <a:pt x="5839475" y="1370999"/>
                  <a:pt x="5850430" y="1365464"/>
                  <a:pt x="5859205" y="1358237"/>
                </a:cubicBezTo>
                <a:cubicBezTo>
                  <a:pt x="5867984" y="1351009"/>
                  <a:pt x="5874579" y="1342262"/>
                  <a:pt x="5878996" y="1331994"/>
                </a:cubicBezTo>
                <a:cubicBezTo>
                  <a:pt x="5883413" y="1321726"/>
                  <a:pt x="5885620" y="1310226"/>
                  <a:pt x="5885620" y="1297491"/>
                </a:cubicBezTo>
                <a:cubicBezTo>
                  <a:pt x="5885620" y="1290264"/>
                  <a:pt x="5884416" y="1282778"/>
                  <a:pt x="5882007" y="1275035"/>
                </a:cubicBezTo>
                <a:cubicBezTo>
                  <a:pt x="5879598" y="1267291"/>
                  <a:pt x="5876213" y="1259805"/>
                  <a:pt x="5871855" y="1252578"/>
                </a:cubicBezTo>
                <a:cubicBezTo>
                  <a:pt x="5867495" y="1245350"/>
                  <a:pt x="5862217" y="1238639"/>
                  <a:pt x="5856022" y="1232444"/>
                </a:cubicBezTo>
                <a:cubicBezTo>
                  <a:pt x="5849828" y="1226249"/>
                  <a:pt x="5842944" y="1221087"/>
                  <a:pt x="5835372" y="1216957"/>
                </a:cubicBezTo>
                <a:lnTo>
                  <a:pt x="5809904" y="1239500"/>
                </a:lnTo>
                <a:cubicBezTo>
                  <a:pt x="5812313" y="1241679"/>
                  <a:pt x="5813863" y="1244002"/>
                  <a:pt x="5814553" y="1246469"/>
                </a:cubicBezTo>
                <a:cubicBezTo>
                  <a:pt x="5815239" y="1248936"/>
                  <a:pt x="5815583" y="1250972"/>
                  <a:pt x="5815583" y="1252578"/>
                </a:cubicBezTo>
                <a:cubicBezTo>
                  <a:pt x="5815583" y="1255790"/>
                  <a:pt x="5814753" y="1258572"/>
                  <a:pt x="5813087" y="1260924"/>
                </a:cubicBezTo>
                <a:cubicBezTo>
                  <a:pt x="5811425" y="1263276"/>
                  <a:pt x="5809131" y="1265197"/>
                  <a:pt x="5806205" y="1266689"/>
                </a:cubicBezTo>
                <a:cubicBezTo>
                  <a:pt x="5803279" y="1268180"/>
                  <a:pt x="5799809" y="1269270"/>
                  <a:pt x="5795793" y="1269958"/>
                </a:cubicBezTo>
                <a:cubicBezTo>
                  <a:pt x="5791778" y="1270647"/>
                  <a:pt x="5787419" y="1270991"/>
                  <a:pt x="5782716" y="1270991"/>
                </a:cubicBezTo>
                <a:cubicBezTo>
                  <a:pt x="5774914" y="1270991"/>
                  <a:pt x="5768834" y="1269270"/>
                  <a:pt x="5764475" y="1265828"/>
                </a:cubicBezTo>
                <a:cubicBezTo>
                  <a:pt x="5760115" y="1262387"/>
                  <a:pt x="5757936" y="1258371"/>
                  <a:pt x="5757936" y="1253783"/>
                </a:cubicBezTo>
                <a:cubicBezTo>
                  <a:pt x="5757936" y="1253094"/>
                  <a:pt x="5757992" y="1252348"/>
                  <a:pt x="5758108" y="1251545"/>
                </a:cubicBezTo>
                <a:cubicBezTo>
                  <a:pt x="5760059" y="1252463"/>
                  <a:pt x="5762067" y="1253238"/>
                  <a:pt x="5764132" y="1253869"/>
                </a:cubicBezTo>
                <a:cubicBezTo>
                  <a:pt x="5766195" y="1254499"/>
                  <a:pt x="5768433" y="1254815"/>
                  <a:pt x="5770842" y="1254815"/>
                </a:cubicBezTo>
                <a:cubicBezTo>
                  <a:pt x="5775087" y="1254815"/>
                  <a:pt x="5778987" y="1254041"/>
                  <a:pt x="5782543" y="1252492"/>
                </a:cubicBezTo>
                <a:cubicBezTo>
                  <a:pt x="5786099" y="1250943"/>
                  <a:pt x="5789140" y="1248849"/>
                  <a:pt x="5791665" y="1246211"/>
                </a:cubicBezTo>
                <a:cubicBezTo>
                  <a:pt x="5794187" y="1243572"/>
                  <a:pt x="5796138" y="1240590"/>
                  <a:pt x="5797514" y="1237263"/>
                </a:cubicBezTo>
                <a:cubicBezTo>
                  <a:pt x="5798890" y="1233936"/>
                  <a:pt x="5799579" y="1230437"/>
                  <a:pt x="5799579" y="1226766"/>
                </a:cubicBezTo>
                <a:cubicBezTo>
                  <a:pt x="5799579" y="1223668"/>
                  <a:pt x="5799006" y="1220456"/>
                  <a:pt x="5797859" y="1217129"/>
                </a:cubicBezTo>
                <a:cubicBezTo>
                  <a:pt x="5796712" y="1213802"/>
                  <a:pt x="5794934" y="1210762"/>
                  <a:pt x="5792524" y="1208009"/>
                </a:cubicBezTo>
                <a:cubicBezTo>
                  <a:pt x="5790114" y="1205255"/>
                  <a:pt x="5787074" y="1202989"/>
                  <a:pt x="5783404" y="1201211"/>
                </a:cubicBezTo>
                <a:cubicBezTo>
                  <a:pt x="5779734" y="1199433"/>
                  <a:pt x="5775430" y="1198544"/>
                  <a:pt x="5770496" y="1198544"/>
                </a:cubicBezTo>
                <a:close/>
                <a:moveTo>
                  <a:pt x="11626742" y="1183057"/>
                </a:moveTo>
                <a:lnTo>
                  <a:pt x="11702459" y="1183057"/>
                </a:lnTo>
                <a:lnTo>
                  <a:pt x="11668714" y="1282348"/>
                </a:lnTo>
                <a:cubicBezTo>
                  <a:pt x="11667211" y="1278333"/>
                  <a:pt x="11665133" y="1274318"/>
                  <a:pt x="11662483" y="1270302"/>
                </a:cubicBezTo>
                <a:cubicBezTo>
                  <a:pt x="11659832" y="1266287"/>
                  <a:pt x="11656969" y="1262559"/>
                  <a:pt x="11653895" y="1259117"/>
                </a:cubicBezTo>
                <a:cubicBezTo>
                  <a:pt x="11650820" y="1255675"/>
                  <a:pt x="11647712" y="1252750"/>
                  <a:pt x="11644573" y="1250341"/>
                </a:cubicBezTo>
                <a:cubicBezTo>
                  <a:pt x="11641433" y="1247932"/>
                  <a:pt x="11638758" y="1246268"/>
                  <a:pt x="11636545" y="1245350"/>
                </a:cubicBezTo>
                <a:cubicBezTo>
                  <a:pt x="11637268" y="1240188"/>
                  <a:pt x="11637666" y="1234796"/>
                  <a:pt x="11637740" y="1229175"/>
                </a:cubicBezTo>
                <a:cubicBezTo>
                  <a:pt x="11637815" y="1223553"/>
                  <a:pt x="11637488" y="1218018"/>
                  <a:pt x="11636759" y="1212569"/>
                </a:cubicBezTo>
                <a:cubicBezTo>
                  <a:pt x="11636030" y="1207119"/>
                  <a:pt x="11634860" y="1201871"/>
                  <a:pt x="11633249" y="1196823"/>
                </a:cubicBezTo>
                <a:cubicBezTo>
                  <a:pt x="11631637" y="1191775"/>
                  <a:pt x="11629469" y="1187187"/>
                  <a:pt x="11626742" y="1183057"/>
                </a:cubicBezTo>
                <a:close/>
                <a:moveTo>
                  <a:pt x="10586796" y="1183057"/>
                </a:moveTo>
                <a:lnTo>
                  <a:pt x="10652360" y="1183057"/>
                </a:lnTo>
                <a:lnTo>
                  <a:pt x="10612649" y="1299901"/>
                </a:lnTo>
                <a:cubicBezTo>
                  <a:pt x="10611559" y="1297033"/>
                  <a:pt x="10609336" y="1293448"/>
                  <a:pt x="10605979" y="1289145"/>
                </a:cubicBezTo>
                <a:cubicBezTo>
                  <a:pt x="10602623" y="1284843"/>
                  <a:pt x="10598339" y="1280570"/>
                  <a:pt x="10593129" y="1276325"/>
                </a:cubicBezTo>
                <a:cubicBezTo>
                  <a:pt x="10587917" y="1272081"/>
                  <a:pt x="10581929" y="1268266"/>
                  <a:pt x="10575163" y="1264882"/>
                </a:cubicBezTo>
                <a:cubicBezTo>
                  <a:pt x="10568397" y="1261498"/>
                  <a:pt x="10561040" y="1259347"/>
                  <a:pt x="10553093" y="1258429"/>
                </a:cubicBezTo>
                <a:cubicBezTo>
                  <a:pt x="10557892" y="1255446"/>
                  <a:pt x="10562140" y="1252234"/>
                  <a:pt x="10565834" y="1248792"/>
                </a:cubicBezTo>
                <a:cubicBezTo>
                  <a:pt x="10569526" y="1245350"/>
                  <a:pt x="10572723" y="1241851"/>
                  <a:pt x="10575423" y="1238295"/>
                </a:cubicBezTo>
                <a:cubicBezTo>
                  <a:pt x="10578122" y="1234739"/>
                  <a:pt x="10580392" y="1231182"/>
                  <a:pt x="10582233" y="1227626"/>
                </a:cubicBezTo>
                <a:cubicBezTo>
                  <a:pt x="10584072" y="1224070"/>
                  <a:pt x="10585538" y="1220685"/>
                  <a:pt x="10586630" y="1217473"/>
                </a:cubicBezTo>
                <a:cubicBezTo>
                  <a:pt x="10587058" y="1216211"/>
                  <a:pt x="10587635" y="1214261"/>
                  <a:pt x="10588359" y="1211622"/>
                </a:cubicBezTo>
                <a:cubicBezTo>
                  <a:pt x="10589082" y="1208984"/>
                  <a:pt x="10589628" y="1206030"/>
                  <a:pt x="10589994" y="1202760"/>
                </a:cubicBezTo>
                <a:cubicBezTo>
                  <a:pt x="10590359" y="1199490"/>
                  <a:pt x="10590362" y="1196106"/>
                  <a:pt x="10590003" y="1192607"/>
                </a:cubicBezTo>
                <a:cubicBezTo>
                  <a:pt x="10589643" y="1189108"/>
                  <a:pt x="10588574" y="1185925"/>
                  <a:pt x="10586796" y="1183057"/>
                </a:cubicBezTo>
                <a:close/>
                <a:moveTo>
                  <a:pt x="7979881" y="1183057"/>
                </a:moveTo>
                <a:lnTo>
                  <a:pt x="8068504" y="1183057"/>
                </a:lnTo>
                <a:lnTo>
                  <a:pt x="8045402" y="1251029"/>
                </a:lnTo>
                <a:cubicBezTo>
                  <a:pt x="8044272" y="1248276"/>
                  <a:pt x="8042626" y="1245695"/>
                  <a:pt x="8040463" y="1243286"/>
                </a:cubicBezTo>
                <a:cubicBezTo>
                  <a:pt x="8038299" y="1240876"/>
                  <a:pt x="8035751" y="1238754"/>
                  <a:pt x="8032818" y="1236918"/>
                </a:cubicBezTo>
                <a:cubicBezTo>
                  <a:pt x="8029885" y="1235083"/>
                  <a:pt x="8026654" y="1233620"/>
                  <a:pt x="8023123" y="1232530"/>
                </a:cubicBezTo>
                <a:cubicBezTo>
                  <a:pt x="8019593" y="1231440"/>
                  <a:pt x="8015763" y="1230896"/>
                  <a:pt x="8011633" y="1230896"/>
                </a:cubicBezTo>
                <a:cubicBezTo>
                  <a:pt x="8010486" y="1230896"/>
                  <a:pt x="8008488" y="1230953"/>
                  <a:pt x="8005638" y="1231068"/>
                </a:cubicBezTo>
                <a:cubicBezTo>
                  <a:pt x="8002789" y="1231182"/>
                  <a:pt x="8000025" y="1231469"/>
                  <a:pt x="7997345" y="1231928"/>
                </a:cubicBezTo>
                <a:cubicBezTo>
                  <a:pt x="7994665" y="1232387"/>
                  <a:pt x="7992559" y="1232846"/>
                  <a:pt x="7991026" y="1233305"/>
                </a:cubicBezTo>
                <a:cubicBezTo>
                  <a:pt x="7991127" y="1229634"/>
                  <a:pt x="7990521" y="1225762"/>
                  <a:pt x="7989209" y="1221689"/>
                </a:cubicBezTo>
                <a:cubicBezTo>
                  <a:pt x="7987897" y="1217617"/>
                  <a:pt x="7986499" y="1213458"/>
                  <a:pt x="7985015" y="1209213"/>
                </a:cubicBezTo>
                <a:cubicBezTo>
                  <a:pt x="7983532" y="1204968"/>
                  <a:pt x="7982212" y="1200666"/>
                  <a:pt x="7981055" y="1196307"/>
                </a:cubicBezTo>
                <a:cubicBezTo>
                  <a:pt x="7979898" y="1191947"/>
                  <a:pt x="7979506" y="1187531"/>
                  <a:pt x="7979881" y="1183057"/>
                </a:cubicBezTo>
                <a:close/>
                <a:moveTo>
                  <a:pt x="6797606" y="1183057"/>
                </a:moveTo>
                <a:lnTo>
                  <a:pt x="6863169" y="1183057"/>
                </a:lnTo>
                <a:lnTo>
                  <a:pt x="6863169" y="1299901"/>
                </a:lnTo>
                <a:cubicBezTo>
                  <a:pt x="6861104" y="1297033"/>
                  <a:pt x="6857663" y="1293448"/>
                  <a:pt x="6852844" y="1289145"/>
                </a:cubicBezTo>
                <a:cubicBezTo>
                  <a:pt x="6848026" y="1284843"/>
                  <a:pt x="6842290" y="1280570"/>
                  <a:pt x="6835636" y="1276325"/>
                </a:cubicBezTo>
                <a:cubicBezTo>
                  <a:pt x="6828982" y="1272081"/>
                  <a:pt x="6821697" y="1268266"/>
                  <a:pt x="6813782" y="1264882"/>
                </a:cubicBezTo>
                <a:cubicBezTo>
                  <a:pt x="6805866" y="1261498"/>
                  <a:pt x="6797778" y="1259347"/>
                  <a:pt x="6789518" y="1258429"/>
                </a:cubicBezTo>
                <a:cubicBezTo>
                  <a:pt x="6793304" y="1255446"/>
                  <a:pt x="6796459" y="1252234"/>
                  <a:pt x="6798982" y="1248792"/>
                </a:cubicBezTo>
                <a:cubicBezTo>
                  <a:pt x="6801507" y="1245350"/>
                  <a:pt x="6803514" y="1241851"/>
                  <a:pt x="6805005" y="1238295"/>
                </a:cubicBezTo>
                <a:cubicBezTo>
                  <a:pt x="6806497" y="1234739"/>
                  <a:pt x="6807558" y="1231182"/>
                  <a:pt x="6808189" y="1227626"/>
                </a:cubicBezTo>
                <a:cubicBezTo>
                  <a:pt x="6808820" y="1224070"/>
                  <a:pt x="6809135" y="1220685"/>
                  <a:pt x="6809135" y="1217473"/>
                </a:cubicBezTo>
                <a:cubicBezTo>
                  <a:pt x="6809135" y="1216211"/>
                  <a:pt x="6809049" y="1214261"/>
                  <a:pt x="6808877" y="1211622"/>
                </a:cubicBezTo>
                <a:cubicBezTo>
                  <a:pt x="6808705" y="1208984"/>
                  <a:pt x="6808246" y="1206030"/>
                  <a:pt x="6807501" y="1202760"/>
                </a:cubicBezTo>
                <a:cubicBezTo>
                  <a:pt x="6806755" y="1199490"/>
                  <a:pt x="6805608" y="1196106"/>
                  <a:pt x="6804059" y="1192607"/>
                </a:cubicBezTo>
                <a:cubicBezTo>
                  <a:pt x="6802510" y="1189108"/>
                  <a:pt x="6800359" y="1185925"/>
                  <a:pt x="6797606" y="1183057"/>
                </a:cubicBezTo>
                <a:close/>
                <a:moveTo>
                  <a:pt x="3522734" y="1183057"/>
                </a:moveTo>
                <a:lnTo>
                  <a:pt x="3598452" y="1183057"/>
                </a:lnTo>
                <a:lnTo>
                  <a:pt x="3598452" y="1282348"/>
                </a:lnTo>
                <a:cubicBezTo>
                  <a:pt x="3595582" y="1278333"/>
                  <a:pt x="3592140" y="1274318"/>
                  <a:pt x="3588126" y="1270302"/>
                </a:cubicBezTo>
                <a:cubicBezTo>
                  <a:pt x="3584111" y="1266287"/>
                  <a:pt x="3579981" y="1262559"/>
                  <a:pt x="3575736" y="1259117"/>
                </a:cubicBezTo>
                <a:cubicBezTo>
                  <a:pt x="3571491" y="1255675"/>
                  <a:pt x="3567391" y="1252750"/>
                  <a:pt x="3563432" y="1250341"/>
                </a:cubicBezTo>
                <a:cubicBezTo>
                  <a:pt x="3559474" y="1247932"/>
                  <a:pt x="3556233" y="1246268"/>
                  <a:pt x="3553710" y="1245350"/>
                </a:cubicBezTo>
                <a:cubicBezTo>
                  <a:pt x="3552677" y="1240188"/>
                  <a:pt x="3551243" y="1234796"/>
                  <a:pt x="3549406" y="1229175"/>
                </a:cubicBezTo>
                <a:cubicBezTo>
                  <a:pt x="3547571" y="1223553"/>
                  <a:pt x="3545363" y="1218018"/>
                  <a:pt x="3542782" y="1212569"/>
                </a:cubicBezTo>
                <a:cubicBezTo>
                  <a:pt x="3540201" y="1207119"/>
                  <a:pt x="3537246" y="1201871"/>
                  <a:pt x="3533920" y="1196823"/>
                </a:cubicBezTo>
                <a:cubicBezTo>
                  <a:pt x="3530592" y="1191775"/>
                  <a:pt x="3526864" y="1187187"/>
                  <a:pt x="3522734" y="1183057"/>
                </a:cubicBezTo>
                <a:close/>
                <a:moveTo>
                  <a:pt x="2473265" y="1183057"/>
                </a:moveTo>
                <a:lnTo>
                  <a:pt x="2538828" y="1183057"/>
                </a:lnTo>
                <a:lnTo>
                  <a:pt x="2538828" y="1229175"/>
                </a:lnTo>
                <a:cubicBezTo>
                  <a:pt x="2536534" y="1226766"/>
                  <a:pt x="2533179" y="1224070"/>
                  <a:pt x="2528761" y="1221087"/>
                </a:cubicBezTo>
                <a:cubicBezTo>
                  <a:pt x="2524345" y="1218104"/>
                  <a:pt x="2519469" y="1215179"/>
                  <a:pt x="2514135" y="1212311"/>
                </a:cubicBezTo>
                <a:cubicBezTo>
                  <a:pt x="2508800" y="1209443"/>
                  <a:pt x="2503322" y="1206804"/>
                  <a:pt x="2497701" y="1204395"/>
                </a:cubicBezTo>
                <a:cubicBezTo>
                  <a:pt x="2492080" y="1201986"/>
                  <a:pt x="2486860" y="1200265"/>
                  <a:pt x="2482041" y="1199232"/>
                </a:cubicBezTo>
                <a:cubicBezTo>
                  <a:pt x="2481123" y="1196708"/>
                  <a:pt x="2479919" y="1193926"/>
                  <a:pt x="2478427" y="1190886"/>
                </a:cubicBezTo>
                <a:cubicBezTo>
                  <a:pt x="2476935" y="1187846"/>
                  <a:pt x="2475214" y="1185236"/>
                  <a:pt x="2473265" y="1183057"/>
                </a:cubicBezTo>
                <a:close/>
                <a:moveTo>
                  <a:pt x="1751084" y="1183057"/>
                </a:moveTo>
                <a:lnTo>
                  <a:pt x="1826800" y="1183057"/>
                </a:lnTo>
                <a:lnTo>
                  <a:pt x="1826800" y="1282348"/>
                </a:lnTo>
                <a:cubicBezTo>
                  <a:pt x="1823932" y="1278333"/>
                  <a:pt x="1820491" y="1274318"/>
                  <a:pt x="1816475" y="1270302"/>
                </a:cubicBezTo>
                <a:cubicBezTo>
                  <a:pt x="1812461" y="1266287"/>
                  <a:pt x="1808331" y="1262559"/>
                  <a:pt x="1804085" y="1259117"/>
                </a:cubicBezTo>
                <a:cubicBezTo>
                  <a:pt x="1799841" y="1255675"/>
                  <a:pt x="1795740" y="1252750"/>
                  <a:pt x="1791782" y="1250341"/>
                </a:cubicBezTo>
                <a:cubicBezTo>
                  <a:pt x="1787824" y="1247932"/>
                  <a:pt x="1784583" y="1246268"/>
                  <a:pt x="1782059" y="1245350"/>
                </a:cubicBezTo>
                <a:cubicBezTo>
                  <a:pt x="1781026" y="1240188"/>
                  <a:pt x="1779592" y="1234796"/>
                  <a:pt x="1777757" y="1229175"/>
                </a:cubicBezTo>
                <a:cubicBezTo>
                  <a:pt x="1775921" y="1223553"/>
                  <a:pt x="1773713" y="1218018"/>
                  <a:pt x="1771131" y="1212569"/>
                </a:cubicBezTo>
                <a:cubicBezTo>
                  <a:pt x="1768551" y="1207119"/>
                  <a:pt x="1765597" y="1201871"/>
                  <a:pt x="1762270" y="1196823"/>
                </a:cubicBezTo>
                <a:cubicBezTo>
                  <a:pt x="1758943" y="1191775"/>
                  <a:pt x="1755215" y="1187187"/>
                  <a:pt x="1751084" y="1183057"/>
                </a:cubicBezTo>
                <a:close/>
                <a:moveTo>
                  <a:pt x="4492784" y="1180303"/>
                </a:moveTo>
                <a:cubicBezTo>
                  <a:pt x="4506317" y="1180303"/>
                  <a:pt x="4517015" y="1182512"/>
                  <a:pt x="4524874" y="1186928"/>
                </a:cubicBezTo>
                <a:cubicBezTo>
                  <a:pt x="4532733" y="1191345"/>
                  <a:pt x="4538727" y="1198372"/>
                  <a:pt x="4542857" y="1208009"/>
                </a:cubicBezTo>
                <a:lnTo>
                  <a:pt x="4493642" y="1230207"/>
                </a:lnTo>
                <a:cubicBezTo>
                  <a:pt x="4493872" y="1228945"/>
                  <a:pt x="4494013" y="1227655"/>
                  <a:pt x="4494072" y="1226335"/>
                </a:cubicBezTo>
                <a:cubicBezTo>
                  <a:pt x="4494129" y="1225016"/>
                  <a:pt x="4494159" y="1223725"/>
                  <a:pt x="4494159" y="1222464"/>
                </a:cubicBezTo>
                <a:cubicBezTo>
                  <a:pt x="4494159" y="1218104"/>
                  <a:pt x="4493614" y="1213888"/>
                  <a:pt x="4492525" y="1209815"/>
                </a:cubicBezTo>
                <a:cubicBezTo>
                  <a:pt x="4491434" y="1205743"/>
                  <a:pt x="4489855" y="1202014"/>
                  <a:pt x="4487792" y="1198630"/>
                </a:cubicBezTo>
                <a:cubicBezTo>
                  <a:pt x="4485726" y="1195246"/>
                  <a:pt x="4483231" y="1192320"/>
                  <a:pt x="4480305" y="1189854"/>
                </a:cubicBezTo>
                <a:cubicBezTo>
                  <a:pt x="4477382" y="1187387"/>
                  <a:pt x="4474025" y="1185580"/>
                  <a:pt x="4470239" y="1184433"/>
                </a:cubicBezTo>
                <a:cubicBezTo>
                  <a:pt x="4472876" y="1183171"/>
                  <a:pt x="4476175" y="1182167"/>
                  <a:pt x="4480132" y="1181422"/>
                </a:cubicBezTo>
                <a:cubicBezTo>
                  <a:pt x="4484090" y="1180676"/>
                  <a:pt x="4488307" y="1180303"/>
                  <a:pt x="4492784" y="1180303"/>
                </a:cubicBezTo>
                <a:close/>
                <a:moveTo>
                  <a:pt x="7567420" y="1172043"/>
                </a:moveTo>
                <a:cubicBezTo>
                  <a:pt x="7561798" y="1172043"/>
                  <a:pt x="7556493" y="1173133"/>
                  <a:pt x="7551502" y="1175313"/>
                </a:cubicBezTo>
                <a:cubicBezTo>
                  <a:pt x="7546512" y="1177493"/>
                  <a:pt x="7542152" y="1180418"/>
                  <a:pt x="7538424" y="1184089"/>
                </a:cubicBezTo>
                <a:cubicBezTo>
                  <a:pt x="7534695" y="1187760"/>
                  <a:pt x="7531741" y="1192091"/>
                  <a:pt x="7529562" y="1197081"/>
                </a:cubicBezTo>
                <a:cubicBezTo>
                  <a:pt x="7527382" y="1202072"/>
                  <a:pt x="7526292" y="1207320"/>
                  <a:pt x="7526292" y="1212827"/>
                </a:cubicBezTo>
                <a:cubicBezTo>
                  <a:pt x="7526292" y="1218448"/>
                  <a:pt x="7527382" y="1223754"/>
                  <a:pt x="7529562" y="1228745"/>
                </a:cubicBezTo>
                <a:cubicBezTo>
                  <a:pt x="7531741" y="1233735"/>
                  <a:pt x="7534695" y="1238094"/>
                  <a:pt x="7538424" y="1241823"/>
                </a:cubicBezTo>
                <a:cubicBezTo>
                  <a:pt x="7542152" y="1245551"/>
                  <a:pt x="7546512" y="1248505"/>
                  <a:pt x="7551502" y="1250685"/>
                </a:cubicBezTo>
                <a:cubicBezTo>
                  <a:pt x="7556493" y="1252865"/>
                  <a:pt x="7561798" y="1253955"/>
                  <a:pt x="7567420" y="1253955"/>
                </a:cubicBezTo>
                <a:cubicBezTo>
                  <a:pt x="7572927" y="1253955"/>
                  <a:pt x="7578146" y="1252836"/>
                  <a:pt x="7583079" y="1250599"/>
                </a:cubicBezTo>
                <a:cubicBezTo>
                  <a:pt x="7588012" y="1248362"/>
                  <a:pt x="7592314" y="1245379"/>
                  <a:pt x="7595986" y="1241651"/>
                </a:cubicBezTo>
                <a:cubicBezTo>
                  <a:pt x="7599656" y="1237922"/>
                  <a:pt x="7602553" y="1233563"/>
                  <a:pt x="7604676" y="1228572"/>
                </a:cubicBezTo>
                <a:cubicBezTo>
                  <a:pt x="7606798" y="1223582"/>
                  <a:pt x="7607859" y="1218334"/>
                  <a:pt x="7607859" y="1212827"/>
                </a:cubicBezTo>
                <a:cubicBezTo>
                  <a:pt x="7607859" y="1207320"/>
                  <a:pt x="7606798" y="1202072"/>
                  <a:pt x="7604676" y="1197081"/>
                </a:cubicBezTo>
                <a:cubicBezTo>
                  <a:pt x="7602553" y="1192091"/>
                  <a:pt x="7599656" y="1187760"/>
                  <a:pt x="7595986" y="1184089"/>
                </a:cubicBezTo>
                <a:cubicBezTo>
                  <a:pt x="7592314" y="1180418"/>
                  <a:pt x="7588012" y="1177493"/>
                  <a:pt x="7583079" y="1175313"/>
                </a:cubicBezTo>
                <a:cubicBezTo>
                  <a:pt x="7578146" y="1173133"/>
                  <a:pt x="7572927" y="1172043"/>
                  <a:pt x="7567420" y="1172043"/>
                </a:cubicBezTo>
                <a:close/>
                <a:moveTo>
                  <a:pt x="11227470" y="1146919"/>
                </a:moveTo>
                <a:lnTo>
                  <a:pt x="11215191" y="1183057"/>
                </a:lnTo>
                <a:lnTo>
                  <a:pt x="11263030" y="1183057"/>
                </a:lnTo>
                <a:lnTo>
                  <a:pt x="11254665" y="1207664"/>
                </a:lnTo>
                <a:cubicBezTo>
                  <a:pt x="11249070" y="1209615"/>
                  <a:pt x="11243896" y="1212942"/>
                  <a:pt x="11239143" y="1217645"/>
                </a:cubicBezTo>
                <a:cubicBezTo>
                  <a:pt x="11234388" y="1222349"/>
                  <a:pt x="11230998" y="1227683"/>
                  <a:pt x="11228970" y="1233649"/>
                </a:cubicBezTo>
                <a:cubicBezTo>
                  <a:pt x="11227684" y="1237435"/>
                  <a:pt x="11227182" y="1241020"/>
                  <a:pt x="11227467" y="1244404"/>
                </a:cubicBezTo>
                <a:cubicBezTo>
                  <a:pt x="11227750" y="1247788"/>
                  <a:pt x="11228715" y="1250771"/>
                  <a:pt x="11230362" y="1253352"/>
                </a:cubicBezTo>
                <a:cubicBezTo>
                  <a:pt x="11232008" y="1255934"/>
                  <a:pt x="11234299" y="1257970"/>
                  <a:pt x="11237235" y="1259461"/>
                </a:cubicBezTo>
                <a:cubicBezTo>
                  <a:pt x="11240169" y="1260953"/>
                  <a:pt x="11243645" y="1261698"/>
                  <a:pt x="11247661" y="1261698"/>
                </a:cubicBezTo>
                <a:cubicBezTo>
                  <a:pt x="11251905" y="1261698"/>
                  <a:pt x="11256011" y="1260924"/>
                  <a:pt x="11259979" y="1259375"/>
                </a:cubicBezTo>
                <a:cubicBezTo>
                  <a:pt x="11263947" y="1257826"/>
                  <a:pt x="11267593" y="1255790"/>
                  <a:pt x="11270917" y="1253266"/>
                </a:cubicBezTo>
                <a:cubicBezTo>
                  <a:pt x="11274242" y="1250742"/>
                  <a:pt x="11277118" y="1247846"/>
                  <a:pt x="11279549" y="1244576"/>
                </a:cubicBezTo>
                <a:cubicBezTo>
                  <a:pt x="11281980" y="1241307"/>
                  <a:pt x="11283779" y="1237951"/>
                  <a:pt x="11284948" y="1234509"/>
                </a:cubicBezTo>
                <a:cubicBezTo>
                  <a:pt x="11285261" y="1233591"/>
                  <a:pt x="11285456" y="1232846"/>
                  <a:pt x="11285537" y="1232272"/>
                </a:cubicBezTo>
                <a:cubicBezTo>
                  <a:pt x="11290470" y="1232272"/>
                  <a:pt x="11294395" y="1232961"/>
                  <a:pt x="11297311" y="1234337"/>
                </a:cubicBezTo>
                <a:cubicBezTo>
                  <a:pt x="11300228" y="1235714"/>
                  <a:pt x="11302347" y="1237578"/>
                  <a:pt x="11303670" y="1239930"/>
                </a:cubicBezTo>
                <a:cubicBezTo>
                  <a:pt x="11304993" y="1242282"/>
                  <a:pt x="11305616" y="1244920"/>
                  <a:pt x="11305541" y="1247846"/>
                </a:cubicBezTo>
                <a:cubicBezTo>
                  <a:pt x="11305464" y="1250771"/>
                  <a:pt x="11304900" y="1253783"/>
                  <a:pt x="11303848" y="1256880"/>
                </a:cubicBezTo>
                <a:cubicBezTo>
                  <a:pt x="11301704" y="1263190"/>
                  <a:pt x="11298696" y="1268582"/>
                  <a:pt x="11294823" y="1273056"/>
                </a:cubicBezTo>
                <a:cubicBezTo>
                  <a:pt x="11290950" y="1277530"/>
                  <a:pt x="11286462" y="1281201"/>
                  <a:pt x="11281357" y="1284069"/>
                </a:cubicBezTo>
                <a:cubicBezTo>
                  <a:pt x="11276253" y="1286937"/>
                  <a:pt x="11270657" y="1289059"/>
                  <a:pt x="11264568" y="1290436"/>
                </a:cubicBezTo>
                <a:cubicBezTo>
                  <a:pt x="11258479" y="1291813"/>
                  <a:pt x="11252164" y="1292501"/>
                  <a:pt x="11245625" y="1292501"/>
                </a:cubicBezTo>
                <a:cubicBezTo>
                  <a:pt x="11235185" y="1292501"/>
                  <a:pt x="11226174" y="1291841"/>
                  <a:pt x="11218592" y="1290522"/>
                </a:cubicBezTo>
                <a:cubicBezTo>
                  <a:pt x="11211009" y="1289203"/>
                  <a:pt x="11205156" y="1288027"/>
                  <a:pt x="11201033" y="1286994"/>
                </a:cubicBezTo>
                <a:lnTo>
                  <a:pt x="11189044" y="1322271"/>
                </a:lnTo>
                <a:cubicBezTo>
                  <a:pt x="11193512" y="1323304"/>
                  <a:pt x="11198551" y="1324508"/>
                  <a:pt x="11204163" y="1325885"/>
                </a:cubicBezTo>
                <a:cubicBezTo>
                  <a:pt x="11209776" y="1327262"/>
                  <a:pt x="11215692" y="1329011"/>
                  <a:pt x="11221911" y="1331134"/>
                </a:cubicBezTo>
                <a:cubicBezTo>
                  <a:pt x="11228130" y="1333256"/>
                  <a:pt x="11234432" y="1335808"/>
                  <a:pt x="11240818" y="1338791"/>
                </a:cubicBezTo>
                <a:cubicBezTo>
                  <a:pt x="11247205" y="1341774"/>
                  <a:pt x="11253386" y="1345359"/>
                  <a:pt x="11259363" y="1349546"/>
                </a:cubicBezTo>
                <a:cubicBezTo>
                  <a:pt x="11265340" y="1353734"/>
                  <a:pt x="11270978" y="1358667"/>
                  <a:pt x="11276274" y="1364346"/>
                </a:cubicBezTo>
                <a:cubicBezTo>
                  <a:pt x="11281571" y="1370024"/>
                  <a:pt x="11286184" y="1376535"/>
                  <a:pt x="11290114" y="1383877"/>
                </a:cubicBezTo>
                <a:lnTo>
                  <a:pt x="11328676" y="1364087"/>
                </a:lnTo>
                <a:cubicBezTo>
                  <a:pt x="11326838" y="1358351"/>
                  <a:pt x="11324415" y="1353074"/>
                  <a:pt x="11321407" y="1348256"/>
                </a:cubicBezTo>
                <a:cubicBezTo>
                  <a:pt x="11318398" y="1343438"/>
                  <a:pt x="11315138" y="1339021"/>
                  <a:pt x="11311628" y="1335005"/>
                </a:cubicBezTo>
                <a:cubicBezTo>
                  <a:pt x="11308117" y="1330990"/>
                  <a:pt x="11304470" y="1327376"/>
                  <a:pt x="11300685" y="1324164"/>
                </a:cubicBezTo>
                <a:cubicBezTo>
                  <a:pt x="11296902" y="1320952"/>
                  <a:pt x="11293393" y="1318027"/>
                  <a:pt x="11290159" y="1315388"/>
                </a:cubicBezTo>
                <a:cubicBezTo>
                  <a:pt x="11295950" y="1312864"/>
                  <a:pt x="11301562" y="1309681"/>
                  <a:pt x="11306999" y="1305837"/>
                </a:cubicBezTo>
                <a:cubicBezTo>
                  <a:pt x="11312436" y="1301994"/>
                  <a:pt x="11317494" y="1297578"/>
                  <a:pt x="11322172" y="1292587"/>
                </a:cubicBezTo>
                <a:cubicBezTo>
                  <a:pt x="11326850" y="1287597"/>
                  <a:pt x="11331045" y="1282090"/>
                  <a:pt x="11334755" y="1276067"/>
                </a:cubicBezTo>
                <a:cubicBezTo>
                  <a:pt x="11338466" y="1270044"/>
                  <a:pt x="11341491" y="1263591"/>
                  <a:pt x="11343830" y="1256708"/>
                </a:cubicBezTo>
                <a:cubicBezTo>
                  <a:pt x="11346442" y="1249022"/>
                  <a:pt x="11347762" y="1241593"/>
                  <a:pt x="11347789" y="1234423"/>
                </a:cubicBezTo>
                <a:cubicBezTo>
                  <a:pt x="11347817" y="1227253"/>
                  <a:pt x="11346176" y="1220857"/>
                  <a:pt x="11342867" y="1215236"/>
                </a:cubicBezTo>
                <a:cubicBezTo>
                  <a:pt x="11339556" y="1209615"/>
                  <a:pt x="11334289" y="1205112"/>
                  <a:pt x="11327064" y="1201728"/>
                </a:cubicBezTo>
                <a:cubicBezTo>
                  <a:pt x="11319839" y="1198343"/>
                  <a:pt x="11310262" y="1196651"/>
                  <a:pt x="11298331" y="1196651"/>
                </a:cubicBezTo>
                <a:lnTo>
                  <a:pt x="11302953" y="1183057"/>
                </a:lnTo>
                <a:lnTo>
                  <a:pt x="11405691" y="1183057"/>
                </a:lnTo>
                <a:lnTo>
                  <a:pt x="11417043" y="1183057"/>
                </a:lnTo>
                <a:lnTo>
                  <a:pt x="11425652" y="1183057"/>
                </a:lnTo>
                <a:cubicBezTo>
                  <a:pt x="11430011" y="1183057"/>
                  <a:pt x="11433697" y="1183774"/>
                  <a:pt x="11436708" y="1185208"/>
                </a:cubicBezTo>
                <a:cubicBezTo>
                  <a:pt x="11439720" y="1186642"/>
                  <a:pt x="11441991" y="1188649"/>
                  <a:pt x="11443523" y="1191231"/>
                </a:cubicBezTo>
                <a:cubicBezTo>
                  <a:pt x="11445054" y="1193812"/>
                  <a:pt x="11445886" y="1196852"/>
                  <a:pt x="11446016" y="1200351"/>
                </a:cubicBezTo>
                <a:cubicBezTo>
                  <a:pt x="11446145" y="1203850"/>
                  <a:pt x="11445509" y="1207664"/>
                  <a:pt x="11444106" y="1211794"/>
                </a:cubicBezTo>
                <a:lnTo>
                  <a:pt x="11383109" y="1391276"/>
                </a:lnTo>
                <a:lnTo>
                  <a:pt x="11423033" y="1391276"/>
                </a:lnTo>
                <a:lnTo>
                  <a:pt x="11487655" y="1201125"/>
                </a:lnTo>
                <a:cubicBezTo>
                  <a:pt x="11488240" y="1199404"/>
                  <a:pt x="11489026" y="1197512"/>
                  <a:pt x="11490014" y="1195447"/>
                </a:cubicBezTo>
                <a:cubicBezTo>
                  <a:pt x="11491004" y="1193382"/>
                  <a:pt x="11492326" y="1191431"/>
                  <a:pt x="11493982" y="1189596"/>
                </a:cubicBezTo>
                <a:cubicBezTo>
                  <a:pt x="11495639" y="1187760"/>
                  <a:pt x="11497742" y="1186211"/>
                  <a:pt x="11500294" y="1184949"/>
                </a:cubicBezTo>
                <a:cubicBezTo>
                  <a:pt x="11502846" y="1183688"/>
                  <a:pt x="11505958" y="1183057"/>
                  <a:pt x="11509628" y="1183057"/>
                </a:cubicBezTo>
                <a:lnTo>
                  <a:pt x="11529516" y="1183057"/>
                </a:lnTo>
                <a:lnTo>
                  <a:pt x="11541980" y="1183057"/>
                </a:lnTo>
                <a:lnTo>
                  <a:pt x="11563588" y="1183057"/>
                </a:lnTo>
                <a:cubicBezTo>
                  <a:pt x="11567833" y="1183057"/>
                  <a:pt x="11571904" y="1184663"/>
                  <a:pt x="11575803" y="1187875"/>
                </a:cubicBezTo>
                <a:cubicBezTo>
                  <a:pt x="11579702" y="1191087"/>
                  <a:pt x="11583174" y="1195217"/>
                  <a:pt x="11586219" y="1200265"/>
                </a:cubicBezTo>
                <a:cubicBezTo>
                  <a:pt x="11589264" y="1205313"/>
                  <a:pt x="11591733" y="1211049"/>
                  <a:pt x="11593621" y="1217473"/>
                </a:cubicBezTo>
                <a:cubicBezTo>
                  <a:pt x="11595510" y="1223898"/>
                  <a:pt x="11596530" y="1230265"/>
                  <a:pt x="11596679" y="1236574"/>
                </a:cubicBezTo>
                <a:cubicBezTo>
                  <a:pt x="11593965" y="1236460"/>
                  <a:pt x="11591633" y="1236402"/>
                  <a:pt x="11589683" y="1236402"/>
                </a:cubicBezTo>
                <a:cubicBezTo>
                  <a:pt x="11582455" y="1236402"/>
                  <a:pt x="11575163" y="1237607"/>
                  <a:pt x="11567805" y="1240016"/>
                </a:cubicBezTo>
                <a:cubicBezTo>
                  <a:pt x="11560447" y="1242425"/>
                  <a:pt x="11553686" y="1245781"/>
                  <a:pt x="11547519" y="1250083"/>
                </a:cubicBezTo>
                <a:cubicBezTo>
                  <a:pt x="11541353" y="1254385"/>
                  <a:pt x="11535957" y="1259461"/>
                  <a:pt x="11531331" y="1265312"/>
                </a:cubicBezTo>
                <a:cubicBezTo>
                  <a:pt x="11526704" y="1271163"/>
                  <a:pt x="11523240" y="1277473"/>
                  <a:pt x="11520941" y="1284241"/>
                </a:cubicBezTo>
                <a:cubicBezTo>
                  <a:pt x="11518171" y="1292386"/>
                  <a:pt x="11517109" y="1299729"/>
                  <a:pt x="11517756" y="1306268"/>
                </a:cubicBezTo>
                <a:cubicBezTo>
                  <a:pt x="11518402" y="1312807"/>
                  <a:pt x="11520441" y="1318371"/>
                  <a:pt x="11523872" y="1322960"/>
                </a:cubicBezTo>
                <a:cubicBezTo>
                  <a:pt x="11527303" y="1327549"/>
                  <a:pt x="11531964" y="1331048"/>
                  <a:pt x="11537856" y="1333457"/>
                </a:cubicBezTo>
                <a:cubicBezTo>
                  <a:pt x="11543748" y="1335866"/>
                  <a:pt x="11550538" y="1337070"/>
                  <a:pt x="11558223" y="1337070"/>
                </a:cubicBezTo>
                <a:cubicBezTo>
                  <a:pt x="11566942" y="1337070"/>
                  <a:pt x="11574935" y="1335579"/>
                  <a:pt x="11582201" y="1332596"/>
                </a:cubicBezTo>
                <a:cubicBezTo>
                  <a:pt x="11589467" y="1329614"/>
                  <a:pt x="11595868" y="1325799"/>
                  <a:pt x="11601405" y="1321153"/>
                </a:cubicBezTo>
                <a:cubicBezTo>
                  <a:pt x="11606942" y="1316507"/>
                  <a:pt x="11611585" y="1311373"/>
                  <a:pt x="11615331" y="1305751"/>
                </a:cubicBezTo>
                <a:cubicBezTo>
                  <a:pt x="11619078" y="1300130"/>
                  <a:pt x="11621827" y="1294738"/>
                  <a:pt x="11623580" y="1289576"/>
                </a:cubicBezTo>
                <a:cubicBezTo>
                  <a:pt x="11627427" y="1292100"/>
                  <a:pt x="11630901" y="1295971"/>
                  <a:pt x="11634003" y="1301191"/>
                </a:cubicBezTo>
                <a:cubicBezTo>
                  <a:pt x="11637106" y="1306411"/>
                  <a:pt x="11639660" y="1311975"/>
                  <a:pt x="11641666" y="1317883"/>
                </a:cubicBezTo>
                <a:cubicBezTo>
                  <a:pt x="11643673" y="1323791"/>
                  <a:pt x="11645089" y="1329499"/>
                  <a:pt x="11645913" y="1335005"/>
                </a:cubicBezTo>
                <a:cubicBezTo>
                  <a:pt x="11646737" y="1340512"/>
                  <a:pt x="11646930" y="1344757"/>
                  <a:pt x="11646491" y="1347740"/>
                </a:cubicBezTo>
                <a:lnTo>
                  <a:pt x="11637543" y="1374068"/>
                </a:lnTo>
                <a:lnTo>
                  <a:pt x="11677466" y="1374068"/>
                </a:lnTo>
                <a:lnTo>
                  <a:pt x="11742382" y="1183057"/>
                </a:lnTo>
                <a:lnTo>
                  <a:pt x="11777166" y="1183057"/>
                </a:lnTo>
                <a:lnTo>
                  <a:pt x="11790565" y="1183057"/>
                </a:lnTo>
                <a:lnTo>
                  <a:pt x="11808140" y="1183057"/>
                </a:lnTo>
                <a:lnTo>
                  <a:pt x="11788607" y="1240532"/>
                </a:lnTo>
                <a:cubicBezTo>
                  <a:pt x="11785799" y="1248792"/>
                  <a:pt x="11783935" y="1256220"/>
                  <a:pt x="11783012" y="1262817"/>
                </a:cubicBezTo>
                <a:cubicBezTo>
                  <a:pt x="11782090" y="1269413"/>
                  <a:pt x="11782442" y="1275465"/>
                  <a:pt x="11784070" y="1280972"/>
                </a:cubicBezTo>
                <a:cubicBezTo>
                  <a:pt x="11785698" y="1286478"/>
                  <a:pt x="11788704" y="1291641"/>
                  <a:pt x="11793090" y="1296459"/>
                </a:cubicBezTo>
                <a:cubicBezTo>
                  <a:pt x="11797475" y="1301277"/>
                  <a:pt x="11803495" y="1306096"/>
                  <a:pt x="11811150" y="1310914"/>
                </a:cubicBezTo>
                <a:cubicBezTo>
                  <a:pt x="11816590" y="1303686"/>
                  <a:pt x="11822972" y="1296975"/>
                  <a:pt x="11830297" y="1290780"/>
                </a:cubicBezTo>
                <a:cubicBezTo>
                  <a:pt x="11837622" y="1284585"/>
                  <a:pt x="11845086" y="1279165"/>
                  <a:pt x="11852687" y="1274518"/>
                </a:cubicBezTo>
                <a:cubicBezTo>
                  <a:pt x="11860288" y="1269872"/>
                  <a:pt x="11867616" y="1266115"/>
                  <a:pt x="11874671" y="1263247"/>
                </a:cubicBezTo>
                <a:cubicBezTo>
                  <a:pt x="11881727" y="1260379"/>
                  <a:pt x="11887704" y="1258658"/>
                  <a:pt x="11892603" y="1258085"/>
                </a:cubicBezTo>
                <a:lnTo>
                  <a:pt x="11853185" y="1374068"/>
                </a:lnTo>
                <a:lnTo>
                  <a:pt x="11855264" y="1374068"/>
                </a:lnTo>
                <a:lnTo>
                  <a:pt x="11851228" y="1385942"/>
                </a:lnTo>
                <a:cubicBezTo>
                  <a:pt x="11842888" y="1386515"/>
                  <a:pt x="11835325" y="1388179"/>
                  <a:pt x="11828538" y="1390932"/>
                </a:cubicBezTo>
                <a:cubicBezTo>
                  <a:pt x="11821751" y="1393686"/>
                  <a:pt x="11815706" y="1397127"/>
                  <a:pt x="11810402" y="1401257"/>
                </a:cubicBezTo>
                <a:cubicBezTo>
                  <a:pt x="11805098" y="1405387"/>
                  <a:pt x="11800651" y="1410033"/>
                  <a:pt x="11797062" y="1415196"/>
                </a:cubicBezTo>
                <a:cubicBezTo>
                  <a:pt x="11793473" y="1420358"/>
                  <a:pt x="11790780" y="1425578"/>
                  <a:pt x="11788986" y="1430855"/>
                </a:cubicBezTo>
                <a:cubicBezTo>
                  <a:pt x="11786646" y="1437739"/>
                  <a:pt x="11785669" y="1444077"/>
                  <a:pt x="11786052" y="1449871"/>
                </a:cubicBezTo>
                <a:cubicBezTo>
                  <a:pt x="11786436" y="1455664"/>
                  <a:pt x="11787952" y="1460654"/>
                  <a:pt x="11790602" y="1464842"/>
                </a:cubicBezTo>
                <a:cubicBezTo>
                  <a:pt x="11793251" y="1469029"/>
                  <a:pt x="11796939" y="1472270"/>
                  <a:pt x="11801666" y="1474564"/>
                </a:cubicBezTo>
                <a:cubicBezTo>
                  <a:pt x="11806393" y="1476859"/>
                  <a:pt x="11811854" y="1478006"/>
                  <a:pt x="11818049" y="1478006"/>
                </a:cubicBezTo>
                <a:cubicBezTo>
                  <a:pt x="11824358" y="1478006"/>
                  <a:pt x="11830598" y="1477031"/>
                  <a:pt x="11836767" y="1475081"/>
                </a:cubicBezTo>
                <a:cubicBezTo>
                  <a:pt x="11842936" y="1473130"/>
                  <a:pt x="11848747" y="1470291"/>
                  <a:pt x="11854203" y="1466563"/>
                </a:cubicBezTo>
                <a:cubicBezTo>
                  <a:pt x="11859657" y="1462834"/>
                  <a:pt x="11864678" y="1458274"/>
                  <a:pt x="11869263" y="1452882"/>
                </a:cubicBezTo>
                <a:cubicBezTo>
                  <a:pt x="11873850" y="1447490"/>
                  <a:pt x="11877714" y="1441352"/>
                  <a:pt x="11880857" y="1434469"/>
                </a:cubicBezTo>
                <a:cubicBezTo>
                  <a:pt x="11882113" y="1435158"/>
                  <a:pt x="11883472" y="1436305"/>
                  <a:pt x="11884935" y="1437911"/>
                </a:cubicBezTo>
                <a:cubicBezTo>
                  <a:pt x="11886396" y="1439517"/>
                  <a:pt x="11887941" y="1441381"/>
                  <a:pt x="11889573" y="1443504"/>
                </a:cubicBezTo>
                <a:cubicBezTo>
                  <a:pt x="11891203" y="1445626"/>
                  <a:pt x="11892812" y="1447978"/>
                  <a:pt x="11894403" y="1450559"/>
                </a:cubicBezTo>
                <a:cubicBezTo>
                  <a:pt x="11895992" y="1453140"/>
                  <a:pt x="11897658" y="1455750"/>
                  <a:pt x="11899399" y="1458389"/>
                </a:cubicBezTo>
                <a:cubicBezTo>
                  <a:pt x="11902163" y="1462748"/>
                  <a:pt x="11905378" y="1466792"/>
                  <a:pt x="11909044" y="1470520"/>
                </a:cubicBezTo>
                <a:cubicBezTo>
                  <a:pt x="11912708" y="1474249"/>
                  <a:pt x="11917037" y="1477461"/>
                  <a:pt x="11922030" y="1480157"/>
                </a:cubicBezTo>
                <a:cubicBezTo>
                  <a:pt x="11927022" y="1482853"/>
                  <a:pt x="11932668" y="1484975"/>
                  <a:pt x="11938968" y="1486524"/>
                </a:cubicBezTo>
                <a:cubicBezTo>
                  <a:pt x="11945268" y="1488073"/>
                  <a:pt x="11952433" y="1488847"/>
                  <a:pt x="11960464" y="1488847"/>
                </a:cubicBezTo>
                <a:cubicBezTo>
                  <a:pt x="11961725" y="1488847"/>
                  <a:pt x="11963121" y="1488790"/>
                  <a:pt x="11964649" y="1488675"/>
                </a:cubicBezTo>
                <a:lnTo>
                  <a:pt x="11975410" y="1457012"/>
                </a:lnTo>
                <a:cubicBezTo>
                  <a:pt x="11964512" y="1457012"/>
                  <a:pt x="11955528" y="1455090"/>
                  <a:pt x="11948461" y="1451247"/>
                </a:cubicBezTo>
                <a:cubicBezTo>
                  <a:pt x="11941393" y="1447404"/>
                  <a:pt x="11936174" y="1442672"/>
                  <a:pt x="11932806" y="1437050"/>
                </a:cubicBezTo>
                <a:cubicBezTo>
                  <a:pt x="11930195" y="1432920"/>
                  <a:pt x="11927441" y="1428618"/>
                  <a:pt x="11924545" y="1424144"/>
                </a:cubicBezTo>
                <a:cubicBezTo>
                  <a:pt x="11921650" y="1419670"/>
                  <a:pt x="11918446" y="1415339"/>
                  <a:pt x="11914937" y="1411152"/>
                </a:cubicBezTo>
                <a:cubicBezTo>
                  <a:pt x="11911427" y="1406965"/>
                  <a:pt x="11907581" y="1403093"/>
                  <a:pt x="11903396" y="1399536"/>
                </a:cubicBezTo>
                <a:cubicBezTo>
                  <a:pt x="11899213" y="1395980"/>
                  <a:pt x="11894565" y="1393112"/>
                  <a:pt x="11889455" y="1390932"/>
                </a:cubicBezTo>
                <a:lnTo>
                  <a:pt x="11897820" y="1366325"/>
                </a:lnTo>
                <a:lnTo>
                  <a:pt x="11895741" y="1366325"/>
                </a:lnTo>
                <a:lnTo>
                  <a:pt x="11946737" y="1216269"/>
                </a:lnTo>
                <a:cubicBezTo>
                  <a:pt x="11932741" y="1216269"/>
                  <a:pt x="11919799" y="1217387"/>
                  <a:pt x="11907911" y="1219624"/>
                </a:cubicBezTo>
                <a:cubicBezTo>
                  <a:pt x="11896022" y="1221861"/>
                  <a:pt x="11885028" y="1224844"/>
                  <a:pt x="11874927" y="1228572"/>
                </a:cubicBezTo>
                <a:cubicBezTo>
                  <a:pt x="11864827" y="1232301"/>
                  <a:pt x="11855591" y="1236603"/>
                  <a:pt x="11847223" y="1241479"/>
                </a:cubicBezTo>
                <a:cubicBezTo>
                  <a:pt x="11838855" y="1246354"/>
                  <a:pt x="11831193" y="1251431"/>
                  <a:pt x="11824238" y="1256708"/>
                </a:cubicBezTo>
                <a:cubicBezTo>
                  <a:pt x="11824441" y="1254758"/>
                  <a:pt x="11824993" y="1252205"/>
                  <a:pt x="11825893" y="1249050"/>
                </a:cubicBezTo>
                <a:cubicBezTo>
                  <a:pt x="11826794" y="1245895"/>
                  <a:pt x="11827790" y="1242712"/>
                  <a:pt x="11828882" y="1239500"/>
                </a:cubicBezTo>
                <a:lnTo>
                  <a:pt x="11848064" y="1183057"/>
                </a:lnTo>
                <a:lnTo>
                  <a:pt x="11997603" y="1183057"/>
                </a:lnTo>
                <a:lnTo>
                  <a:pt x="12009883" y="1146919"/>
                </a:lnTo>
                <a:lnTo>
                  <a:pt x="11802844" y="1146919"/>
                </a:lnTo>
                <a:lnTo>
                  <a:pt x="11789445" y="1146919"/>
                </a:lnTo>
                <a:lnTo>
                  <a:pt x="11554259" y="1146919"/>
                </a:lnTo>
                <a:lnTo>
                  <a:pt x="11541795" y="1146919"/>
                </a:lnTo>
                <a:lnTo>
                  <a:pt x="11514336" y="1146919"/>
                </a:lnTo>
                <a:cubicBezTo>
                  <a:pt x="11506191" y="1146919"/>
                  <a:pt x="11499148" y="1148066"/>
                  <a:pt x="11493205" y="1150361"/>
                </a:cubicBezTo>
                <a:cubicBezTo>
                  <a:pt x="11487262" y="1152655"/>
                  <a:pt x="11481852" y="1155581"/>
                  <a:pt x="11476973" y="1159137"/>
                </a:cubicBezTo>
                <a:cubicBezTo>
                  <a:pt x="11474164" y="1155925"/>
                  <a:pt x="11470282" y="1153086"/>
                  <a:pt x="11465326" y="1150619"/>
                </a:cubicBezTo>
                <a:cubicBezTo>
                  <a:pt x="11460371" y="1148152"/>
                  <a:pt x="11454279" y="1146919"/>
                  <a:pt x="11447052" y="1146919"/>
                </a:cubicBezTo>
                <a:lnTo>
                  <a:pt x="11429323" y="1146919"/>
                </a:lnTo>
                <a:lnTo>
                  <a:pt x="11417970" y="1146919"/>
                </a:lnTo>
                <a:close/>
                <a:moveTo>
                  <a:pt x="10503570" y="1146919"/>
                </a:moveTo>
                <a:lnTo>
                  <a:pt x="10491291" y="1183057"/>
                </a:lnTo>
                <a:lnTo>
                  <a:pt x="10507294" y="1183057"/>
                </a:lnTo>
                <a:cubicBezTo>
                  <a:pt x="10513030" y="1183057"/>
                  <a:pt x="10518618" y="1183745"/>
                  <a:pt x="10524058" y="1185122"/>
                </a:cubicBezTo>
                <a:cubicBezTo>
                  <a:pt x="10529499" y="1186498"/>
                  <a:pt x="10534122" y="1188678"/>
                  <a:pt x="10537926" y="1191661"/>
                </a:cubicBezTo>
                <a:cubicBezTo>
                  <a:pt x="10541731" y="1194643"/>
                  <a:pt x="10544383" y="1198487"/>
                  <a:pt x="10545881" y="1203190"/>
                </a:cubicBezTo>
                <a:cubicBezTo>
                  <a:pt x="10547379" y="1207894"/>
                  <a:pt x="10546999" y="1213573"/>
                  <a:pt x="10544738" y="1220226"/>
                </a:cubicBezTo>
                <a:cubicBezTo>
                  <a:pt x="10543256" y="1224586"/>
                  <a:pt x="10540762" y="1228716"/>
                  <a:pt x="10537256" y="1232616"/>
                </a:cubicBezTo>
                <a:cubicBezTo>
                  <a:pt x="10533751" y="1236517"/>
                  <a:pt x="10529849" y="1239901"/>
                  <a:pt x="10525547" y="1242769"/>
                </a:cubicBezTo>
                <a:cubicBezTo>
                  <a:pt x="10521246" y="1245637"/>
                  <a:pt x="10516805" y="1247903"/>
                  <a:pt x="10512224" y="1249567"/>
                </a:cubicBezTo>
                <a:cubicBezTo>
                  <a:pt x="10507643" y="1251230"/>
                  <a:pt x="10503460" y="1252062"/>
                  <a:pt x="10499674" y="1252062"/>
                </a:cubicBezTo>
                <a:lnTo>
                  <a:pt x="10489005" y="1252062"/>
                </a:lnTo>
                <a:lnTo>
                  <a:pt x="10476841" y="1287855"/>
                </a:lnTo>
                <a:cubicBezTo>
                  <a:pt x="10493474" y="1288199"/>
                  <a:pt x="10507969" y="1289518"/>
                  <a:pt x="10520324" y="1291813"/>
                </a:cubicBezTo>
                <a:cubicBezTo>
                  <a:pt x="10532680" y="1294107"/>
                  <a:pt x="10543468" y="1297893"/>
                  <a:pt x="10552688" y="1303170"/>
                </a:cubicBezTo>
                <a:cubicBezTo>
                  <a:pt x="10561907" y="1308447"/>
                  <a:pt x="10569768" y="1315445"/>
                  <a:pt x="10576270" y="1324164"/>
                </a:cubicBezTo>
                <a:cubicBezTo>
                  <a:pt x="10582771" y="1332883"/>
                  <a:pt x="10588465" y="1343724"/>
                  <a:pt x="10593352" y="1356688"/>
                </a:cubicBezTo>
                <a:lnTo>
                  <a:pt x="10587444" y="1374068"/>
                </a:lnTo>
                <a:lnTo>
                  <a:pt x="10627367" y="1374068"/>
                </a:lnTo>
                <a:lnTo>
                  <a:pt x="10692283" y="1183057"/>
                </a:lnTo>
                <a:lnTo>
                  <a:pt x="10729416" y="1183057"/>
                </a:lnTo>
                <a:lnTo>
                  <a:pt x="10740466" y="1183057"/>
                </a:lnTo>
                <a:lnTo>
                  <a:pt x="10749377" y="1183057"/>
                </a:lnTo>
                <a:cubicBezTo>
                  <a:pt x="10753736" y="1183057"/>
                  <a:pt x="10757422" y="1183774"/>
                  <a:pt x="10760433" y="1185208"/>
                </a:cubicBezTo>
                <a:cubicBezTo>
                  <a:pt x="10763445" y="1186642"/>
                  <a:pt x="10765717" y="1188649"/>
                  <a:pt x="10767248" y="1191231"/>
                </a:cubicBezTo>
                <a:cubicBezTo>
                  <a:pt x="10768779" y="1193812"/>
                  <a:pt x="10769611" y="1196852"/>
                  <a:pt x="10769741" y="1200351"/>
                </a:cubicBezTo>
                <a:cubicBezTo>
                  <a:pt x="10769870" y="1203850"/>
                  <a:pt x="10769234" y="1207664"/>
                  <a:pt x="10767831" y="1211794"/>
                </a:cubicBezTo>
                <a:lnTo>
                  <a:pt x="10706836" y="1391276"/>
                </a:lnTo>
                <a:lnTo>
                  <a:pt x="10746759" y="1391276"/>
                </a:lnTo>
                <a:lnTo>
                  <a:pt x="10811380" y="1201125"/>
                </a:lnTo>
                <a:cubicBezTo>
                  <a:pt x="10811965" y="1199404"/>
                  <a:pt x="10812751" y="1197512"/>
                  <a:pt x="10813739" y="1195447"/>
                </a:cubicBezTo>
                <a:cubicBezTo>
                  <a:pt x="10814729" y="1193382"/>
                  <a:pt x="10816051" y="1191431"/>
                  <a:pt x="10817707" y="1189596"/>
                </a:cubicBezTo>
                <a:cubicBezTo>
                  <a:pt x="10819364" y="1187760"/>
                  <a:pt x="10821468" y="1186211"/>
                  <a:pt x="10824019" y="1184949"/>
                </a:cubicBezTo>
                <a:cubicBezTo>
                  <a:pt x="10826571" y="1183688"/>
                  <a:pt x="10829683" y="1183057"/>
                  <a:pt x="10833353" y="1183057"/>
                </a:cubicBezTo>
                <a:lnTo>
                  <a:pt x="10853241" y="1183057"/>
                </a:lnTo>
                <a:lnTo>
                  <a:pt x="10865705" y="1183057"/>
                </a:lnTo>
                <a:lnTo>
                  <a:pt x="11019816" y="1183057"/>
                </a:lnTo>
                <a:lnTo>
                  <a:pt x="11011511" y="1207492"/>
                </a:lnTo>
                <a:cubicBezTo>
                  <a:pt x="11010327" y="1207263"/>
                  <a:pt x="11008303" y="1206890"/>
                  <a:pt x="11005438" y="1206374"/>
                </a:cubicBezTo>
                <a:cubicBezTo>
                  <a:pt x="11002572" y="1205858"/>
                  <a:pt x="10999591" y="1205599"/>
                  <a:pt x="10996493" y="1205599"/>
                </a:cubicBezTo>
                <a:cubicBezTo>
                  <a:pt x="10990643" y="1205599"/>
                  <a:pt x="10984529" y="1206288"/>
                  <a:pt x="10978154" y="1207664"/>
                </a:cubicBezTo>
                <a:cubicBezTo>
                  <a:pt x="10971778" y="1209041"/>
                  <a:pt x="10965729" y="1211565"/>
                  <a:pt x="10960007" y="1215236"/>
                </a:cubicBezTo>
                <a:cubicBezTo>
                  <a:pt x="10956898" y="1211221"/>
                  <a:pt x="10952388" y="1208037"/>
                  <a:pt x="10946476" y="1205685"/>
                </a:cubicBezTo>
                <a:cubicBezTo>
                  <a:pt x="10940563" y="1203334"/>
                  <a:pt x="10933591" y="1202158"/>
                  <a:pt x="10925561" y="1202158"/>
                </a:cubicBezTo>
                <a:cubicBezTo>
                  <a:pt x="10918104" y="1202158"/>
                  <a:pt x="10910335" y="1203248"/>
                  <a:pt x="10902252" y="1205427"/>
                </a:cubicBezTo>
                <a:cubicBezTo>
                  <a:pt x="10894169" y="1207607"/>
                  <a:pt x="10886422" y="1211077"/>
                  <a:pt x="10879011" y="1215838"/>
                </a:cubicBezTo>
                <a:cubicBezTo>
                  <a:pt x="10871600" y="1220599"/>
                  <a:pt x="10864849" y="1226708"/>
                  <a:pt x="10858758" y="1234165"/>
                </a:cubicBezTo>
                <a:cubicBezTo>
                  <a:pt x="10852667" y="1241622"/>
                  <a:pt x="10847828" y="1250628"/>
                  <a:pt x="10844241" y="1261182"/>
                </a:cubicBezTo>
                <a:cubicBezTo>
                  <a:pt x="10841551" y="1269098"/>
                  <a:pt x="10840088" y="1276354"/>
                  <a:pt x="10839854" y="1282951"/>
                </a:cubicBezTo>
                <a:cubicBezTo>
                  <a:pt x="10839620" y="1289547"/>
                  <a:pt x="10840645" y="1295226"/>
                  <a:pt x="10842927" y="1299987"/>
                </a:cubicBezTo>
                <a:cubicBezTo>
                  <a:pt x="10845211" y="1304748"/>
                  <a:pt x="10848800" y="1308447"/>
                  <a:pt x="10853696" y="1311086"/>
                </a:cubicBezTo>
                <a:cubicBezTo>
                  <a:pt x="10858593" y="1313725"/>
                  <a:pt x="10864826" y="1315044"/>
                  <a:pt x="10872399" y="1315044"/>
                </a:cubicBezTo>
                <a:cubicBezTo>
                  <a:pt x="10876643" y="1315044"/>
                  <a:pt x="10880759" y="1314327"/>
                  <a:pt x="10884746" y="1312893"/>
                </a:cubicBezTo>
                <a:cubicBezTo>
                  <a:pt x="10888731" y="1311459"/>
                  <a:pt x="10892406" y="1309509"/>
                  <a:pt x="10895768" y="1307042"/>
                </a:cubicBezTo>
                <a:cubicBezTo>
                  <a:pt x="10899130" y="1304576"/>
                  <a:pt x="10902112" y="1301621"/>
                  <a:pt x="10904717" y="1298180"/>
                </a:cubicBezTo>
                <a:cubicBezTo>
                  <a:pt x="10907320" y="1294738"/>
                  <a:pt x="10909305" y="1291010"/>
                  <a:pt x="10910671" y="1286994"/>
                </a:cubicBezTo>
                <a:cubicBezTo>
                  <a:pt x="10911879" y="1283438"/>
                  <a:pt x="10912321" y="1280025"/>
                  <a:pt x="10911999" y="1276756"/>
                </a:cubicBezTo>
                <a:cubicBezTo>
                  <a:pt x="10911675" y="1273486"/>
                  <a:pt x="10910710" y="1270589"/>
                  <a:pt x="10909101" y="1268065"/>
                </a:cubicBezTo>
                <a:cubicBezTo>
                  <a:pt x="10907493" y="1265541"/>
                  <a:pt x="10905268" y="1263563"/>
                  <a:pt x="10902428" y="1262129"/>
                </a:cubicBezTo>
                <a:cubicBezTo>
                  <a:pt x="10899588" y="1260694"/>
                  <a:pt x="10896332" y="1259978"/>
                  <a:pt x="10892661" y="1259978"/>
                </a:cubicBezTo>
                <a:cubicBezTo>
                  <a:pt x="10891399" y="1259978"/>
                  <a:pt x="10890214" y="1260006"/>
                  <a:pt x="10889105" y="1260064"/>
                </a:cubicBezTo>
                <a:cubicBezTo>
                  <a:pt x="10887997" y="1260121"/>
                  <a:pt x="10887135" y="1260207"/>
                  <a:pt x="10886522" y="1260322"/>
                </a:cubicBezTo>
                <a:cubicBezTo>
                  <a:pt x="10886498" y="1258371"/>
                  <a:pt x="10886855" y="1256306"/>
                  <a:pt x="10887595" y="1254127"/>
                </a:cubicBezTo>
                <a:cubicBezTo>
                  <a:pt x="10888843" y="1250456"/>
                  <a:pt x="10890496" y="1247530"/>
                  <a:pt x="10892556" y="1245350"/>
                </a:cubicBezTo>
                <a:cubicBezTo>
                  <a:pt x="10894616" y="1243171"/>
                  <a:pt x="10896834" y="1241536"/>
                  <a:pt x="10899213" y="1240446"/>
                </a:cubicBezTo>
                <a:cubicBezTo>
                  <a:pt x="10901592" y="1239356"/>
                  <a:pt x="10903929" y="1238639"/>
                  <a:pt x="10906226" y="1238295"/>
                </a:cubicBezTo>
                <a:cubicBezTo>
                  <a:pt x="10908522" y="1237951"/>
                  <a:pt x="10910530" y="1237779"/>
                  <a:pt x="10912251" y="1237779"/>
                </a:cubicBezTo>
                <a:cubicBezTo>
                  <a:pt x="10915464" y="1237779"/>
                  <a:pt x="10918078" y="1238525"/>
                  <a:pt x="10920096" y="1240016"/>
                </a:cubicBezTo>
                <a:cubicBezTo>
                  <a:pt x="10922113" y="1241507"/>
                  <a:pt x="10923534" y="1243572"/>
                  <a:pt x="10924357" y="1246211"/>
                </a:cubicBezTo>
                <a:cubicBezTo>
                  <a:pt x="10925182" y="1248849"/>
                  <a:pt x="10925419" y="1251947"/>
                  <a:pt x="10925071" y="1255503"/>
                </a:cubicBezTo>
                <a:cubicBezTo>
                  <a:pt x="10924723" y="1259060"/>
                  <a:pt x="10923866" y="1262845"/>
                  <a:pt x="10922501" y="1266861"/>
                </a:cubicBezTo>
                <a:lnTo>
                  <a:pt x="10959843" y="1266861"/>
                </a:lnTo>
                <a:cubicBezTo>
                  <a:pt x="10961130" y="1263075"/>
                  <a:pt x="10962539" y="1259605"/>
                  <a:pt x="10964070" y="1256450"/>
                </a:cubicBezTo>
                <a:cubicBezTo>
                  <a:pt x="10965600" y="1253295"/>
                  <a:pt x="10967378" y="1250599"/>
                  <a:pt x="10969400" y="1248362"/>
                </a:cubicBezTo>
                <a:cubicBezTo>
                  <a:pt x="10971423" y="1246125"/>
                  <a:pt x="10973710" y="1244375"/>
                  <a:pt x="10976261" y="1243113"/>
                </a:cubicBezTo>
                <a:cubicBezTo>
                  <a:pt x="10978812" y="1241851"/>
                  <a:pt x="10981750" y="1241221"/>
                  <a:pt x="10985077" y="1241221"/>
                </a:cubicBezTo>
                <a:cubicBezTo>
                  <a:pt x="10990125" y="1241221"/>
                  <a:pt x="10993219" y="1243171"/>
                  <a:pt x="10994360" y="1247071"/>
                </a:cubicBezTo>
                <a:cubicBezTo>
                  <a:pt x="10995502" y="1250972"/>
                  <a:pt x="10994863" y="1256478"/>
                  <a:pt x="10992447" y="1263591"/>
                </a:cubicBezTo>
                <a:lnTo>
                  <a:pt x="10954901" y="1374068"/>
                </a:lnTo>
                <a:lnTo>
                  <a:pt x="10994824" y="1374068"/>
                </a:lnTo>
                <a:lnTo>
                  <a:pt x="11059740" y="1183057"/>
                </a:lnTo>
                <a:lnTo>
                  <a:pt x="11107923" y="1183057"/>
                </a:lnTo>
                <a:lnTo>
                  <a:pt x="11120202" y="1146919"/>
                </a:lnTo>
                <a:lnTo>
                  <a:pt x="10877984" y="1146919"/>
                </a:lnTo>
                <a:lnTo>
                  <a:pt x="10865520" y="1146919"/>
                </a:lnTo>
                <a:lnTo>
                  <a:pt x="10838061" y="1146919"/>
                </a:lnTo>
                <a:cubicBezTo>
                  <a:pt x="10829916" y="1146919"/>
                  <a:pt x="10822873" y="1148066"/>
                  <a:pt x="10816930" y="1150361"/>
                </a:cubicBezTo>
                <a:cubicBezTo>
                  <a:pt x="10810989" y="1152655"/>
                  <a:pt x="10805577" y="1155581"/>
                  <a:pt x="10800698" y="1159137"/>
                </a:cubicBezTo>
                <a:cubicBezTo>
                  <a:pt x="10797889" y="1155925"/>
                  <a:pt x="10794007" y="1153086"/>
                  <a:pt x="10789051" y="1150619"/>
                </a:cubicBezTo>
                <a:cubicBezTo>
                  <a:pt x="10784096" y="1148152"/>
                  <a:pt x="10778004" y="1146919"/>
                  <a:pt x="10770777" y="1146919"/>
                </a:cubicBezTo>
                <a:lnTo>
                  <a:pt x="10752746" y="1146919"/>
                </a:lnTo>
                <a:lnTo>
                  <a:pt x="10741695" y="1146919"/>
                </a:lnTo>
                <a:close/>
                <a:moveTo>
                  <a:pt x="7922295" y="1146919"/>
                </a:moveTo>
                <a:lnTo>
                  <a:pt x="7910016" y="1183057"/>
                </a:lnTo>
                <a:lnTo>
                  <a:pt x="7939614" y="1183057"/>
                </a:lnTo>
                <a:cubicBezTo>
                  <a:pt x="7938040" y="1189710"/>
                  <a:pt x="7937476" y="1195504"/>
                  <a:pt x="7937923" y="1200437"/>
                </a:cubicBezTo>
                <a:cubicBezTo>
                  <a:pt x="7938369" y="1205370"/>
                  <a:pt x="7939344" y="1209844"/>
                  <a:pt x="7940846" y="1213859"/>
                </a:cubicBezTo>
                <a:cubicBezTo>
                  <a:pt x="7942350" y="1217875"/>
                  <a:pt x="7944065" y="1221603"/>
                  <a:pt x="7945993" y="1225045"/>
                </a:cubicBezTo>
                <a:cubicBezTo>
                  <a:pt x="7947921" y="1228486"/>
                  <a:pt x="7949580" y="1232043"/>
                  <a:pt x="7950971" y="1235714"/>
                </a:cubicBezTo>
                <a:cubicBezTo>
                  <a:pt x="7952362" y="1239385"/>
                  <a:pt x="7953207" y="1243314"/>
                  <a:pt x="7953504" y="1247502"/>
                </a:cubicBezTo>
                <a:cubicBezTo>
                  <a:pt x="7953802" y="1251689"/>
                  <a:pt x="7953015" y="1256536"/>
                  <a:pt x="7951144" y="1262042"/>
                </a:cubicBezTo>
                <a:cubicBezTo>
                  <a:pt x="7950091" y="1265140"/>
                  <a:pt x="7948687" y="1268008"/>
                  <a:pt x="7946930" y="1270647"/>
                </a:cubicBezTo>
                <a:cubicBezTo>
                  <a:pt x="7945174" y="1273285"/>
                  <a:pt x="7943189" y="1275580"/>
                  <a:pt x="7940977" y="1277530"/>
                </a:cubicBezTo>
                <a:cubicBezTo>
                  <a:pt x="7938765" y="1279480"/>
                  <a:pt x="7936374" y="1281029"/>
                  <a:pt x="7933804" y="1282176"/>
                </a:cubicBezTo>
                <a:cubicBezTo>
                  <a:pt x="7931235" y="1283323"/>
                  <a:pt x="7928689" y="1283897"/>
                  <a:pt x="7926165" y="1283897"/>
                </a:cubicBezTo>
                <a:cubicBezTo>
                  <a:pt x="7923067" y="1283897"/>
                  <a:pt x="7919655" y="1283725"/>
                  <a:pt x="7915929" y="1283381"/>
                </a:cubicBezTo>
                <a:cubicBezTo>
                  <a:pt x="7912204" y="1283037"/>
                  <a:pt x="7907670" y="1281947"/>
                  <a:pt x="7902329" y="1280111"/>
                </a:cubicBezTo>
                <a:lnTo>
                  <a:pt x="7889697" y="1317281"/>
                </a:lnTo>
                <a:cubicBezTo>
                  <a:pt x="7894965" y="1318658"/>
                  <a:pt x="7899222" y="1319633"/>
                  <a:pt x="7902468" y="1320206"/>
                </a:cubicBezTo>
                <a:cubicBezTo>
                  <a:pt x="7905714" y="1320780"/>
                  <a:pt x="7908600" y="1321067"/>
                  <a:pt x="7911123" y="1321067"/>
                </a:cubicBezTo>
                <a:cubicBezTo>
                  <a:pt x="7920875" y="1321067"/>
                  <a:pt x="7929677" y="1320063"/>
                  <a:pt x="7937529" y="1318055"/>
                </a:cubicBezTo>
                <a:cubicBezTo>
                  <a:pt x="7945381" y="1316048"/>
                  <a:pt x="7952428" y="1312950"/>
                  <a:pt x="7958669" y="1308763"/>
                </a:cubicBezTo>
                <a:cubicBezTo>
                  <a:pt x="7964911" y="1304576"/>
                  <a:pt x="7970405" y="1299212"/>
                  <a:pt x="7975151" y="1292673"/>
                </a:cubicBezTo>
                <a:cubicBezTo>
                  <a:pt x="7979898" y="1286134"/>
                  <a:pt x="7983964" y="1278390"/>
                  <a:pt x="7987348" y="1269442"/>
                </a:cubicBezTo>
                <a:cubicBezTo>
                  <a:pt x="7990451" y="1268754"/>
                  <a:pt x="7993025" y="1268352"/>
                  <a:pt x="7995072" y="1268237"/>
                </a:cubicBezTo>
                <a:cubicBezTo>
                  <a:pt x="7997117" y="1268123"/>
                  <a:pt x="7998887" y="1268065"/>
                  <a:pt x="8000378" y="1268065"/>
                </a:cubicBezTo>
                <a:cubicBezTo>
                  <a:pt x="8003131" y="1268065"/>
                  <a:pt x="8005909" y="1268668"/>
                  <a:pt x="8008712" y="1269872"/>
                </a:cubicBezTo>
                <a:cubicBezTo>
                  <a:pt x="8011514" y="1271077"/>
                  <a:pt x="8014081" y="1273314"/>
                  <a:pt x="8016412" y="1276583"/>
                </a:cubicBezTo>
                <a:cubicBezTo>
                  <a:pt x="8018743" y="1279853"/>
                  <a:pt x="8020674" y="1284385"/>
                  <a:pt x="8022204" y="1290178"/>
                </a:cubicBezTo>
                <a:cubicBezTo>
                  <a:pt x="8023734" y="1295971"/>
                  <a:pt x="8024488" y="1303457"/>
                  <a:pt x="8024467" y="1312635"/>
                </a:cubicBezTo>
                <a:lnTo>
                  <a:pt x="8003588" y="1374068"/>
                </a:lnTo>
                <a:lnTo>
                  <a:pt x="8007165" y="1374068"/>
                </a:lnTo>
                <a:lnTo>
                  <a:pt x="8003129" y="1385942"/>
                </a:lnTo>
                <a:cubicBezTo>
                  <a:pt x="7994789" y="1386515"/>
                  <a:pt x="7987224" y="1388179"/>
                  <a:pt x="7980438" y="1390932"/>
                </a:cubicBezTo>
                <a:cubicBezTo>
                  <a:pt x="7973651" y="1393686"/>
                  <a:pt x="7967606" y="1397127"/>
                  <a:pt x="7962302" y="1401257"/>
                </a:cubicBezTo>
                <a:cubicBezTo>
                  <a:pt x="7956998" y="1405387"/>
                  <a:pt x="7952552" y="1410033"/>
                  <a:pt x="7948962" y="1415196"/>
                </a:cubicBezTo>
                <a:cubicBezTo>
                  <a:pt x="7945372" y="1420358"/>
                  <a:pt x="7942681" y="1425578"/>
                  <a:pt x="7940886" y="1430855"/>
                </a:cubicBezTo>
                <a:cubicBezTo>
                  <a:pt x="7938547" y="1437739"/>
                  <a:pt x="7937569" y="1444077"/>
                  <a:pt x="7937952" y="1449871"/>
                </a:cubicBezTo>
                <a:cubicBezTo>
                  <a:pt x="7938336" y="1455664"/>
                  <a:pt x="7939853" y="1460654"/>
                  <a:pt x="7942502" y="1464842"/>
                </a:cubicBezTo>
                <a:cubicBezTo>
                  <a:pt x="7945151" y="1469029"/>
                  <a:pt x="7948840" y="1472270"/>
                  <a:pt x="7953567" y="1474564"/>
                </a:cubicBezTo>
                <a:cubicBezTo>
                  <a:pt x="7958293" y="1476859"/>
                  <a:pt x="7963754" y="1478006"/>
                  <a:pt x="7969949" y="1478006"/>
                </a:cubicBezTo>
                <a:cubicBezTo>
                  <a:pt x="7976259" y="1478006"/>
                  <a:pt x="7982498" y="1477031"/>
                  <a:pt x="7988667" y="1475081"/>
                </a:cubicBezTo>
                <a:cubicBezTo>
                  <a:pt x="7994836" y="1473130"/>
                  <a:pt x="8000648" y="1470291"/>
                  <a:pt x="8006103" y="1466563"/>
                </a:cubicBezTo>
                <a:cubicBezTo>
                  <a:pt x="8011557" y="1462834"/>
                  <a:pt x="8016578" y="1458274"/>
                  <a:pt x="8021164" y="1452882"/>
                </a:cubicBezTo>
                <a:cubicBezTo>
                  <a:pt x="8025750" y="1447490"/>
                  <a:pt x="8029614" y="1441352"/>
                  <a:pt x="8032757" y="1434469"/>
                </a:cubicBezTo>
                <a:cubicBezTo>
                  <a:pt x="8034013" y="1435158"/>
                  <a:pt x="8035373" y="1436305"/>
                  <a:pt x="8036834" y="1437911"/>
                </a:cubicBezTo>
                <a:cubicBezTo>
                  <a:pt x="8038296" y="1439517"/>
                  <a:pt x="8039842" y="1441381"/>
                  <a:pt x="8041472" y="1443504"/>
                </a:cubicBezTo>
                <a:cubicBezTo>
                  <a:pt x="8043102" y="1445626"/>
                  <a:pt x="8044713" y="1447978"/>
                  <a:pt x="8046303" y="1450559"/>
                </a:cubicBezTo>
                <a:cubicBezTo>
                  <a:pt x="8047893" y="1453140"/>
                  <a:pt x="8049558" y="1455750"/>
                  <a:pt x="8051298" y="1458389"/>
                </a:cubicBezTo>
                <a:cubicBezTo>
                  <a:pt x="8054063" y="1462748"/>
                  <a:pt x="8057278" y="1466792"/>
                  <a:pt x="8060943" y="1470520"/>
                </a:cubicBezTo>
                <a:cubicBezTo>
                  <a:pt x="8064609" y="1474249"/>
                  <a:pt x="8068938" y="1477461"/>
                  <a:pt x="8073930" y="1480157"/>
                </a:cubicBezTo>
                <a:cubicBezTo>
                  <a:pt x="8078922" y="1482853"/>
                  <a:pt x="8084569" y="1484975"/>
                  <a:pt x="8090868" y="1486524"/>
                </a:cubicBezTo>
                <a:cubicBezTo>
                  <a:pt x="8097168" y="1488073"/>
                  <a:pt x="8104333" y="1488847"/>
                  <a:pt x="8112364" y="1488847"/>
                </a:cubicBezTo>
                <a:cubicBezTo>
                  <a:pt x="8113625" y="1488847"/>
                  <a:pt x="8115021" y="1488790"/>
                  <a:pt x="8116550" y="1488675"/>
                </a:cubicBezTo>
                <a:lnTo>
                  <a:pt x="8127311" y="1457012"/>
                </a:lnTo>
                <a:cubicBezTo>
                  <a:pt x="8116412" y="1457012"/>
                  <a:pt x="8107429" y="1455090"/>
                  <a:pt x="8100361" y="1451247"/>
                </a:cubicBezTo>
                <a:cubicBezTo>
                  <a:pt x="8093293" y="1447404"/>
                  <a:pt x="8088075" y="1442672"/>
                  <a:pt x="8084707" y="1437050"/>
                </a:cubicBezTo>
                <a:cubicBezTo>
                  <a:pt x="8082095" y="1432920"/>
                  <a:pt x="8079342" y="1428618"/>
                  <a:pt x="8076445" y="1424144"/>
                </a:cubicBezTo>
                <a:cubicBezTo>
                  <a:pt x="8073549" y="1419670"/>
                  <a:pt x="8070347" y="1415339"/>
                  <a:pt x="8066837" y="1411152"/>
                </a:cubicBezTo>
                <a:cubicBezTo>
                  <a:pt x="8063327" y="1406965"/>
                  <a:pt x="8059481" y="1403093"/>
                  <a:pt x="8055297" y="1399536"/>
                </a:cubicBezTo>
                <a:cubicBezTo>
                  <a:pt x="8051113" y="1395980"/>
                  <a:pt x="8046466" y="1393112"/>
                  <a:pt x="8041355" y="1390932"/>
                </a:cubicBezTo>
                <a:lnTo>
                  <a:pt x="8049720" y="1366325"/>
                </a:lnTo>
                <a:lnTo>
                  <a:pt x="8046143" y="1366325"/>
                </a:lnTo>
                <a:lnTo>
                  <a:pt x="8108427" y="1183057"/>
                </a:lnTo>
                <a:lnTo>
                  <a:pt x="8148141" y="1183057"/>
                </a:lnTo>
                <a:lnTo>
                  <a:pt x="8156610" y="1183057"/>
                </a:lnTo>
                <a:lnTo>
                  <a:pt x="8300778" y="1183057"/>
                </a:lnTo>
                <a:lnTo>
                  <a:pt x="8294519" y="1201469"/>
                </a:lnTo>
                <a:cubicBezTo>
                  <a:pt x="8285264" y="1201699"/>
                  <a:pt x="8275690" y="1202358"/>
                  <a:pt x="8265798" y="1203448"/>
                </a:cubicBezTo>
                <a:cubicBezTo>
                  <a:pt x="8255906" y="1204538"/>
                  <a:pt x="8245971" y="1206345"/>
                  <a:pt x="8235993" y="1208869"/>
                </a:cubicBezTo>
                <a:cubicBezTo>
                  <a:pt x="8226015" y="1211393"/>
                  <a:pt x="8216145" y="1214777"/>
                  <a:pt x="8206386" y="1219022"/>
                </a:cubicBezTo>
                <a:cubicBezTo>
                  <a:pt x="8196625" y="1223267"/>
                  <a:pt x="8187288" y="1228544"/>
                  <a:pt x="8178376" y="1234853"/>
                </a:cubicBezTo>
                <a:cubicBezTo>
                  <a:pt x="8169464" y="1241163"/>
                  <a:pt x="8161107" y="1248706"/>
                  <a:pt x="8153306" y="1257482"/>
                </a:cubicBezTo>
                <a:cubicBezTo>
                  <a:pt x="8145505" y="1266259"/>
                  <a:pt x="8138583" y="1276497"/>
                  <a:pt x="8132541" y="1288199"/>
                </a:cubicBezTo>
                <a:cubicBezTo>
                  <a:pt x="8139115" y="1288773"/>
                  <a:pt x="8146164" y="1289805"/>
                  <a:pt x="8153688" y="1291297"/>
                </a:cubicBezTo>
                <a:cubicBezTo>
                  <a:pt x="8161211" y="1292788"/>
                  <a:pt x="8168751" y="1294738"/>
                  <a:pt x="8176307" y="1297147"/>
                </a:cubicBezTo>
                <a:cubicBezTo>
                  <a:pt x="8183864" y="1299556"/>
                  <a:pt x="8191264" y="1302424"/>
                  <a:pt x="8198507" y="1305751"/>
                </a:cubicBezTo>
                <a:cubicBezTo>
                  <a:pt x="8205751" y="1309078"/>
                  <a:pt x="8212437" y="1312864"/>
                  <a:pt x="8218567" y="1317109"/>
                </a:cubicBezTo>
                <a:cubicBezTo>
                  <a:pt x="8224697" y="1321354"/>
                  <a:pt x="8230058" y="1326000"/>
                  <a:pt x="8234652" y="1331048"/>
                </a:cubicBezTo>
                <a:cubicBezTo>
                  <a:pt x="8239247" y="1336095"/>
                  <a:pt x="8242672" y="1341545"/>
                  <a:pt x="8244926" y="1347395"/>
                </a:cubicBezTo>
                <a:lnTo>
                  <a:pt x="8235862" y="1374068"/>
                </a:lnTo>
                <a:lnTo>
                  <a:pt x="8275785" y="1374068"/>
                </a:lnTo>
                <a:lnTo>
                  <a:pt x="8340701" y="1183057"/>
                </a:lnTo>
                <a:lnTo>
                  <a:pt x="8376741" y="1183057"/>
                </a:lnTo>
                <a:lnTo>
                  <a:pt x="8388884" y="1183057"/>
                </a:lnTo>
                <a:lnTo>
                  <a:pt x="8424580" y="1183057"/>
                </a:lnTo>
                <a:lnTo>
                  <a:pt x="8416214" y="1207664"/>
                </a:lnTo>
                <a:cubicBezTo>
                  <a:pt x="8410620" y="1209615"/>
                  <a:pt x="8405446" y="1212942"/>
                  <a:pt x="8400692" y="1217645"/>
                </a:cubicBezTo>
                <a:cubicBezTo>
                  <a:pt x="8395938" y="1222349"/>
                  <a:pt x="8392548" y="1227683"/>
                  <a:pt x="8390520" y="1233649"/>
                </a:cubicBezTo>
                <a:cubicBezTo>
                  <a:pt x="8389234" y="1237435"/>
                  <a:pt x="8388732" y="1241020"/>
                  <a:pt x="8389016" y="1244404"/>
                </a:cubicBezTo>
                <a:cubicBezTo>
                  <a:pt x="8389300" y="1247788"/>
                  <a:pt x="8390266" y="1250771"/>
                  <a:pt x="8391912" y="1253352"/>
                </a:cubicBezTo>
                <a:cubicBezTo>
                  <a:pt x="8393558" y="1255934"/>
                  <a:pt x="8395850" y="1257970"/>
                  <a:pt x="8398784" y="1259461"/>
                </a:cubicBezTo>
                <a:cubicBezTo>
                  <a:pt x="8401720" y="1260953"/>
                  <a:pt x="8405195" y="1261698"/>
                  <a:pt x="8409210" y="1261698"/>
                </a:cubicBezTo>
                <a:cubicBezTo>
                  <a:pt x="8413455" y="1261698"/>
                  <a:pt x="8417562" y="1260924"/>
                  <a:pt x="8421529" y="1259375"/>
                </a:cubicBezTo>
                <a:cubicBezTo>
                  <a:pt x="8425497" y="1257826"/>
                  <a:pt x="8429142" y="1255790"/>
                  <a:pt x="8432467" y="1253266"/>
                </a:cubicBezTo>
                <a:cubicBezTo>
                  <a:pt x="8435791" y="1250742"/>
                  <a:pt x="8438669" y="1247846"/>
                  <a:pt x="8441100" y="1244576"/>
                </a:cubicBezTo>
                <a:cubicBezTo>
                  <a:pt x="8443530" y="1241307"/>
                  <a:pt x="8445330" y="1237951"/>
                  <a:pt x="8446498" y="1234509"/>
                </a:cubicBezTo>
                <a:cubicBezTo>
                  <a:pt x="8446810" y="1233591"/>
                  <a:pt x="8447006" y="1232846"/>
                  <a:pt x="8447088" y="1232272"/>
                </a:cubicBezTo>
                <a:cubicBezTo>
                  <a:pt x="8452020" y="1232272"/>
                  <a:pt x="8455945" y="1232961"/>
                  <a:pt x="8458862" y="1234337"/>
                </a:cubicBezTo>
                <a:cubicBezTo>
                  <a:pt x="8461778" y="1235714"/>
                  <a:pt x="8463898" y="1237578"/>
                  <a:pt x="8465220" y="1239930"/>
                </a:cubicBezTo>
                <a:cubicBezTo>
                  <a:pt x="8466543" y="1242282"/>
                  <a:pt x="8467166" y="1244920"/>
                  <a:pt x="8467090" y="1247846"/>
                </a:cubicBezTo>
                <a:cubicBezTo>
                  <a:pt x="8467014" y="1250771"/>
                  <a:pt x="8466450" y="1253783"/>
                  <a:pt x="8465398" y="1256880"/>
                </a:cubicBezTo>
                <a:cubicBezTo>
                  <a:pt x="8463254" y="1263190"/>
                  <a:pt x="8460246" y="1268582"/>
                  <a:pt x="8456373" y="1273056"/>
                </a:cubicBezTo>
                <a:cubicBezTo>
                  <a:pt x="8452500" y="1277530"/>
                  <a:pt x="8448012" y="1281201"/>
                  <a:pt x="8442908" y="1284069"/>
                </a:cubicBezTo>
                <a:cubicBezTo>
                  <a:pt x="8437803" y="1286937"/>
                  <a:pt x="8432206" y="1289059"/>
                  <a:pt x="8426117" y="1290436"/>
                </a:cubicBezTo>
                <a:cubicBezTo>
                  <a:pt x="8420028" y="1291813"/>
                  <a:pt x="8413714" y="1292501"/>
                  <a:pt x="8407175" y="1292501"/>
                </a:cubicBezTo>
                <a:cubicBezTo>
                  <a:pt x="8396736" y="1292501"/>
                  <a:pt x="8387724" y="1291841"/>
                  <a:pt x="8380142" y="1290522"/>
                </a:cubicBezTo>
                <a:cubicBezTo>
                  <a:pt x="8372560" y="1289203"/>
                  <a:pt x="8366707" y="1288027"/>
                  <a:pt x="8362584" y="1286994"/>
                </a:cubicBezTo>
                <a:lnTo>
                  <a:pt x="8350595" y="1322271"/>
                </a:lnTo>
                <a:cubicBezTo>
                  <a:pt x="8355062" y="1323304"/>
                  <a:pt x="8360102" y="1324508"/>
                  <a:pt x="8365714" y="1325885"/>
                </a:cubicBezTo>
                <a:cubicBezTo>
                  <a:pt x="8371327" y="1327262"/>
                  <a:pt x="8377242" y="1329011"/>
                  <a:pt x="8383461" y="1331134"/>
                </a:cubicBezTo>
                <a:cubicBezTo>
                  <a:pt x="8389680" y="1333256"/>
                  <a:pt x="8395983" y="1335808"/>
                  <a:pt x="8402368" y="1338791"/>
                </a:cubicBezTo>
                <a:cubicBezTo>
                  <a:pt x="8408754" y="1341774"/>
                  <a:pt x="8414936" y="1345359"/>
                  <a:pt x="8420914" y="1349546"/>
                </a:cubicBezTo>
                <a:cubicBezTo>
                  <a:pt x="8426890" y="1353734"/>
                  <a:pt x="8432528" y="1358667"/>
                  <a:pt x="8437824" y="1364346"/>
                </a:cubicBezTo>
                <a:cubicBezTo>
                  <a:pt x="8443122" y="1370024"/>
                  <a:pt x="8447734" y="1376535"/>
                  <a:pt x="8451664" y="1383877"/>
                </a:cubicBezTo>
                <a:lnTo>
                  <a:pt x="8490226" y="1364087"/>
                </a:lnTo>
                <a:cubicBezTo>
                  <a:pt x="8488389" y="1358351"/>
                  <a:pt x="8485966" y="1353074"/>
                  <a:pt x="8482958" y="1348256"/>
                </a:cubicBezTo>
                <a:cubicBezTo>
                  <a:pt x="8479948" y="1343438"/>
                  <a:pt x="8476688" y="1339021"/>
                  <a:pt x="8473178" y="1335005"/>
                </a:cubicBezTo>
                <a:cubicBezTo>
                  <a:pt x="8469668" y="1330990"/>
                  <a:pt x="8466020" y="1327376"/>
                  <a:pt x="8462236" y="1324164"/>
                </a:cubicBezTo>
                <a:cubicBezTo>
                  <a:pt x="8458452" y="1320952"/>
                  <a:pt x="8454943" y="1318027"/>
                  <a:pt x="8451710" y="1315388"/>
                </a:cubicBezTo>
                <a:cubicBezTo>
                  <a:pt x="8457499" y="1312864"/>
                  <a:pt x="8463112" y="1309681"/>
                  <a:pt x="8468549" y="1305837"/>
                </a:cubicBezTo>
                <a:cubicBezTo>
                  <a:pt x="8473986" y="1301994"/>
                  <a:pt x="8479044" y="1297578"/>
                  <a:pt x="8483722" y="1292587"/>
                </a:cubicBezTo>
                <a:cubicBezTo>
                  <a:pt x="8488400" y="1287597"/>
                  <a:pt x="8492595" y="1282090"/>
                  <a:pt x="8496306" y="1276067"/>
                </a:cubicBezTo>
                <a:cubicBezTo>
                  <a:pt x="8500016" y="1270044"/>
                  <a:pt x="8503041" y="1263591"/>
                  <a:pt x="8505380" y="1256708"/>
                </a:cubicBezTo>
                <a:cubicBezTo>
                  <a:pt x="8507992" y="1249022"/>
                  <a:pt x="8509312" y="1241593"/>
                  <a:pt x="8509340" y="1234423"/>
                </a:cubicBezTo>
                <a:cubicBezTo>
                  <a:pt x="8509368" y="1227253"/>
                  <a:pt x="8507726" y="1220857"/>
                  <a:pt x="8504416" y="1215236"/>
                </a:cubicBezTo>
                <a:cubicBezTo>
                  <a:pt x="8501106" y="1209615"/>
                  <a:pt x="8495839" y="1205112"/>
                  <a:pt x="8488614" y="1201728"/>
                </a:cubicBezTo>
                <a:cubicBezTo>
                  <a:pt x="8481390" y="1198343"/>
                  <a:pt x="8471812" y="1196651"/>
                  <a:pt x="8459880" y="1196651"/>
                </a:cubicBezTo>
                <a:lnTo>
                  <a:pt x="8464502" y="1183057"/>
                </a:lnTo>
                <a:lnTo>
                  <a:pt x="8567240" y="1183057"/>
                </a:lnTo>
                <a:lnTo>
                  <a:pt x="8578594" y="1183057"/>
                </a:lnTo>
                <a:lnTo>
                  <a:pt x="8587202" y="1183057"/>
                </a:lnTo>
                <a:cubicBezTo>
                  <a:pt x="8591562" y="1183057"/>
                  <a:pt x="8595247" y="1183774"/>
                  <a:pt x="8598258" y="1185208"/>
                </a:cubicBezTo>
                <a:cubicBezTo>
                  <a:pt x="8601270" y="1186642"/>
                  <a:pt x="8603542" y="1188649"/>
                  <a:pt x="8605073" y="1191231"/>
                </a:cubicBezTo>
                <a:cubicBezTo>
                  <a:pt x="8606605" y="1193812"/>
                  <a:pt x="8607436" y="1196852"/>
                  <a:pt x="8607566" y="1200351"/>
                </a:cubicBezTo>
                <a:cubicBezTo>
                  <a:pt x="8607696" y="1203850"/>
                  <a:pt x="8607058" y="1207664"/>
                  <a:pt x="8605655" y="1211794"/>
                </a:cubicBezTo>
                <a:lnTo>
                  <a:pt x="8544660" y="1391276"/>
                </a:lnTo>
                <a:lnTo>
                  <a:pt x="8584583" y="1391276"/>
                </a:lnTo>
                <a:lnTo>
                  <a:pt x="8649205" y="1201125"/>
                </a:lnTo>
                <a:cubicBezTo>
                  <a:pt x="8649790" y="1199404"/>
                  <a:pt x="8650576" y="1197512"/>
                  <a:pt x="8651565" y="1195447"/>
                </a:cubicBezTo>
                <a:cubicBezTo>
                  <a:pt x="8652553" y="1193382"/>
                  <a:pt x="8653876" y="1191431"/>
                  <a:pt x="8655532" y="1189596"/>
                </a:cubicBezTo>
                <a:cubicBezTo>
                  <a:pt x="8657189" y="1187760"/>
                  <a:pt x="8659293" y="1186211"/>
                  <a:pt x="8661844" y="1184949"/>
                </a:cubicBezTo>
                <a:cubicBezTo>
                  <a:pt x="8664396" y="1183688"/>
                  <a:pt x="8667507" y="1183057"/>
                  <a:pt x="8671178" y="1183057"/>
                </a:cubicBezTo>
                <a:lnTo>
                  <a:pt x="8691066" y="1183057"/>
                </a:lnTo>
                <a:lnTo>
                  <a:pt x="8703530" y="1183057"/>
                </a:lnTo>
                <a:lnTo>
                  <a:pt x="8851274" y="1183057"/>
                </a:lnTo>
                <a:lnTo>
                  <a:pt x="8832560" y="1238123"/>
                </a:lnTo>
                <a:cubicBezTo>
                  <a:pt x="8830904" y="1233878"/>
                  <a:pt x="8828627" y="1229691"/>
                  <a:pt x="8825728" y="1225561"/>
                </a:cubicBezTo>
                <a:cubicBezTo>
                  <a:pt x="8822830" y="1221431"/>
                  <a:pt x="8819201" y="1217760"/>
                  <a:pt x="8814844" y="1214548"/>
                </a:cubicBezTo>
                <a:cubicBezTo>
                  <a:pt x="8810486" y="1211335"/>
                  <a:pt x="8805293" y="1208726"/>
                  <a:pt x="8799265" y="1206718"/>
                </a:cubicBezTo>
                <a:cubicBezTo>
                  <a:pt x="8793237" y="1204710"/>
                  <a:pt x="8786265" y="1203706"/>
                  <a:pt x="8778349" y="1203706"/>
                </a:cubicBezTo>
                <a:cubicBezTo>
                  <a:pt x="8768139" y="1203706"/>
                  <a:pt x="8758091" y="1205169"/>
                  <a:pt x="8748205" y="1208095"/>
                </a:cubicBezTo>
                <a:cubicBezTo>
                  <a:pt x="8738319" y="1211020"/>
                  <a:pt x="8729133" y="1215265"/>
                  <a:pt x="8720646" y="1220829"/>
                </a:cubicBezTo>
                <a:cubicBezTo>
                  <a:pt x="8712160" y="1226393"/>
                  <a:pt x="8704668" y="1233161"/>
                  <a:pt x="8698172" y="1241134"/>
                </a:cubicBezTo>
                <a:cubicBezTo>
                  <a:pt x="8691676" y="1249108"/>
                  <a:pt x="8686712" y="1258142"/>
                  <a:pt x="8683282" y="1268237"/>
                </a:cubicBezTo>
                <a:cubicBezTo>
                  <a:pt x="8680865" y="1275350"/>
                  <a:pt x="8679572" y="1281689"/>
                  <a:pt x="8679402" y="1287253"/>
                </a:cubicBezTo>
                <a:cubicBezTo>
                  <a:pt x="8679231" y="1292817"/>
                  <a:pt x="8679878" y="1297750"/>
                  <a:pt x="8681342" y="1302052"/>
                </a:cubicBezTo>
                <a:cubicBezTo>
                  <a:pt x="8682805" y="1306354"/>
                  <a:pt x="8684942" y="1310025"/>
                  <a:pt x="8687752" y="1313065"/>
                </a:cubicBezTo>
                <a:cubicBezTo>
                  <a:pt x="8690562" y="1316105"/>
                  <a:pt x="8693710" y="1318572"/>
                  <a:pt x="8697196" y="1320465"/>
                </a:cubicBezTo>
                <a:cubicBezTo>
                  <a:pt x="8700682" y="1322357"/>
                  <a:pt x="8704392" y="1323763"/>
                  <a:pt x="8708325" y="1324681"/>
                </a:cubicBezTo>
                <a:cubicBezTo>
                  <a:pt x="8712258" y="1325598"/>
                  <a:pt x="8716059" y="1326057"/>
                  <a:pt x="8719731" y="1326057"/>
                </a:cubicBezTo>
                <a:cubicBezTo>
                  <a:pt x="8727188" y="1326057"/>
                  <a:pt x="8734305" y="1325369"/>
                  <a:pt x="8741082" y="1323992"/>
                </a:cubicBezTo>
                <a:cubicBezTo>
                  <a:pt x="8747860" y="1322616"/>
                  <a:pt x="8754021" y="1320436"/>
                  <a:pt x="8759567" y="1317453"/>
                </a:cubicBezTo>
                <a:cubicBezTo>
                  <a:pt x="8765112" y="1314470"/>
                  <a:pt x="8770003" y="1310541"/>
                  <a:pt x="8774242" y="1305665"/>
                </a:cubicBezTo>
                <a:cubicBezTo>
                  <a:pt x="8778480" y="1300790"/>
                  <a:pt x="8781808" y="1294796"/>
                  <a:pt x="8784227" y="1287683"/>
                </a:cubicBezTo>
                <a:cubicBezTo>
                  <a:pt x="8785435" y="1284126"/>
                  <a:pt x="8785925" y="1280656"/>
                  <a:pt x="8785699" y="1277272"/>
                </a:cubicBezTo>
                <a:cubicBezTo>
                  <a:pt x="8785472" y="1273887"/>
                  <a:pt x="8784574" y="1270876"/>
                  <a:pt x="8783005" y="1268237"/>
                </a:cubicBezTo>
                <a:cubicBezTo>
                  <a:pt x="8781435" y="1265599"/>
                  <a:pt x="8779203" y="1263476"/>
                  <a:pt x="8776307" y="1261870"/>
                </a:cubicBezTo>
                <a:cubicBezTo>
                  <a:pt x="8773411" y="1260264"/>
                  <a:pt x="8769841" y="1259461"/>
                  <a:pt x="8765596" y="1259461"/>
                </a:cubicBezTo>
                <a:cubicBezTo>
                  <a:pt x="8759860" y="1259461"/>
                  <a:pt x="8754776" y="1260580"/>
                  <a:pt x="8750344" y="1262817"/>
                </a:cubicBezTo>
                <a:cubicBezTo>
                  <a:pt x="8745912" y="1265054"/>
                  <a:pt x="8742128" y="1267664"/>
                  <a:pt x="8738992" y="1270647"/>
                </a:cubicBezTo>
                <a:cubicBezTo>
                  <a:pt x="8735856" y="1273629"/>
                  <a:pt x="8733340" y="1276727"/>
                  <a:pt x="8731446" y="1279939"/>
                </a:cubicBezTo>
                <a:cubicBezTo>
                  <a:pt x="8729551" y="1283151"/>
                  <a:pt x="8728176" y="1286019"/>
                  <a:pt x="8727319" y="1288543"/>
                </a:cubicBezTo>
                <a:cubicBezTo>
                  <a:pt x="8724719" y="1288428"/>
                  <a:pt x="8722962" y="1286765"/>
                  <a:pt x="8722046" y="1283553"/>
                </a:cubicBezTo>
                <a:cubicBezTo>
                  <a:pt x="8721129" y="1280341"/>
                  <a:pt x="8721665" y="1275809"/>
                  <a:pt x="8723654" y="1269958"/>
                </a:cubicBezTo>
                <a:cubicBezTo>
                  <a:pt x="8725252" y="1265255"/>
                  <a:pt x="8727267" y="1261268"/>
                  <a:pt x="8729697" y="1257999"/>
                </a:cubicBezTo>
                <a:cubicBezTo>
                  <a:pt x="8732126" y="1254729"/>
                  <a:pt x="8735147" y="1251832"/>
                  <a:pt x="8738758" y="1249308"/>
                </a:cubicBezTo>
                <a:cubicBezTo>
                  <a:pt x="8742369" y="1246784"/>
                  <a:pt x="8746560" y="1244748"/>
                  <a:pt x="8751332" y="1243199"/>
                </a:cubicBezTo>
                <a:cubicBezTo>
                  <a:pt x="8756103" y="1241651"/>
                  <a:pt x="8761358" y="1240876"/>
                  <a:pt x="8767093" y="1240876"/>
                </a:cubicBezTo>
                <a:cubicBezTo>
                  <a:pt x="8772715" y="1240876"/>
                  <a:pt x="8777850" y="1242052"/>
                  <a:pt x="8782501" y="1244404"/>
                </a:cubicBezTo>
                <a:cubicBezTo>
                  <a:pt x="8787150" y="1246756"/>
                  <a:pt x="8791183" y="1249911"/>
                  <a:pt x="8794599" y="1253869"/>
                </a:cubicBezTo>
                <a:cubicBezTo>
                  <a:pt x="8798014" y="1257826"/>
                  <a:pt x="8800853" y="1262387"/>
                  <a:pt x="8803114" y="1267549"/>
                </a:cubicBezTo>
                <a:cubicBezTo>
                  <a:pt x="8805375" y="1272712"/>
                  <a:pt x="8806995" y="1278075"/>
                  <a:pt x="8807971" y="1283639"/>
                </a:cubicBezTo>
                <a:cubicBezTo>
                  <a:pt x="8808948" y="1289203"/>
                  <a:pt x="8809294" y="1294767"/>
                  <a:pt x="8809010" y="1300331"/>
                </a:cubicBezTo>
                <a:cubicBezTo>
                  <a:pt x="8808724" y="1305895"/>
                  <a:pt x="8807764" y="1311086"/>
                  <a:pt x="8806127" y="1315904"/>
                </a:cubicBezTo>
                <a:lnTo>
                  <a:pt x="8786359" y="1374068"/>
                </a:lnTo>
                <a:lnTo>
                  <a:pt x="8826282" y="1374068"/>
                </a:lnTo>
                <a:lnTo>
                  <a:pt x="8891198" y="1183057"/>
                </a:lnTo>
                <a:lnTo>
                  <a:pt x="8929191" y="1183057"/>
                </a:lnTo>
                <a:lnTo>
                  <a:pt x="8939381" y="1183057"/>
                </a:lnTo>
                <a:lnTo>
                  <a:pt x="8949152" y="1183057"/>
                </a:lnTo>
                <a:cubicBezTo>
                  <a:pt x="8953511" y="1183057"/>
                  <a:pt x="8957197" y="1183774"/>
                  <a:pt x="8960208" y="1185208"/>
                </a:cubicBezTo>
                <a:cubicBezTo>
                  <a:pt x="8963220" y="1186642"/>
                  <a:pt x="8965491" y="1188649"/>
                  <a:pt x="8967023" y="1191231"/>
                </a:cubicBezTo>
                <a:cubicBezTo>
                  <a:pt x="8968555" y="1193812"/>
                  <a:pt x="8969386" y="1196852"/>
                  <a:pt x="8969515" y="1200351"/>
                </a:cubicBezTo>
                <a:cubicBezTo>
                  <a:pt x="8969646" y="1203850"/>
                  <a:pt x="8969008" y="1207664"/>
                  <a:pt x="8967605" y="1211794"/>
                </a:cubicBezTo>
                <a:lnTo>
                  <a:pt x="8906610" y="1391276"/>
                </a:lnTo>
                <a:lnTo>
                  <a:pt x="8946533" y="1391276"/>
                </a:lnTo>
                <a:lnTo>
                  <a:pt x="9011155" y="1201125"/>
                </a:lnTo>
                <a:cubicBezTo>
                  <a:pt x="9011740" y="1199404"/>
                  <a:pt x="9012526" y="1197512"/>
                  <a:pt x="9013515" y="1195447"/>
                </a:cubicBezTo>
                <a:cubicBezTo>
                  <a:pt x="9014503" y="1193382"/>
                  <a:pt x="9015826" y="1191431"/>
                  <a:pt x="9017482" y="1189596"/>
                </a:cubicBezTo>
                <a:cubicBezTo>
                  <a:pt x="9019139" y="1187760"/>
                  <a:pt x="9021243" y="1186211"/>
                  <a:pt x="9023794" y="1184949"/>
                </a:cubicBezTo>
                <a:cubicBezTo>
                  <a:pt x="9026346" y="1183688"/>
                  <a:pt x="9029457" y="1183057"/>
                  <a:pt x="9033128" y="1183057"/>
                </a:cubicBezTo>
                <a:lnTo>
                  <a:pt x="9053016" y="1183057"/>
                </a:lnTo>
                <a:lnTo>
                  <a:pt x="9065480" y="1183057"/>
                </a:lnTo>
                <a:lnTo>
                  <a:pt x="9219591" y="1183057"/>
                </a:lnTo>
                <a:lnTo>
                  <a:pt x="9210818" y="1208869"/>
                </a:lnTo>
                <a:cubicBezTo>
                  <a:pt x="9208226" y="1207722"/>
                  <a:pt x="9205440" y="1206890"/>
                  <a:pt x="9202460" y="1206374"/>
                </a:cubicBezTo>
                <a:cubicBezTo>
                  <a:pt x="9199480" y="1205858"/>
                  <a:pt x="9196441" y="1205599"/>
                  <a:pt x="9193344" y="1205599"/>
                </a:cubicBezTo>
                <a:cubicBezTo>
                  <a:pt x="9190361" y="1205599"/>
                  <a:pt x="9187224" y="1205800"/>
                  <a:pt x="9183933" y="1206202"/>
                </a:cubicBezTo>
                <a:cubicBezTo>
                  <a:pt x="9180642" y="1206603"/>
                  <a:pt x="9177397" y="1207205"/>
                  <a:pt x="9174199" y="1208009"/>
                </a:cubicBezTo>
                <a:cubicBezTo>
                  <a:pt x="9171001" y="1208812"/>
                  <a:pt x="9167907" y="1209815"/>
                  <a:pt x="9164916" y="1211020"/>
                </a:cubicBezTo>
                <a:cubicBezTo>
                  <a:pt x="9161925" y="1212225"/>
                  <a:pt x="9159220" y="1213687"/>
                  <a:pt x="9156800" y="1215408"/>
                </a:cubicBezTo>
                <a:cubicBezTo>
                  <a:pt x="9154033" y="1211737"/>
                  <a:pt x="9149703" y="1208611"/>
                  <a:pt x="9143811" y="1206030"/>
                </a:cubicBezTo>
                <a:cubicBezTo>
                  <a:pt x="9137919" y="1203448"/>
                  <a:pt x="9130785" y="1202158"/>
                  <a:pt x="9122410" y="1202158"/>
                </a:cubicBezTo>
                <a:cubicBezTo>
                  <a:pt x="9114609" y="1202158"/>
                  <a:pt x="9106733" y="1203391"/>
                  <a:pt x="9098783" y="1205858"/>
                </a:cubicBezTo>
                <a:cubicBezTo>
                  <a:pt x="9090832" y="1208324"/>
                  <a:pt x="9083362" y="1211823"/>
                  <a:pt x="9076373" y="1216355"/>
                </a:cubicBezTo>
                <a:cubicBezTo>
                  <a:pt x="9069384" y="1220886"/>
                  <a:pt x="9063143" y="1226421"/>
                  <a:pt x="9057651" y="1232961"/>
                </a:cubicBezTo>
                <a:cubicBezTo>
                  <a:pt x="9052159" y="1239500"/>
                  <a:pt x="9048029" y="1246842"/>
                  <a:pt x="9045261" y="1254987"/>
                </a:cubicBezTo>
                <a:cubicBezTo>
                  <a:pt x="9042882" y="1261985"/>
                  <a:pt x="9041482" y="1268553"/>
                  <a:pt x="9041060" y="1274691"/>
                </a:cubicBezTo>
                <a:cubicBezTo>
                  <a:pt x="9040638" y="1280828"/>
                  <a:pt x="9041463" y="1286163"/>
                  <a:pt x="9043538" y="1290694"/>
                </a:cubicBezTo>
                <a:cubicBezTo>
                  <a:pt x="9045611" y="1295226"/>
                  <a:pt x="9049020" y="1298782"/>
                  <a:pt x="9053764" y="1301363"/>
                </a:cubicBezTo>
                <a:cubicBezTo>
                  <a:pt x="9058508" y="1303945"/>
                  <a:pt x="9064781" y="1305235"/>
                  <a:pt x="9072582" y="1305235"/>
                </a:cubicBezTo>
                <a:cubicBezTo>
                  <a:pt x="9075679" y="1305235"/>
                  <a:pt x="9078848" y="1304604"/>
                  <a:pt x="9082088" y="1303342"/>
                </a:cubicBezTo>
                <a:cubicBezTo>
                  <a:pt x="9085328" y="1302080"/>
                  <a:pt x="9088331" y="1300417"/>
                  <a:pt x="9091098" y="1298352"/>
                </a:cubicBezTo>
                <a:cubicBezTo>
                  <a:pt x="9093865" y="1296287"/>
                  <a:pt x="9096337" y="1293906"/>
                  <a:pt x="9098515" y="1291210"/>
                </a:cubicBezTo>
                <a:cubicBezTo>
                  <a:pt x="9100693" y="1288514"/>
                  <a:pt x="9102288" y="1285675"/>
                  <a:pt x="9103301" y="1282692"/>
                </a:cubicBezTo>
                <a:cubicBezTo>
                  <a:pt x="9104355" y="1279595"/>
                  <a:pt x="9104776" y="1276670"/>
                  <a:pt x="9104565" y="1273916"/>
                </a:cubicBezTo>
                <a:cubicBezTo>
                  <a:pt x="9104353" y="1271163"/>
                  <a:pt x="9103566" y="1268754"/>
                  <a:pt x="9102203" y="1266689"/>
                </a:cubicBezTo>
                <a:cubicBezTo>
                  <a:pt x="9100839" y="1264624"/>
                  <a:pt x="9098957" y="1262989"/>
                  <a:pt x="9096555" y="1261784"/>
                </a:cubicBezTo>
                <a:cubicBezTo>
                  <a:pt x="9094153" y="1260580"/>
                  <a:pt x="9091346" y="1259978"/>
                  <a:pt x="9088134" y="1259978"/>
                </a:cubicBezTo>
                <a:cubicBezTo>
                  <a:pt x="9085839" y="1259978"/>
                  <a:pt x="9084060" y="1260150"/>
                  <a:pt x="9082796" y="1260494"/>
                </a:cubicBezTo>
                <a:cubicBezTo>
                  <a:pt x="9082960" y="1259002"/>
                  <a:pt x="9083353" y="1257339"/>
                  <a:pt x="9083977" y="1255503"/>
                </a:cubicBezTo>
                <a:cubicBezTo>
                  <a:pt x="9085925" y="1249767"/>
                  <a:pt x="9089051" y="1245379"/>
                  <a:pt x="9093354" y="1242339"/>
                </a:cubicBezTo>
                <a:cubicBezTo>
                  <a:pt x="9097657" y="1239299"/>
                  <a:pt x="9102906" y="1237779"/>
                  <a:pt x="9109101" y="1237779"/>
                </a:cubicBezTo>
                <a:cubicBezTo>
                  <a:pt x="9112657" y="1237779"/>
                  <a:pt x="9115464" y="1238467"/>
                  <a:pt x="9117520" y="1239844"/>
                </a:cubicBezTo>
                <a:cubicBezTo>
                  <a:pt x="9119575" y="1241221"/>
                  <a:pt x="9121027" y="1243027"/>
                  <a:pt x="9121872" y="1245264"/>
                </a:cubicBezTo>
                <a:cubicBezTo>
                  <a:pt x="9122719" y="1247502"/>
                  <a:pt x="9123057" y="1249968"/>
                  <a:pt x="9122886" y="1252664"/>
                </a:cubicBezTo>
                <a:cubicBezTo>
                  <a:pt x="9122716" y="1255360"/>
                  <a:pt x="9122163" y="1258085"/>
                  <a:pt x="9121227" y="1260838"/>
                </a:cubicBezTo>
                <a:lnTo>
                  <a:pt x="9119122" y="1267033"/>
                </a:lnTo>
                <a:lnTo>
                  <a:pt x="9156636" y="1267033"/>
                </a:lnTo>
                <a:lnTo>
                  <a:pt x="9158214" y="1262387"/>
                </a:lnTo>
                <a:cubicBezTo>
                  <a:pt x="9159502" y="1258601"/>
                  <a:pt x="9161090" y="1255360"/>
                  <a:pt x="9162982" y="1252664"/>
                </a:cubicBezTo>
                <a:cubicBezTo>
                  <a:pt x="9164873" y="1249968"/>
                  <a:pt x="9166913" y="1247760"/>
                  <a:pt x="9169104" y="1246039"/>
                </a:cubicBezTo>
                <a:cubicBezTo>
                  <a:pt x="9171294" y="1244318"/>
                  <a:pt x="9173491" y="1243085"/>
                  <a:pt x="9175695" y="1242339"/>
                </a:cubicBezTo>
                <a:cubicBezTo>
                  <a:pt x="9177899" y="1241593"/>
                  <a:pt x="9180550" y="1241221"/>
                  <a:pt x="9183648" y="1241221"/>
                </a:cubicBezTo>
                <a:cubicBezTo>
                  <a:pt x="9188581" y="1241221"/>
                  <a:pt x="9192091" y="1242454"/>
                  <a:pt x="9194178" y="1244920"/>
                </a:cubicBezTo>
                <a:cubicBezTo>
                  <a:pt x="9196266" y="1247387"/>
                  <a:pt x="9196354" y="1251431"/>
                  <a:pt x="9194443" y="1257052"/>
                </a:cubicBezTo>
                <a:lnTo>
                  <a:pt x="9171871" y="1323476"/>
                </a:lnTo>
                <a:cubicBezTo>
                  <a:pt x="9169277" y="1322329"/>
                  <a:pt x="9166491" y="1321497"/>
                  <a:pt x="9163511" y="1320981"/>
                </a:cubicBezTo>
                <a:cubicBezTo>
                  <a:pt x="9160532" y="1320465"/>
                  <a:pt x="9157493" y="1320206"/>
                  <a:pt x="9154396" y="1320206"/>
                </a:cubicBezTo>
                <a:cubicBezTo>
                  <a:pt x="9151414" y="1320206"/>
                  <a:pt x="9148277" y="1320407"/>
                  <a:pt x="9144986" y="1320809"/>
                </a:cubicBezTo>
                <a:cubicBezTo>
                  <a:pt x="9141694" y="1321210"/>
                  <a:pt x="9138449" y="1321812"/>
                  <a:pt x="9135251" y="1322616"/>
                </a:cubicBezTo>
                <a:cubicBezTo>
                  <a:pt x="9132052" y="1323419"/>
                  <a:pt x="9128957" y="1324422"/>
                  <a:pt x="9125966" y="1325627"/>
                </a:cubicBezTo>
                <a:cubicBezTo>
                  <a:pt x="9122975" y="1326832"/>
                  <a:pt x="9120270" y="1328294"/>
                  <a:pt x="9117850" y="1330015"/>
                </a:cubicBezTo>
                <a:cubicBezTo>
                  <a:pt x="9115083" y="1326344"/>
                  <a:pt x="9110753" y="1323218"/>
                  <a:pt x="9104862" y="1320637"/>
                </a:cubicBezTo>
                <a:cubicBezTo>
                  <a:pt x="9098971" y="1318055"/>
                  <a:pt x="9091838" y="1316765"/>
                  <a:pt x="9083463" y="1316765"/>
                </a:cubicBezTo>
                <a:cubicBezTo>
                  <a:pt x="9075662" y="1316765"/>
                  <a:pt x="9067786" y="1317998"/>
                  <a:pt x="9059836" y="1320465"/>
                </a:cubicBezTo>
                <a:cubicBezTo>
                  <a:pt x="9051885" y="1322931"/>
                  <a:pt x="9044414" y="1326430"/>
                  <a:pt x="9037425" y="1330962"/>
                </a:cubicBezTo>
                <a:cubicBezTo>
                  <a:pt x="9030434" y="1335493"/>
                  <a:pt x="9024194" y="1341028"/>
                  <a:pt x="9018703" y="1347568"/>
                </a:cubicBezTo>
                <a:cubicBezTo>
                  <a:pt x="9013211" y="1354107"/>
                  <a:pt x="9009082" y="1361449"/>
                  <a:pt x="9006314" y="1369594"/>
                </a:cubicBezTo>
                <a:cubicBezTo>
                  <a:pt x="9003935" y="1376592"/>
                  <a:pt x="9002534" y="1383160"/>
                  <a:pt x="9002111" y="1389298"/>
                </a:cubicBezTo>
                <a:cubicBezTo>
                  <a:pt x="9001688" y="1395435"/>
                  <a:pt x="9002513" y="1400770"/>
                  <a:pt x="9004588" y="1405301"/>
                </a:cubicBezTo>
                <a:cubicBezTo>
                  <a:pt x="9006661" y="1409833"/>
                  <a:pt x="9010071" y="1413389"/>
                  <a:pt x="9014814" y="1415970"/>
                </a:cubicBezTo>
                <a:cubicBezTo>
                  <a:pt x="9019558" y="1418552"/>
                  <a:pt x="9025831" y="1419842"/>
                  <a:pt x="9033632" y="1419842"/>
                </a:cubicBezTo>
                <a:cubicBezTo>
                  <a:pt x="9036729" y="1419842"/>
                  <a:pt x="9039898" y="1419211"/>
                  <a:pt x="9043138" y="1417949"/>
                </a:cubicBezTo>
                <a:cubicBezTo>
                  <a:pt x="9046378" y="1416687"/>
                  <a:pt x="9049381" y="1415024"/>
                  <a:pt x="9052148" y="1412959"/>
                </a:cubicBezTo>
                <a:cubicBezTo>
                  <a:pt x="9054915" y="1410894"/>
                  <a:pt x="9057387" y="1408513"/>
                  <a:pt x="9059565" y="1405817"/>
                </a:cubicBezTo>
                <a:cubicBezTo>
                  <a:pt x="9061744" y="1403121"/>
                  <a:pt x="9063339" y="1400282"/>
                  <a:pt x="9064354" y="1397299"/>
                </a:cubicBezTo>
                <a:cubicBezTo>
                  <a:pt x="9065406" y="1394202"/>
                  <a:pt x="9065826" y="1391276"/>
                  <a:pt x="9065615" y="1388523"/>
                </a:cubicBezTo>
                <a:cubicBezTo>
                  <a:pt x="9065404" y="1385770"/>
                  <a:pt x="9064616" y="1383361"/>
                  <a:pt x="9063253" y="1381296"/>
                </a:cubicBezTo>
                <a:cubicBezTo>
                  <a:pt x="9061890" y="1379231"/>
                  <a:pt x="9060008" y="1377596"/>
                  <a:pt x="9057607" y="1376391"/>
                </a:cubicBezTo>
                <a:cubicBezTo>
                  <a:pt x="9055206" y="1375187"/>
                  <a:pt x="9052399" y="1374584"/>
                  <a:pt x="9049187" y="1374584"/>
                </a:cubicBezTo>
                <a:cubicBezTo>
                  <a:pt x="9046892" y="1374584"/>
                  <a:pt x="9045112" y="1374757"/>
                  <a:pt x="9043847" y="1375101"/>
                </a:cubicBezTo>
                <a:cubicBezTo>
                  <a:pt x="9044089" y="1373380"/>
                  <a:pt x="9044521" y="1371602"/>
                  <a:pt x="9045145" y="1369766"/>
                </a:cubicBezTo>
                <a:cubicBezTo>
                  <a:pt x="9047017" y="1364260"/>
                  <a:pt x="9050104" y="1359986"/>
                  <a:pt x="9054407" y="1356946"/>
                </a:cubicBezTo>
                <a:cubicBezTo>
                  <a:pt x="9058710" y="1353906"/>
                  <a:pt x="9063959" y="1352386"/>
                  <a:pt x="9070154" y="1352386"/>
                </a:cubicBezTo>
                <a:cubicBezTo>
                  <a:pt x="9073710" y="1352386"/>
                  <a:pt x="9076516" y="1353074"/>
                  <a:pt x="9078572" y="1354451"/>
                </a:cubicBezTo>
                <a:cubicBezTo>
                  <a:pt x="9080628" y="1355827"/>
                  <a:pt x="9082079" y="1357634"/>
                  <a:pt x="9082924" y="1359871"/>
                </a:cubicBezTo>
                <a:cubicBezTo>
                  <a:pt x="9083770" y="1362108"/>
                  <a:pt x="9084107" y="1364575"/>
                  <a:pt x="9083936" y="1367271"/>
                </a:cubicBezTo>
                <a:cubicBezTo>
                  <a:pt x="9083766" y="1369967"/>
                  <a:pt x="9083213" y="1372692"/>
                  <a:pt x="9082278" y="1375445"/>
                </a:cubicBezTo>
                <a:lnTo>
                  <a:pt x="9080172" y="1381640"/>
                </a:lnTo>
                <a:lnTo>
                  <a:pt x="9117686" y="1381640"/>
                </a:lnTo>
                <a:lnTo>
                  <a:pt x="9119264" y="1376994"/>
                </a:lnTo>
                <a:cubicBezTo>
                  <a:pt x="9120552" y="1373208"/>
                  <a:pt x="9122140" y="1369967"/>
                  <a:pt x="9124032" y="1367271"/>
                </a:cubicBezTo>
                <a:cubicBezTo>
                  <a:pt x="9125923" y="1364575"/>
                  <a:pt x="9127964" y="1362367"/>
                  <a:pt x="9130156" y="1360646"/>
                </a:cubicBezTo>
                <a:cubicBezTo>
                  <a:pt x="9132347" y="1358925"/>
                  <a:pt x="9134544" y="1357692"/>
                  <a:pt x="9136748" y="1356946"/>
                </a:cubicBezTo>
                <a:cubicBezTo>
                  <a:pt x="9138952" y="1356200"/>
                  <a:pt x="9141660" y="1355827"/>
                  <a:pt x="9144873" y="1355827"/>
                </a:cubicBezTo>
                <a:cubicBezTo>
                  <a:pt x="9149691" y="1355827"/>
                  <a:pt x="9153143" y="1357061"/>
                  <a:pt x="9155230" y="1359527"/>
                </a:cubicBezTo>
                <a:cubicBezTo>
                  <a:pt x="9157316" y="1361994"/>
                  <a:pt x="9157405" y="1366038"/>
                  <a:pt x="9155496" y="1371659"/>
                </a:cubicBezTo>
                <a:lnTo>
                  <a:pt x="9149411" y="1389556"/>
                </a:lnTo>
                <a:lnTo>
                  <a:pt x="9189335" y="1389556"/>
                </a:lnTo>
                <a:lnTo>
                  <a:pt x="9259515" y="1183057"/>
                </a:lnTo>
                <a:lnTo>
                  <a:pt x="9291141" y="1183057"/>
                </a:lnTo>
                <a:lnTo>
                  <a:pt x="9307698" y="1183057"/>
                </a:lnTo>
                <a:lnTo>
                  <a:pt x="9311102" y="1183057"/>
                </a:lnTo>
                <a:cubicBezTo>
                  <a:pt x="9315461" y="1183057"/>
                  <a:pt x="9319147" y="1183774"/>
                  <a:pt x="9322158" y="1185208"/>
                </a:cubicBezTo>
                <a:cubicBezTo>
                  <a:pt x="9325170" y="1186642"/>
                  <a:pt x="9327441" y="1188649"/>
                  <a:pt x="9328973" y="1191231"/>
                </a:cubicBezTo>
                <a:cubicBezTo>
                  <a:pt x="9330505" y="1193812"/>
                  <a:pt x="9331336" y="1196852"/>
                  <a:pt x="9331465" y="1200351"/>
                </a:cubicBezTo>
                <a:cubicBezTo>
                  <a:pt x="9331596" y="1203850"/>
                  <a:pt x="9330958" y="1207664"/>
                  <a:pt x="9329555" y="1211794"/>
                </a:cubicBezTo>
                <a:lnTo>
                  <a:pt x="9268560" y="1391276"/>
                </a:lnTo>
                <a:lnTo>
                  <a:pt x="9308483" y="1391276"/>
                </a:lnTo>
                <a:lnTo>
                  <a:pt x="9373105" y="1201125"/>
                </a:lnTo>
                <a:cubicBezTo>
                  <a:pt x="9373690" y="1199404"/>
                  <a:pt x="9374476" y="1197512"/>
                  <a:pt x="9375465" y="1195447"/>
                </a:cubicBezTo>
                <a:cubicBezTo>
                  <a:pt x="9376453" y="1193382"/>
                  <a:pt x="9377776" y="1191431"/>
                  <a:pt x="9379432" y="1189596"/>
                </a:cubicBezTo>
                <a:cubicBezTo>
                  <a:pt x="9381089" y="1187760"/>
                  <a:pt x="9383193" y="1186211"/>
                  <a:pt x="9385744" y="1184949"/>
                </a:cubicBezTo>
                <a:cubicBezTo>
                  <a:pt x="9388296" y="1183688"/>
                  <a:pt x="9391407" y="1183057"/>
                  <a:pt x="9395078" y="1183057"/>
                </a:cubicBezTo>
                <a:lnTo>
                  <a:pt x="9414966" y="1183057"/>
                </a:lnTo>
                <a:lnTo>
                  <a:pt x="9427430" y="1183057"/>
                </a:lnTo>
                <a:lnTo>
                  <a:pt x="9462805" y="1183057"/>
                </a:lnTo>
                <a:lnTo>
                  <a:pt x="9454439" y="1207664"/>
                </a:lnTo>
                <a:cubicBezTo>
                  <a:pt x="9448845" y="1209615"/>
                  <a:pt x="9443671" y="1212942"/>
                  <a:pt x="9438917" y="1217645"/>
                </a:cubicBezTo>
                <a:cubicBezTo>
                  <a:pt x="9434163" y="1222349"/>
                  <a:pt x="9430773" y="1227683"/>
                  <a:pt x="9428746" y="1233649"/>
                </a:cubicBezTo>
                <a:cubicBezTo>
                  <a:pt x="9427458" y="1237435"/>
                  <a:pt x="9426957" y="1241020"/>
                  <a:pt x="9427241" y="1244404"/>
                </a:cubicBezTo>
                <a:cubicBezTo>
                  <a:pt x="9427525" y="1247788"/>
                  <a:pt x="9428490" y="1250771"/>
                  <a:pt x="9430137" y="1253352"/>
                </a:cubicBezTo>
                <a:cubicBezTo>
                  <a:pt x="9431783" y="1255934"/>
                  <a:pt x="9434074" y="1257970"/>
                  <a:pt x="9437010" y="1259461"/>
                </a:cubicBezTo>
                <a:cubicBezTo>
                  <a:pt x="9439945" y="1260953"/>
                  <a:pt x="9443420" y="1261698"/>
                  <a:pt x="9447435" y="1261698"/>
                </a:cubicBezTo>
                <a:cubicBezTo>
                  <a:pt x="9451680" y="1261698"/>
                  <a:pt x="9455786" y="1260924"/>
                  <a:pt x="9459754" y="1259375"/>
                </a:cubicBezTo>
                <a:cubicBezTo>
                  <a:pt x="9463722" y="1257826"/>
                  <a:pt x="9467368" y="1255790"/>
                  <a:pt x="9470692" y="1253266"/>
                </a:cubicBezTo>
                <a:cubicBezTo>
                  <a:pt x="9474016" y="1250742"/>
                  <a:pt x="9476894" y="1247846"/>
                  <a:pt x="9479324" y="1244576"/>
                </a:cubicBezTo>
                <a:cubicBezTo>
                  <a:pt x="9481755" y="1241307"/>
                  <a:pt x="9483554" y="1237951"/>
                  <a:pt x="9484724" y="1234509"/>
                </a:cubicBezTo>
                <a:cubicBezTo>
                  <a:pt x="9485035" y="1233591"/>
                  <a:pt x="9485232" y="1232846"/>
                  <a:pt x="9485312" y="1232272"/>
                </a:cubicBezTo>
                <a:cubicBezTo>
                  <a:pt x="9490245" y="1232272"/>
                  <a:pt x="9494170" y="1232961"/>
                  <a:pt x="9497087" y="1234337"/>
                </a:cubicBezTo>
                <a:cubicBezTo>
                  <a:pt x="9500003" y="1235714"/>
                  <a:pt x="9502122" y="1237578"/>
                  <a:pt x="9503446" y="1239930"/>
                </a:cubicBezTo>
                <a:cubicBezTo>
                  <a:pt x="9504768" y="1242282"/>
                  <a:pt x="9505391" y="1244920"/>
                  <a:pt x="9505315" y="1247846"/>
                </a:cubicBezTo>
                <a:cubicBezTo>
                  <a:pt x="9505239" y="1250771"/>
                  <a:pt x="9504675" y="1253783"/>
                  <a:pt x="9503623" y="1256880"/>
                </a:cubicBezTo>
                <a:cubicBezTo>
                  <a:pt x="9501479" y="1263190"/>
                  <a:pt x="9498471" y="1268582"/>
                  <a:pt x="9494598" y="1273056"/>
                </a:cubicBezTo>
                <a:cubicBezTo>
                  <a:pt x="9490725" y="1277530"/>
                  <a:pt x="9486237" y="1281201"/>
                  <a:pt x="9481132" y="1284069"/>
                </a:cubicBezTo>
                <a:cubicBezTo>
                  <a:pt x="9476028" y="1286937"/>
                  <a:pt x="9470431" y="1289059"/>
                  <a:pt x="9464342" y="1290436"/>
                </a:cubicBezTo>
                <a:cubicBezTo>
                  <a:pt x="9458253" y="1291813"/>
                  <a:pt x="9451939" y="1292501"/>
                  <a:pt x="9445400" y="1292501"/>
                </a:cubicBezTo>
                <a:cubicBezTo>
                  <a:pt x="9434960" y="1292501"/>
                  <a:pt x="9425949" y="1291841"/>
                  <a:pt x="9418367" y="1290522"/>
                </a:cubicBezTo>
                <a:cubicBezTo>
                  <a:pt x="9410784" y="1289203"/>
                  <a:pt x="9404932" y="1288027"/>
                  <a:pt x="9400809" y="1286994"/>
                </a:cubicBezTo>
                <a:lnTo>
                  <a:pt x="9388819" y="1322271"/>
                </a:lnTo>
                <a:cubicBezTo>
                  <a:pt x="9393287" y="1323304"/>
                  <a:pt x="9398326" y="1324508"/>
                  <a:pt x="9403939" y="1325885"/>
                </a:cubicBezTo>
                <a:cubicBezTo>
                  <a:pt x="9409551" y="1327262"/>
                  <a:pt x="9415467" y="1329011"/>
                  <a:pt x="9421686" y="1331134"/>
                </a:cubicBezTo>
                <a:cubicBezTo>
                  <a:pt x="9427905" y="1333256"/>
                  <a:pt x="9434208" y="1335808"/>
                  <a:pt x="9440594" y="1338791"/>
                </a:cubicBezTo>
                <a:cubicBezTo>
                  <a:pt x="9446979" y="1341774"/>
                  <a:pt x="9453161" y="1345359"/>
                  <a:pt x="9459138" y="1349546"/>
                </a:cubicBezTo>
                <a:cubicBezTo>
                  <a:pt x="9465115" y="1353734"/>
                  <a:pt x="9470752" y="1358667"/>
                  <a:pt x="9476050" y="1364346"/>
                </a:cubicBezTo>
                <a:cubicBezTo>
                  <a:pt x="9481346" y="1370024"/>
                  <a:pt x="9485959" y="1376535"/>
                  <a:pt x="9489888" y="1383877"/>
                </a:cubicBezTo>
                <a:lnTo>
                  <a:pt x="9528451" y="1364087"/>
                </a:lnTo>
                <a:cubicBezTo>
                  <a:pt x="9526614" y="1358351"/>
                  <a:pt x="9524191" y="1353074"/>
                  <a:pt x="9521182" y="1348256"/>
                </a:cubicBezTo>
                <a:cubicBezTo>
                  <a:pt x="9518173" y="1343438"/>
                  <a:pt x="9514914" y="1339021"/>
                  <a:pt x="9511403" y="1335005"/>
                </a:cubicBezTo>
                <a:cubicBezTo>
                  <a:pt x="9507892" y="1330990"/>
                  <a:pt x="9504245" y="1327376"/>
                  <a:pt x="9500461" y="1324164"/>
                </a:cubicBezTo>
                <a:cubicBezTo>
                  <a:pt x="9496677" y="1320952"/>
                  <a:pt x="9493168" y="1318027"/>
                  <a:pt x="9489934" y="1315388"/>
                </a:cubicBezTo>
                <a:cubicBezTo>
                  <a:pt x="9495724" y="1312864"/>
                  <a:pt x="9501338" y="1309681"/>
                  <a:pt x="9506774" y="1305837"/>
                </a:cubicBezTo>
                <a:cubicBezTo>
                  <a:pt x="9512211" y="1301994"/>
                  <a:pt x="9517269" y="1297578"/>
                  <a:pt x="9521947" y="1292587"/>
                </a:cubicBezTo>
                <a:cubicBezTo>
                  <a:pt x="9526626" y="1287597"/>
                  <a:pt x="9530820" y="1282090"/>
                  <a:pt x="9534530" y="1276067"/>
                </a:cubicBezTo>
                <a:cubicBezTo>
                  <a:pt x="9538241" y="1270044"/>
                  <a:pt x="9541266" y="1263591"/>
                  <a:pt x="9543605" y="1256708"/>
                </a:cubicBezTo>
                <a:cubicBezTo>
                  <a:pt x="9546217" y="1249022"/>
                  <a:pt x="9547537" y="1241593"/>
                  <a:pt x="9547564" y="1234423"/>
                </a:cubicBezTo>
                <a:cubicBezTo>
                  <a:pt x="9547592" y="1227253"/>
                  <a:pt x="9545951" y="1220857"/>
                  <a:pt x="9542642" y="1215236"/>
                </a:cubicBezTo>
                <a:cubicBezTo>
                  <a:pt x="9539331" y="1209615"/>
                  <a:pt x="9534064" y="1205112"/>
                  <a:pt x="9526839" y="1201728"/>
                </a:cubicBezTo>
                <a:cubicBezTo>
                  <a:pt x="9519614" y="1198343"/>
                  <a:pt x="9510037" y="1196651"/>
                  <a:pt x="9498105" y="1196651"/>
                </a:cubicBezTo>
                <a:lnTo>
                  <a:pt x="9502728" y="1183057"/>
                </a:lnTo>
                <a:lnTo>
                  <a:pt x="9616818" y="1183057"/>
                </a:lnTo>
                <a:lnTo>
                  <a:pt x="9629098" y="1146919"/>
                </a:lnTo>
                <a:lnTo>
                  <a:pt x="9439709" y="1146919"/>
                </a:lnTo>
                <a:lnTo>
                  <a:pt x="9427245" y="1146919"/>
                </a:lnTo>
                <a:lnTo>
                  <a:pt x="9399786" y="1146919"/>
                </a:lnTo>
                <a:cubicBezTo>
                  <a:pt x="9391641" y="1146919"/>
                  <a:pt x="9384598" y="1148066"/>
                  <a:pt x="9378655" y="1150361"/>
                </a:cubicBezTo>
                <a:cubicBezTo>
                  <a:pt x="9372713" y="1152655"/>
                  <a:pt x="9367302" y="1155581"/>
                  <a:pt x="9362423" y="1159137"/>
                </a:cubicBezTo>
                <a:cubicBezTo>
                  <a:pt x="9359614" y="1155925"/>
                  <a:pt x="9355732" y="1153086"/>
                  <a:pt x="9350776" y="1150619"/>
                </a:cubicBezTo>
                <a:cubicBezTo>
                  <a:pt x="9345821" y="1148152"/>
                  <a:pt x="9339729" y="1146919"/>
                  <a:pt x="9332502" y="1146919"/>
                </a:cubicBezTo>
                <a:lnTo>
                  <a:pt x="9319977" y="1146919"/>
                </a:lnTo>
                <a:lnTo>
                  <a:pt x="9303420" y="1146919"/>
                </a:lnTo>
                <a:lnTo>
                  <a:pt x="9077759" y="1146919"/>
                </a:lnTo>
                <a:lnTo>
                  <a:pt x="9065295" y="1146919"/>
                </a:lnTo>
                <a:lnTo>
                  <a:pt x="9037836" y="1146919"/>
                </a:lnTo>
                <a:cubicBezTo>
                  <a:pt x="9029691" y="1146919"/>
                  <a:pt x="9022648" y="1148066"/>
                  <a:pt x="9016705" y="1150361"/>
                </a:cubicBezTo>
                <a:cubicBezTo>
                  <a:pt x="9010763" y="1152655"/>
                  <a:pt x="9005352" y="1155581"/>
                  <a:pt x="9000473" y="1159137"/>
                </a:cubicBezTo>
                <a:cubicBezTo>
                  <a:pt x="8997664" y="1155925"/>
                  <a:pt x="8993782" y="1153086"/>
                  <a:pt x="8988826" y="1150619"/>
                </a:cubicBezTo>
                <a:cubicBezTo>
                  <a:pt x="8983871" y="1148152"/>
                  <a:pt x="8977779" y="1146919"/>
                  <a:pt x="8970552" y="1146919"/>
                </a:cubicBezTo>
                <a:lnTo>
                  <a:pt x="8951660" y="1146919"/>
                </a:lnTo>
                <a:lnTo>
                  <a:pt x="8941470" y="1146919"/>
                </a:lnTo>
                <a:lnTo>
                  <a:pt x="8715809" y="1146919"/>
                </a:lnTo>
                <a:lnTo>
                  <a:pt x="8703345" y="1146919"/>
                </a:lnTo>
                <a:lnTo>
                  <a:pt x="8675886" y="1146919"/>
                </a:lnTo>
                <a:cubicBezTo>
                  <a:pt x="8667741" y="1146919"/>
                  <a:pt x="8660698" y="1148066"/>
                  <a:pt x="8654755" y="1150361"/>
                </a:cubicBezTo>
                <a:cubicBezTo>
                  <a:pt x="8648813" y="1152655"/>
                  <a:pt x="8643402" y="1155581"/>
                  <a:pt x="8638523" y="1159137"/>
                </a:cubicBezTo>
                <a:cubicBezTo>
                  <a:pt x="8635714" y="1155925"/>
                  <a:pt x="8631832" y="1153086"/>
                  <a:pt x="8626876" y="1150619"/>
                </a:cubicBezTo>
                <a:cubicBezTo>
                  <a:pt x="8621921" y="1148152"/>
                  <a:pt x="8615830" y="1146919"/>
                  <a:pt x="8608602" y="1146919"/>
                </a:cubicBezTo>
                <a:lnTo>
                  <a:pt x="8590873" y="1146919"/>
                </a:lnTo>
                <a:lnTo>
                  <a:pt x="8579520" y="1146919"/>
                </a:lnTo>
                <a:lnTo>
                  <a:pt x="8401164" y="1146919"/>
                </a:lnTo>
                <a:lnTo>
                  <a:pt x="8389020" y="1146919"/>
                </a:lnTo>
                <a:lnTo>
                  <a:pt x="8168890" y="1146919"/>
                </a:lnTo>
                <a:lnTo>
                  <a:pt x="8160420" y="1146919"/>
                </a:lnTo>
                <a:close/>
                <a:moveTo>
                  <a:pt x="7273600" y="1146919"/>
                </a:moveTo>
                <a:lnTo>
                  <a:pt x="7273600" y="1183057"/>
                </a:lnTo>
                <a:lnTo>
                  <a:pt x="7426237" y="1183057"/>
                </a:lnTo>
                <a:lnTo>
                  <a:pt x="7426237" y="1201469"/>
                </a:lnTo>
                <a:cubicBezTo>
                  <a:pt x="7417059" y="1201699"/>
                  <a:pt x="7407710" y="1202358"/>
                  <a:pt x="7398188" y="1203448"/>
                </a:cubicBezTo>
                <a:cubicBezTo>
                  <a:pt x="7388666" y="1204538"/>
                  <a:pt x="7379345" y="1206345"/>
                  <a:pt x="7370224" y="1208869"/>
                </a:cubicBezTo>
                <a:cubicBezTo>
                  <a:pt x="7361104" y="1211393"/>
                  <a:pt x="7352385" y="1214777"/>
                  <a:pt x="7344068" y="1219022"/>
                </a:cubicBezTo>
                <a:cubicBezTo>
                  <a:pt x="7335750" y="1223267"/>
                  <a:pt x="7328208" y="1228544"/>
                  <a:pt x="7321439" y="1234853"/>
                </a:cubicBezTo>
                <a:cubicBezTo>
                  <a:pt x="7314670" y="1241163"/>
                  <a:pt x="7308877" y="1248706"/>
                  <a:pt x="7304059" y="1257482"/>
                </a:cubicBezTo>
                <a:cubicBezTo>
                  <a:pt x="7299240" y="1266259"/>
                  <a:pt x="7295799" y="1276497"/>
                  <a:pt x="7293734" y="1288199"/>
                </a:cubicBezTo>
                <a:cubicBezTo>
                  <a:pt x="7300502" y="1288773"/>
                  <a:pt x="7307902" y="1289805"/>
                  <a:pt x="7315932" y="1291297"/>
                </a:cubicBezTo>
                <a:cubicBezTo>
                  <a:pt x="7323963" y="1292788"/>
                  <a:pt x="7332166" y="1294738"/>
                  <a:pt x="7340540" y="1297147"/>
                </a:cubicBezTo>
                <a:cubicBezTo>
                  <a:pt x="7348915" y="1299556"/>
                  <a:pt x="7357290" y="1302424"/>
                  <a:pt x="7365664" y="1305751"/>
                </a:cubicBezTo>
                <a:cubicBezTo>
                  <a:pt x="7374039" y="1309078"/>
                  <a:pt x="7382012" y="1312864"/>
                  <a:pt x="7389584" y="1317109"/>
                </a:cubicBezTo>
                <a:cubicBezTo>
                  <a:pt x="7397155" y="1321354"/>
                  <a:pt x="7404096" y="1326000"/>
                  <a:pt x="7410406" y="1331048"/>
                </a:cubicBezTo>
                <a:cubicBezTo>
                  <a:pt x="7416715" y="1336095"/>
                  <a:pt x="7421993" y="1341545"/>
                  <a:pt x="7426237" y="1347395"/>
                </a:cubicBezTo>
                <a:lnTo>
                  <a:pt x="7426237" y="1374068"/>
                </a:lnTo>
                <a:lnTo>
                  <a:pt x="7466160" y="1374068"/>
                </a:lnTo>
                <a:lnTo>
                  <a:pt x="7466160" y="1183057"/>
                </a:lnTo>
                <a:lnTo>
                  <a:pt x="7514343" y="1183057"/>
                </a:lnTo>
                <a:lnTo>
                  <a:pt x="7514343" y="1146919"/>
                </a:lnTo>
                <a:close/>
                <a:moveTo>
                  <a:pt x="6478058" y="1146919"/>
                </a:moveTo>
                <a:cubicBezTo>
                  <a:pt x="6465439" y="1146919"/>
                  <a:pt x="6454254" y="1148640"/>
                  <a:pt x="6444502" y="1152082"/>
                </a:cubicBezTo>
                <a:cubicBezTo>
                  <a:pt x="6434751" y="1155523"/>
                  <a:pt x="6426204" y="1160141"/>
                  <a:pt x="6418861" y="1165934"/>
                </a:cubicBezTo>
                <a:cubicBezTo>
                  <a:pt x="6411519" y="1171728"/>
                  <a:pt x="6405296" y="1178525"/>
                  <a:pt x="6400191" y="1186326"/>
                </a:cubicBezTo>
                <a:cubicBezTo>
                  <a:pt x="6395086" y="1194127"/>
                  <a:pt x="6390956" y="1202416"/>
                  <a:pt x="6387801" y="1211192"/>
                </a:cubicBezTo>
                <a:cubicBezTo>
                  <a:pt x="6384646" y="1219968"/>
                  <a:pt x="6382352" y="1228945"/>
                  <a:pt x="6380917" y="1238123"/>
                </a:cubicBezTo>
                <a:cubicBezTo>
                  <a:pt x="6379484" y="1247301"/>
                  <a:pt x="6378766" y="1256249"/>
                  <a:pt x="6378766" y="1264968"/>
                </a:cubicBezTo>
                <a:cubicBezTo>
                  <a:pt x="6378766" y="1275178"/>
                  <a:pt x="6379656" y="1285417"/>
                  <a:pt x="6381434" y="1295685"/>
                </a:cubicBezTo>
                <a:cubicBezTo>
                  <a:pt x="6383212" y="1305952"/>
                  <a:pt x="6385793" y="1315904"/>
                  <a:pt x="6389177" y="1325541"/>
                </a:cubicBezTo>
                <a:cubicBezTo>
                  <a:pt x="6392562" y="1335178"/>
                  <a:pt x="6396749" y="1344241"/>
                  <a:pt x="6401739" y="1352730"/>
                </a:cubicBezTo>
                <a:cubicBezTo>
                  <a:pt x="6406730" y="1361219"/>
                  <a:pt x="6412494" y="1368791"/>
                  <a:pt x="6419034" y="1375445"/>
                </a:cubicBezTo>
                <a:cubicBezTo>
                  <a:pt x="6423852" y="1380263"/>
                  <a:pt x="6429244" y="1384508"/>
                  <a:pt x="6435209" y="1388179"/>
                </a:cubicBezTo>
                <a:cubicBezTo>
                  <a:pt x="6441175" y="1391850"/>
                  <a:pt x="6447427" y="1393686"/>
                  <a:pt x="6453966" y="1393686"/>
                </a:cubicBezTo>
                <a:cubicBezTo>
                  <a:pt x="6458211" y="1393686"/>
                  <a:pt x="6462054" y="1392882"/>
                  <a:pt x="6465496" y="1391276"/>
                </a:cubicBezTo>
                <a:cubicBezTo>
                  <a:pt x="6468938" y="1389670"/>
                  <a:pt x="6471892" y="1387548"/>
                  <a:pt x="6474358" y="1384909"/>
                </a:cubicBezTo>
                <a:cubicBezTo>
                  <a:pt x="6476825" y="1382271"/>
                  <a:pt x="6478746" y="1379173"/>
                  <a:pt x="6480123" y="1375617"/>
                </a:cubicBezTo>
                <a:cubicBezTo>
                  <a:pt x="6481500" y="1372061"/>
                  <a:pt x="6482188" y="1368389"/>
                  <a:pt x="6482188" y="1364604"/>
                </a:cubicBezTo>
                <a:cubicBezTo>
                  <a:pt x="6482188" y="1361277"/>
                  <a:pt x="6481500" y="1358007"/>
                  <a:pt x="6480123" y="1354795"/>
                </a:cubicBezTo>
                <a:cubicBezTo>
                  <a:pt x="6478746" y="1351583"/>
                  <a:pt x="6476825" y="1348686"/>
                  <a:pt x="6474358" y="1346105"/>
                </a:cubicBezTo>
                <a:cubicBezTo>
                  <a:pt x="6471892" y="1343524"/>
                  <a:pt x="6468938" y="1341430"/>
                  <a:pt x="6465496" y="1339824"/>
                </a:cubicBezTo>
                <a:cubicBezTo>
                  <a:pt x="6462054" y="1338218"/>
                  <a:pt x="6458211" y="1337415"/>
                  <a:pt x="6453966" y="1337415"/>
                </a:cubicBezTo>
                <a:cubicBezTo>
                  <a:pt x="6452016" y="1337415"/>
                  <a:pt x="6450094" y="1337615"/>
                  <a:pt x="6448202" y="1338017"/>
                </a:cubicBezTo>
                <a:cubicBezTo>
                  <a:pt x="6446309" y="1338418"/>
                  <a:pt x="6444559" y="1338906"/>
                  <a:pt x="6442953" y="1339480"/>
                </a:cubicBezTo>
                <a:cubicBezTo>
                  <a:pt x="6439856" y="1335694"/>
                  <a:pt x="6436902" y="1330847"/>
                  <a:pt x="6434091" y="1324939"/>
                </a:cubicBezTo>
                <a:cubicBezTo>
                  <a:pt x="6431281" y="1319030"/>
                  <a:pt x="6428814" y="1312663"/>
                  <a:pt x="6426691" y="1305837"/>
                </a:cubicBezTo>
                <a:cubicBezTo>
                  <a:pt x="6424569" y="1299012"/>
                  <a:pt x="6422877" y="1292042"/>
                  <a:pt x="6421615" y="1284929"/>
                </a:cubicBezTo>
                <a:cubicBezTo>
                  <a:pt x="6420353" y="1277817"/>
                  <a:pt x="6419722" y="1271163"/>
                  <a:pt x="6419722" y="1264968"/>
                </a:cubicBezTo>
                <a:cubicBezTo>
                  <a:pt x="6419722" y="1260379"/>
                  <a:pt x="6419952" y="1255130"/>
                  <a:pt x="6420410" y="1249222"/>
                </a:cubicBezTo>
                <a:cubicBezTo>
                  <a:pt x="6420870" y="1243314"/>
                  <a:pt x="6421816" y="1237349"/>
                  <a:pt x="6423250" y="1231326"/>
                </a:cubicBezTo>
                <a:cubicBezTo>
                  <a:pt x="6424684" y="1225303"/>
                  <a:pt x="6426720" y="1219395"/>
                  <a:pt x="6429359" y="1213601"/>
                </a:cubicBezTo>
                <a:cubicBezTo>
                  <a:pt x="6431997" y="1207808"/>
                  <a:pt x="6435497" y="1202645"/>
                  <a:pt x="6439856" y="1198114"/>
                </a:cubicBezTo>
                <a:cubicBezTo>
                  <a:pt x="6444215" y="1193582"/>
                  <a:pt x="6449521" y="1189940"/>
                  <a:pt x="6455773" y="1187187"/>
                </a:cubicBezTo>
                <a:cubicBezTo>
                  <a:pt x="6462026" y="1184433"/>
                  <a:pt x="6469454" y="1183057"/>
                  <a:pt x="6478058" y="1183057"/>
                </a:cubicBezTo>
                <a:lnTo>
                  <a:pt x="6492550" y="1183057"/>
                </a:lnTo>
                <a:lnTo>
                  <a:pt x="6504042" y="1183057"/>
                </a:lnTo>
                <a:lnTo>
                  <a:pt x="6523525" y="1183057"/>
                </a:lnTo>
                <a:lnTo>
                  <a:pt x="6523525" y="1240532"/>
                </a:lnTo>
                <a:cubicBezTo>
                  <a:pt x="6523525" y="1248792"/>
                  <a:pt x="6524185" y="1256220"/>
                  <a:pt x="6525504" y="1262817"/>
                </a:cubicBezTo>
                <a:cubicBezTo>
                  <a:pt x="6526823" y="1269413"/>
                  <a:pt x="6529232" y="1275465"/>
                  <a:pt x="6532731" y="1280972"/>
                </a:cubicBezTo>
                <a:cubicBezTo>
                  <a:pt x="6536230" y="1286478"/>
                  <a:pt x="6540991" y="1291641"/>
                  <a:pt x="6547014" y="1296459"/>
                </a:cubicBezTo>
                <a:cubicBezTo>
                  <a:pt x="6553037" y="1301277"/>
                  <a:pt x="6560695" y="1306096"/>
                  <a:pt x="6569987" y="1310914"/>
                </a:cubicBezTo>
                <a:cubicBezTo>
                  <a:pt x="6572970" y="1303686"/>
                  <a:pt x="6577071" y="1296975"/>
                  <a:pt x="6582291" y="1290780"/>
                </a:cubicBezTo>
                <a:cubicBezTo>
                  <a:pt x="6587511" y="1284585"/>
                  <a:pt x="6593132" y="1279165"/>
                  <a:pt x="6599155" y="1274518"/>
                </a:cubicBezTo>
                <a:cubicBezTo>
                  <a:pt x="6605178" y="1269872"/>
                  <a:pt x="6611229" y="1266115"/>
                  <a:pt x="6617310" y="1263247"/>
                </a:cubicBezTo>
                <a:cubicBezTo>
                  <a:pt x="6623390" y="1260379"/>
                  <a:pt x="6628782" y="1258658"/>
                  <a:pt x="6633486" y="1258085"/>
                </a:cubicBezTo>
                <a:lnTo>
                  <a:pt x="6633486" y="1374068"/>
                </a:lnTo>
                <a:lnTo>
                  <a:pt x="6673409" y="1374068"/>
                </a:lnTo>
                <a:lnTo>
                  <a:pt x="6673409" y="1216269"/>
                </a:lnTo>
                <a:cubicBezTo>
                  <a:pt x="6659413" y="1216269"/>
                  <a:pt x="6646850" y="1217387"/>
                  <a:pt x="6635723" y="1219624"/>
                </a:cubicBezTo>
                <a:cubicBezTo>
                  <a:pt x="6624595" y="1221861"/>
                  <a:pt x="6614614" y="1224844"/>
                  <a:pt x="6605780" y="1228572"/>
                </a:cubicBezTo>
                <a:cubicBezTo>
                  <a:pt x="6596947" y="1232301"/>
                  <a:pt x="6589174" y="1236603"/>
                  <a:pt x="6582463" y="1241479"/>
                </a:cubicBezTo>
                <a:cubicBezTo>
                  <a:pt x="6575752" y="1246354"/>
                  <a:pt x="6569815" y="1251431"/>
                  <a:pt x="6564653" y="1256708"/>
                </a:cubicBezTo>
                <a:cubicBezTo>
                  <a:pt x="6564194" y="1254758"/>
                  <a:pt x="6563878" y="1252205"/>
                  <a:pt x="6563706" y="1249050"/>
                </a:cubicBezTo>
                <a:cubicBezTo>
                  <a:pt x="6563534" y="1245895"/>
                  <a:pt x="6563448" y="1242712"/>
                  <a:pt x="6563448" y="1239500"/>
                </a:cubicBezTo>
                <a:lnTo>
                  <a:pt x="6563448" y="1183057"/>
                </a:lnTo>
                <a:lnTo>
                  <a:pt x="6702100" y="1183057"/>
                </a:lnTo>
                <a:lnTo>
                  <a:pt x="6712988" y="1183057"/>
                </a:lnTo>
                <a:lnTo>
                  <a:pt x="6718104" y="1183057"/>
                </a:lnTo>
                <a:cubicBezTo>
                  <a:pt x="6723840" y="1183057"/>
                  <a:pt x="6729662" y="1183745"/>
                  <a:pt x="6735570" y="1185122"/>
                </a:cubicBezTo>
                <a:cubicBezTo>
                  <a:pt x="6741478" y="1186498"/>
                  <a:pt x="6746841" y="1188678"/>
                  <a:pt x="6751660" y="1191661"/>
                </a:cubicBezTo>
                <a:cubicBezTo>
                  <a:pt x="6756478" y="1194643"/>
                  <a:pt x="6760436" y="1198487"/>
                  <a:pt x="6763533" y="1203190"/>
                </a:cubicBezTo>
                <a:cubicBezTo>
                  <a:pt x="6766631" y="1207894"/>
                  <a:pt x="6768180" y="1213573"/>
                  <a:pt x="6768180" y="1220226"/>
                </a:cubicBezTo>
                <a:cubicBezTo>
                  <a:pt x="6768180" y="1224586"/>
                  <a:pt x="6767090" y="1228716"/>
                  <a:pt x="6764910" y="1232616"/>
                </a:cubicBezTo>
                <a:cubicBezTo>
                  <a:pt x="6762731" y="1236517"/>
                  <a:pt x="6759977" y="1239901"/>
                  <a:pt x="6756650" y="1242769"/>
                </a:cubicBezTo>
                <a:cubicBezTo>
                  <a:pt x="6753324" y="1245637"/>
                  <a:pt x="6749652" y="1247903"/>
                  <a:pt x="6745637" y="1249567"/>
                </a:cubicBezTo>
                <a:cubicBezTo>
                  <a:pt x="6741622" y="1251230"/>
                  <a:pt x="6737721" y="1252062"/>
                  <a:pt x="6733935" y="1252062"/>
                </a:cubicBezTo>
                <a:lnTo>
                  <a:pt x="6723266" y="1252062"/>
                </a:lnTo>
                <a:lnTo>
                  <a:pt x="6723266" y="1287855"/>
                </a:lnTo>
                <a:cubicBezTo>
                  <a:pt x="6740016" y="1288199"/>
                  <a:pt x="6754958" y="1289518"/>
                  <a:pt x="6768094" y="1291813"/>
                </a:cubicBezTo>
                <a:cubicBezTo>
                  <a:pt x="6781229" y="1294107"/>
                  <a:pt x="6793304" y="1297893"/>
                  <a:pt x="6804317" y="1303170"/>
                </a:cubicBezTo>
                <a:cubicBezTo>
                  <a:pt x="6815330" y="1308447"/>
                  <a:pt x="6825569" y="1315445"/>
                  <a:pt x="6835034" y="1324164"/>
                </a:cubicBezTo>
                <a:cubicBezTo>
                  <a:pt x="6844498" y="1332883"/>
                  <a:pt x="6853877" y="1343724"/>
                  <a:pt x="6863169" y="1356688"/>
                </a:cubicBezTo>
                <a:lnTo>
                  <a:pt x="6863169" y="1374068"/>
                </a:lnTo>
                <a:lnTo>
                  <a:pt x="6903092" y="1374068"/>
                </a:lnTo>
                <a:lnTo>
                  <a:pt x="6903092" y="1183057"/>
                </a:lnTo>
                <a:lnTo>
                  <a:pt x="6951276" y="1183057"/>
                </a:lnTo>
                <a:lnTo>
                  <a:pt x="6951276" y="1146919"/>
                </a:lnTo>
                <a:lnTo>
                  <a:pt x="6712988" y="1146919"/>
                </a:lnTo>
                <a:lnTo>
                  <a:pt x="6702100" y="1146919"/>
                </a:lnTo>
                <a:lnTo>
                  <a:pt x="6504042" y="1146919"/>
                </a:lnTo>
                <a:lnTo>
                  <a:pt x="6492550" y="1146919"/>
                </a:lnTo>
                <a:close/>
                <a:moveTo>
                  <a:pt x="5625776" y="1146919"/>
                </a:moveTo>
                <a:lnTo>
                  <a:pt x="5625776" y="1183057"/>
                </a:lnTo>
                <a:lnTo>
                  <a:pt x="5911526" y="1183057"/>
                </a:lnTo>
                <a:lnTo>
                  <a:pt x="5923478" y="1183057"/>
                </a:lnTo>
                <a:lnTo>
                  <a:pt x="5954718" y="1183057"/>
                </a:lnTo>
                <a:cubicBezTo>
                  <a:pt x="5950359" y="1189825"/>
                  <a:pt x="5946774" y="1196622"/>
                  <a:pt x="5943964" y="1203448"/>
                </a:cubicBezTo>
                <a:cubicBezTo>
                  <a:pt x="5941153" y="1210274"/>
                  <a:pt x="5938944" y="1217272"/>
                  <a:pt x="5937338" y="1224442"/>
                </a:cubicBezTo>
                <a:cubicBezTo>
                  <a:pt x="5935732" y="1231613"/>
                  <a:pt x="5934643" y="1238955"/>
                  <a:pt x="5934069" y="1246469"/>
                </a:cubicBezTo>
                <a:cubicBezTo>
                  <a:pt x="5933495" y="1253983"/>
                  <a:pt x="5933208" y="1261870"/>
                  <a:pt x="5933208" y="1270130"/>
                </a:cubicBezTo>
                <a:cubicBezTo>
                  <a:pt x="5933208" y="1280341"/>
                  <a:pt x="5934097" y="1290579"/>
                  <a:pt x="5935875" y="1300847"/>
                </a:cubicBezTo>
                <a:cubicBezTo>
                  <a:pt x="5937654" y="1311115"/>
                  <a:pt x="5940234" y="1321067"/>
                  <a:pt x="5943619" y="1330703"/>
                </a:cubicBezTo>
                <a:cubicBezTo>
                  <a:pt x="5947004" y="1340340"/>
                  <a:pt x="5951191" y="1349403"/>
                  <a:pt x="5956181" y="1357892"/>
                </a:cubicBezTo>
                <a:cubicBezTo>
                  <a:pt x="5961171" y="1366382"/>
                  <a:pt x="5966936" y="1373953"/>
                  <a:pt x="5973475" y="1380607"/>
                </a:cubicBezTo>
                <a:cubicBezTo>
                  <a:pt x="5978294" y="1385426"/>
                  <a:pt x="5983685" y="1389670"/>
                  <a:pt x="5989651" y="1393341"/>
                </a:cubicBezTo>
                <a:cubicBezTo>
                  <a:pt x="5995617" y="1397012"/>
                  <a:pt x="6001869" y="1398848"/>
                  <a:pt x="6008408" y="1398848"/>
                </a:cubicBezTo>
                <a:cubicBezTo>
                  <a:pt x="6012654" y="1398848"/>
                  <a:pt x="6016498" y="1398045"/>
                  <a:pt x="6019938" y="1396439"/>
                </a:cubicBezTo>
                <a:cubicBezTo>
                  <a:pt x="6023380" y="1394833"/>
                  <a:pt x="6026334" y="1392710"/>
                  <a:pt x="6028799" y="1390072"/>
                </a:cubicBezTo>
                <a:cubicBezTo>
                  <a:pt x="6031267" y="1387433"/>
                  <a:pt x="6033188" y="1384336"/>
                  <a:pt x="6034565" y="1380779"/>
                </a:cubicBezTo>
                <a:cubicBezTo>
                  <a:pt x="6035942" y="1377223"/>
                  <a:pt x="6036629" y="1373552"/>
                  <a:pt x="6036629" y="1369766"/>
                </a:cubicBezTo>
                <a:cubicBezTo>
                  <a:pt x="6036629" y="1366439"/>
                  <a:pt x="6035942" y="1363170"/>
                  <a:pt x="6034565" y="1359957"/>
                </a:cubicBezTo>
                <a:cubicBezTo>
                  <a:pt x="6033188" y="1356745"/>
                  <a:pt x="6031267" y="1353849"/>
                  <a:pt x="6028799" y="1351267"/>
                </a:cubicBezTo>
                <a:cubicBezTo>
                  <a:pt x="6026334" y="1348686"/>
                  <a:pt x="6023380" y="1346592"/>
                  <a:pt x="6019938" y="1344986"/>
                </a:cubicBezTo>
                <a:cubicBezTo>
                  <a:pt x="6016498" y="1343380"/>
                  <a:pt x="6012654" y="1342577"/>
                  <a:pt x="6008408" y="1342577"/>
                </a:cubicBezTo>
                <a:cubicBezTo>
                  <a:pt x="6006458" y="1342577"/>
                  <a:pt x="6004537" y="1342778"/>
                  <a:pt x="6002643" y="1343179"/>
                </a:cubicBezTo>
                <a:cubicBezTo>
                  <a:pt x="6000750" y="1343581"/>
                  <a:pt x="5999001" y="1344068"/>
                  <a:pt x="5997395" y="1344642"/>
                </a:cubicBezTo>
                <a:cubicBezTo>
                  <a:pt x="5994298" y="1340856"/>
                  <a:pt x="5991343" y="1336009"/>
                  <a:pt x="5988533" y="1330101"/>
                </a:cubicBezTo>
                <a:cubicBezTo>
                  <a:pt x="5985722" y="1324193"/>
                  <a:pt x="5983255" y="1317826"/>
                  <a:pt x="5981132" y="1311000"/>
                </a:cubicBezTo>
                <a:cubicBezTo>
                  <a:pt x="5979011" y="1304174"/>
                  <a:pt x="5977319" y="1297205"/>
                  <a:pt x="5976056" y="1290092"/>
                </a:cubicBezTo>
                <a:cubicBezTo>
                  <a:pt x="5974795" y="1282979"/>
                  <a:pt x="5974164" y="1276325"/>
                  <a:pt x="5974164" y="1270130"/>
                </a:cubicBezTo>
                <a:cubicBezTo>
                  <a:pt x="5974164" y="1263132"/>
                  <a:pt x="5974738" y="1255417"/>
                  <a:pt x="5975884" y="1246985"/>
                </a:cubicBezTo>
                <a:cubicBezTo>
                  <a:pt x="5977032" y="1238553"/>
                  <a:pt x="5978867" y="1230293"/>
                  <a:pt x="5981392" y="1222205"/>
                </a:cubicBezTo>
                <a:cubicBezTo>
                  <a:pt x="5983915" y="1214117"/>
                  <a:pt x="5987213" y="1206574"/>
                  <a:pt x="5991286" y="1199577"/>
                </a:cubicBezTo>
                <a:cubicBezTo>
                  <a:pt x="5995358" y="1192578"/>
                  <a:pt x="6000320" y="1187072"/>
                  <a:pt x="6006172" y="1183057"/>
                </a:cubicBezTo>
                <a:lnTo>
                  <a:pt x="6025825" y="1183057"/>
                </a:lnTo>
                <a:lnTo>
                  <a:pt x="6039555" y="1183057"/>
                </a:lnTo>
                <a:lnTo>
                  <a:pt x="6178463" y="1183057"/>
                </a:lnTo>
                <a:lnTo>
                  <a:pt x="6178463" y="1201469"/>
                </a:lnTo>
                <a:cubicBezTo>
                  <a:pt x="6169285" y="1201699"/>
                  <a:pt x="6159936" y="1202358"/>
                  <a:pt x="6150413" y="1203448"/>
                </a:cubicBezTo>
                <a:cubicBezTo>
                  <a:pt x="6140892" y="1204538"/>
                  <a:pt x="6131570" y="1206345"/>
                  <a:pt x="6122449" y="1208869"/>
                </a:cubicBezTo>
                <a:cubicBezTo>
                  <a:pt x="6113329" y="1211393"/>
                  <a:pt x="6104611" y="1214777"/>
                  <a:pt x="6096294" y="1219022"/>
                </a:cubicBezTo>
                <a:cubicBezTo>
                  <a:pt x="6087977" y="1223267"/>
                  <a:pt x="6080433" y="1228544"/>
                  <a:pt x="6073665" y="1234853"/>
                </a:cubicBezTo>
                <a:cubicBezTo>
                  <a:pt x="6066897" y="1241163"/>
                  <a:pt x="6061102" y="1248706"/>
                  <a:pt x="6056284" y="1257482"/>
                </a:cubicBezTo>
                <a:cubicBezTo>
                  <a:pt x="6051465" y="1266259"/>
                  <a:pt x="6048024" y="1276497"/>
                  <a:pt x="6045960" y="1288199"/>
                </a:cubicBezTo>
                <a:cubicBezTo>
                  <a:pt x="6052727" y="1288773"/>
                  <a:pt x="6060128" y="1289805"/>
                  <a:pt x="6068157" y="1291297"/>
                </a:cubicBezTo>
                <a:cubicBezTo>
                  <a:pt x="6076188" y="1292788"/>
                  <a:pt x="6084392" y="1294738"/>
                  <a:pt x="6092766" y="1297147"/>
                </a:cubicBezTo>
                <a:cubicBezTo>
                  <a:pt x="6101141" y="1299556"/>
                  <a:pt x="6109515" y="1302424"/>
                  <a:pt x="6117889" y="1305751"/>
                </a:cubicBezTo>
                <a:cubicBezTo>
                  <a:pt x="6126265" y="1309078"/>
                  <a:pt x="6134238" y="1312864"/>
                  <a:pt x="6141809" y="1317109"/>
                </a:cubicBezTo>
                <a:cubicBezTo>
                  <a:pt x="6149381" y="1321354"/>
                  <a:pt x="6156322" y="1326000"/>
                  <a:pt x="6162631" y="1331048"/>
                </a:cubicBezTo>
                <a:cubicBezTo>
                  <a:pt x="6168941" y="1336095"/>
                  <a:pt x="6174218" y="1341545"/>
                  <a:pt x="6178463" y="1347395"/>
                </a:cubicBezTo>
                <a:lnTo>
                  <a:pt x="6178463" y="1374068"/>
                </a:lnTo>
                <a:lnTo>
                  <a:pt x="6218385" y="1374068"/>
                </a:lnTo>
                <a:lnTo>
                  <a:pt x="6218385" y="1183057"/>
                </a:lnTo>
                <a:lnTo>
                  <a:pt x="6266568" y="1183057"/>
                </a:lnTo>
                <a:lnTo>
                  <a:pt x="6266568" y="1146919"/>
                </a:lnTo>
                <a:lnTo>
                  <a:pt x="6039555" y="1146919"/>
                </a:lnTo>
                <a:lnTo>
                  <a:pt x="6025825" y="1146919"/>
                </a:lnTo>
                <a:lnTo>
                  <a:pt x="5923478" y="1146919"/>
                </a:lnTo>
                <a:lnTo>
                  <a:pt x="5911526" y="1146919"/>
                </a:lnTo>
                <a:close/>
                <a:moveTo>
                  <a:pt x="3054034" y="1146919"/>
                </a:moveTo>
                <a:lnTo>
                  <a:pt x="3054034" y="1183057"/>
                </a:lnTo>
                <a:lnTo>
                  <a:pt x="3273438" y="1183057"/>
                </a:lnTo>
                <a:lnTo>
                  <a:pt x="3273438" y="1303514"/>
                </a:lnTo>
                <a:cubicBezTo>
                  <a:pt x="3272749" y="1303055"/>
                  <a:pt x="3271086" y="1301765"/>
                  <a:pt x="3268449" y="1299643"/>
                </a:cubicBezTo>
                <a:cubicBezTo>
                  <a:pt x="3265810" y="1297520"/>
                  <a:pt x="3262912" y="1295254"/>
                  <a:pt x="3259757" y="1292845"/>
                </a:cubicBezTo>
                <a:cubicBezTo>
                  <a:pt x="3256604" y="1290436"/>
                  <a:pt x="3253504" y="1288170"/>
                  <a:pt x="3250465" y="1286048"/>
                </a:cubicBezTo>
                <a:cubicBezTo>
                  <a:pt x="3247425" y="1283926"/>
                  <a:pt x="3245216" y="1282520"/>
                  <a:pt x="3243840" y="1281832"/>
                </a:cubicBezTo>
                <a:cubicBezTo>
                  <a:pt x="3244299" y="1278849"/>
                  <a:pt x="3244643" y="1275981"/>
                  <a:pt x="3244873" y="1273228"/>
                </a:cubicBezTo>
                <a:cubicBezTo>
                  <a:pt x="3245101" y="1270475"/>
                  <a:pt x="3245216" y="1267951"/>
                  <a:pt x="3245216" y="1265656"/>
                </a:cubicBezTo>
                <a:cubicBezTo>
                  <a:pt x="3245216" y="1257855"/>
                  <a:pt x="3244099" y="1249939"/>
                  <a:pt x="3241860" y="1241909"/>
                </a:cubicBezTo>
                <a:cubicBezTo>
                  <a:pt x="3239624" y="1233878"/>
                  <a:pt x="3236096" y="1226593"/>
                  <a:pt x="3231278" y="1220054"/>
                </a:cubicBezTo>
                <a:cubicBezTo>
                  <a:pt x="3226460" y="1213515"/>
                  <a:pt x="3220208" y="1208152"/>
                  <a:pt x="3212521" y="1203965"/>
                </a:cubicBezTo>
                <a:cubicBezTo>
                  <a:pt x="3204834" y="1199777"/>
                  <a:pt x="3195543" y="1197684"/>
                  <a:pt x="3184645" y="1197684"/>
                </a:cubicBezTo>
                <a:cubicBezTo>
                  <a:pt x="3177073" y="1197684"/>
                  <a:pt x="3169930" y="1199003"/>
                  <a:pt x="3163220" y="1201642"/>
                </a:cubicBezTo>
                <a:cubicBezTo>
                  <a:pt x="3156508" y="1204280"/>
                  <a:pt x="3150658" y="1207951"/>
                  <a:pt x="3145667" y="1212655"/>
                </a:cubicBezTo>
                <a:cubicBezTo>
                  <a:pt x="3140676" y="1217358"/>
                  <a:pt x="3136748" y="1222894"/>
                  <a:pt x="3133881" y="1229261"/>
                </a:cubicBezTo>
                <a:cubicBezTo>
                  <a:pt x="3131012" y="1235628"/>
                  <a:pt x="3129577" y="1242482"/>
                  <a:pt x="3129577" y="1249825"/>
                </a:cubicBezTo>
                <a:cubicBezTo>
                  <a:pt x="3129577" y="1253610"/>
                  <a:pt x="3130294" y="1257253"/>
                  <a:pt x="3131728" y="1260752"/>
                </a:cubicBezTo>
                <a:cubicBezTo>
                  <a:pt x="3133162" y="1264251"/>
                  <a:pt x="3135141" y="1267348"/>
                  <a:pt x="3137666" y="1270044"/>
                </a:cubicBezTo>
                <a:cubicBezTo>
                  <a:pt x="3140189" y="1272740"/>
                  <a:pt x="3143171" y="1274891"/>
                  <a:pt x="3146614" y="1276497"/>
                </a:cubicBezTo>
                <a:cubicBezTo>
                  <a:pt x="3150056" y="1278104"/>
                  <a:pt x="3153784" y="1278907"/>
                  <a:pt x="3157798" y="1278907"/>
                </a:cubicBezTo>
                <a:cubicBezTo>
                  <a:pt x="3161585" y="1278907"/>
                  <a:pt x="3165199" y="1278218"/>
                  <a:pt x="3168641" y="1276842"/>
                </a:cubicBezTo>
                <a:cubicBezTo>
                  <a:pt x="3172082" y="1275465"/>
                  <a:pt x="3175094" y="1273572"/>
                  <a:pt x="3177673" y="1271163"/>
                </a:cubicBezTo>
                <a:cubicBezTo>
                  <a:pt x="3180256" y="1268754"/>
                  <a:pt x="3182321" y="1265914"/>
                  <a:pt x="3183869" y="1262645"/>
                </a:cubicBezTo>
                <a:cubicBezTo>
                  <a:pt x="3185418" y="1259375"/>
                  <a:pt x="3186191" y="1255848"/>
                  <a:pt x="3186191" y="1252062"/>
                </a:cubicBezTo>
                <a:cubicBezTo>
                  <a:pt x="3186191" y="1248620"/>
                  <a:pt x="3185849" y="1245437"/>
                  <a:pt x="3185159" y="1242511"/>
                </a:cubicBezTo>
                <a:cubicBezTo>
                  <a:pt x="3184472" y="1239586"/>
                  <a:pt x="3183496" y="1237320"/>
                  <a:pt x="3182235" y="1235714"/>
                </a:cubicBezTo>
                <a:cubicBezTo>
                  <a:pt x="3183153" y="1235255"/>
                  <a:pt x="3183926" y="1234997"/>
                  <a:pt x="3184559" y="1234939"/>
                </a:cubicBezTo>
                <a:cubicBezTo>
                  <a:pt x="3185188" y="1234882"/>
                  <a:pt x="3186020" y="1234853"/>
                  <a:pt x="3187052" y="1234853"/>
                </a:cubicBezTo>
                <a:cubicBezTo>
                  <a:pt x="3190151" y="1234853"/>
                  <a:pt x="3192789" y="1235857"/>
                  <a:pt x="3194968" y="1237865"/>
                </a:cubicBezTo>
                <a:cubicBezTo>
                  <a:pt x="3197149" y="1239872"/>
                  <a:pt x="3198926" y="1242368"/>
                  <a:pt x="3200303" y="1245350"/>
                </a:cubicBezTo>
                <a:cubicBezTo>
                  <a:pt x="3201679" y="1248333"/>
                  <a:pt x="3202684" y="1251660"/>
                  <a:pt x="3203314" y="1255331"/>
                </a:cubicBezTo>
                <a:cubicBezTo>
                  <a:pt x="3203945" y="1259002"/>
                  <a:pt x="3204261" y="1262444"/>
                  <a:pt x="3204261" y="1265656"/>
                </a:cubicBezTo>
                <a:cubicBezTo>
                  <a:pt x="3204261" y="1272769"/>
                  <a:pt x="3203544" y="1279423"/>
                  <a:pt x="3202111" y="1285618"/>
                </a:cubicBezTo>
                <a:cubicBezTo>
                  <a:pt x="3200676" y="1291813"/>
                  <a:pt x="3198524" y="1297233"/>
                  <a:pt x="3195657" y="1301880"/>
                </a:cubicBezTo>
                <a:cubicBezTo>
                  <a:pt x="3192789" y="1306526"/>
                  <a:pt x="3189204" y="1310197"/>
                  <a:pt x="3184901" y="1312893"/>
                </a:cubicBezTo>
                <a:cubicBezTo>
                  <a:pt x="3180601" y="1315589"/>
                  <a:pt x="3175523" y="1316937"/>
                  <a:pt x="3169672" y="1316937"/>
                </a:cubicBezTo>
                <a:cubicBezTo>
                  <a:pt x="3162559" y="1316937"/>
                  <a:pt x="3155705" y="1315617"/>
                  <a:pt x="3149109" y="1312979"/>
                </a:cubicBezTo>
                <a:cubicBezTo>
                  <a:pt x="3142513" y="1310340"/>
                  <a:pt x="3136289" y="1306956"/>
                  <a:pt x="3130438" y="1302826"/>
                </a:cubicBezTo>
                <a:cubicBezTo>
                  <a:pt x="3124588" y="1298696"/>
                  <a:pt x="3119137" y="1294107"/>
                  <a:pt x="3114090" y="1289059"/>
                </a:cubicBezTo>
                <a:cubicBezTo>
                  <a:pt x="3109042" y="1284012"/>
                  <a:pt x="3104511" y="1279079"/>
                  <a:pt x="3100496" y="1274260"/>
                </a:cubicBezTo>
                <a:cubicBezTo>
                  <a:pt x="3096481" y="1269442"/>
                  <a:pt x="3093010" y="1265025"/>
                  <a:pt x="3090085" y="1261010"/>
                </a:cubicBezTo>
                <a:cubicBezTo>
                  <a:pt x="3087160" y="1256995"/>
                  <a:pt x="3084894" y="1253955"/>
                  <a:pt x="3083288" y="1251890"/>
                </a:cubicBezTo>
                <a:lnTo>
                  <a:pt x="3054894" y="1273572"/>
                </a:lnTo>
                <a:cubicBezTo>
                  <a:pt x="3061548" y="1283897"/>
                  <a:pt x="3069033" y="1293878"/>
                  <a:pt x="3077350" y="1303514"/>
                </a:cubicBezTo>
                <a:cubicBezTo>
                  <a:pt x="3085668" y="1313151"/>
                  <a:pt x="3094674" y="1321726"/>
                  <a:pt x="3104368" y="1329241"/>
                </a:cubicBezTo>
                <a:cubicBezTo>
                  <a:pt x="3114061" y="1336755"/>
                  <a:pt x="3124359" y="1342778"/>
                  <a:pt x="3135257" y="1347309"/>
                </a:cubicBezTo>
                <a:cubicBezTo>
                  <a:pt x="3146154" y="1351841"/>
                  <a:pt x="3157511" y="1354107"/>
                  <a:pt x="3169327" y="1354107"/>
                </a:cubicBezTo>
                <a:cubicBezTo>
                  <a:pt x="3175638" y="1354107"/>
                  <a:pt x="3181948" y="1353189"/>
                  <a:pt x="3188257" y="1351353"/>
                </a:cubicBezTo>
                <a:cubicBezTo>
                  <a:pt x="3194568" y="1349518"/>
                  <a:pt x="3200503" y="1346937"/>
                  <a:pt x="3206069" y="1343610"/>
                </a:cubicBezTo>
                <a:cubicBezTo>
                  <a:pt x="3211632" y="1340283"/>
                  <a:pt x="3216707" y="1336210"/>
                  <a:pt x="3221297" y="1331392"/>
                </a:cubicBezTo>
                <a:cubicBezTo>
                  <a:pt x="3225886" y="1326573"/>
                  <a:pt x="3229556" y="1321124"/>
                  <a:pt x="3232311" y="1315044"/>
                </a:cubicBezTo>
                <a:cubicBezTo>
                  <a:pt x="3233916" y="1315617"/>
                  <a:pt x="3235952" y="1316650"/>
                  <a:pt x="3238419" y="1318141"/>
                </a:cubicBezTo>
                <a:cubicBezTo>
                  <a:pt x="3240886" y="1319633"/>
                  <a:pt x="3243525" y="1321440"/>
                  <a:pt x="3246334" y="1323562"/>
                </a:cubicBezTo>
                <a:cubicBezTo>
                  <a:pt x="3249145" y="1325684"/>
                  <a:pt x="3251985" y="1327950"/>
                  <a:pt x="3254853" y="1330359"/>
                </a:cubicBezTo>
                <a:cubicBezTo>
                  <a:pt x="3257722" y="1332768"/>
                  <a:pt x="3260388" y="1335178"/>
                  <a:pt x="3262855" y="1337587"/>
                </a:cubicBezTo>
                <a:cubicBezTo>
                  <a:pt x="3265322" y="1339996"/>
                  <a:pt x="3267501" y="1342290"/>
                  <a:pt x="3269395" y="1344470"/>
                </a:cubicBezTo>
                <a:cubicBezTo>
                  <a:pt x="3271287" y="1346650"/>
                  <a:pt x="3272634" y="1348543"/>
                  <a:pt x="3273438" y="1350149"/>
                </a:cubicBezTo>
                <a:lnTo>
                  <a:pt x="3273438" y="1374068"/>
                </a:lnTo>
                <a:lnTo>
                  <a:pt x="3313361" y="1374068"/>
                </a:lnTo>
                <a:lnTo>
                  <a:pt x="3313361" y="1183057"/>
                </a:lnTo>
                <a:lnTo>
                  <a:pt x="3314910" y="1183057"/>
                </a:lnTo>
                <a:cubicBezTo>
                  <a:pt x="3320073" y="1183286"/>
                  <a:pt x="3324631" y="1184548"/>
                  <a:pt x="3328591" y="1186842"/>
                </a:cubicBezTo>
                <a:cubicBezTo>
                  <a:pt x="3332548" y="1189137"/>
                  <a:pt x="3335875" y="1192120"/>
                  <a:pt x="3338571" y="1195791"/>
                </a:cubicBezTo>
                <a:cubicBezTo>
                  <a:pt x="3341266" y="1199462"/>
                  <a:pt x="3343332" y="1203649"/>
                  <a:pt x="3344766" y="1208353"/>
                </a:cubicBezTo>
                <a:cubicBezTo>
                  <a:pt x="3346200" y="1213056"/>
                  <a:pt x="3346916" y="1217989"/>
                  <a:pt x="3346916" y="1223152"/>
                </a:cubicBezTo>
                <a:lnTo>
                  <a:pt x="3346916" y="1391276"/>
                </a:lnTo>
                <a:lnTo>
                  <a:pt x="3386840" y="1391276"/>
                </a:lnTo>
                <a:lnTo>
                  <a:pt x="3386840" y="1202846"/>
                </a:lnTo>
                <a:cubicBezTo>
                  <a:pt x="3386840" y="1200552"/>
                  <a:pt x="3386954" y="1198228"/>
                  <a:pt x="3387184" y="1195877"/>
                </a:cubicBezTo>
                <a:cubicBezTo>
                  <a:pt x="3387414" y="1193525"/>
                  <a:pt x="3387901" y="1191403"/>
                  <a:pt x="3388648" y="1189510"/>
                </a:cubicBezTo>
                <a:cubicBezTo>
                  <a:pt x="3389392" y="1187617"/>
                  <a:pt x="3390453" y="1186068"/>
                  <a:pt x="3391830" y="1184863"/>
                </a:cubicBezTo>
                <a:cubicBezTo>
                  <a:pt x="3393208" y="1183659"/>
                  <a:pt x="3394986" y="1183057"/>
                  <a:pt x="3397164" y="1183057"/>
                </a:cubicBezTo>
                <a:lnTo>
                  <a:pt x="3425507" y="1183057"/>
                </a:lnTo>
                <a:lnTo>
                  <a:pt x="3435023" y="1183057"/>
                </a:lnTo>
                <a:lnTo>
                  <a:pt x="3459580" y="1183057"/>
                </a:lnTo>
                <a:cubicBezTo>
                  <a:pt x="3463825" y="1183057"/>
                  <a:pt x="3468442" y="1184663"/>
                  <a:pt x="3473432" y="1187875"/>
                </a:cubicBezTo>
                <a:cubicBezTo>
                  <a:pt x="3478423" y="1191087"/>
                  <a:pt x="3483297" y="1195217"/>
                  <a:pt x="3488059" y="1200265"/>
                </a:cubicBezTo>
                <a:cubicBezTo>
                  <a:pt x="3492821" y="1205313"/>
                  <a:pt x="3497238" y="1211049"/>
                  <a:pt x="3501310" y="1217473"/>
                </a:cubicBezTo>
                <a:cubicBezTo>
                  <a:pt x="3505383" y="1223898"/>
                  <a:pt x="3508567" y="1230265"/>
                  <a:pt x="3510860" y="1236574"/>
                </a:cubicBezTo>
                <a:cubicBezTo>
                  <a:pt x="3508107" y="1236460"/>
                  <a:pt x="3505755" y="1236402"/>
                  <a:pt x="3503805" y="1236402"/>
                </a:cubicBezTo>
                <a:cubicBezTo>
                  <a:pt x="3496578" y="1236402"/>
                  <a:pt x="3489694" y="1237607"/>
                  <a:pt x="3483156" y="1240016"/>
                </a:cubicBezTo>
                <a:cubicBezTo>
                  <a:pt x="3476616" y="1242425"/>
                  <a:pt x="3470995" y="1245781"/>
                  <a:pt x="3466291" y="1250083"/>
                </a:cubicBezTo>
                <a:cubicBezTo>
                  <a:pt x="3461587" y="1254385"/>
                  <a:pt x="3457915" y="1259461"/>
                  <a:pt x="3455278" y="1265312"/>
                </a:cubicBezTo>
                <a:cubicBezTo>
                  <a:pt x="3452639" y="1271163"/>
                  <a:pt x="3451319" y="1277473"/>
                  <a:pt x="3451319" y="1284241"/>
                </a:cubicBezTo>
                <a:cubicBezTo>
                  <a:pt x="3451319" y="1292386"/>
                  <a:pt x="3452754" y="1299729"/>
                  <a:pt x="3455622" y="1306268"/>
                </a:cubicBezTo>
                <a:cubicBezTo>
                  <a:pt x="3458490" y="1312807"/>
                  <a:pt x="3462419" y="1318371"/>
                  <a:pt x="3467410" y="1322960"/>
                </a:cubicBezTo>
                <a:cubicBezTo>
                  <a:pt x="3472400" y="1327549"/>
                  <a:pt x="3478251" y="1331048"/>
                  <a:pt x="3484962" y="1333457"/>
                </a:cubicBezTo>
                <a:cubicBezTo>
                  <a:pt x="3491672" y="1335866"/>
                  <a:pt x="3498872" y="1337070"/>
                  <a:pt x="3506558" y="1337070"/>
                </a:cubicBezTo>
                <a:cubicBezTo>
                  <a:pt x="3515277" y="1337070"/>
                  <a:pt x="3522764" y="1335579"/>
                  <a:pt x="3529016" y="1332596"/>
                </a:cubicBezTo>
                <a:cubicBezTo>
                  <a:pt x="3535268" y="1329614"/>
                  <a:pt x="3540374" y="1325799"/>
                  <a:pt x="3544330" y="1321153"/>
                </a:cubicBezTo>
                <a:cubicBezTo>
                  <a:pt x="3548288" y="1316507"/>
                  <a:pt x="3551185" y="1311373"/>
                  <a:pt x="3553021" y="1305751"/>
                </a:cubicBezTo>
                <a:cubicBezTo>
                  <a:pt x="3554856" y="1300130"/>
                  <a:pt x="3555774" y="1294738"/>
                  <a:pt x="3555774" y="1289576"/>
                </a:cubicBezTo>
                <a:cubicBezTo>
                  <a:pt x="3560477" y="1292100"/>
                  <a:pt x="3565267" y="1295971"/>
                  <a:pt x="3570143" y="1301191"/>
                </a:cubicBezTo>
                <a:cubicBezTo>
                  <a:pt x="3575019" y="1306411"/>
                  <a:pt x="3579465" y="1311975"/>
                  <a:pt x="3583480" y="1317883"/>
                </a:cubicBezTo>
                <a:cubicBezTo>
                  <a:pt x="3587495" y="1323791"/>
                  <a:pt x="3590850" y="1329499"/>
                  <a:pt x="3593545" y="1335005"/>
                </a:cubicBezTo>
                <a:cubicBezTo>
                  <a:pt x="3596243" y="1340512"/>
                  <a:pt x="3597877" y="1344757"/>
                  <a:pt x="3598452" y="1347740"/>
                </a:cubicBezTo>
                <a:lnTo>
                  <a:pt x="3598452" y="1374068"/>
                </a:lnTo>
                <a:lnTo>
                  <a:pt x="3638374" y="1374068"/>
                </a:lnTo>
                <a:lnTo>
                  <a:pt x="3638374" y="1183057"/>
                </a:lnTo>
                <a:lnTo>
                  <a:pt x="3673158" y="1183057"/>
                </a:lnTo>
                <a:lnTo>
                  <a:pt x="3686557" y="1183057"/>
                </a:lnTo>
                <a:lnTo>
                  <a:pt x="3716349" y="1183057"/>
                </a:lnTo>
                <a:cubicBezTo>
                  <a:pt x="3711992" y="1189825"/>
                  <a:pt x="3708405" y="1196622"/>
                  <a:pt x="3705596" y="1203448"/>
                </a:cubicBezTo>
                <a:cubicBezTo>
                  <a:pt x="3702785" y="1210274"/>
                  <a:pt x="3700578" y="1217272"/>
                  <a:pt x="3698970" y="1224442"/>
                </a:cubicBezTo>
                <a:cubicBezTo>
                  <a:pt x="3697365" y="1231613"/>
                  <a:pt x="3696274" y="1238955"/>
                  <a:pt x="3695700" y="1246469"/>
                </a:cubicBezTo>
                <a:cubicBezTo>
                  <a:pt x="3695127" y="1253983"/>
                  <a:pt x="3694840" y="1261870"/>
                  <a:pt x="3694840" y="1270130"/>
                </a:cubicBezTo>
                <a:cubicBezTo>
                  <a:pt x="3694840" y="1280341"/>
                  <a:pt x="3695729" y="1290579"/>
                  <a:pt x="3697507" y="1300847"/>
                </a:cubicBezTo>
                <a:cubicBezTo>
                  <a:pt x="3699286" y="1311115"/>
                  <a:pt x="3701867" y="1321067"/>
                  <a:pt x="3705252" y="1330703"/>
                </a:cubicBezTo>
                <a:cubicBezTo>
                  <a:pt x="3708636" y="1340340"/>
                  <a:pt x="3712823" y="1349403"/>
                  <a:pt x="3717813" y="1357892"/>
                </a:cubicBezTo>
                <a:cubicBezTo>
                  <a:pt x="3722804" y="1366382"/>
                  <a:pt x="3728567" y="1373953"/>
                  <a:pt x="3735109" y="1380607"/>
                </a:cubicBezTo>
                <a:cubicBezTo>
                  <a:pt x="3739926" y="1385426"/>
                  <a:pt x="3745317" y="1389670"/>
                  <a:pt x="3751283" y="1393341"/>
                </a:cubicBezTo>
                <a:cubicBezTo>
                  <a:pt x="3757248" y="1397012"/>
                  <a:pt x="3763501" y="1398848"/>
                  <a:pt x="3770040" y="1398848"/>
                </a:cubicBezTo>
                <a:cubicBezTo>
                  <a:pt x="3774286" y="1398848"/>
                  <a:pt x="3778128" y="1398045"/>
                  <a:pt x="3781570" y="1396439"/>
                </a:cubicBezTo>
                <a:cubicBezTo>
                  <a:pt x="3785012" y="1394833"/>
                  <a:pt x="3787966" y="1392710"/>
                  <a:pt x="3790433" y="1390072"/>
                </a:cubicBezTo>
                <a:cubicBezTo>
                  <a:pt x="3792900" y="1387433"/>
                  <a:pt x="3794820" y="1384336"/>
                  <a:pt x="3796197" y="1380779"/>
                </a:cubicBezTo>
                <a:cubicBezTo>
                  <a:pt x="3797573" y="1377223"/>
                  <a:pt x="3798262" y="1373552"/>
                  <a:pt x="3798262" y="1369766"/>
                </a:cubicBezTo>
                <a:cubicBezTo>
                  <a:pt x="3798262" y="1366439"/>
                  <a:pt x="3797573" y="1363170"/>
                  <a:pt x="3796197" y="1359957"/>
                </a:cubicBezTo>
                <a:cubicBezTo>
                  <a:pt x="3794820" y="1356745"/>
                  <a:pt x="3792900" y="1353849"/>
                  <a:pt x="3790433" y="1351267"/>
                </a:cubicBezTo>
                <a:cubicBezTo>
                  <a:pt x="3787966" y="1348686"/>
                  <a:pt x="3785012" y="1346592"/>
                  <a:pt x="3781570" y="1344986"/>
                </a:cubicBezTo>
                <a:cubicBezTo>
                  <a:pt x="3778128" y="1343380"/>
                  <a:pt x="3774286" y="1342577"/>
                  <a:pt x="3770040" y="1342577"/>
                </a:cubicBezTo>
                <a:cubicBezTo>
                  <a:pt x="3768090" y="1342577"/>
                  <a:pt x="3766168" y="1342778"/>
                  <a:pt x="3764276" y="1343179"/>
                </a:cubicBezTo>
                <a:cubicBezTo>
                  <a:pt x="3762383" y="1343581"/>
                  <a:pt x="3760633" y="1344068"/>
                  <a:pt x="3759027" y="1344642"/>
                </a:cubicBezTo>
                <a:cubicBezTo>
                  <a:pt x="3755930" y="1340856"/>
                  <a:pt x="3752976" y="1336009"/>
                  <a:pt x="3750165" y="1330101"/>
                </a:cubicBezTo>
                <a:cubicBezTo>
                  <a:pt x="3747354" y="1324193"/>
                  <a:pt x="3744887" y="1317826"/>
                  <a:pt x="3742765" y="1311000"/>
                </a:cubicBezTo>
                <a:cubicBezTo>
                  <a:pt x="3740643" y="1304174"/>
                  <a:pt x="3738951" y="1297205"/>
                  <a:pt x="3737688" y="1290092"/>
                </a:cubicBezTo>
                <a:cubicBezTo>
                  <a:pt x="3736427" y="1282979"/>
                  <a:pt x="3735795" y="1276325"/>
                  <a:pt x="3735795" y="1270130"/>
                </a:cubicBezTo>
                <a:cubicBezTo>
                  <a:pt x="3735795" y="1263132"/>
                  <a:pt x="3736369" y="1255417"/>
                  <a:pt x="3737517" y="1246985"/>
                </a:cubicBezTo>
                <a:cubicBezTo>
                  <a:pt x="3738664" y="1238553"/>
                  <a:pt x="3740500" y="1230293"/>
                  <a:pt x="3743024" y="1222205"/>
                </a:cubicBezTo>
                <a:cubicBezTo>
                  <a:pt x="3745548" y="1214117"/>
                  <a:pt x="3748845" y="1206574"/>
                  <a:pt x="3752918" y="1199577"/>
                </a:cubicBezTo>
                <a:cubicBezTo>
                  <a:pt x="3756991" y="1192578"/>
                  <a:pt x="3761953" y="1187072"/>
                  <a:pt x="3767804" y="1183057"/>
                </a:cubicBezTo>
                <a:lnTo>
                  <a:pt x="3787459" y="1183057"/>
                </a:lnTo>
                <a:lnTo>
                  <a:pt x="3801189" y="1183057"/>
                </a:lnTo>
                <a:lnTo>
                  <a:pt x="3954034" y="1183057"/>
                </a:lnTo>
                <a:lnTo>
                  <a:pt x="3954034" y="1207492"/>
                </a:lnTo>
                <a:cubicBezTo>
                  <a:pt x="3952771" y="1207263"/>
                  <a:pt x="3950622" y="1206890"/>
                  <a:pt x="3947580" y="1206374"/>
                </a:cubicBezTo>
                <a:cubicBezTo>
                  <a:pt x="3944540" y="1205858"/>
                  <a:pt x="3941471" y="1205599"/>
                  <a:pt x="3938375" y="1205599"/>
                </a:cubicBezTo>
                <a:cubicBezTo>
                  <a:pt x="3932522" y="1205599"/>
                  <a:pt x="3926643" y="1206288"/>
                  <a:pt x="3920736" y="1207664"/>
                </a:cubicBezTo>
                <a:cubicBezTo>
                  <a:pt x="3914829" y="1209041"/>
                  <a:pt x="3909636" y="1211565"/>
                  <a:pt x="3905162" y="1215236"/>
                </a:cubicBezTo>
                <a:cubicBezTo>
                  <a:pt x="3900688" y="1211221"/>
                  <a:pt x="3895097" y="1208037"/>
                  <a:pt x="3888385" y="1205685"/>
                </a:cubicBezTo>
                <a:cubicBezTo>
                  <a:pt x="3881673" y="1203334"/>
                  <a:pt x="3874303" y="1202158"/>
                  <a:pt x="3866272" y="1202158"/>
                </a:cubicBezTo>
                <a:cubicBezTo>
                  <a:pt x="3858814" y="1202158"/>
                  <a:pt x="3851416" y="1203248"/>
                  <a:pt x="3844072" y="1205427"/>
                </a:cubicBezTo>
                <a:cubicBezTo>
                  <a:pt x="3836731" y="1207607"/>
                  <a:pt x="3830163" y="1211077"/>
                  <a:pt x="3824370" y="1215838"/>
                </a:cubicBezTo>
                <a:cubicBezTo>
                  <a:pt x="3818576" y="1220599"/>
                  <a:pt x="3813901" y="1226708"/>
                  <a:pt x="3810346" y="1234165"/>
                </a:cubicBezTo>
                <a:cubicBezTo>
                  <a:pt x="3806789" y="1241622"/>
                  <a:pt x="3805011" y="1250628"/>
                  <a:pt x="3805011" y="1261182"/>
                </a:cubicBezTo>
                <a:cubicBezTo>
                  <a:pt x="3805011" y="1269098"/>
                  <a:pt x="3806014" y="1276354"/>
                  <a:pt x="3808023" y="1282951"/>
                </a:cubicBezTo>
                <a:cubicBezTo>
                  <a:pt x="3810029" y="1289547"/>
                  <a:pt x="3812984" y="1295226"/>
                  <a:pt x="3816883" y="1299987"/>
                </a:cubicBezTo>
                <a:cubicBezTo>
                  <a:pt x="3820785" y="1304748"/>
                  <a:pt x="3825632" y="1308447"/>
                  <a:pt x="3831424" y="1311086"/>
                </a:cubicBezTo>
                <a:cubicBezTo>
                  <a:pt x="3837219" y="1313725"/>
                  <a:pt x="3843902" y="1315044"/>
                  <a:pt x="3851473" y="1315044"/>
                </a:cubicBezTo>
                <a:cubicBezTo>
                  <a:pt x="3855719" y="1315044"/>
                  <a:pt x="3859589" y="1314327"/>
                  <a:pt x="3863088" y="1312893"/>
                </a:cubicBezTo>
                <a:cubicBezTo>
                  <a:pt x="3866588" y="1311459"/>
                  <a:pt x="3869600" y="1309509"/>
                  <a:pt x="3872123" y="1307042"/>
                </a:cubicBezTo>
                <a:cubicBezTo>
                  <a:pt x="3874647" y="1304576"/>
                  <a:pt x="3876625" y="1301621"/>
                  <a:pt x="3878059" y="1298180"/>
                </a:cubicBezTo>
                <a:cubicBezTo>
                  <a:pt x="3879492" y="1294738"/>
                  <a:pt x="3880210" y="1291010"/>
                  <a:pt x="3880210" y="1286994"/>
                </a:cubicBezTo>
                <a:cubicBezTo>
                  <a:pt x="3880210" y="1283438"/>
                  <a:pt x="3879492" y="1280025"/>
                  <a:pt x="3878059" y="1276756"/>
                </a:cubicBezTo>
                <a:cubicBezTo>
                  <a:pt x="3876625" y="1273486"/>
                  <a:pt x="3874675" y="1270589"/>
                  <a:pt x="3872210" y="1268065"/>
                </a:cubicBezTo>
                <a:cubicBezTo>
                  <a:pt x="3869742" y="1265541"/>
                  <a:pt x="3866846" y="1263563"/>
                  <a:pt x="3863518" y="1262129"/>
                </a:cubicBezTo>
                <a:cubicBezTo>
                  <a:pt x="3860192" y="1260694"/>
                  <a:pt x="3856692" y="1259978"/>
                  <a:pt x="3853022" y="1259978"/>
                </a:cubicBezTo>
                <a:cubicBezTo>
                  <a:pt x="3851759" y="1259978"/>
                  <a:pt x="3850583" y="1260006"/>
                  <a:pt x="3849494" y="1260064"/>
                </a:cubicBezTo>
                <a:cubicBezTo>
                  <a:pt x="3848403" y="1260121"/>
                  <a:pt x="3847571" y="1260207"/>
                  <a:pt x="3846999" y="1260322"/>
                </a:cubicBezTo>
                <a:cubicBezTo>
                  <a:pt x="3846309" y="1258371"/>
                  <a:pt x="3845966" y="1256306"/>
                  <a:pt x="3845966" y="1254127"/>
                </a:cubicBezTo>
                <a:cubicBezTo>
                  <a:pt x="3845966" y="1250456"/>
                  <a:pt x="3846626" y="1247530"/>
                  <a:pt x="3847945" y="1245350"/>
                </a:cubicBezTo>
                <a:cubicBezTo>
                  <a:pt x="3849264" y="1243171"/>
                  <a:pt x="3850929" y="1241536"/>
                  <a:pt x="3852936" y="1240446"/>
                </a:cubicBezTo>
                <a:cubicBezTo>
                  <a:pt x="3854944" y="1239356"/>
                  <a:pt x="3857038" y="1238639"/>
                  <a:pt x="3859216" y="1238295"/>
                </a:cubicBezTo>
                <a:cubicBezTo>
                  <a:pt x="3861396" y="1237951"/>
                  <a:pt x="3863347" y="1237779"/>
                  <a:pt x="3865067" y="1237779"/>
                </a:cubicBezTo>
                <a:cubicBezTo>
                  <a:pt x="3868280" y="1237779"/>
                  <a:pt x="3871148" y="1238525"/>
                  <a:pt x="3873671" y="1240016"/>
                </a:cubicBezTo>
                <a:cubicBezTo>
                  <a:pt x="3876196" y="1241507"/>
                  <a:pt x="3878318" y="1243572"/>
                  <a:pt x="3880039" y="1246211"/>
                </a:cubicBezTo>
                <a:cubicBezTo>
                  <a:pt x="3881759" y="1248849"/>
                  <a:pt x="3883050" y="1251947"/>
                  <a:pt x="3883911" y="1255503"/>
                </a:cubicBezTo>
                <a:cubicBezTo>
                  <a:pt x="3884771" y="1259060"/>
                  <a:pt x="3885200" y="1262845"/>
                  <a:pt x="3885200" y="1266861"/>
                </a:cubicBezTo>
                <a:lnTo>
                  <a:pt x="3922542" y="1266861"/>
                </a:lnTo>
                <a:cubicBezTo>
                  <a:pt x="3922542" y="1263075"/>
                  <a:pt x="3922772" y="1259605"/>
                  <a:pt x="3923232" y="1256450"/>
                </a:cubicBezTo>
                <a:cubicBezTo>
                  <a:pt x="3923690" y="1253295"/>
                  <a:pt x="3924550" y="1250599"/>
                  <a:pt x="3925813" y="1248362"/>
                </a:cubicBezTo>
                <a:cubicBezTo>
                  <a:pt x="3927074" y="1246125"/>
                  <a:pt x="3928766" y="1244375"/>
                  <a:pt x="3930890" y="1243113"/>
                </a:cubicBezTo>
                <a:cubicBezTo>
                  <a:pt x="3933010" y="1241851"/>
                  <a:pt x="3935737" y="1241221"/>
                  <a:pt x="3939062" y="1241221"/>
                </a:cubicBezTo>
                <a:cubicBezTo>
                  <a:pt x="3944109" y="1241221"/>
                  <a:pt x="3947867" y="1243171"/>
                  <a:pt x="3950334" y="1247071"/>
                </a:cubicBezTo>
                <a:cubicBezTo>
                  <a:pt x="3952801" y="1250972"/>
                  <a:pt x="3954034" y="1256478"/>
                  <a:pt x="3954034" y="1263591"/>
                </a:cubicBezTo>
                <a:lnTo>
                  <a:pt x="3954034" y="1374068"/>
                </a:lnTo>
                <a:lnTo>
                  <a:pt x="3993957" y="1374068"/>
                </a:lnTo>
                <a:lnTo>
                  <a:pt x="3993957" y="1183057"/>
                </a:lnTo>
                <a:lnTo>
                  <a:pt x="4025583" y="1183057"/>
                </a:lnTo>
                <a:lnTo>
                  <a:pt x="4042140" y="1183057"/>
                </a:lnTo>
                <a:lnTo>
                  <a:pt x="4178220" y="1183057"/>
                </a:lnTo>
                <a:lnTo>
                  <a:pt x="4178220" y="1201469"/>
                </a:lnTo>
                <a:cubicBezTo>
                  <a:pt x="4169044" y="1201699"/>
                  <a:pt x="4159693" y="1202358"/>
                  <a:pt x="4150171" y="1203448"/>
                </a:cubicBezTo>
                <a:cubicBezTo>
                  <a:pt x="4140650" y="1204538"/>
                  <a:pt x="4131327" y="1206345"/>
                  <a:pt x="4122208" y="1208869"/>
                </a:cubicBezTo>
                <a:cubicBezTo>
                  <a:pt x="4113088" y="1211393"/>
                  <a:pt x="4104368" y="1214777"/>
                  <a:pt x="4096051" y="1219022"/>
                </a:cubicBezTo>
                <a:cubicBezTo>
                  <a:pt x="4087733" y="1223267"/>
                  <a:pt x="4080190" y="1228544"/>
                  <a:pt x="4073422" y="1234853"/>
                </a:cubicBezTo>
                <a:cubicBezTo>
                  <a:pt x="4066654" y="1241163"/>
                  <a:pt x="4060861" y="1248706"/>
                  <a:pt x="4056041" y="1257482"/>
                </a:cubicBezTo>
                <a:cubicBezTo>
                  <a:pt x="4051222" y="1266259"/>
                  <a:pt x="4047781" y="1276497"/>
                  <a:pt x="4045717" y="1288199"/>
                </a:cubicBezTo>
                <a:cubicBezTo>
                  <a:pt x="4052486" y="1288773"/>
                  <a:pt x="4059885" y="1289805"/>
                  <a:pt x="4067915" y="1291297"/>
                </a:cubicBezTo>
                <a:cubicBezTo>
                  <a:pt x="4075946" y="1292788"/>
                  <a:pt x="4084150" y="1294738"/>
                  <a:pt x="4092522" y="1297147"/>
                </a:cubicBezTo>
                <a:cubicBezTo>
                  <a:pt x="4100898" y="1299556"/>
                  <a:pt x="4109273" y="1302424"/>
                  <a:pt x="4117647" y="1305751"/>
                </a:cubicBezTo>
                <a:cubicBezTo>
                  <a:pt x="4126023" y="1309078"/>
                  <a:pt x="4133995" y="1312864"/>
                  <a:pt x="4141567" y="1317109"/>
                </a:cubicBezTo>
                <a:cubicBezTo>
                  <a:pt x="4149139" y="1321354"/>
                  <a:pt x="4156080" y="1326000"/>
                  <a:pt x="4162389" y="1331048"/>
                </a:cubicBezTo>
                <a:cubicBezTo>
                  <a:pt x="4168699" y="1336095"/>
                  <a:pt x="4173977" y="1341545"/>
                  <a:pt x="4178220" y="1347395"/>
                </a:cubicBezTo>
                <a:lnTo>
                  <a:pt x="4178220" y="1374068"/>
                </a:lnTo>
                <a:lnTo>
                  <a:pt x="4218136" y="1374068"/>
                </a:lnTo>
                <a:lnTo>
                  <a:pt x="4218136" y="1183057"/>
                </a:lnTo>
                <a:lnTo>
                  <a:pt x="4266319" y="1183057"/>
                </a:lnTo>
                <a:lnTo>
                  <a:pt x="4266319" y="1146919"/>
                </a:lnTo>
                <a:lnTo>
                  <a:pt x="4042140" y="1146919"/>
                </a:lnTo>
                <a:lnTo>
                  <a:pt x="4025583" y="1146919"/>
                </a:lnTo>
                <a:lnTo>
                  <a:pt x="3801189" y="1146919"/>
                </a:lnTo>
                <a:lnTo>
                  <a:pt x="3787459" y="1146919"/>
                </a:lnTo>
                <a:lnTo>
                  <a:pt x="3686557" y="1146919"/>
                </a:lnTo>
                <a:lnTo>
                  <a:pt x="3673158" y="1146919"/>
                </a:lnTo>
                <a:lnTo>
                  <a:pt x="3435023" y="1146919"/>
                </a:lnTo>
                <a:lnTo>
                  <a:pt x="3425507" y="1146919"/>
                </a:lnTo>
                <a:lnTo>
                  <a:pt x="3389077" y="1146919"/>
                </a:lnTo>
                <a:cubicBezTo>
                  <a:pt x="3382308" y="1146919"/>
                  <a:pt x="3376458" y="1148210"/>
                  <a:pt x="3371525" y="1150791"/>
                </a:cubicBezTo>
                <a:cubicBezTo>
                  <a:pt x="3366591" y="1153372"/>
                  <a:pt x="3362633" y="1156498"/>
                  <a:pt x="3359652" y="1160170"/>
                </a:cubicBezTo>
                <a:cubicBezTo>
                  <a:pt x="3356898" y="1157990"/>
                  <a:pt x="3353599" y="1156068"/>
                  <a:pt x="3349757" y="1154405"/>
                </a:cubicBezTo>
                <a:cubicBezTo>
                  <a:pt x="3345913" y="1152741"/>
                  <a:pt x="3341869" y="1151365"/>
                  <a:pt x="3337623" y="1150275"/>
                </a:cubicBezTo>
                <a:cubicBezTo>
                  <a:pt x="3333380" y="1149185"/>
                  <a:pt x="3329137" y="1148353"/>
                  <a:pt x="3324890" y="1147780"/>
                </a:cubicBezTo>
                <a:cubicBezTo>
                  <a:pt x="3320645" y="1147206"/>
                  <a:pt x="3316747" y="1146919"/>
                  <a:pt x="3313189" y="1146919"/>
                </a:cubicBezTo>
                <a:close/>
                <a:moveTo>
                  <a:pt x="1653858" y="1146919"/>
                </a:moveTo>
                <a:lnTo>
                  <a:pt x="1653858" y="1183057"/>
                </a:lnTo>
                <a:lnTo>
                  <a:pt x="1687930" y="1183057"/>
                </a:lnTo>
                <a:cubicBezTo>
                  <a:pt x="1692174" y="1183057"/>
                  <a:pt x="1696792" y="1184663"/>
                  <a:pt x="1701783" y="1187875"/>
                </a:cubicBezTo>
                <a:cubicBezTo>
                  <a:pt x="1706773" y="1191087"/>
                  <a:pt x="1711649" y="1195217"/>
                  <a:pt x="1716409" y="1200265"/>
                </a:cubicBezTo>
                <a:cubicBezTo>
                  <a:pt x="1721170" y="1205313"/>
                  <a:pt x="1725587" y="1211049"/>
                  <a:pt x="1729660" y="1217473"/>
                </a:cubicBezTo>
                <a:cubicBezTo>
                  <a:pt x="1733732" y="1223898"/>
                  <a:pt x="1736916" y="1230265"/>
                  <a:pt x="1739210" y="1236574"/>
                </a:cubicBezTo>
                <a:cubicBezTo>
                  <a:pt x="1736457" y="1236460"/>
                  <a:pt x="1734105" y="1236402"/>
                  <a:pt x="1732155" y="1236402"/>
                </a:cubicBezTo>
                <a:cubicBezTo>
                  <a:pt x="1724928" y="1236402"/>
                  <a:pt x="1718044" y="1237607"/>
                  <a:pt x="1711505" y="1240016"/>
                </a:cubicBezTo>
                <a:cubicBezTo>
                  <a:pt x="1704966" y="1242425"/>
                  <a:pt x="1699345" y="1245781"/>
                  <a:pt x="1694641" y="1250083"/>
                </a:cubicBezTo>
                <a:cubicBezTo>
                  <a:pt x="1689937" y="1254385"/>
                  <a:pt x="1686266" y="1259461"/>
                  <a:pt x="1683628" y="1265312"/>
                </a:cubicBezTo>
                <a:cubicBezTo>
                  <a:pt x="1680989" y="1271163"/>
                  <a:pt x="1679670" y="1277473"/>
                  <a:pt x="1679670" y="1284241"/>
                </a:cubicBezTo>
                <a:cubicBezTo>
                  <a:pt x="1679670" y="1292386"/>
                  <a:pt x="1681104" y="1299729"/>
                  <a:pt x="1683972" y="1306268"/>
                </a:cubicBezTo>
                <a:cubicBezTo>
                  <a:pt x="1686840" y="1312807"/>
                  <a:pt x="1690769" y="1318371"/>
                  <a:pt x="1695760" y="1322960"/>
                </a:cubicBezTo>
                <a:cubicBezTo>
                  <a:pt x="1700750" y="1327549"/>
                  <a:pt x="1706601" y="1331048"/>
                  <a:pt x="1713312" y="1333457"/>
                </a:cubicBezTo>
                <a:cubicBezTo>
                  <a:pt x="1720023" y="1335866"/>
                  <a:pt x="1727222" y="1337070"/>
                  <a:pt x="1734908" y="1337070"/>
                </a:cubicBezTo>
                <a:cubicBezTo>
                  <a:pt x="1743627" y="1337070"/>
                  <a:pt x="1751113" y="1335579"/>
                  <a:pt x="1757365" y="1332596"/>
                </a:cubicBezTo>
                <a:cubicBezTo>
                  <a:pt x="1763617" y="1329614"/>
                  <a:pt x="1768723" y="1325799"/>
                  <a:pt x="1772680" y="1321153"/>
                </a:cubicBezTo>
                <a:cubicBezTo>
                  <a:pt x="1776638" y="1316507"/>
                  <a:pt x="1779535" y="1311373"/>
                  <a:pt x="1781370" y="1305751"/>
                </a:cubicBezTo>
                <a:cubicBezTo>
                  <a:pt x="1783206" y="1300130"/>
                  <a:pt x="1784124" y="1294738"/>
                  <a:pt x="1784124" y="1289576"/>
                </a:cubicBezTo>
                <a:cubicBezTo>
                  <a:pt x="1788827" y="1292100"/>
                  <a:pt x="1793618" y="1295971"/>
                  <a:pt x="1798493" y="1301191"/>
                </a:cubicBezTo>
                <a:cubicBezTo>
                  <a:pt x="1803369" y="1306411"/>
                  <a:pt x="1807814" y="1311975"/>
                  <a:pt x="1811829" y="1317883"/>
                </a:cubicBezTo>
                <a:cubicBezTo>
                  <a:pt x="1815845" y="1323791"/>
                  <a:pt x="1819200" y="1329499"/>
                  <a:pt x="1821896" y="1335005"/>
                </a:cubicBezTo>
                <a:cubicBezTo>
                  <a:pt x="1824592" y="1340512"/>
                  <a:pt x="1826227" y="1344757"/>
                  <a:pt x="1826800" y="1347740"/>
                </a:cubicBezTo>
                <a:lnTo>
                  <a:pt x="1826800" y="1374068"/>
                </a:lnTo>
                <a:lnTo>
                  <a:pt x="1866724" y="1374068"/>
                </a:lnTo>
                <a:lnTo>
                  <a:pt x="1866724" y="1183057"/>
                </a:lnTo>
                <a:lnTo>
                  <a:pt x="1901508" y="1183057"/>
                </a:lnTo>
                <a:lnTo>
                  <a:pt x="1914907" y="1183057"/>
                </a:lnTo>
                <a:lnTo>
                  <a:pt x="1921469" y="1183057"/>
                </a:lnTo>
                <a:cubicBezTo>
                  <a:pt x="1925829" y="1183057"/>
                  <a:pt x="1929758" y="1183774"/>
                  <a:pt x="1933257" y="1185208"/>
                </a:cubicBezTo>
                <a:cubicBezTo>
                  <a:pt x="1936756" y="1186642"/>
                  <a:pt x="1939710" y="1188649"/>
                  <a:pt x="1942119" y="1191231"/>
                </a:cubicBezTo>
                <a:cubicBezTo>
                  <a:pt x="1944528" y="1193812"/>
                  <a:pt x="1946392" y="1196852"/>
                  <a:pt x="1947712" y="1200351"/>
                </a:cubicBezTo>
                <a:cubicBezTo>
                  <a:pt x="1949031" y="1203850"/>
                  <a:pt x="1949691" y="1207664"/>
                  <a:pt x="1949691" y="1211794"/>
                </a:cubicBezTo>
                <a:lnTo>
                  <a:pt x="1949691" y="1391276"/>
                </a:lnTo>
                <a:lnTo>
                  <a:pt x="1989614" y="1391276"/>
                </a:lnTo>
                <a:lnTo>
                  <a:pt x="1989614" y="1201125"/>
                </a:lnTo>
                <a:cubicBezTo>
                  <a:pt x="1989614" y="1199404"/>
                  <a:pt x="1989757" y="1197512"/>
                  <a:pt x="1990044" y="1195447"/>
                </a:cubicBezTo>
                <a:cubicBezTo>
                  <a:pt x="1990331" y="1193382"/>
                  <a:pt x="1990990" y="1191431"/>
                  <a:pt x="1992023" y="1189596"/>
                </a:cubicBezTo>
                <a:cubicBezTo>
                  <a:pt x="1993055" y="1187760"/>
                  <a:pt x="1994633" y="1186211"/>
                  <a:pt x="1996755" y="1184949"/>
                </a:cubicBezTo>
                <a:cubicBezTo>
                  <a:pt x="1998877" y="1183688"/>
                  <a:pt x="2001774" y="1183057"/>
                  <a:pt x="2005446" y="1183057"/>
                </a:cubicBezTo>
                <a:lnTo>
                  <a:pt x="2025333" y="1183057"/>
                </a:lnTo>
                <a:lnTo>
                  <a:pt x="2037797" y="1183057"/>
                </a:lnTo>
                <a:lnTo>
                  <a:pt x="2185543" y="1183057"/>
                </a:lnTo>
                <a:lnTo>
                  <a:pt x="2185543" y="1238123"/>
                </a:lnTo>
                <a:cubicBezTo>
                  <a:pt x="2182445" y="1233878"/>
                  <a:pt x="2178745" y="1229691"/>
                  <a:pt x="2174444" y="1225561"/>
                </a:cubicBezTo>
                <a:cubicBezTo>
                  <a:pt x="2170140" y="1221431"/>
                  <a:pt x="2165265" y="1217760"/>
                  <a:pt x="2159817" y="1214548"/>
                </a:cubicBezTo>
                <a:cubicBezTo>
                  <a:pt x="2154367" y="1211335"/>
                  <a:pt x="2148287" y="1208726"/>
                  <a:pt x="2141576" y="1206718"/>
                </a:cubicBezTo>
                <a:cubicBezTo>
                  <a:pt x="2134864" y="1204710"/>
                  <a:pt x="2127551" y="1203706"/>
                  <a:pt x="2119635" y="1203706"/>
                </a:cubicBezTo>
                <a:cubicBezTo>
                  <a:pt x="2109425" y="1203706"/>
                  <a:pt x="2099874" y="1205169"/>
                  <a:pt x="2090982" y="1208095"/>
                </a:cubicBezTo>
                <a:cubicBezTo>
                  <a:pt x="2082091" y="1211020"/>
                  <a:pt x="2074348" y="1215265"/>
                  <a:pt x="2067751" y="1220829"/>
                </a:cubicBezTo>
                <a:cubicBezTo>
                  <a:pt x="2061154" y="1226393"/>
                  <a:pt x="2055963" y="1233161"/>
                  <a:pt x="2052177" y="1241134"/>
                </a:cubicBezTo>
                <a:cubicBezTo>
                  <a:pt x="2048392" y="1249108"/>
                  <a:pt x="2046499" y="1258142"/>
                  <a:pt x="2046499" y="1268237"/>
                </a:cubicBezTo>
                <a:cubicBezTo>
                  <a:pt x="2046499" y="1275350"/>
                  <a:pt x="2047359" y="1281689"/>
                  <a:pt x="2049080" y="1287253"/>
                </a:cubicBezTo>
                <a:cubicBezTo>
                  <a:pt x="2050801" y="1292817"/>
                  <a:pt x="2053124" y="1297750"/>
                  <a:pt x="2056049" y="1302052"/>
                </a:cubicBezTo>
                <a:cubicBezTo>
                  <a:pt x="2058975" y="1306354"/>
                  <a:pt x="2062359" y="1310025"/>
                  <a:pt x="2066202" y="1313065"/>
                </a:cubicBezTo>
                <a:cubicBezTo>
                  <a:pt x="2070045" y="1316105"/>
                  <a:pt x="2074032" y="1318572"/>
                  <a:pt x="2078162" y="1320465"/>
                </a:cubicBezTo>
                <a:cubicBezTo>
                  <a:pt x="2082292" y="1322357"/>
                  <a:pt x="2086479" y="1323763"/>
                  <a:pt x="2090723" y="1324681"/>
                </a:cubicBezTo>
                <a:cubicBezTo>
                  <a:pt x="2094969" y="1325598"/>
                  <a:pt x="2098928" y="1326057"/>
                  <a:pt x="2102599" y="1326057"/>
                </a:cubicBezTo>
                <a:cubicBezTo>
                  <a:pt x="2110056" y="1326057"/>
                  <a:pt x="2116939" y="1325369"/>
                  <a:pt x="2123249" y="1323992"/>
                </a:cubicBezTo>
                <a:cubicBezTo>
                  <a:pt x="2129560" y="1322616"/>
                  <a:pt x="2134978" y="1320436"/>
                  <a:pt x="2139511" y="1317453"/>
                </a:cubicBezTo>
                <a:cubicBezTo>
                  <a:pt x="2144041" y="1314470"/>
                  <a:pt x="2147599" y="1310541"/>
                  <a:pt x="2150180" y="1305665"/>
                </a:cubicBezTo>
                <a:cubicBezTo>
                  <a:pt x="2152761" y="1300790"/>
                  <a:pt x="2154052" y="1294796"/>
                  <a:pt x="2154052" y="1287683"/>
                </a:cubicBezTo>
                <a:cubicBezTo>
                  <a:pt x="2154052" y="1284126"/>
                  <a:pt x="2153363" y="1280656"/>
                  <a:pt x="2151987" y="1277272"/>
                </a:cubicBezTo>
                <a:cubicBezTo>
                  <a:pt x="2150609" y="1273887"/>
                  <a:pt x="2148688" y="1270876"/>
                  <a:pt x="2146221" y="1268237"/>
                </a:cubicBezTo>
                <a:cubicBezTo>
                  <a:pt x="2143755" y="1265599"/>
                  <a:pt x="2140801" y="1263476"/>
                  <a:pt x="2137359" y="1261870"/>
                </a:cubicBezTo>
                <a:cubicBezTo>
                  <a:pt x="2133919" y="1260264"/>
                  <a:pt x="2130076" y="1259461"/>
                  <a:pt x="2125830" y="1259461"/>
                </a:cubicBezTo>
                <a:cubicBezTo>
                  <a:pt x="2120094" y="1259461"/>
                  <a:pt x="2115390" y="1260580"/>
                  <a:pt x="2111719" y="1262817"/>
                </a:cubicBezTo>
                <a:cubicBezTo>
                  <a:pt x="2108048" y="1265054"/>
                  <a:pt x="2105151" y="1267664"/>
                  <a:pt x="2103029" y="1270647"/>
                </a:cubicBezTo>
                <a:cubicBezTo>
                  <a:pt x="2100906" y="1273629"/>
                  <a:pt x="2099443" y="1276727"/>
                  <a:pt x="2098642" y="1279939"/>
                </a:cubicBezTo>
                <a:cubicBezTo>
                  <a:pt x="2097838" y="1283151"/>
                  <a:pt x="2097436" y="1286019"/>
                  <a:pt x="2097436" y="1288543"/>
                </a:cubicBezTo>
                <a:cubicBezTo>
                  <a:pt x="2094797" y="1288428"/>
                  <a:pt x="2092473" y="1286765"/>
                  <a:pt x="2090466" y="1283553"/>
                </a:cubicBezTo>
                <a:cubicBezTo>
                  <a:pt x="2088458" y="1280341"/>
                  <a:pt x="2087455" y="1275809"/>
                  <a:pt x="2087455" y="1269958"/>
                </a:cubicBezTo>
                <a:cubicBezTo>
                  <a:pt x="2087455" y="1265255"/>
                  <a:pt x="2088114" y="1261268"/>
                  <a:pt x="2089433" y="1257999"/>
                </a:cubicBezTo>
                <a:cubicBezTo>
                  <a:pt x="2090753" y="1254729"/>
                  <a:pt x="2092789" y="1251832"/>
                  <a:pt x="2095542" y="1249308"/>
                </a:cubicBezTo>
                <a:cubicBezTo>
                  <a:pt x="2098297" y="1246784"/>
                  <a:pt x="2101796" y="1244748"/>
                  <a:pt x="2106040" y="1243199"/>
                </a:cubicBezTo>
                <a:cubicBezTo>
                  <a:pt x="2110286" y="1241651"/>
                  <a:pt x="2115276" y="1240876"/>
                  <a:pt x="2121011" y="1240876"/>
                </a:cubicBezTo>
                <a:cubicBezTo>
                  <a:pt x="2126632" y="1240876"/>
                  <a:pt x="2132168" y="1242052"/>
                  <a:pt x="2137618" y="1244404"/>
                </a:cubicBezTo>
                <a:cubicBezTo>
                  <a:pt x="2143067" y="1246756"/>
                  <a:pt x="2148172" y="1249911"/>
                  <a:pt x="2152932" y="1253869"/>
                </a:cubicBezTo>
                <a:cubicBezTo>
                  <a:pt x="2157693" y="1257826"/>
                  <a:pt x="2162082" y="1262387"/>
                  <a:pt x="2166097" y="1267549"/>
                </a:cubicBezTo>
                <a:cubicBezTo>
                  <a:pt x="2170112" y="1272712"/>
                  <a:pt x="2173554" y="1278075"/>
                  <a:pt x="2176422" y="1283639"/>
                </a:cubicBezTo>
                <a:cubicBezTo>
                  <a:pt x="2179290" y="1289203"/>
                  <a:pt x="2181527" y="1294767"/>
                  <a:pt x="2183134" y="1300331"/>
                </a:cubicBezTo>
                <a:cubicBezTo>
                  <a:pt x="2184739" y="1305895"/>
                  <a:pt x="2185543" y="1311086"/>
                  <a:pt x="2185543" y="1315904"/>
                </a:cubicBezTo>
                <a:lnTo>
                  <a:pt x="2185543" y="1374068"/>
                </a:lnTo>
                <a:lnTo>
                  <a:pt x="2187398" y="1374068"/>
                </a:lnTo>
                <a:lnTo>
                  <a:pt x="2187398" y="1385942"/>
                </a:lnTo>
                <a:cubicBezTo>
                  <a:pt x="2179252" y="1386515"/>
                  <a:pt x="2172255" y="1388179"/>
                  <a:pt x="2166404" y="1390932"/>
                </a:cubicBezTo>
                <a:cubicBezTo>
                  <a:pt x="2160553" y="1393686"/>
                  <a:pt x="2155677" y="1397127"/>
                  <a:pt x="2151777" y="1401257"/>
                </a:cubicBezTo>
                <a:cubicBezTo>
                  <a:pt x="2147877" y="1405387"/>
                  <a:pt x="2145008" y="1410033"/>
                  <a:pt x="2143173" y="1415196"/>
                </a:cubicBezTo>
                <a:cubicBezTo>
                  <a:pt x="2141337" y="1420358"/>
                  <a:pt x="2140420" y="1425578"/>
                  <a:pt x="2140420" y="1430855"/>
                </a:cubicBezTo>
                <a:cubicBezTo>
                  <a:pt x="2140420" y="1437739"/>
                  <a:pt x="2141596" y="1444077"/>
                  <a:pt x="2143947" y="1449871"/>
                </a:cubicBezTo>
                <a:cubicBezTo>
                  <a:pt x="2146300" y="1455664"/>
                  <a:pt x="2149512" y="1460654"/>
                  <a:pt x="2153584" y="1464842"/>
                </a:cubicBezTo>
                <a:cubicBezTo>
                  <a:pt x="2157657" y="1469029"/>
                  <a:pt x="2162446" y="1472270"/>
                  <a:pt x="2167953" y="1474564"/>
                </a:cubicBezTo>
                <a:cubicBezTo>
                  <a:pt x="2173460" y="1476859"/>
                  <a:pt x="2179310" y="1478006"/>
                  <a:pt x="2185504" y="1478006"/>
                </a:cubicBezTo>
                <a:cubicBezTo>
                  <a:pt x="2191814" y="1478006"/>
                  <a:pt x="2197723" y="1477031"/>
                  <a:pt x="2203229" y="1475081"/>
                </a:cubicBezTo>
                <a:cubicBezTo>
                  <a:pt x="2208736" y="1473130"/>
                  <a:pt x="2213584" y="1470291"/>
                  <a:pt x="2217771" y="1466563"/>
                </a:cubicBezTo>
                <a:cubicBezTo>
                  <a:pt x="2221959" y="1462834"/>
                  <a:pt x="2225429" y="1458274"/>
                  <a:pt x="2228182" y="1452882"/>
                </a:cubicBezTo>
                <a:cubicBezTo>
                  <a:pt x="2230935" y="1447490"/>
                  <a:pt x="2232713" y="1441352"/>
                  <a:pt x="2233516" y="1434469"/>
                </a:cubicBezTo>
                <a:cubicBezTo>
                  <a:pt x="2235008" y="1435158"/>
                  <a:pt x="2236756" y="1436305"/>
                  <a:pt x="2238766" y="1437911"/>
                </a:cubicBezTo>
                <a:cubicBezTo>
                  <a:pt x="2240772" y="1439517"/>
                  <a:pt x="2242952" y="1441381"/>
                  <a:pt x="2245303" y="1443504"/>
                </a:cubicBezTo>
                <a:cubicBezTo>
                  <a:pt x="2247656" y="1445626"/>
                  <a:pt x="2250065" y="1447978"/>
                  <a:pt x="2252531" y="1450559"/>
                </a:cubicBezTo>
                <a:cubicBezTo>
                  <a:pt x="2254998" y="1453140"/>
                  <a:pt x="2257550" y="1455750"/>
                  <a:pt x="2260189" y="1458389"/>
                </a:cubicBezTo>
                <a:cubicBezTo>
                  <a:pt x="2264433" y="1462748"/>
                  <a:pt x="2269023" y="1466792"/>
                  <a:pt x="2273955" y="1470520"/>
                </a:cubicBezTo>
                <a:cubicBezTo>
                  <a:pt x="2278889" y="1474249"/>
                  <a:pt x="2284309" y="1477461"/>
                  <a:pt x="2290218" y="1480157"/>
                </a:cubicBezTo>
                <a:cubicBezTo>
                  <a:pt x="2296126" y="1482853"/>
                  <a:pt x="2302493" y="1484975"/>
                  <a:pt x="2309320" y="1486524"/>
                </a:cubicBezTo>
                <a:cubicBezTo>
                  <a:pt x="2316146" y="1488073"/>
                  <a:pt x="2323572" y="1488847"/>
                  <a:pt x="2331604" y="1488847"/>
                </a:cubicBezTo>
                <a:cubicBezTo>
                  <a:pt x="2332865" y="1488847"/>
                  <a:pt x="2334242" y="1488790"/>
                  <a:pt x="2335733" y="1488675"/>
                </a:cubicBezTo>
                <a:lnTo>
                  <a:pt x="2335733" y="1457012"/>
                </a:lnTo>
                <a:cubicBezTo>
                  <a:pt x="2324835" y="1457012"/>
                  <a:pt x="2315198" y="1455090"/>
                  <a:pt x="2306823" y="1451247"/>
                </a:cubicBezTo>
                <a:cubicBezTo>
                  <a:pt x="2298449" y="1447404"/>
                  <a:pt x="2291623" y="1442672"/>
                  <a:pt x="2286344" y="1437050"/>
                </a:cubicBezTo>
                <a:cubicBezTo>
                  <a:pt x="2282331" y="1432920"/>
                  <a:pt x="2278116" y="1428618"/>
                  <a:pt x="2273698" y="1424144"/>
                </a:cubicBezTo>
                <a:cubicBezTo>
                  <a:pt x="2269280" y="1419670"/>
                  <a:pt x="2264606" y="1415339"/>
                  <a:pt x="2259673" y="1411152"/>
                </a:cubicBezTo>
                <a:cubicBezTo>
                  <a:pt x="2254741" y="1406965"/>
                  <a:pt x="2249578" y="1403093"/>
                  <a:pt x="2244185" y="1399536"/>
                </a:cubicBezTo>
                <a:cubicBezTo>
                  <a:pt x="2238795" y="1395980"/>
                  <a:pt x="2233173" y="1393112"/>
                  <a:pt x="2227322" y="1390932"/>
                </a:cubicBezTo>
                <a:lnTo>
                  <a:pt x="2227322" y="1366325"/>
                </a:lnTo>
                <a:lnTo>
                  <a:pt x="2225465" y="1366325"/>
                </a:lnTo>
                <a:lnTo>
                  <a:pt x="2225465" y="1183057"/>
                </a:lnTo>
                <a:lnTo>
                  <a:pt x="2263458" y="1183057"/>
                </a:lnTo>
                <a:lnTo>
                  <a:pt x="2273648" y="1183057"/>
                </a:lnTo>
                <a:lnTo>
                  <a:pt x="2306652" y="1183057"/>
                </a:lnTo>
                <a:cubicBezTo>
                  <a:pt x="2302292" y="1189825"/>
                  <a:pt x="2298707" y="1196622"/>
                  <a:pt x="2295897" y="1203448"/>
                </a:cubicBezTo>
                <a:cubicBezTo>
                  <a:pt x="2293086" y="1210274"/>
                  <a:pt x="2290878" y="1217272"/>
                  <a:pt x="2289272" y="1224442"/>
                </a:cubicBezTo>
                <a:cubicBezTo>
                  <a:pt x="2287664" y="1231613"/>
                  <a:pt x="2286575" y="1238955"/>
                  <a:pt x="2286002" y="1246469"/>
                </a:cubicBezTo>
                <a:cubicBezTo>
                  <a:pt x="2285428" y="1253983"/>
                  <a:pt x="2285141" y="1261870"/>
                  <a:pt x="2285141" y="1270130"/>
                </a:cubicBezTo>
                <a:cubicBezTo>
                  <a:pt x="2285141" y="1280341"/>
                  <a:pt x="2286029" y="1290579"/>
                  <a:pt x="2287808" y="1300847"/>
                </a:cubicBezTo>
                <a:cubicBezTo>
                  <a:pt x="2289587" y="1311115"/>
                  <a:pt x="2292168" y="1321067"/>
                  <a:pt x="2295551" y="1330703"/>
                </a:cubicBezTo>
                <a:cubicBezTo>
                  <a:pt x="2298938" y="1340340"/>
                  <a:pt x="2303123" y="1349403"/>
                  <a:pt x="2308114" y="1357892"/>
                </a:cubicBezTo>
                <a:cubicBezTo>
                  <a:pt x="2313105" y="1366382"/>
                  <a:pt x="2318869" y="1373953"/>
                  <a:pt x="2325409" y="1380607"/>
                </a:cubicBezTo>
                <a:cubicBezTo>
                  <a:pt x="2330227" y="1385426"/>
                  <a:pt x="2335618" y="1389670"/>
                  <a:pt x="2341584" y="1393341"/>
                </a:cubicBezTo>
                <a:cubicBezTo>
                  <a:pt x="2347550" y="1397012"/>
                  <a:pt x="2353802" y="1398848"/>
                  <a:pt x="2360342" y="1398848"/>
                </a:cubicBezTo>
                <a:cubicBezTo>
                  <a:pt x="2364587" y="1398848"/>
                  <a:pt x="2368431" y="1398045"/>
                  <a:pt x="2371870" y="1396439"/>
                </a:cubicBezTo>
                <a:cubicBezTo>
                  <a:pt x="2375312" y="1394833"/>
                  <a:pt x="2378266" y="1392710"/>
                  <a:pt x="2380734" y="1390072"/>
                </a:cubicBezTo>
                <a:cubicBezTo>
                  <a:pt x="2383200" y="1387433"/>
                  <a:pt x="2385122" y="1384336"/>
                  <a:pt x="2386498" y="1380779"/>
                </a:cubicBezTo>
                <a:cubicBezTo>
                  <a:pt x="2387874" y="1377223"/>
                  <a:pt x="2388564" y="1373552"/>
                  <a:pt x="2388564" y="1369766"/>
                </a:cubicBezTo>
                <a:cubicBezTo>
                  <a:pt x="2388564" y="1366439"/>
                  <a:pt x="2387874" y="1363170"/>
                  <a:pt x="2386498" y="1359957"/>
                </a:cubicBezTo>
                <a:cubicBezTo>
                  <a:pt x="2385122" y="1356745"/>
                  <a:pt x="2383200" y="1353849"/>
                  <a:pt x="2380734" y="1351267"/>
                </a:cubicBezTo>
                <a:cubicBezTo>
                  <a:pt x="2378266" y="1348686"/>
                  <a:pt x="2375312" y="1346592"/>
                  <a:pt x="2371870" y="1344986"/>
                </a:cubicBezTo>
                <a:cubicBezTo>
                  <a:pt x="2368431" y="1343380"/>
                  <a:pt x="2364587" y="1342577"/>
                  <a:pt x="2360342" y="1342577"/>
                </a:cubicBezTo>
                <a:cubicBezTo>
                  <a:pt x="2358391" y="1342577"/>
                  <a:pt x="2356469" y="1342778"/>
                  <a:pt x="2354577" y="1343179"/>
                </a:cubicBezTo>
                <a:cubicBezTo>
                  <a:pt x="2352683" y="1343581"/>
                  <a:pt x="2350934" y="1344068"/>
                  <a:pt x="2349328" y="1344642"/>
                </a:cubicBezTo>
                <a:cubicBezTo>
                  <a:pt x="2346230" y="1340856"/>
                  <a:pt x="2343275" y="1336009"/>
                  <a:pt x="2340465" y="1330101"/>
                </a:cubicBezTo>
                <a:cubicBezTo>
                  <a:pt x="2337655" y="1324193"/>
                  <a:pt x="2335188" y="1317826"/>
                  <a:pt x="2333066" y="1311000"/>
                </a:cubicBezTo>
                <a:cubicBezTo>
                  <a:pt x="2330943" y="1304174"/>
                  <a:pt x="2329251" y="1297205"/>
                  <a:pt x="2327989" y="1290092"/>
                </a:cubicBezTo>
                <a:cubicBezTo>
                  <a:pt x="2326728" y="1282979"/>
                  <a:pt x="2326097" y="1276325"/>
                  <a:pt x="2326097" y="1270130"/>
                </a:cubicBezTo>
                <a:cubicBezTo>
                  <a:pt x="2326097" y="1263132"/>
                  <a:pt x="2326671" y="1255417"/>
                  <a:pt x="2327819" y="1246985"/>
                </a:cubicBezTo>
                <a:cubicBezTo>
                  <a:pt x="2328964" y="1238553"/>
                  <a:pt x="2330801" y="1230293"/>
                  <a:pt x="2333325" y="1222205"/>
                </a:cubicBezTo>
                <a:cubicBezTo>
                  <a:pt x="2335847" y="1214117"/>
                  <a:pt x="2339146" y="1206574"/>
                  <a:pt x="2343219" y="1199577"/>
                </a:cubicBezTo>
                <a:cubicBezTo>
                  <a:pt x="2347292" y="1192578"/>
                  <a:pt x="2352254" y="1187072"/>
                  <a:pt x="2358105" y="1183057"/>
                </a:cubicBezTo>
                <a:lnTo>
                  <a:pt x="2377759" y="1183057"/>
                </a:lnTo>
                <a:lnTo>
                  <a:pt x="2391488" y="1183057"/>
                </a:lnTo>
                <a:lnTo>
                  <a:pt x="2393762" y="1183057"/>
                </a:lnTo>
                <a:cubicBezTo>
                  <a:pt x="2399498" y="1183057"/>
                  <a:pt x="2405321" y="1183745"/>
                  <a:pt x="2411228" y="1185122"/>
                </a:cubicBezTo>
                <a:cubicBezTo>
                  <a:pt x="2417137" y="1186498"/>
                  <a:pt x="2422500" y="1188678"/>
                  <a:pt x="2427318" y="1191661"/>
                </a:cubicBezTo>
                <a:cubicBezTo>
                  <a:pt x="2432137" y="1194643"/>
                  <a:pt x="2436095" y="1198487"/>
                  <a:pt x="2439192" y="1203190"/>
                </a:cubicBezTo>
                <a:cubicBezTo>
                  <a:pt x="2442290" y="1207894"/>
                  <a:pt x="2443838" y="1213573"/>
                  <a:pt x="2443838" y="1220226"/>
                </a:cubicBezTo>
                <a:cubicBezTo>
                  <a:pt x="2443838" y="1224586"/>
                  <a:pt x="2442748" y="1228716"/>
                  <a:pt x="2440569" y="1232616"/>
                </a:cubicBezTo>
                <a:cubicBezTo>
                  <a:pt x="2438388" y="1236517"/>
                  <a:pt x="2435637" y="1239901"/>
                  <a:pt x="2432309" y="1242769"/>
                </a:cubicBezTo>
                <a:cubicBezTo>
                  <a:pt x="2428983" y="1245637"/>
                  <a:pt x="2425311" y="1247903"/>
                  <a:pt x="2421296" y="1249567"/>
                </a:cubicBezTo>
                <a:cubicBezTo>
                  <a:pt x="2417280" y="1251230"/>
                  <a:pt x="2413380" y="1252062"/>
                  <a:pt x="2409594" y="1252062"/>
                </a:cubicBezTo>
                <a:lnTo>
                  <a:pt x="2398925" y="1252062"/>
                </a:lnTo>
                <a:lnTo>
                  <a:pt x="2398925" y="1287855"/>
                </a:lnTo>
                <a:cubicBezTo>
                  <a:pt x="2410053" y="1288084"/>
                  <a:pt x="2420378" y="1288687"/>
                  <a:pt x="2429899" y="1289662"/>
                </a:cubicBezTo>
                <a:cubicBezTo>
                  <a:pt x="2439422" y="1290637"/>
                  <a:pt x="2448342" y="1292157"/>
                  <a:pt x="2456659" y="1294222"/>
                </a:cubicBezTo>
                <a:cubicBezTo>
                  <a:pt x="2464977" y="1296287"/>
                  <a:pt x="2472748" y="1298983"/>
                  <a:pt x="2479977" y="1302310"/>
                </a:cubicBezTo>
                <a:cubicBezTo>
                  <a:pt x="2487203" y="1305637"/>
                  <a:pt x="2494145" y="1309767"/>
                  <a:pt x="2500798" y="1314700"/>
                </a:cubicBezTo>
                <a:cubicBezTo>
                  <a:pt x="2507452" y="1319633"/>
                  <a:pt x="2513905" y="1325426"/>
                  <a:pt x="2520157" y="1332080"/>
                </a:cubicBezTo>
                <a:cubicBezTo>
                  <a:pt x="2526410" y="1338734"/>
                  <a:pt x="2532634" y="1346363"/>
                  <a:pt x="2538828" y="1354967"/>
                </a:cubicBezTo>
                <a:lnTo>
                  <a:pt x="2538828" y="1374068"/>
                </a:lnTo>
                <a:lnTo>
                  <a:pt x="2578752" y="1374068"/>
                </a:lnTo>
                <a:lnTo>
                  <a:pt x="2578752" y="1183057"/>
                </a:lnTo>
                <a:lnTo>
                  <a:pt x="2615884" y="1183057"/>
                </a:lnTo>
                <a:lnTo>
                  <a:pt x="2626935" y="1183057"/>
                </a:lnTo>
                <a:lnTo>
                  <a:pt x="2768522" y="1183057"/>
                </a:lnTo>
                <a:lnTo>
                  <a:pt x="2768522" y="1201469"/>
                </a:lnTo>
                <a:cubicBezTo>
                  <a:pt x="2759343" y="1201699"/>
                  <a:pt x="2749995" y="1202358"/>
                  <a:pt x="2740472" y="1203448"/>
                </a:cubicBezTo>
                <a:cubicBezTo>
                  <a:pt x="2730950" y="1204538"/>
                  <a:pt x="2721630" y="1206345"/>
                  <a:pt x="2712510" y="1208869"/>
                </a:cubicBezTo>
                <a:cubicBezTo>
                  <a:pt x="2703387" y="1211393"/>
                  <a:pt x="2694670" y="1214777"/>
                  <a:pt x="2686352" y="1219022"/>
                </a:cubicBezTo>
                <a:cubicBezTo>
                  <a:pt x="2678035" y="1223267"/>
                  <a:pt x="2670491" y="1228544"/>
                  <a:pt x="2663723" y="1234853"/>
                </a:cubicBezTo>
                <a:cubicBezTo>
                  <a:pt x="2656954" y="1241163"/>
                  <a:pt x="2651162" y="1248706"/>
                  <a:pt x="2646343" y="1257482"/>
                </a:cubicBezTo>
                <a:cubicBezTo>
                  <a:pt x="2641524" y="1266259"/>
                  <a:pt x="2638084" y="1276497"/>
                  <a:pt x="2636018" y="1288199"/>
                </a:cubicBezTo>
                <a:cubicBezTo>
                  <a:pt x="2642788" y="1288773"/>
                  <a:pt x="2650185" y="1289805"/>
                  <a:pt x="2658216" y="1291297"/>
                </a:cubicBezTo>
                <a:cubicBezTo>
                  <a:pt x="2666247" y="1292788"/>
                  <a:pt x="2674451" y="1294738"/>
                  <a:pt x="2682825" y="1297147"/>
                </a:cubicBezTo>
                <a:cubicBezTo>
                  <a:pt x="2691200" y="1299556"/>
                  <a:pt x="2699574" y="1302424"/>
                  <a:pt x="2707949" y="1305751"/>
                </a:cubicBezTo>
                <a:cubicBezTo>
                  <a:pt x="2716324" y="1309078"/>
                  <a:pt x="2724297" y="1312864"/>
                  <a:pt x="2731870" y="1317109"/>
                </a:cubicBezTo>
                <a:cubicBezTo>
                  <a:pt x="2739440" y="1321354"/>
                  <a:pt x="2746381" y="1326000"/>
                  <a:pt x="2752691" y="1331048"/>
                </a:cubicBezTo>
                <a:cubicBezTo>
                  <a:pt x="2759000" y="1336095"/>
                  <a:pt x="2764277" y="1341545"/>
                  <a:pt x="2768522" y="1347395"/>
                </a:cubicBezTo>
                <a:lnTo>
                  <a:pt x="2768522" y="1374068"/>
                </a:lnTo>
                <a:lnTo>
                  <a:pt x="2808445" y="1374068"/>
                </a:lnTo>
                <a:lnTo>
                  <a:pt x="2808445" y="1183057"/>
                </a:lnTo>
                <a:lnTo>
                  <a:pt x="2856628" y="1183057"/>
                </a:lnTo>
                <a:lnTo>
                  <a:pt x="2856628" y="1146919"/>
                </a:lnTo>
                <a:lnTo>
                  <a:pt x="2626935" y="1146919"/>
                </a:lnTo>
                <a:lnTo>
                  <a:pt x="2615884" y="1146919"/>
                </a:lnTo>
                <a:lnTo>
                  <a:pt x="2391488" y="1146919"/>
                </a:lnTo>
                <a:lnTo>
                  <a:pt x="2377759" y="1146919"/>
                </a:lnTo>
                <a:lnTo>
                  <a:pt x="2273648" y="1146919"/>
                </a:lnTo>
                <a:lnTo>
                  <a:pt x="2263458" y="1146919"/>
                </a:lnTo>
                <a:lnTo>
                  <a:pt x="2037797" y="1146919"/>
                </a:lnTo>
                <a:lnTo>
                  <a:pt x="2025333" y="1146919"/>
                </a:lnTo>
                <a:lnTo>
                  <a:pt x="1997874" y="1146919"/>
                </a:lnTo>
                <a:cubicBezTo>
                  <a:pt x="1989728" y="1146919"/>
                  <a:pt x="1983074" y="1148066"/>
                  <a:pt x="1977912" y="1150361"/>
                </a:cubicBezTo>
                <a:cubicBezTo>
                  <a:pt x="1972750" y="1152655"/>
                  <a:pt x="1968333" y="1155581"/>
                  <a:pt x="1964662" y="1159137"/>
                </a:cubicBezTo>
                <a:cubicBezTo>
                  <a:pt x="1960761" y="1155925"/>
                  <a:pt x="1955914" y="1153086"/>
                  <a:pt x="1950121" y="1150619"/>
                </a:cubicBezTo>
                <a:cubicBezTo>
                  <a:pt x="1944327" y="1148152"/>
                  <a:pt x="1937817" y="1146919"/>
                  <a:pt x="1930590" y="1146919"/>
                </a:cubicBezTo>
                <a:lnTo>
                  <a:pt x="1914907" y="1146919"/>
                </a:lnTo>
                <a:lnTo>
                  <a:pt x="1901508" y="1146919"/>
                </a:lnTo>
                <a:close/>
                <a:moveTo>
                  <a:pt x="1331003" y="1146919"/>
                </a:moveTo>
                <a:lnTo>
                  <a:pt x="1318723" y="1183057"/>
                </a:lnTo>
                <a:lnTo>
                  <a:pt x="1366562" y="1183057"/>
                </a:lnTo>
                <a:lnTo>
                  <a:pt x="1358197" y="1207664"/>
                </a:lnTo>
                <a:cubicBezTo>
                  <a:pt x="1352603" y="1209615"/>
                  <a:pt x="1347429" y="1212942"/>
                  <a:pt x="1342675" y="1217645"/>
                </a:cubicBezTo>
                <a:cubicBezTo>
                  <a:pt x="1337921" y="1222349"/>
                  <a:pt x="1334531" y="1227683"/>
                  <a:pt x="1332503" y="1233649"/>
                </a:cubicBezTo>
                <a:cubicBezTo>
                  <a:pt x="1331216" y="1237435"/>
                  <a:pt x="1330715" y="1241020"/>
                  <a:pt x="1330999" y="1244404"/>
                </a:cubicBezTo>
                <a:cubicBezTo>
                  <a:pt x="1331283" y="1247788"/>
                  <a:pt x="1332248" y="1250771"/>
                  <a:pt x="1333895" y="1253352"/>
                </a:cubicBezTo>
                <a:cubicBezTo>
                  <a:pt x="1335541" y="1255934"/>
                  <a:pt x="1337832" y="1257970"/>
                  <a:pt x="1340768" y="1259461"/>
                </a:cubicBezTo>
                <a:cubicBezTo>
                  <a:pt x="1343702" y="1260953"/>
                  <a:pt x="1347178" y="1261698"/>
                  <a:pt x="1351193" y="1261698"/>
                </a:cubicBezTo>
                <a:cubicBezTo>
                  <a:pt x="1355438" y="1261698"/>
                  <a:pt x="1359544" y="1260924"/>
                  <a:pt x="1363512" y="1259375"/>
                </a:cubicBezTo>
                <a:cubicBezTo>
                  <a:pt x="1367479" y="1257826"/>
                  <a:pt x="1371126" y="1255790"/>
                  <a:pt x="1374450" y="1253266"/>
                </a:cubicBezTo>
                <a:cubicBezTo>
                  <a:pt x="1377774" y="1250742"/>
                  <a:pt x="1380651" y="1247846"/>
                  <a:pt x="1383082" y="1244576"/>
                </a:cubicBezTo>
                <a:cubicBezTo>
                  <a:pt x="1385513" y="1241307"/>
                  <a:pt x="1387312" y="1237951"/>
                  <a:pt x="1388481" y="1234509"/>
                </a:cubicBezTo>
                <a:cubicBezTo>
                  <a:pt x="1388793" y="1233591"/>
                  <a:pt x="1388989" y="1232846"/>
                  <a:pt x="1389070" y="1232272"/>
                </a:cubicBezTo>
                <a:cubicBezTo>
                  <a:pt x="1394003" y="1232272"/>
                  <a:pt x="1397928" y="1232961"/>
                  <a:pt x="1400844" y="1234337"/>
                </a:cubicBezTo>
                <a:cubicBezTo>
                  <a:pt x="1403761" y="1235714"/>
                  <a:pt x="1405880" y="1237578"/>
                  <a:pt x="1407203" y="1239930"/>
                </a:cubicBezTo>
                <a:cubicBezTo>
                  <a:pt x="1408526" y="1242282"/>
                  <a:pt x="1409149" y="1244920"/>
                  <a:pt x="1409073" y="1247846"/>
                </a:cubicBezTo>
                <a:cubicBezTo>
                  <a:pt x="1408997" y="1250771"/>
                  <a:pt x="1408433" y="1253783"/>
                  <a:pt x="1407381" y="1256880"/>
                </a:cubicBezTo>
                <a:cubicBezTo>
                  <a:pt x="1405237" y="1263190"/>
                  <a:pt x="1402229" y="1268582"/>
                  <a:pt x="1398356" y="1273056"/>
                </a:cubicBezTo>
                <a:cubicBezTo>
                  <a:pt x="1394483" y="1277530"/>
                  <a:pt x="1389995" y="1281201"/>
                  <a:pt x="1384890" y="1284069"/>
                </a:cubicBezTo>
                <a:cubicBezTo>
                  <a:pt x="1379786" y="1286937"/>
                  <a:pt x="1374190" y="1289059"/>
                  <a:pt x="1368100" y="1290436"/>
                </a:cubicBezTo>
                <a:cubicBezTo>
                  <a:pt x="1362011" y="1291813"/>
                  <a:pt x="1355697" y="1292501"/>
                  <a:pt x="1349158" y="1292501"/>
                </a:cubicBezTo>
                <a:cubicBezTo>
                  <a:pt x="1338718" y="1292501"/>
                  <a:pt x="1329707" y="1291841"/>
                  <a:pt x="1322125" y="1290522"/>
                </a:cubicBezTo>
                <a:cubicBezTo>
                  <a:pt x="1314542" y="1289203"/>
                  <a:pt x="1308690" y="1288027"/>
                  <a:pt x="1304567" y="1286994"/>
                </a:cubicBezTo>
                <a:lnTo>
                  <a:pt x="1292578" y="1322271"/>
                </a:lnTo>
                <a:cubicBezTo>
                  <a:pt x="1297045" y="1323304"/>
                  <a:pt x="1302084" y="1324508"/>
                  <a:pt x="1307697" y="1325885"/>
                </a:cubicBezTo>
                <a:cubicBezTo>
                  <a:pt x="1313309" y="1327262"/>
                  <a:pt x="1319225" y="1329011"/>
                  <a:pt x="1325444" y="1331134"/>
                </a:cubicBezTo>
                <a:cubicBezTo>
                  <a:pt x="1331663" y="1333256"/>
                  <a:pt x="1337966" y="1335808"/>
                  <a:pt x="1344351" y="1338791"/>
                </a:cubicBezTo>
                <a:cubicBezTo>
                  <a:pt x="1350737" y="1341774"/>
                  <a:pt x="1356919" y="1345359"/>
                  <a:pt x="1362896" y="1349546"/>
                </a:cubicBezTo>
                <a:cubicBezTo>
                  <a:pt x="1368873" y="1353734"/>
                  <a:pt x="1374510" y="1358667"/>
                  <a:pt x="1379807" y="1364346"/>
                </a:cubicBezTo>
                <a:cubicBezTo>
                  <a:pt x="1385104" y="1370024"/>
                  <a:pt x="1389717" y="1376535"/>
                  <a:pt x="1393646" y="1383877"/>
                </a:cubicBezTo>
                <a:lnTo>
                  <a:pt x="1432209" y="1364087"/>
                </a:lnTo>
                <a:cubicBezTo>
                  <a:pt x="1430372" y="1358351"/>
                  <a:pt x="1427949" y="1353074"/>
                  <a:pt x="1424940" y="1348256"/>
                </a:cubicBezTo>
                <a:cubicBezTo>
                  <a:pt x="1421931" y="1343438"/>
                  <a:pt x="1418671" y="1339021"/>
                  <a:pt x="1415161" y="1335005"/>
                </a:cubicBezTo>
                <a:cubicBezTo>
                  <a:pt x="1411650" y="1330990"/>
                  <a:pt x="1408003" y="1327376"/>
                  <a:pt x="1404218" y="1324164"/>
                </a:cubicBezTo>
                <a:cubicBezTo>
                  <a:pt x="1400435" y="1320952"/>
                  <a:pt x="1396926" y="1318027"/>
                  <a:pt x="1393692" y="1315388"/>
                </a:cubicBezTo>
                <a:cubicBezTo>
                  <a:pt x="1399482" y="1312864"/>
                  <a:pt x="1405095" y="1309681"/>
                  <a:pt x="1410532" y="1305837"/>
                </a:cubicBezTo>
                <a:cubicBezTo>
                  <a:pt x="1415969" y="1301994"/>
                  <a:pt x="1421026" y="1297578"/>
                  <a:pt x="1425705" y="1292587"/>
                </a:cubicBezTo>
                <a:cubicBezTo>
                  <a:pt x="1430383" y="1287597"/>
                  <a:pt x="1434578" y="1282090"/>
                  <a:pt x="1438288" y="1276067"/>
                </a:cubicBezTo>
                <a:cubicBezTo>
                  <a:pt x="1441999" y="1270044"/>
                  <a:pt x="1445024" y="1263591"/>
                  <a:pt x="1447363" y="1256708"/>
                </a:cubicBezTo>
                <a:cubicBezTo>
                  <a:pt x="1449975" y="1249022"/>
                  <a:pt x="1451294" y="1241593"/>
                  <a:pt x="1451322" y="1234423"/>
                </a:cubicBezTo>
                <a:cubicBezTo>
                  <a:pt x="1451350" y="1227253"/>
                  <a:pt x="1449709" y="1220857"/>
                  <a:pt x="1446399" y="1215236"/>
                </a:cubicBezTo>
                <a:cubicBezTo>
                  <a:pt x="1443089" y="1209615"/>
                  <a:pt x="1437822" y="1205112"/>
                  <a:pt x="1430597" y="1201728"/>
                </a:cubicBezTo>
                <a:cubicBezTo>
                  <a:pt x="1423372" y="1198343"/>
                  <a:pt x="1413794" y="1196651"/>
                  <a:pt x="1401863" y="1196651"/>
                </a:cubicBezTo>
                <a:lnTo>
                  <a:pt x="1406485" y="1183057"/>
                </a:lnTo>
                <a:lnTo>
                  <a:pt x="1520576" y="1183057"/>
                </a:lnTo>
                <a:lnTo>
                  <a:pt x="1532856" y="1146919"/>
                </a:lnTo>
                <a:close/>
                <a:moveTo>
                  <a:pt x="10391605" y="1143133"/>
                </a:moveTo>
                <a:cubicBezTo>
                  <a:pt x="10381165" y="1143133"/>
                  <a:pt x="10371318" y="1144682"/>
                  <a:pt x="10362061" y="1147780"/>
                </a:cubicBezTo>
                <a:cubicBezTo>
                  <a:pt x="10352806" y="1150877"/>
                  <a:pt x="10344470" y="1154978"/>
                  <a:pt x="10337057" y="1160084"/>
                </a:cubicBezTo>
                <a:cubicBezTo>
                  <a:pt x="10329643" y="1165189"/>
                  <a:pt x="10323286" y="1171068"/>
                  <a:pt x="10317984" y="1177722"/>
                </a:cubicBezTo>
                <a:cubicBezTo>
                  <a:pt x="10312683" y="1184376"/>
                  <a:pt x="10308824" y="1191259"/>
                  <a:pt x="10306408" y="1198372"/>
                </a:cubicBezTo>
                <a:cubicBezTo>
                  <a:pt x="10305004" y="1202502"/>
                  <a:pt x="10304376" y="1206374"/>
                  <a:pt x="10304525" y="1209988"/>
                </a:cubicBezTo>
                <a:cubicBezTo>
                  <a:pt x="10304674" y="1213601"/>
                  <a:pt x="10305524" y="1216756"/>
                  <a:pt x="10307073" y="1219452"/>
                </a:cubicBezTo>
                <a:cubicBezTo>
                  <a:pt x="10308623" y="1222148"/>
                  <a:pt x="10310827" y="1224270"/>
                  <a:pt x="10313685" y="1225819"/>
                </a:cubicBezTo>
                <a:cubicBezTo>
                  <a:pt x="10316543" y="1227368"/>
                  <a:pt x="10319980" y="1228142"/>
                  <a:pt x="10323995" y="1228142"/>
                </a:cubicBezTo>
                <a:cubicBezTo>
                  <a:pt x="10328240" y="1228142"/>
                  <a:pt x="10332365" y="1227397"/>
                  <a:pt x="10336371" y="1225905"/>
                </a:cubicBezTo>
                <a:cubicBezTo>
                  <a:pt x="10340378" y="1224414"/>
                  <a:pt x="10344101" y="1222406"/>
                  <a:pt x="10347539" y="1219882"/>
                </a:cubicBezTo>
                <a:cubicBezTo>
                  <a:pt x="10350978" y="1217358"/>
                  <a:pt x="10353990" y="1214404"/>
                  <a:pt x="10356573" y="1211020"/>
                </a:cubicBezTo>
                <a:cubicBezTo>
                  <a:pt x="10359158" y="1207636"/>
                  <a:pt x="10361111" y="1203993"/>
                  <a:pt x="10362437" y="1200093"/>
                </a:cubicBezTo>
                <a:cubicBezTo>
                  <a:pt x="10363334" y="1197454"/>
                  <a:pt x="10363843" y="1194443"/>
                  <a:pt x="10363960" y="1191058"/>
                </a:cubicBezTo>
                <a:cubicBezTo>
                  <a:pt x="10364077" y="1187674"/>
                  <a:pt x="10363551" y="1184835"/>
                  <a:pt x="10362380" y="1182540"/>
                </a:cubicBezTo>
                <a:cubicBezTo>
                  <a:pt x="10364874" y="1181278"/>
                  <a:pt x="10367604" y="1180332"/>
                  <a:pt x="10370571" y="1179701"/>
                </a:cubicBezTo>
                <a:cubicBezTo>
                  <a:pt x="10373538" y="1179070"/>
                  <a:pt x="10376400" y="1178755"/>
                  <a:pt x="10379153" y="1178755"/>
                </a:cubicBezTo>
                <a:cubicBezTo>
                  <a:pt x="10385348" y="1178755"/>
                  <a:pt x="10390227" y="1179758"/>
                  <a:pt x="10393790" y="1181766"/>
                </a:cubicBezTo>
                <a:cubicBezTo>
                  <a:pt x="10397352" y="1183774"/>
                  <a:pt x="10399879" y="1186297"/>
                  <a:pt x="10401369" y="1189338"/>
                </a:cubicBezTo>
                <a:cubicBezTo>
                  <a:pt x="10402860" y="1192378"/>
                  <a:pt x="10403526" y="1195733"/>
                  <a:pt x="10403368" y="1199404"/>
                </a:cubicBezTo>
                <a:cubicBezTo>
                  <a:pt x="10403210" y="1203075"/>
                  <a:pt x="10402586" y="1206517"/>
                  <a:pt x="10401494" y="1209729"/>
                </a:cubicBezTo>
                <a:cubicBezTo>
                  <a:pt x="10397714" y="1220857"/>
                  <a:pt x="10392140" y="1229748"/>
                  <a:pt x="10384774" y="1236402"/>
                </a:cubicBezTo>
                <a:cubicBezTo>
                  <a:pt x="10377407" y="1243056"/>
                  <a:pt x="10368619" y="1246383"/>
                  <a:pt x="10358409" y="1246383"/>
                </a:cubicBezTo>
                <a:lnTo>
                  <a:pt x="10339308" y="1246383"/>
                </a:lnTo>
                <a:lnTo>
                  <a:pt x="10327025" y="1282520"/>
                </a:lnTo>
                <a:lnTo>
                  <a:pt x="10346298" y="1282520"/>
                </a:lnTo>
                <a:cubicBezTo>
                  <a:pt x="10353066" y="1282520"/>
                  <a:pt x="10358741" y="1283295"/>
                  <a:pt x="10363319" y="1284843"/>
                </a:cubicBezTo>
                <a:cubicBezTo>
                  <a:pt x="10367899" y="1286392"/>
                  <a:pt x="10371413" y="1288543"/>
                  <a:pt x="10373862" y="1291297"/>
                </a:cubicBezTo>
                <a:cubicBezTo>
                  <a:pt x="10376310" y="1294050"/>
                  <a:pt x="10377751" y="1297319"/>
                  <a:pt x="10378185" y="1301105"/>
                </a:cubicBezTo>
                <a:cubicBezTo>
                  <a:pt x="10378618" y="1304891"/>
                  <a:pt x="10378075" y="1309021"/>
                  <a:pt x="10376556" y="1313495"/>
                </a:cubicBezTo>
                <a:cubicBezTo>
                  <a:pt x="10375230" y="1317396"/>
                  <a:pt x="10373132" y="1321210"/>
                  <a:pt x="10370258" y="1324939"/>
                </a:cubicBezTo>
                <a:cubicBezTo>
                  <a:pt x="10367385" y="1328667"/>
                  <a:pt x="10363731" y="1331994"/>
                  <a:pt x="10359295" y="1334919"/>
                </a:cubicBezTo>
                <a:cubicBezTo>
                  <a:pt x="10354859" y="1337845"/>
                  <a:pt x="10349547" y="1340225"/>
                  <a:pt x="10343360" y="1342061"/>
                </a:cubicBezTo>
                <a:cubicBezTo>
                  <a:pt x="10337172" y="1343896"/>
                  <a:pt x="10330120" y="1344814"/>
                  <a:pt x="10322204" y="1344814"/>
                </a:cubicBezTo>
                <a:cubicBezTo>
                  <a:pt x="10315436" y="1344814"/>
                  <a:pt x="10309535" y="1343524"/>
                  <a:pt x="10304504" y="1340942"/>
                </a:cubicBezTo>
                <a:cubicBezTo>
                  <a:pt x="10299472" y="1338361"/>
                  <a:pt x="10295078" y="1334919"/>
                  <a:pt x="10291320" y="1330617"/>
                </a:cubicBezTo>
                <a:cubicBezTo>
                  <a:pt x="10287563" y="1326315"/>
                  <a:pt x="10284442" y="1321411"/>
                  <a:pt x="10281953" y="1315904"/>
                </a:cubicBezTo>
                <a:cubicBezTo>
                  <a:pt x="10279465" y="1310398"/>
                  <a:pt x="10277408" y="1304719"/>
                  <a:pt x="10275783" y="1298868"/>
                </a:cubicBezTo>
                <a:cubicBezTo>
                  <a:pt x="10274156" y="1293017"/>
                  <a:pt x="10272895" y="1287195"/>
                  <a:pt x="10271995" y="1281402"/>
                </a:cubicBezTo>
                <a:cubicBezTo>
                  <a:pt x="10271096" y="1275608"/>
                  <a:pt x="10270452" y="1270331"/>
                  <a:pt x="10270062" y="1265570"/>
                </a:cubicBezTo>
                <a:cubicBezTo>
                  <a:pt x="10269672" y="1260809"/>
                  <a:pt x="10269234" y="1254586"/>
                  <a:pt x="10268748" y="1246899"/>
                </a:cubicBezTo>
                <a:lnTo>
                  <a:pt x="10229680" y="1256536"/>
                </a:lnTo>
                <a:cubicBezTo>
                  <a:pt x="10229186" y="1262042"/>
                  <a:pt x="10229017" y="1268954"/>
                  <a:pt x="10229174" y="1277272"/>
                </a:cubicBezTo>
                <a:cubicBezTo>
                  <a:pt x="10229330" y="1285589"/>
                  <a:pt x="10230259" y="1294337"/>
                  <a:pt x="10231958" y="1303514"/>
                </a:cubicBezTo>
                <a:cubicBezTo>
                  <a:pt x="10233657" y="1312692"/>
                  <a:pt x="10236274" y="1321870"/>
                  <a:pt x="10239809" y="1331048"/>
                </a:cubicBezTo>
                <a:cubicBezTo>
                  <a:pt x="10243344" y="1340225"/>
                  <a:pt x="10248166" y="1348485"/>
                  <a:pt x="10254275" y="1355827"/>
                </a:cubicBezTo>
                <a:cubicBezTo>
                  <a:pt x="10260384" y="1363170"/>
                  <a:pt x="10267993" y="1369135"/>
                  <a:pt x="10277101" y="1373724"/>
                </a:cubicBezTo>
                <a:cubicBezTo>
                  <a:pt x="10286210" y="1378313"/>
                  <a:pt x="10297188" y="1380607"/>
                  <a:pt x="10310038" y="1380607"/>
                </a:cubicBezTo>
                <a:cubicBezTo>
                  <a:pt x="10323116" y="1380607"/>
                  <a:pt x="10335354" y="1379030"/>
                  <a:pt x="10346752" y="1375875"/>
                </a:cubicBezTo>
                <a:cubicBezTo>
                  <a:pt x="10358150" y="1372720"/>
                  <a:pt x="10368427" y="1368217"/>
                  <a:pt x="10377585" y="1362367"/>
                </a:cubicBezTo>
                <a:cubicBezTo>
                  <a:pt x="10386743" y="1356516"/>
                  <a:pt x="10394619" y="1349460"/>
                  <a:pt x="10401211" y="1341200"/>
                </a:cubicBezTo>
                <a:cubicBezTo>
                  <a:pt x="10407805" y="1332940"/>
                  <a:pt x="10412836" y="1323705"/>
                  <a:pt x="10416307" y="1313495"/>
                </a:cubicBezTo>
                <a:cubicBezTo>
                  <a:pt x="10417982" y="1308562"/>
                  <a:pt x="10419239" y="1303514"/>
                  <a:pt x="10420076" y="1298352"/>
                </a:cubicBezTo>
                <a:cubicBezTo>
                  <a:pt x="10420913" y="1293189"/>
                  <a:pt x="10421022" y="1288228"/>
                  <a:pt x="10420403" y="1283467"/>
                </a:cubicBezTo>
                <a:cubicBezTo>
                  <a:pt x="10419783" y="1278706"/>
                  <a:pt x="10418330" y="1274289"/>
                  <a:pt x="10416043" y="1270216"/>
                </a:cubicBezTo>
                <a:cubicBezTo>
                  <a:pt x="10413756" y="1266144"/>
                  <a:pt x="10410365" y="1262788"/>
                  <a:pt x="10405871" y="1260150"/>
                </a:cubicBezTo>
                <a:cubicBezTo>
                  <a:pt x="10410982" y="1256249"/>
                  <a:pt x="10415472" y="1252148"/>
                  <a:pt x="10419344" y="1247846"/>
                </a:cubicBezTo>
                <a:cubicBezTo>
                  <a:pt x="10423214" y="1243544"/>
                  <a:pt x="10426579" y="1239213"/>
                  <a:pt x="10429437" y="1234853"/>
                </a:cubicBezTo>
                <a:cubicBezTo>
                  <a:pt x="10432295" y="1230494"/>
                  <a:pt x="10434665" y="1226221"/>
                  <a:pt x="10436547" y="1222033"/>
                </a:cubicBezTo>
                <a:cubicBezTo>
                  <a:pt x="10438430" y="1217846"/>
                  <a:pt x="10439995" y="1213917"/>
                  <a:pt x="10441242" y="1210246"/>
                </a:cubicBezTo>
                <a:cubicBezTo>
                  <a:pt x="10443973" y="1202215"/>
                  <a:pt x="10445268" y="1194185"/>
                  <a:pt x="10445129" y="1186154"/>
                </a:cubicBezTo>
                <a:cubicBezTo>
                  <a:pt x="10444990" y="1178124"/>
                  <a:pt x="10443019" y="1170925"/>
                  <a:pt x="10439218" y="1164558"/>
                </a:cubicBezTo>
                <a:cubicBezTo>
                  <a:pt x="10435416" y="1158191"/>
                  <a:pt x="10429627" y="1153028"/>
                  <a:pt x="10421852" y="1149070"/>
                </a:cubicBezTo>
                <a:cubicBezTo>
                  <a:pt x="10414077" y="1145112"/>
                  <a:pt x="10403995" y="1143133"/>
                  <a:pt x="10391605" y="1143133"/>
                </a:cubicBezTo>
                <a:close/>
                <a:moveTo>
                  <a:pt x="7876577" y="1143133"/>
                </a:moveTo>
                <a:cubicBezTo>
                  <a:pt x="7872447" y="1143133"/>
                  <a:pt x="7868485" y="1143822"/>
                  <a:pt x="7864690" y="1145198"/>
                </a:cubicBezTo>
                <a:cubicBezTo>
                  <a:pt x="7860895" y="1146575"/>
                  <a:pt x="7857412" y="1148468"/>
                  <a:pt x="7854241" y="1150877"/>
                </a:cubicBezTo>
                <a:cubicBezTo>
                  <a:pt x="7851070" y="1153286"/>
                  <a:pt x="7848308" y="1156097"/>
                  <a:pt x="7845954" y="1159309"/>
                </a:cubicBezTo>
                <a:cubicBezTo>
                  <a:pt x="7843601" y="1162521"/>
                  <a:pt x="7841820" y="1165906"/>
                  <a:pt x="7840612" y="1169462"/>
                </a:cubicBezTo>
                <a:cubicBezTo>
                  <a:pt x="7839364" y="1173133"/>
                  <a:pt x="7838797" y="1176575"/>
                  <a:pt x="7838910" y="1179787"/>
                </a:cubicBezTo>
                <a:cubicBezTo>
                  <a:pt x="7839022" y="1182999"/>
                  <a:pt x="7839798" y="1185781"/>
                  <a:pt x="7841236" y="1188133"/>
                </a:cubicBezTo>
                <a:cubicBezTo>
                  <a:pt x="7842673" y="1190485"/>
                  <a:pt x="7844764" y="1192349"/>
                  <a:pt x="7847509" y="1193726"/>
                </a:cubicBezTo>
                <a:cubicBezTo>
                  <a:pt x="7850253" y="1195102"/>
                  <a:pt x="7853690" y="1195791"/>
                  <a:pt x="7857820" y="1195791"/>
                </a:cubicBezTo>
                <a:cubicBezTo>
                  <a:pt x="7860803" y="1195791"/>
                  <a:pt x="7863251" y="1195590"/>
                  <a:pt x="7865166" y="1195188"/>
                </a:cubicBezTo>
                <a:cubicBezTo>
                  <a:pt x="7867080" y="1194787"/>
                  <a:pt x="7869150" y="1194185"/>
                  <a:pt x="7871374" y="1193382"/>
                </a:cubicBezTo>
                <a:cubicBezTo>
                  <a:pt x="7871254" y="1194070"/>
                  <a:pt x="7871097" y="1194701"/>
                  <a:pt x="7870902" y="1195274"/>
                </a:cubicBezTo>
                <a:cubicBezTo>
                  <a:pt x="7870708" y="1195848"/>
                  <a:pt x="7870473" y="1196536"/>
                  <a:pt x="7870199" y="1197339"/>
                </a:cubicBezTo>
                <a:cubicBezTo>
                  <a:pt x="7867392" y="1205599"/>
                  <a:pt x="7862873" y="1212483"/>
                  <a:pt x="7856642" y="1217989"/>
                </a:cubicBezTo>
                <a:cubicBezTo>
                  <a:pt x="7850411" y="1223496"/>
                  <a:pt x="7841642" y="1228372"/>
                  <a:pt x="7830335" y="1232616"/>
                </a:cubicBezTo>
                <a:lnTo>
                  <a:pt x="7832564" y="1251373"/>
                </a:lnTo>
                <a:cubicBezTo>
                  <a:pt x="7839464" y="1248964"/>
                  <a:pt x="7846195" y="1245953"/>
                  <a:pt x="7852757" y="1242339"/>
                </a:cubicBezTo>
                <a:cubicBezTo>
                  <a:pt x="7859319" y="1238725"/>
                  <a:pt x="7865388" y="1234538"/>
                  <a:pt x="7870964" y="1229777"/>
                </a:cubicBezTo>
                <a:cubicBezTo>
                  <a:pt x="7876540" y="1225016"/>
                  <a:pt x="7881479" y="1219595"/>
                  <a:pt x="7885784" y="1213515"/>
                </a:cubicBezTo>
                <a:cubicBezTo>
                  <a:pt x="7890087" y="1207435"/>
                  <a:pt x="7893506" y="1200666"/>
                  <a:pt x="7896038" y="1193209"/>
                </a:cubicBezTo>
                <a:cubicBezTo>
                  <a:pt x="7897833" y="1187932"/>
                  <a:pt x="7899160" y="1182340"/>
                  <a:pt x="7900021" y="1176431"/>
                </a:cubicBezTo>
                <a:cubicBezTo>
                  <a:pt x="7900881" y="1170523"/>
                  <a:pt x="7900773" y="1165103"/>
                  <a:pt x="7899697" y="1160170"/>
                </a:cubicBezTo>
                <a:cubicBezTo>
                  <a:pt x="7898620" y="1155237"/>
                  <a:pt x="7896276" y="1151164"/>
                  <a:pt x="7892664" y="1147952"/>
                </a:cubicBezTo>
                <a:cubicBezTo>
                  <a:pt x="7889052" y="1144740"/>
                  <a:pt x="7883690" y="1143133"/>
                  <a:pt x="7876577" y="1143133"/>
                </a:cubicBezTo>
                <a:close/>
                <a:moveTo>
                  <a:pt x="7173374" y="1143133"/>
                </a:moveTo>
                <a:cubicBezTo>
                  <a:pt x="7161902" y="1143133"/>
                  <a:pt x="7151978" y="1144969"/>
                  <a:pt x="7143603" y="1148640"/>
                </a:cubicBezTo>
                <a:cubicBezTo>
                  <a:pt x="7135229" y="1152311"/>
                  <a:pt x="7128288" y="1157273"/>
                  <a:pt x="7122781" y="1163525"/>
                </a:cubicBezTo>
                <a:cubicBezTo>
                  <a:pt x="7117275" y="1169778"/>
                  <a:pt x="7113202" y="1177062"/>
                  <a:pt x="7110563" y="1185380"/>
                </a:cubicBezTo>
                <a:cubicBezTo>
                  <a:pt x="7107925" y="1193697"/>
                  <a:pt x="7106606" y="1202445"/>
                  <a:pt x="7106606" y="1211622"/>
                </a:cubicBezTo>
                <a:cubicBezTo>
                  <a:pt x="7106606" y="1215982"/>
                  <a:pt x="7107208" y="1220628"/>
                  <a:pt x="7108412" y="1225561"/>
                </a:cubicBezTo>
                <a:cubicBezTo>
                  <a:pt x="7109617" y="1230494"/>
                  <a:pt x="7111510" y="1235026"/>
                  <a:pt x="7114091" y="1239156"/>
                </a:cubicBezTo>
                <a:cubicBezTo>
                  <a:pt x="7116672" y="1243286"/>
                  <a:pt x="7119971" y="1246727"/>
                  <a:pt x="7123986" y="1249480"/>
                </a:cubicBezTo>
                <a:cubicBezTo>
                  <a:pt x="7128001" y="1252234"/>
                  <a:pt x="7132877" y="1253610"/>
                  <a:pt x="7138613" y="1253610"/>
                </a:cubicBezTo>
                <a:cubicBezTo>
                  <a:pt x="7143202" y="1253610"/>
                  <a:pt x="7147275" y="1252779"/>
                  <a:pt x="7150831" y="1251115"/>
                </a:cubicBezTo>
                <a:cubicBezTo>
                  <a:pt x="7154388" y="1249452"/>
                  <a:pt x="7157399" y="1247301"/>
                  <a:pt x="7159865" y="1244662"/>
                </a:cubicBezTo>
                <a:cubicBezTo>
                  <a:pt x="7162332" y="1242024"/>
                  <a:pt x="7164196" y="1239012"/>
                  <a:pt x="7165458" y="1235628"/>
                </a:cubicBezTo>
                <a:cubicBezTo>
                  <a:pt x="7166720" y="1232244"/>
                  <a:pt x="7167351" y="1228888"/>
                  <a:pt x="7167351" y="1225561"/>
                </a:cubicBezTo>
                <a:cubicBezTo>
                  <a:pt x="7167351" y="1219825"/>
                  <a:pt x="7165860" y="1214548"/>
                  <a:pt x="7162877" y="1209729"/>
                </a:cubicBezTo>
                <a:cubicBezTo>
                  <a:pt x="7159894" y="1204911"/>
                  <a:pt x="7154961" y="1201240"/>
                  <a:pt x="7148077" y="1198716"/>
                </a:cubicBezTo>
                <a:cubicBezTo>
                  <a:pt x="7148651" y="1196192"/>
                  <a:pt x="7149569" y="1193754"/>
                  <a:pt x="7150831" y="1191403"/>
                </a:cubicBezTo>
                <a:cubicBezTo>
                  <a:pt x="7152093" y="1189051"/>
                  <a:pt x="7153756" y="1186986"/>
                  <a:pt x="7155821" y="1185208"/>
                </a:cubicBezTo>
                <a:cubicBezTo>
                  <a:pt x="7157886" y="1183429"/>
                  <a:pt x="7160381" y="1181995"/>
                  <a:pt x="7163307" y="1180906"/>
                </a:cubicBezTo>
                <a:cubicBezTo>
                  <a:pt x="7166232" y="1179816"/>
                  <a:pt x="7169588" y="1179271"/>
                  <a:pt x="7173374" y="1179271"/>
                </a:cubicBezTo>
                <a:cubicBezTo>
                  <a:pt x="7180945" y="1179271"/>
                  <a:pt x="7186653" y="1181450"/>
                  <a:pt x="7190496" y="1185810"/>
                </a:cubicBezTo>
                <a:cubicBezTo>
                  <a:pt x="7194339" y="1190169"/>
                  <a:pt x="7196261" y="1195791"/>
                  <a:pt x="7196261" y="1202674"/>
                </a:cubicBezTo>
                <a:lnTo>
                  <a:pt x="7196261" y="1315560"/>
                </a:lnTo>
                <a:cubicBezTo>
                  <a:pt x="7194311" y="1314987"/>
                  <a:pt x="7191930" y="1314556"/>
                  <a:pt x="7189119" y="1314270"/>
                </a:cubicBezTo>
                <a:cubicBezTo>
                  <a:pt x="7186309" y="1313983"/>
                  <a:pt x="7183928" y="1313839"/>
                  <a:pt x="7181978" y="1313839"/>
                </a:cubicBezTo>
                <a:cubicBezTo>
                  <a:pt x="7176815" y="1313839"/>
                  <a:pt x="7171624" y="1314786"/>
                  <a:pt x="7166404" y="1316679"/>
                </a:cubicBezTo>
                <a:cubicBezTo>
                  <a:pt x="7161185" y="1318572"/>
                  <a:pt x="7156022" y="1320665"/>
                  <a:pt x="7150917" y="1322960"/>
                </a:cubicBezTo>
                <a:cubicBezTo>
                  <a:pt x="7145812" y="1325254"/>
                  <a:pt x="7140735" y="1327348"/>
                  <a:pt x="7135688" y="1329241"/>
                </a:cubicBezTo>
                <a:cubicBezTo>
                  <a:pt x="7130640" y="1331134"/>
                  <a:pt x="7125707" y="1332080"/>
                  <a:pt x="7120888" y="1332080"/>
                </a:cubicBezTo>
                <a:cubicBezTo>
                  <a:pt x="7118594" y="1332080"/>
                  <a:pt x="7116300" y="1331707"/>
                  <a:pt x="7114005" y="1330962"/>
                </a:cubicBezTo>
                <a:cubicBezTo>
                  <a:pt x="7111711" y="1330216"/>
                  <a:pt x="7109589" y="1328983"/>
                  <a:pt x="7107638" y="1327262"/>
                </a:cubicBezTo>
                <a:cubicBezTo>
                  <a:pt x="7105688" y="1325541"/>
                  <a:pt x="7103910" y="1323275"/>
                  <a:pt x="7102303" y="1320465"/>
                </a:cubicBezTo>
                <a:cubicBezTo>
                  <a:pt x="7100698" y="1317654"/>
                  <a:pt x="7099378" y="1314183"/>
                  <a:pt x="7098346" y="1310054"/>
                </a:cubicBezTo>
                <a:lnTo>
                  <a:pt x="7058767" y="1315388"/>
                </a:lnTo>
                <a:cubicBezTo>
                  <a:pt x="7059455" y="1323304"/>
                  <a:pt x="7061405" y="1330445"/>
                  <a:pt x="7064617" y="1336812"/>
                </a:cubicBezTo>
                <a:cubicBezTo>
                  <a:pt x="7067830" y="1343179"/>
                  <a:pt x="7072075" y="1348600"/>
                  <a:pt x="7077352" y="1353074"/>
                </a:cubicBezTo>
                <a:cubicBezTo>
                  <a:pt x="7082629" y="1357548"/>
                  <a:pt x="7088767" y="1360990"/>
                  <a:pt x="7095764" y="1363399"/>
                </a:cubicBezTo>
                <a:cubicBezTo>
                  <a:pt x="7102763" y="1365808"/>
                  <a:pt x="7110391" y="1367013"/>
                  <a:pt x="7118651" y="1367013"/>
                </a:cubicBezTo>
                <a:cubicBezTo>
                  <a:pt x="7126338" y="1367013"/>
                  <a:pt x="7133393" y="1366038"/>
                  <a:pt x="7139817" y="1364087"/>
                </a:cubicBezTo>
                <a:cubicBezTo>
                  <a:pt x="7146242" y="1362137"/>
                  <a:pt x="7152093" y="1359986"/>
                  <a:pt x="7157370" y="1357634"/>
                </a:cubicBezTo>
                <a:cubicBezTo>
                  <a:pt x="7162647" y="1355283"/>
                  <a:pt x="7167322" y="1353131"/>
                  <a:pt x="7171395" y="1351181"/>
                </a:cubicBezTo>
                <a:cubicBezTo>
                  <a:pt x="7175468" y="1349231"/>
                  <a:pt x="7178995" y="1348256"/>
                  <a:pt x="7181978" y="1348256"/>
                </a:cubicBezTo>
                <a:cubicBezTo>
                  <a:pt x="7185534" y="1348256"/>
                  <a:pt x="7188345" y="1348715"/>
                  <a:pt x="7190410" y="1349632"/>
                </a:cubicBezTo>
                <a:cubicBezTo>
                  <a:pt x="7192475" y="1350550"/>
                  <a:pt x="7194425" y="1351640"/>
                  <a:pt x="7196261" y="1352902"/>
                </a:cubicBezTo>
                <a:lnTo>
                  <a:pt x="7196261" y="1367185"/>
                </a:lnTo>
                <a:lnTo>
                  <a:pt x="7236184" y="1367185"/>
                </a:lnTo>
                <a:lnTo>
                  <a:pt x="7236184" y="1202674"/>
                </a:lnTo>
                <a:cubicBezTo>
                  <a:pt x="7236184" y="1193496"/>
                  <a:pt x="7234951" y="1185236"/>
                  <a:pt x="7232484" y="1177894"/>
                </a:cubicBezTo>
                <a:cubicBezTo>
                  <a:pt x="7230018" y="1170552"/>
                  <a:pt x="7226203" y="1164300"/>
                  <a:pt x="7221040" y="1159137"/>
                </a:cubicBezTo>
                <a:cubicBezTo>
                  <a:pt x="7215878" y="1153975"/>
                  <a:pt x="7209339" y="1150017"/>
                  <a:pt x="7201423" y="1147263"/>
                </a:cubicBezTo>
                <a:cubicBezTo>
                  <a:pt x="7193507" y="1144510"/>
                  <a:pt x="7184158" y="1143133"/>
                  <a:pt x="7173374" y="1143133"/>
                </a:cubicBezTo>
                <a:close/>
                <a:moveTo>
                  <a:pt x="4491060" y="1143133"/>
                </a:moveTo>
                <a:cubicBezTo>
                  <a:pt x="4483832" y="1143133"/>
                  <a:pt x="4476288" y="1144137"/>
                  <a:pt x="4468431" y="1146145"/>
                </a:cubicBezTo>
                <a:cubicBezTo>
                  <a:pt x="4460572" y="1148152"/>
                  <a:pt x="4452686" y="1151135"/>
                  <a:pt x="4444771" y="1155093"/>
                </a:cubicBezTo>
                <a:cubicBezTo>
                  <a:pt x="4436855" y="1159051"/>
                  <a:pt x="4429111" y="1163955"/>
                  <a:pt x="4421538" y="1169806"/>
                </a:cubicBezTo>
                <a:cubicBezTo>
                  <a:pt x="4413966" y="1175657"/>
                  <a:pt x="4406913" y="1182483"/>
                  <a:pt x="4400373" y="1190284"/>
                </a:cubicBezTo>
                <a:lnTo>
                  <a:pt x="4415172" y="1219882"/>
                </a:lnTo>
                <a:lnTo>
                  <a:pt x="4432380" y="1207148"/>
                </a:lnTo>
                <a:cubicBezTo>
                  <a:pt x="4440181" y="1207607"/>
                  <a:pt x="4445773" y="1209643"/>
                  <a:pt x="4449157" y="1213257"/>
                </a:cubicBezTo>
                <a:cubicBezTo>
                  <a:pt x="4452543" y="1216871"/>
                  <a:pt x="4454235" y="1222005"/>
                  <a:pt x="4454235" y="1228658"/>
                </a:cubicBezTo>
                <a:cubicBezTo>
                  <a:pt x="4454235" y="1234165"/>
                  <a:pt x="4452543" y="1238983"/>
                  <a:pt x="4449157" y="1243113"/>
                </a:cubicBezTo>
                <a:cubicBezTo>
                  <a:pt x="4445773" y="1247243"/>
                  <a:pt x="4441330" y="1250685"/>
                  <a:pt x="4435822" y="1253438"/>
                </a:cubicBezTo>
                <a:lnTo>
                  <a:pt x="4425153" y="1258773"/>
                </a:lnTo>
                <a:lnTo>
                  <a:pt x="4439953" y="1288027"/>
                </a:lnTo>
                <a:lnTo>
                  <a:pt x="4546986" y="1242253"/>
                </a:lnTo>
                <a:lnTo>
                  <a:pt x="4546986" y="1374068"/>
                </a:lnTo>
                <a:lnTo>
                  <a:pt x="4586909" y="1374068"/>
                </a:lnTo>
                <a:lnTo>
                  <a:pt x="4586909" y="1183057"/>
                </a:lnTo>
                <a:lnTo>
                  <a:pt x="4616127" y="1183057"/>
                </a:lnTo>
                <a:lnTo>
                  <a:pt x="4628383" y="1183057"/>
                </a:lnTo>
                <a:lnTo>
                  <a:pt x="4636088" y="1183057"/>
                </a:lnTo>
                <a:cubicBezTo>
                  <a:pt x="4640447" y="1183057"/>
                  <a:pt x="4644377" y="1183774"/>
                  <a:pt x="4647876" y="1185208"/>
                </a:cubicBezTo>
                <a:cubicBezTo>
                  <a:pt x="4651376" y="1186642"/>
                  <a:pt x="4654328" y="1188649"/>
                  <a:pt x="4656739" y="1191231"/>
                </a:cubicBezTo>
                <a:cubicBezTo>
                  <a:pt x="4659148" y="1193812"/>
                  <a:pt x="4661012" y="1196852"/>
                  <a:pt x="4662332" y="1200351"/>
                </a:cubicBezTo>
                <a:cubicBezTo>
                  <a:pt x="4663650" y="1203850"/>
                  <a:pt x="4664309" y="1207664"/>
                  <a:pt x="4664309" y="1211794"/>
                </a:cubicBezTo>
                <a:lnTo>
                  <a:pt x="4664309" y="1391276"/>
                </a:lnTo>
                <a:lnTo>
                  <a:pt x="4704235" y="1391276"/>
                </a:lnTo>
                <a:lnTo>
                  <a:pt x="4704235" y="1201125"/>
                </a:lnTo>
                <a:cubicBezTo>
                  <a:pt x="4704235" y="1199404"/>
                  <a:pt x="4704378" y="1197512"/>
                  <a:pt x="4704664" y="1195447"/>
                </a:cubicBezTo>
                <a:cubicBezTo>
                  <a:pt x="4704949" y="1193382"/>
                  <a:pt x="4705609" y="1191431"/>
                  <a:pt x="4706642" y="1189596"/>
                </a:cubicBezTo>
                <a:cubicBezTo>
                  <a:pt x="4707674" y="1187760"/>
                  <a:pt x="4709253" y="1186211"/>
                  <a:pt x="4711375" y="1184949"/>
                </a:cubicBezTo>
                <a:cubicBezTo>
                  <a:pt x="4713496" y="1183688"/>
                  <a:pt x="4716393" y="1183057"/>
                  <a:pt x="4720064" y="1183057"/>
                </a:cubicBezTo>
                <a:lnTo>
                  <a:pt x="4739952" y="1183057"/>
                </a:lnTo>
                <a:lnTo>
                  <a:pt x="4752416" y="1183057"/>
                </a:lnTo>
                <a:lnTo>
                  <a:pt x="4906528" y="1183057"/>
                </a:lnTo>
                <a:lnTo>
                  <a:pt x="4906528" y="1208869"/>
                </a:lnTo>
                <a:cubicBezTo>
                  <a:pt x="4903545" y="1207722"/>
                  <a:pt x="4900477" y="1206890"/>
                  <a:pt x="4897321" y="1206374"/>
                </a:cubicBezTo>
                <a:cubicBezTo>
                  <a:pt x="4894167" y="1205858"/>
                  <a:pt x="4891042" y="1205599"/>
                  <a:pt x="4887942" y="1205599"/>
                </a:cubicBezTo>
                <a:cubicBezTo>
                  <a:pt x="4884963" y="1205599"/>
                  <a:pt x="4881891" y="1205800"/>
                  <a:pt x="4878737" y="1206202"/>
                </a:cubicBezTo>
                <a:cubicBezTo>
                  <a:pt x="4875581" y="1206603"/>
                  <a:pt x="4872541" y="1207205"/>
                  <a:pt x="4869616" y="1208009"/>
                </a:cubicBezTo>
                <a:cubicBezTo>
                  <a:pt x="4866690" y="1208812"/>
                  <a:pt x="4863938" y="1209815"/>
                  <a:pt x="4861355" y="1211020"/>
                </a:cubicBezTo>
                <a:cubicBezTo>
                  <a:pt x="4858774" y="1212225"/>
                  <a:pt x="4856567" y="1213687"/>
                  <a:pt x="4854730" y="1215408"/>
                </a:cubicBezTo>
                <a:cubicBezTo>
                  <a:pt x="4850716" y="1211737"/>
                  <a:pt x="4845324" y="1208611"/>
                  <a:pt x="4838555" y="1206030"/>
                </a:cubicBezTo>
                <a:cubicBezTo>
                  <a:pt x="4831785" y="1203448"/>
                  <a:pt x="4824215" y="1202158"/>
                  <a:pt x="4815840" y="1202158"/>
                </a:cubicBezTo>
                <a:cubicBezTo>
                  <a:pt x="4808039" y="1202158"/>
                  <a:pt x="4800583" y="1203391"/>
                  <a:pt x="4793469" y="1205858"/>
                </a:cubicBezTo>
                <a:cubicBezTo>
                  <a:pt x="4786356" y="1208324"/>
                  <a:pt x="4780077" y="1211823"/>
                  <a:pt x="4774627" y="1216355"/>
                </a:cubicBezTo>
                <a:cubicBezTo>
                  <a:pt x="4769178" y="1220886"/>
                  <a:pt x="4764818" y="1226421"/>
                  <a:pt x="4761548" y="1232961"/>
                </a:cubicBezTo>
                <a:cubicBezTo>
                  <a:pt x="4758278" y="1239500"/>
                  <a:pt x="4756643" y="1246842"/>
                  <a:pt x="4756643" y="1254987"/>
                </a:cubicBezTo>
                <a:cubicBezTo>
                  <a:pt x="4756643" y="1261985"/>
                  <a:pt x="4757474" y="1268553"/>
                  <a:pt x="4759139" y="1274691"/>
                </a:cubicBezTo>
                <a:cubicBezTo>
                  <a:pt x="4760801" y="1280828"/>
                  <a:pt x="4763442" y="1286163"/>
                  <a:pt x="4767055" y="1290694"/>
                </a:cubicBezTo>
                <a:cubicBezTo>
                  <a:pt x="4770668" y="1295226"/>
                  <a:pt x="4775287" y="1298782"/>
                  <a:pt x="4780907" y="1301363"/>
                </a:cubicBezTo>
                <a:cubicBezTo>
                  <a:pt x="4786528" y="1303945"/>
                  <a:pt x="4793240" y="1305235"/>
                  <a:pt x="4801041" y="1305235"/>
                </a:cubicBezTo>
                <a:cubicBezTo>
                  <a:pt x="4804137" y="1305235"/>
                  <a:pt x="4807092" y="1304604"/>
                  <a:pt x="4809903" y="1303342"/>
                </a:cubicBezTo>
                <a:cubicBezTo>
                  <a:pt x="4812715" y="1302080"/>
                  <a:pt x="4815151" y="1300417"/>
                  <a:pt x="4817217" y="1298352"/>
                </a:cubicBezTo>
                <a:cubicBezTo>
                  <a:pt x="4819282" y="1296287"/>
                  <a:pt x="4820947" y="1293906"/>
                  <a:pt x="4822208" y="1291210"/>
                </a:cubicBezTo>
                <a:cubicBezTo>
                  <a:pt x="4823468" y="1288514"/>
                  <a:pt x="4824101" y="1285675"/>
                  <a:pt x="4824101" y="1282692"/>
                </a:cubicBezTo>
                <a:cubicBezTo>
                  <a:pt x="4824101" y="1279595"/>
                  <a:pt x="4823528" y="1276670"/>
                  <a:pt x="4822380" y="1273916"/>
                </a:cubicBezTo>
                <a:cubicBezTo>
                  <a:pt x="4821232" y="1271163"/>
                  <a:pt x="4819626" y="1268754"/>
                  <a:pt x="4817561" y="1266689"/>
                </a:cubicBezTo>
                <a:cubicBezTo>
                  <a:pt x="4815495" y="1264624"/>
                  <a:pt x="4813058" y="1262989"/>
                  <a:pt x="4810248" y="1261784"/>
                </a:cubicBezTo>
                <a:cubicBezTo>
                  <a:pt x="4807437" y="1260580"/>
                  <a:pt x="4804427" y="1259978"/>
                  <a:pt x="4801212" y="1259978"/>
                </a:cubicBezTo>
                <a:cubicBezTo>
                  <a:pt x="4798918" y="1259978"/>
                  <a:pt x="4797197" y="1260150"/>
                  <a:pt x="4796051" y="1260494"/>
                </a:cubicBezTo>
                <a:cubicBezTo>
                  <a:pt x="4795706" y="1259002"/>
                  <a:pt x="4795535" y="1257339"/>
                  <a:pt x="4795535" y="1255503"/>
                </a:cubicBezTo>
                <a:cubicBezTo>
                  <a:pt x="4795535" y="1249767"/>
                  <a:pt x="4797168" y="1245379"/>
                  <a:pt x="4800437" y="1242339"/>
                </a:cubicBezTo>
                <a:cubicBezTo>
                  <a:pt x="4803708" y="1239299"/>
                  <a:pt x="4808441" y="1237779"/>
                  <a:pt x="4814634" y="1237779"/>
                </a:cubicBezTo>
                <a:cubicBezTo>
                  <a:pt x="4818193" y="1237779"/>
                  <a:pt x="4821232" y="1238467"/>
                  <a:pt x="4823756" y="1239844"/>
                </a:cubicBezTo>
                <a:cubicBezTo>
                  <a:pt x="4826280" y="1241221"/>
                  <a:pt x="4828344" y="1243027"/>
                  <a:pt x="4829950" y="1245264"/>
                </a:cubicBezTo>
                <a:cubicBezTo>
                  <a:pt x="4831558" y="1247502"/>
                  <a:pt x="4832732" y="1249968"/>
                  <a:pt x="4833480" y="1252664"/>
                </a:cubicBezTo>
                <a:cubicBezTo>
                  <a:pt x="4834224" y="1255360"/>
                  <a:pt x="4834598" y="1258085"/>
                  <a:pt x="4834598" y="1260838"/>
                </a:cubicBezTo>
                <a:lnTo>
                  <a:pt x="4834598" y="1267033"/>
                </a:lnTo>
                <a:lnTo>
                  <a:pt x="4872111" y="1267033"/>
                </a:lnTo>
                <a:lnTo>
                  <a:pt x="4872111" y="1262387"/>
                </a:lnTo>
                <a:cubicBezTo>
                  <a:pt x="4872111" y="1258601"/>
                  <a:pt x="4872599" y="1255360"/>
                  <a:pt x="4873573" y="1252664"/>
                </a:cubicBezTo>
                <a:cubicBezTo>
                  <a:pt x="4874549" y="1249968"/>
                  <a:pt x="4875840" y="1247760"/>
                  <a:pt x="4877446" y="1246039"/>
                </a:cubicBezTo>
                <a:cubicBezTo>
                  <a:pt x="4879053" y="1244318"/>
                  <a:pt x="4880830" y="1243085"/>
                  <a:pt x="4882780" y="1242339"/>
                </a:cubicBezTo>
                <a:cubicBezTo>
                  <a:pt x="4884731" y="1241593"/>
                  <a:pt x="4887255" y="1241221"/>
                  <a:pt x="4890352" y="1241221"/>
                </a:cubicBezTo>
                <a:cubicBezTo>
                  <a:pt x="4895288" y="1241221"/>
                  <a:pt x="4899215" y="1242454"/>
                  <a:pt x="4902140" y="1244920"/>
                </a:cubicBezTo>
                <a:cubicBezTo>
                  <a:pt x="4905065" y="1247387"/>
                  <a:pt x="4906528" y="1251431"/>
                  <a:pt x="4906528" y="1257052"/>
                </a:cubicBezTo>
                <a:lnTo>
                  <a:pt x="4906528" y="1323476"/>
                </a:lnTo>
                <a:cubicBezTo>
                  <a:pt x="4903545" y="1322329"/>
                  <a:pt x="4900477" y="1321497"/>
                  <a:pt x="4897321" y="1320981"/>
                </a:cubicBezTo>
                <a:cubicBezTo>
                  <a:pt x="4894167" y="1320465"/>
                  <a:pt x="4891042" y="1320206"/>
                  <a:pt x="4887942" y="1320206"/>
                </a:cubicBezTo>
                <a:cubicBezTo>
                  <a:pt x="4884963" y="1320206"/>
                  <a:pt x="4881891" y="1320407"/>
                  <a:pt x="4878737" y="1320809"/>
                </a:cubicBezTo>
                <a:cubicBezTo>
                  <a:pt x="4875581" y="1321210"/>
                  <a:pt x="4872541" y="1321812"/>
                  <a:pt x="4869616" y="1322616"/>
                </a:cubicBezTo>
                <a:cubicBezTo>
                  <a:pt x="4866690" y="1323419"/>
                  <a:pt x="4863938" y="1324422"/>
                  <a:pt x="4861355" y="1325627"/>
                </a:cubicBezTo>
                <a:cubicBezTo>
                  <a:pt x="4858774" y="1326832"/>
                  <a:pt x="4856567" y="1328294"/>
                  <a:pt x="4854730" y="1330015"/>
                </a:cubicBezTo>
                <a:cubicBezTo>
                  <a:pt x="4850716" y="1326344"/>
                  <a:pt x="4845324" y="1323218"/>
                  <a:pt x="4838555" y="1320637"/>
                </a:cubicBezTo>
                <a:cubicBezTo>
                  <a:pt x="4831785" y="1318055"/>
                  <a:pt x="4824215" y="1316765"/>
                  <a:pt x="4815840" y="1316765"/>
                </a:cubicBezTo>
                <a:cubicBezTo>
                  <a:pt x="4808039" y="1316765"/>
                  <a:pt x="4800583" y="1317998"/>
                  <a:pt x="4793469" y="1320465"/>
                </a:cubicBezTo>
                <a:cubicBezTo>
                  <a:pt x="4786356" y="1322931"/>
                  <a:pt x="4780077" y="1326430"/>
                  <a:pt x="4774627" y="1330962"/>
                </a:cubicBezTo>
                <a:cubicBezTo>
                  <a:pt x="4769178" y="1335493"/>
                  <a:pt x="4764818" y="1341028"/>
                  <a:pt x="4761548" y="1347568"/>
                </a:cubicBezTo>
                <a:cubicBezTo>
                  <a:pt x="4758278" y="1354107"/>
                  <a:pt x="4756643" y="1361449"/>
                  <a:pt x="4756643" y="1369594"/>
                </a:cubicBezTo>
                <a:cubicBezTo>
                  <a:pt x="4756643" y="1376592"/>
                  <a:pt x="4757474" y="1383160"/>
                  <a:pt x="4759139" y="1389298"/>
                </a:cubicBezTo>
                <a:cubicBezTo>
                  <a:pt x="4760801" y="1395435"/>
                  <a:pt x="4763442" y="1400770"/>
                  <a:pt x="4767055" y="1405301"/>
                </a:cubicBezTo>
                <a:cubicBezTo>
                  <a:pt x="4770668" y="1409833"/>
                  <a:pt x="4775287" y="1413389"/>
                  <a:pt x="4780907" y="1415970"/>
                </a:cubicBezTo>
                <a:cubicBezTo>
                  <a:pt x="4786528" y="1418552"/>
                  <a:pt x="4793240" y="1419842"/>
                  <a:pt x="4801041" y="1419842"/>
                </a:cubicBezTo>
                <a:cubicBezTo>
                  <a:pt x="4804137" y="1419842"/>
                  <a:pt x="4807092" y="1419211"/>
                  <a:pt x="4809903" y="1417949"/>
                </a:cubicBezTo>
                <a:cubicBezTo>
                  <a:pt x="4812715" y="1416687"/>
                  <a:pt x="4815151" y="1415024"/>
                  <a:pt x="4817217" y="1412959"/>
                </a:cubicBezTo>
                <a:cubicBezTo>
                  <a:pt x="4819282" y="1410894"/>
                  <a:pt x="4820947" y="1408513"/>
                  <a:pt x="4822208" y="1405817"/>
                </a:cubicBezTo>
                <a:cubicBezTo>
                  <a:pt x="4823468" y="1403121"/>
                  <a:pt x="4824101" y="1400282"/>
                  <a:pt x="4824101" y="1397299"/>
                </a:cubicBezTo>
                <a:cubicBezTo>
                  <a:pt x="4824101" y="1394202"/>
                  <a:pt x="4823528" y="1391276"/>
                  <a:pt x="4822380" y="1388523"/>
                </a:cubicBezTo>
                <a:cubicBezTo>
                  <a:pt x="4821232" y="1385770"/>
                  <a:pt x="4819626" y="1383361"/>
                  <a:pt x="4817561" y="1381296"/>
                </a:cubicBezTo>
                <a:cubicBezTo>
                  <a:pt x="4815495" y="1379231"/>
                  <a:pt x="4813058" y="1377596"/>
                  <a:pt x="4810248" y="1376391"/>
                </a:cubicBezTo>
                <a:cubicBezTo>
                  <a:pt x="4807437" y="1375187"/>
                  <a:pt x="4804427" y="1374584"/>
                  <a:pt x="4801212" y="1374584"/>
                </a:cubicBezTo>
                <a:cubicBezTo>
                  <a:pt x="4798918" y="1374584"/>
                  <a:pt x="4797197" y="1374757"/>
                  <a:pt x="4796051" y="1375101"/>
                </a:cubicBezTo>
                <a:cubicBezTo>
                  <a:pt x="4795706" y="1373380"/>
                  <a:pt x="4795535" y="1371602"/>
                  <a:pt x="4795535" y="1369766"/>
                </a:cubicBezTo>
                <a:cubicBezTo>
                  <a:pt x="4795535" y="1364260"/>
                  <a:pt x="4797168" y="1359986"/>
                  <a:pt x="4800437" y="1356946"/>
                </a:cubicBezTo>
                <a:cubicBezTo>
                  <a:pt x="4803708" y="1353906"/>
                  <a:pt x="4808441" y="1352386"/>
                  <a:pt x="4814634" y="1352386"/>
                </a:cubicBezTo>
                <a:cubicBezTo>
                  <a:pt x="4818193" y="1352386"/>
                  <a:pt x="4821232" y="1353074"/>
                  <a:pt x="4823756" y="1354451"/>
                </a:cubicBezTo>
                <a:cubicBezTo>
                  <a:pt x="4826280" y="1355827"/>
                  <a:pt x="4828344" y="1357634"/>
                  <a:pt x="4829950" y="1359871"/>
                </a:cubicBezTo>
                <a:cubicBezTo>
                  <a:pt x="4831558" y="1362108"/>
                  <a:pt x="4832732" y="1364575"/>
                  <a:pt x="4833480" y="1367271"/>
                </a:cubicBezTo>
                <a:cubicBezTo>
                  <a:pt x="4834224" y="1369967"/>
                  <a:pt x="4834598" y="1372692"/>
                  <a:pt x="4834598" y="1375445"/>
                </a:cubicBezTo>
                <a:lnTo>
                  <a:pt x="4834598" y="1381640"/>
                </a:lnTo>
                <a:lnTo>
                  <a:pt x="4872111" y="1381640"/>
                </a:lnTo>
                <a:lnTo>
                  <a:pt x="4872111" y="1376994"/>
                </a:lnTo>
                <a:cubicBezTo>
                  <a:pt x="4872111" y="1373208"/>
                  <a:pt x="4872599" y="1369967"/>
                  <a:pt x="4873573" y="1367271"/>
                </a:cubicBezTo>
                <a:cubicBezTo>
                  <a:pt x="4874549" y="1364575"/>
                  <a:pt x="4875840" y="1362367"/>
                  <a:pt x="4877446" y="1360646"/>
                </a:cubicBezTo>
                <a:cubicBezTo>
                  <a:pt x="4879053" y="1358925"/>
                  <a:pt x="4880830" y="1357692"/>
                  <a:pt x="4882780" y="1356946"/>
                </a:cubicBezTo>
                <a:cubicBezTo>
                  <a:pt x="4884731" y="1356200"/>
                  <a:pt x="4887312" y="1355827"/>
                  <a:pt x="4890523" y="1355827"/>
                </a:cubicBezTo>
                <a:cubicBezTo>
                  <a:pt x="4895344" y="1355827"/>
                  <a:pt x="4899215" y="1357061"/>
                  <a:pt x="4902140" y="1359527"/>
                </a:cubicBezTo>
                <a:cubicBezTo>
                  <a:pt x="4905065" y="1361994"/>
                  <a:pt x="4906528" y="1366038"/>
                  <a:pt x="4906528" y="1371659"/>
                </a:cubicBezTo>
                <a:lnTo>
                  <a:pt x="4906528" y="1389556"/>
                </a:lnTo>
                <a:lnTo>
                  <a:pt x="4946450" y="1389556"/>
                </a:lnTo>
                <a:lnTo>
                  <a:pt x="4946450" y="1183057"/>
                </a:lnTo>
                <a:lnTo>
                  <a:pt x="4978078" y="1183057"/>
                </a:lnTo>
                <a:lnTo>
                  <a:pt x="4994634" y="1183057"/>
                </a:lnTo>
                <a:lnTo>
                  <a:pt x="4998037" y="1183057"/>
                </a:lnTo>
                <a:cubicBezTo>
                  <a:pt x="5002397" y="1183057"/>
                  <a:pt x="5006326" y="1183774"/>
                  <a:pt x="5009826" y="1185208"/>
                </a:cubicBezTo>
                <a:cubicBezTo>
                  <a:pt x="5013325" y="1186642"/>
                  <a:pt x="5016279" y="1188649"/>
                  <a:pt x="5018690" y="1191231"/>
                </a:cubicBezTo>
                <a:cubicBezTo>
                  <a:pt x="5021097" y="1193812"/>
                  <a:pt x="5022961" y="1196852"/>
                  <a:pt x="5024281" y="1200351"/>
                </a:cubicBezTo>
                <a:cubicBezTo>
                  <a:pt x="5025600" y="1203850"/>
                  <a:pt x="5026259" y="1207664"/>
                  <a:pt x="5026259" y="1211794"/>
                </a:cubicBezTo>
                <a:lnTo>
                  <a:pt x="5026259" y="1391276"/>
                </a:lnTo>
                <a:lnTo>
                  <a:pt x="5066182" y="1391276"/>
                </a:lnTo>
                <a:lnTo>
                  <a:pt x="5066182" y="1201125"/>
                </a:lnTo>
                <a:cubicBezTo>
                  <a:pt x="5066182" y="1199404"/>
                  <a:pt x="5066327" y="1197512"/>
                  <a:pt x="5066615" y="1195447"/>
                </a:cubicBezTo>
                <a:cubicBezTo>
                  <a:pt x="5066900" y="1193382"/>
                  <a:pt x="5067562" y="1191431"/>
                  <a:pt x="5068593" y="1189596"/>
                </a:cubicBezTo>
                <a:cubicBezTo>
                  <a:pt x="5069625" y="1187760"/>
                  <a:pt x="5071203" y="1186211"/>
                  <a:pt x="5073325" y="1184949"/>
                </a:cubicBezTo>
                <a:cubicBezTo>
                  <a:pt x="5075447" y="1183688"/>
                  <a:pt x="5078345" y="1183057"/>
                  <a:pt x="5082016" y="1183057"/>
                </a:cubicBezTo>
                <a:lnTo>
                  <a:pt x="5101902" y="1183057"/>
                </a:lnTo>
                <a:lnTo>
                  <a:pt x="5114367" y="1183057"/>
                </a:lnTo>
                <a:lnTo>
                  <a:pt x="5145095" y="1183057"/>
                </a:lnTo>
                <a:cubicBezTo>
                  <a:pt x="5140737" y="1189825"/>
                  <a:pt x="5137149" y="1196622"/>
                  <a:pt x="5134340" y="1203448"/>
                </a:cubicBezTo>
                <a:cubicBezTo>
                  <a:pt x="5131528" y="1210274"/>
                  <a:pt x="5129322" y="1217272"/>
                  <a:pt x="5127713" y="1224442"/>
                </a:cubicBezTo>
                <a:cubicBezTo>
                  <a:pt x="5126108" y="1231613"/>
                  <a:pt x="5125019" y="1238955"/>
                  <a:pt x="5124446" y="1246469"/>
                </a:cubicBezTo>
                <a:cubicBezTo>
                  <a:pt x="5123873" y="1253983"/>
                  <a:pt x="5123585" y="1261870"/>
                  <a:pt x="5123585" y="1270130"/>
                </a:cubicBezTo>
                <a:cubicBezTo>
                  <a:pt x="5123585" y="1280341"/>
                  <a:pt x="5124474" y="1290579"/>
                  <a:pt x="5126250" y="1300847"/>
                </a:cubicBezTo>
                <a:cubicBezTo>
                  <a:pt x="5128029" y="1311115"/>
                  <a:pt x="5130610" y="1321067"/>
                  <a:pt x="5133997" y="1330703"/>
                </a:cubicBezTo>
                <a:cubicBezTo>
                  <a:pt x="5137381" y="1340340"/>
                  <a:pt x="5141568" y="1349403"/>
                  <a:pt x="5146558" y="1357892"/>
                </a:cubicBezTo>
                <a:cubicBezTo>
                  <a:pt x="5151547" y="1366382"/>
                  <a:pt x="5157314" y="1373953"/>
                  <a:pt x="5163851" y="1380607"/>
                </a:cubicBezTo>
                <a:cubicBezTo>
                  <a:pt x="5168670" y="1385426"/>
                  <a:pt x="5174063" y="1389670"/>
                  <a:pt x="5180029" y="1393341"/>
                </a:cubicBezTo>
                <a:cubicBezTo>
                  <a:pt x="5185994" y="1397012"/>
                  <a:pt x="5192248" y="1398848"/>
                  <a:pt x="5198786" y="1398848"/>
                </a:cubicBezTo>
                <a:cubicBezTo>
                  <a:pt x="5203028" y="1398848"/>
                  <a:pt x="5206872" y="1398045"/>
                  <a:pt x="5210314" y="1396439"/>
                </a:cubicBezTo>
                <a:cubicBezTo>
                  <a:pt x="5213755" y="1394833"/>
                  <a:pt x="5216709" y="1392710"/>
                  <a:pt x="5219177" y="1390072"/>
                </a:cubicBezTo>
                <a:cubicBezTo>
                  <a:pt x="5221644" y="1387433"/>
                  <a:pt x="5223565" y="1384336"/>
                  <a:pt x="5224941" y="1380779"/>
                </a:cubicBezTo>
                <a:cubicBezTo>
                  <a:pt x="5226320" y="1377223"/>
                  <a:pt x="5227008" y="1373552"/>
                  <a:pt x="5227008" y="1369766"/>
                </a:cubicBezTo>
                <a:cubicBezTo>
                  <a:pt x="5227008" y="1366439"/>
                  <a:pt x="5226320" y="1363170"/>
                  <a:pt x="5224941" y="1359957"/>
                </a:cubicBezTo>
                <a:cubicBezTo>
                  <a:pt x="5223565" y="1356745"/>
                  <a:pt x="5221644" y="1353849"/>
                  <a:pt x="5219177" y="1351267"/>
                </a:cubicBezTo>
                <a:cubicBezTo>
                  <a:pt x="5216709" y="1348686"/>
                  <a:pt x="5213755" y="1346592"/>
                  <a:pt x="5210314" y="1344986"/>
                </a:cubicBezTo>
                <a:cubicBezTo>
                  <a:pt x="5206872" y="1343380"/>
                  <a:pt x="5203028" y="1342577"/>
                  <a:pt x="5198786" y="1342577"/>
                </a:cubicBezTo>
                <a:cubicBezTo>
                  <a:pt x="5196835" y="1342577"/>
                  <a:pt x="5194911" y="1342778"/>
                  <a:pt x="5193020" y="1343179"/>
                </a:cubicBezTo>
                <a:cubicBezTo>
                  <a:pt x="5191127" y="1343581"/>
                  <a:pt x="5189376" y="1344068"/>
                  <a:pt x="5187771" y="1344642"/>
                </a:cubicBezTo>
                <a:cubicBezTo>
                  <a:pt x="5184674" y="1340856"/>
                  <a:pt x="5181719" y="1336009"/>
                  <a:pt x="5178908" y="1330101"/>
                </a:cubicBezTo>
                <a:cubicBezTo>
                  <a:pt x="5176099" y="1324193"/>
                  <a:pt x="5173633" y="1317826"/>
                  <a:pt x="5171510" y="1311000"/>
                </a:cubicBezTo>
                <a:cubicBezTo>
                  <a:pt x="5169387" y="1304174"/>
                  <a:pt x="5167696" y="1297205"/>
                  <a:pt x="5166433" y="1290092"/>
                </a:cubicBezTo>
                <a:cubicBezTo>
                  <a:pt x="5165170" y="1282979"/>
                  <a:pt x="5164540" y="1276325"/>
                  <a:pt x="5164540" y="1270130"/>
                </a:cubicBezTo>
                <a:cubicBezTo>
                  <a:pt x="5164540" y="1263132"/>
                  <a:pt x="5165112" y="1255417"/>
                  <a:pt x="5166261" y="1246985"/>
                </a:cubicBezTo>
                <a:cubicBezTo>
                  <a:pt x="5167408" y="1238553"/>
                  <a:pt x="5169244" y="1230293"/>
                  <a:pt x="5171768" y="1222205"/>
                </a:cubicBezTo>
                <a:cubicBezTo>
                  <a:pt x="5174292" y="1214117"/>
                  <a:pt x="5177589" y="1206574"/>
                  <a:pt x="5181662" y="1199577"/>
                </a:cubicBezTo>
                <a:cubicBezTo>
                  <a:pt x="5185735" y="1192578"/>
                  <a:pt x="5190696" y="1187072"/>
                  <a:pt x="5196548" y="1183057"/>
                </a:cubicBezTo>
                <a:lnTo>
                  <a:pt x="5216201" y="1183057"/>
                </a:lnTo>
                <a:lnTo>
                  <a:pt x="5229932" y="1183057"/>
                </a:lnTo>
                <a:lnTo>
                  <a:pt x="5342339" y="1183057"/>
                </a:lnTo>
                <a:lnTo>
                  <a:pt x="5342339" y="1203362"/>
                </a:lnTo>
                <a:cubicBezTo>
                  <a:pt x="5328916" y="1204739"/>
                  <a:pt x="5316355" y="1207607"/>
                  <a:pt x="5304653" y="1211966"/>
                </a:cubicBezTo>
                <a:cubicBezTo>
                  <a:pt x="5292952" y="1216326"/>
                  <a:pt x="5282511" y="1222091"/>
                  <a:pt x="5273333" y="1229261"/>
                </a:cubicBezTo>
                <a:cubicBezTo>
                  <a:pt x="5264157" y="1236431"/>
                  <a:pt x="5256355" y="1244949"/>
                  <a:pt x="5249929" y="1254815"/>
                </a:cubicBezTo>
                <a:cubicBezTo>
                  <a:pt x="5243506" y="1264681"/>
                  <a:pt x="5238802" y="1275809"/>
                  <a:pt x="5235819" y="1288199"/>
                </a:cubicBezTo>
                <a:cubicBezTo>
                  <a:pt x="5239719" y="1288887"/>
                  <a:pt x="5244594" y="1290092"/>
                  <a:pt x="5250446" y="1291813"/>
                </a:cubicBezTo>
                <a:cubicBezTo>
                  <a:pt x="5256299" y="1293534"/>
                  <a:pt x="5262578" y="1295799"/>
                  <a:pt x="5269287" y="1298610"/>
                </a:cubicBezTo>
                <a:cubicBezTo>
                  <a:pt x="5276001" y="1301421"/>
                  <a:pt x="5282914" y="1304719"/>
                  <a:pt x="5290026" y="1308505"/>
                </a:cubicBezTo>
                <a:cubicBezTo>
                  <a:pt x="5297137" y="1312291"/>
                  <a:pt x="5303993" y="1316478"/>
                  <a:pt x="5310590" y="1321067"/>
                </a:cubicBezTo>
                <a:cubicBezTo>
                  <a:pt x="5317185" y="1325656"/>
                  <a:pt x="5323237" y="1330646"/>
                  <a:pt x="5328744" y="1336038"/>
                </a:cubicBezTo>
                <a:cubicBezTo>
                  <a:pt x="5334251" y="1341430"/>
                  <a:pt x="5338781" y="1347166"/>
                  <a:pt x="5342339" y="1353246"/>
                </a:cubicBezTo>
                <a:lnTo>
                  <a:pt x="5342339" y="1374068"/>
                </a:lnTo>
                <a:lnTo>
                  <a:pt x="5382261" y="1374068"/>
                </a:lnTo>
                <a:lnTo>
                  <a:pt x="5382261" y="1239156"/>
                </a:lnTo>
                <a:cubicBezTo>
                  <a:pt x="5386966" y="1239500"/>
                  <a:pt x="5391841" y="1240417"/>
                  <a:pt x="5396889" y="1241909"/>
                </a:cubicBezTo>
                <a:cubicBezTo>
                  <a:pt x="5401936" y="1243400"/>
                  <a:pt x="5406641" y="1245322"/>
                  <a:pt x="5410998" y="1247674"/>
                </a:cubicBezTo>
                <a:cubicBezTo>
                  <a:pt x="5415358" y="1250025"/>
                  <a:pt x="5419174" y="1252721"/>
                  <a:pt x="5422442" y="1255761"/>
                </a:cubicBezTo>
                <a:cubicBezTo>
                  <a:pt x="5425712" y="1258802"/>
                  <a:pt x="5427979" y="1261985"/>
                  <a:pt x="5429240" y="1265312"/>
                </a:cubicBezTo>
                <a:cubicBezTo>
                  <a:pt x="5426717" y="1265427"/>
                  <a:pt x="5423904" y="1266029"/>
                  <a:pt x="5420808" y="1267119"/>
                </a:cubicBezTo>
                <a:cubicBezTo>
                  <a:pt x="5417710" y="1268209"/>
                  <a:pt x="5414785" y="1269872"/>
                  <a:pt x="5412031" y="1272109"/>
                </a:cubicBezTo>
                <a:cubicBezTo>
                  <a:pt x="5409279" y="1274346"/>
                  <a:pt x="5406984" y="1277214"/>
                  <a:pt x="5405148" y="1280713"/>
                </a:cubicBezTo>
                <a:cubicBezTo>
                  <a:pt x="5403312" y="1284212"/>
                  <a:pt x="5402394" y="1288486"/>
                  <a:pt x="5402394" y="1293534"/>
                </a:cubicBezTo>
                <a:cubicBezTo>
                  <a:pt x="5402394" y="1296975"/>
                  <a:pt x="5403055" y="1300359"/>
                  <a:pt x="5404374" y="1303686"/>
                </a:cubicBezTo>
                <a:cubicBezTo>
                  <a:pt x="5405694" y="1307013"/>
                  <a:pt x="5407586" y="1309996"/>
                  <a:pt x="5410053" y="1312635"/>
                </a:cubicBezTo>
                <a:cubicBezTo>
                  <a:pt x="5412519" y="1315273"/>
                  <a:pt x="5415503" y="1317424"/>
                  <a:pt x="5419002" y="1319088"/>
                </a:cubicBezTo>
                <a:cubicBezTo>
                  <a:pt x="5422499" y="1320751"/>
                  <a:pt x="5426430" y="1321583"/>
                  <a:pt x="5430789" y="1321583"/>
                </a:cubicBezTo>
                <a:cubicBezTo>
                  <a:pt x="5434575" y="1321583"/>
                  <a:pt x="5438763" y="1320723"/>
                  <a:pt x="5443351" y="1319002"/>
                </a:cubicBezTo>
                <a:cubicBezTo>
                  <a:pt x="5447940" y="1317281"/>
                  <a:pt x="5452213" y="1314470"/>
                  <a:pt x="5456172" y="1310570"/>
                </a:cubicBezTo>
                <a:cubicBezTo>
                  <a:pt x="5460128" y="1306669"/>
                  <a:pt x="5463457" y="1301593"/>
                  <a:pt x="5466152" y="1295340"/>
                </a:cubicBezTo>
                <a:cubicBezTo>
                  <a:pt x="5468847" y="1289088"/>
                  <a:pt x="5470196" y="1281488"/>
                  <a:pt x="5470196" y="1272540"/>
                </a:cubicBezTo>
                <a:cubicBezTo>
                  <a:pt x="5470196" y="1262903"/>
                  <a:pt x="5467901" y="1254012"/>
                  <a:pt x="5463312" y="1245867"/>
                </a:cubicBezTo>
                <a:cubicBezTo>
                  <a:pt x="5458723" y="1237721"/>
                  <a:pt x="5452443" y="1230609"/>
                  <a:pt x="5444468" y="1224529"/>
                </a:cubicBezTo>
                <a:cubicBezTo>
                  <a:pt x="5436497" y="1218448"/>
                  <a:pt x="5427174" y="1213573"/>
                  <a:pt x="5416506" y="1209901"/>
                </a:cubicBezTo>
                <a:cubicBezTo>
                  <a:pt x="5405835" y="1206230"/>
                  <a:pt x="5394422" y="1204051"/>
                  <a:pt x="5382261" y="1203362"/>
                </a:cubicBezTo>
                <a:lnTo>
                  <a:pt x="5382261" y="1183057"/>
                </a:lnTo>
                <a:lnTo>
                  <a:pt x="5508052" y="1183057"/>
                </a:lnTo>
                <a:lnTo>
                  <a:pt x="5508052" y="1146919"/>
                </a:lnTo>
                <a:lnTo>
                  <a:pt x="5229932" y="1146919"/>
                </a:lnTo>
                <a:lnTo>
                  <a:pt x="5216201" y="1146919"/>
                </a:lnTo>
                <a:lnTo>
                  <a:pt x="5114367" y="1146919"/>
                </a:lnTo>
                <a:lnTo>
                  <a:pt x="5101902" y="1146919"/>
                </a:lnTo>
                <a:lnTo>
                  <a:pt x="5074443" y="1146919"/>
                </a:lnTo>
                <a:cubicBezTo>
                  <a:pt x="5066298" y="1146919"/>
                  <a:pt x="5059643" y="1148066"/>
                  <a:pt x="5054481" y="1150361"/>
                </a:cubicBezTo>
                <a:cubicBezTo>
                  <a:pt x="5049320" y="1152655"/>
                  <a:pt x="5044903" y="1155581"/>
                  <a:pt x="5041232" y="1159137"/>
                </a:cubicBezTo>
                <a:cubicBezTo>
                  <a:pt x="5037329" y="1155925"/>
                  <a:pt x="5032483" y="1153086"/>
                  <a:pt x="5026689" y="1150619"/>
                </a:cubicBezTo>
                <a:cubicBezTo>
                  <a:pt x="5020897" y="1148152"/>
                  <a:pt x="5014387" y="1146919"/>
                  <a:pt x="5007160" y="1146919"/>
                </a:cubicBezTo>
                <a:lnTo>
                  <a:pt x="4994634" y="1146919"/>
                </a:lnTo>
                <a:lnTo>
                  <a:pt x="4978078" y="1146919"/>
                </a:lnTo>
                <a:lnTo>
                  <a:pt x="4752416" y="1146919"/>
                </a:lnTo>
                <a:lnTo>
                  <a:pt x="4739952" y="1146919"/>
                </a:lnTo>
                <a:lnTo>
                  <a:pt x="4712494" y="1146919"/>
                </a:lnTo>
                <a:cubicBezTo>
                  <a:pt x="4704348" y="1146919"/>
                  <a:pt x="4697694" y="1148066"/>
                  <a:pt x="4692531" y="1150361"/>
                </a:cubicBezTo>
                <a:cubicBezTo>
                  <a:pt x="4687369" y="1152655"/>
                  <a:pt x="4682952" y="1155581"/>
                  <a:pt x="4679281" y="1159137"/>
                </a:cubicBezTo>
                <a:cubicBezTo>
                  <a:pt x="4675380" y="1155925"/>
                  <a:pt x="4670533" y="1153086"/>
                  <a:pt x="4664740" y="1150619"/>
                </a:cubicBezTo>
                <a:cubicBezTo>
                  <a:pt x="4658948" y="1148152"/>
                  <a:pt x="4652436" y="1146919"/>
                  <a:pt x="4645209" y="1146919"/>
                </a:cubicBezTo>
                <a:lnTo>
                  <a:pt x="4628383" y="1146919"/>
                </a:lnTo>
                <a:lnTo>
                  <a:pt x="4616127" y="1146919"/>
                </a:lnTo>
                <a:lnTo>
                  <a:pt x="4546986" y="1146919"/>
                </a:lnTo>
                <a:lnTo>
                  <a:pt x="4546986" y="1158793"/>
                </a:lnTo>
                <a:cubicBezTo>
                  <a:pt x="4544577" y="1157072"/>
                  <a:pt x="4541711" y="1155294"/>
                  <a:pt x="4538382" y="1153458"/>
                </a:cubicBezTo>
                <a:cubicBezTo>
                  <a:pt x="4535056" y="1151623"/>
                  <a:pt x="4531127" y="1149931"/>
                  <a:pt x="4526596" y="1148382"/>
                </a:cubicBezTo>
                <a:cubicBezTo>
                  <a:pt x="4522064" y="1146833"/>
                  <a:pt x="4516871" y="1145571"/>
                  <a:pt x="4511021" y="1144596"/>
                </a:cubicBezTo>
                <a:cubicBezTo>
                  <a:pt x="4505171" y="1143621"/>
                  <a:pt x="4498519" y="1143133"/>
                  <a:pt x="4491060" y="1143133"/>
                </a:cubicBezTo>
                <a:close/>
                <a:moveTo>
                  <a:pt x="3007028" y="1143133"/>
                </a:moveTo>
                <a:cubicBezTo>
                  <a:pt x="3002897" y="1143133"/>
                  <a:pt x="2999169" y="1143822"/>
                  <a:pt x="2995842" y="1145198"/>
                </a:cubicBezTo>
                <a:cubicBezTo>
                  <a:pt x="2992515" y="1146575"/>
                  <a:pt x="2989676" y="1148468"/>
                  <a:pt x="2987324" y="1150877"/>
                </a:cubicBezTo>
                <a:cubicBezTo>
                  <a:pt x="2984973" y="1153286"/>
                  <a:pt x="2983165" y="1156097"/>
                  <a:pt x="2981904" y="1159309"/>
                </a:cubicBezTo>
                <a:cubicBezTo>
                  <a:pt x="2980642" y="1162521"/>
                  <a:pt x="2980010" y="1165906"/>
                  <a:pt x="2980010" y="1169462"/>
                </a:cubicBezTo>
                <a:cubicBezTo>
                  <a:pt x="2980010" y="1173133"/>
                  <a:pt x="2980612" y="1176575"/>
                  <a:pt x="2981818" y="1179787"/>
                </a:cubicBezTo>
                <a:cubicBezTo>
                  <a:pt x="2983023" y="1182999"/>
                  <a:pt x="2984743" y="1185781"/>
                  <a:pt x="2986980" y="1188133"/>
                </a:cubicBezTo>
                <a:cubicBezTo>
                  <a:pt x="2989216" y="1190485"/>
                  <a:pt x="2991942" y="1192349"/>
                  <a:pt x="2995154" y="1193726"/>
                </a:cubicBezTo>
                <a:cubicBezTo>
                  <a:pt x="2998366" y="1195102"/>
                  <a:pt x="3002037" y="1195791"/>
                  <a:pt x="3006167" y="1195791"/>
                </a:cubicBezTo>
                <a:cubicBezTo>
                  <a:pt x="3009149" y="1195791"/>
                  <a:pt x="3011530" y="1195590"/>
                  <a:pt x="3013308" y="1195188"/>
                </a:cubicBezTo>
                <a:cubicBezTo>
                  <a:pt x="3015087" y="1194787"/>
                  <a:pt x="3016950" y="1194185"/>
                  <a:pt x="3018900" y="1193382"/>
                </a:cubicBezTo>
                <a:cubicBezTo>
                  <a:pt x="3019016" y="1194070"/>
                  <a:pt x="3019072" y="1194701"/>
                  <a:pt x="3019072" y="1195274"/>
                </a:cubicBezTo>
                <a:cubicBezTo>
                  <a:pt x="3019072" y="1195848"/>
                  <a:pt x="3019072" y="1196536"/>
                  <a:pt x="3019072" y="1197339"/>
                </a:cubicBezTo>
                <a:cubicBezTo>
                  <a:pt x="3019072" y="1205599"/>
                  <a:pt x="3016893" y="1212483"/>
                  <a:pt x="3012533" y="1217989"/>
                </a:cubicBezTo>
                <a:cubicBezTo>
                  <a:pt x="3008174" y="1223496"/>
                  <a:pt x="3001063" y="1228372"/>
                  <a:pt x="2991195" y="1232616"/>
                </a:cubicBezTo>
                <a:lnTo>
                  <a:pt x="2999799" y="1251373"/>
                </a:lnTo>
                <a:cubicBezTo>
                  <a:pt x="3005880" y="1248964"/>
                  <a:pt x="3011586" y="1245953"/>
                  <a:pt x="3016923" y="1242339"/>
                </a:cubicBezTo>
                <a:cubicBezTo>
                  <a:pt x="3022257" y="1238725"/>
                  <a:pt x="3026902" y="1234538"/>
                  <a:pt x="3030860" y="1229777"/>
                </a:cubicBezTo>
                <a:cubicBezTo>
                  <a:pt x="3034818" y="1225016"/>
                  <a:pt x="3037915" y="1219595"/>
                  <a:pt x="3040153" y="1213515"/>
                </a:cubicBezTo>
                <a:cubicBezTo>
                  <a:pt x="3042390" y="1207435"/>
                  <a:pt x="3043508" y="1200666"/>
                  <a:pt x="3043508" y="1193209"/>
                </a:cubicBezTo>
                <a:cubicBezTo>
                  <a:pt x="3043508" y="1187932"/>
                  <a:pt x="3042935" y="1182340"/>
                  <a:pt x="3041787" y="1176431"/>
                </a:cubicBezTo>
                <a:cubicBezTo>
                  <a:pt x="3040641" y="1170523"/>
                  <a:pt x="3038691" y="1165103"/>
                  <a:pt x="3035937" y="1160170"/>
                </a:cubicBezTo>
                <a:cubicBezTo>
                  <a:pt x="3033184" y="1155237"/>
                  <a:pt x="3029454" y="1151164"/>
                  <a:pt x="3024751" y="1147952"/>
                </a:cubicBezTo>
                <a:cubicBezTo>
                  <a:pt x="3020048" y="1144740"/>
                  <a:pt x="3014139" y="1143133"/>
                  <a:pt x="3007028" y="1143133"/>
                </a:cubicBezTo>
                <a:close/>
                <a:moveTo>
                  <a:pt x="1561509" y="1143133"/>
                </a:moveTo>
                <a:cubicBezTo>
                  <a:pt x="1557379" y="1143133"/>
                  <a:pt x="1553417" y="1143822"/>
                  <a:pt x="1549622" y="1145198"/>
                </a:cubicBezTo>
                <a:cubicBezTo>
                  <a:pt x="1545827" y="1146575"/>
                  <a:pt x="1542344" y="1148468"/>
                  <a:pt x="1539173" y="1150877"/>
                </a:cubicBezTo>
                <a:cubicBezTo>
                  <a:pt x="1536002" y="1153286"/>
                  <a:pt x="1533240" y="1156097"/>
                  <a:pt x="1530887" y="1159309"/>
                </a:cubicBezTo>
                <a:cubicBezTo>
                  <a:pt x="1528533" y="1162521"/>
                  <a:pt x="1526753" y="1165906"/>
                  <a:pt x="1525544" y="1169462"/>
                </a:cubicBezTo>
                <a:cubicBezTo>
                  <a:pt x="1524296" y="1173133"/>
                  <a:pt x="1523729" y="1176575"/>
                  <a:pt x="1523842" y="1179787"/>
                </a:cubicBezTo>
                <a:cubicBezTo>
                  <a:pt x="1523955" y="1182999"/>
                  <a:pt x="1524730" y="1185781"/>
                  <a:pt x="1526168" y="1188133"/>
                </a:cubicBezTo>
                <a:cubicBezTo>
                  <a:pt x="1527605" y="1190485"/>
                  <a:pt x="1529696" y="1192349"/>
                  <a:pt x="1532441" y="1193726"/>
                </a:cubicBezTo>
                <a:cubicBezTo>
                  <a:pt x="1535185" y="1195102"/>
                  <a:pt x="1538622" y="1195791"/>
                  <a:pt x="1542752" y="1195791"/>
                </a:cubicBezTo>
                <a:cubicBezTo>
                  <a:pt x="1545735" y="1195791"/>
                  <a:pt x="1548184" y="1195590"/>
                  <a:pt x="1550098" y="1195188"/>
                </a:cubicBezTo>
                <a:cubicBezTo>
                  <a:pt x="1552013" y="1194787"/>
                  <a:pt x="1554082" y="1194185"/>
                  <a:pt x="1556307" y="1193382"/>
                </a:cubicBezTo>
                <a:cubicBezTo>
                  <a:pt x="1556186" y="1194070"/>
                  <a:pt x="1556029" y="1194701"/>
                  <a:pt x="1555835" y="1195274"/>
                </a:cubicBezTo>
                <a:cubicBezTo>
                  <a:pt x="1555640" y="1195848"/>
                  <a:pt x="1555406" y="1196536"/>
                  <a:pt x="1555131" y="1197339"/>
                </a:cubicBezTo>
                <a:cubicBezTo>
                  <a:pt x="1552324" y="1205599"/>
                  <a:pt x="1547805" y="1212483"/>
                  <a:pt x="1541575" y="1217989"/>
                </a:cubicBezTo>
                <a:cubicBezTo>
                  <a:pt x="1535344" y="1223496"/>
                  <a:pt x="1526575" y="1228372"/>
                  <a:pt x="1515268" y="1232616"/>
                </a:cubicBezTo>
                <a:lnTo>
                  <a:pt x="1517497" y="1251373"/>
                </a:lnTo>
                <a:cubicBezTo>
                  <a:pt x="1524396" y="1248964"/>
                  <a:pt x="1531127" y="1245953"/>
                  <a:pt x="1537689" y="1242339"/>
                </a:cubicBezTo>
                <a:cubicBezTo>
                  <a:pt x="1544252" y="1238725"/>
                  <a:pt x="1550321" y="1234538"/>
                  <a:pt x="1555896" y="1229777"/>
                </a:cubicBezTo>
                <a:cubicBezTo>
                  <a:pt x="1561472" y="1225016"/>
                  <a:pt x="1566412" y="1219595"/>
                  <a:pt x="1570716" y="1213515"/>
                </a:cubicBezTo>
                <a:cubicBezTo>
                  <a:pt x="1575020" y="1207435"/>
                  <a:pt x="1578438" y="1200666"/>
                  <a:pt x="1580971" y="1193209"/>
                </a:cubicBezTo>
                <a:cubicBezTo>
                  <a:pt x="1582765" y="1187932"/>
                  <a:pt x="1584092" y="1182340"/>
                  <a:pt x="1584953" y="1176431"/>
                </a:cubicBezTo>
                <a:cubicBezTo>
                  <a:pt x="1585813" y="1170523"/>
                  <a:pt x="1585705" y="1165103"/>
                  <a:pt x="1584628" y="1160170"/>
                </a:cubicBezTo>
                <a:cubicBezTo>
                  <a:pt x="1583552" y="1155237"/>
                  <a:pt x="1581208" y="1151164"/>
                  <a:pt x="1577596" y="1147952"/>
                </a:cubicBezTo>
                <a:cubicBezTo>
                  <a:pt x="1573984" y="1144740"/>
                  <a:pt x="1568622" y="1143133"/>
                  <a:pt x="1561509" y="1143133"/>
                </a:cubicBezTo>
                <a:close/>
                <a:moveTo>
                  <a:pt x="9982216" y="1052274"/>
                </a:moveTo>
                <a:cubicBezTo>
                  <a:pt x="9969253" y="1052274"/>
                  <a:pt x="9956681" y="1053737"/>
                  <a:pt x="9944501" y="1056662"/>
                </a:cubicBezTo>
                <a:cubicBezTo>
                  <a:pt x="9932321" y="1059587"/>
                  <a:pt x="9921146" y="1063861"/>
                  <a:pt x="9910975" y="1069482"/>
                </a:cubicBezTo>
                <a:cubicBezTo>
                  <a:pt x="9900806" y="1075103"/>
                  <a:pt x="9891927" y="1082073"/>
                  <a:pt x="9884339" y="1090390"/>
                </a:cubicBezTo>
                <a:cubicBezTo>
                  <a:pt x="9876751" y="1098707"/>
                  <a:pt x="9871144" y="1108201"/>
                  <a:pt x="9867518" y="1118870"/>
                </a:cubicBezTo>
                <a:cubicBezTo>
                  <a:pt x="9865335" y="1125294"/>
                  <a:pt x="9864086" y="1130657"/>
                  <a:pt x="9863771" y="1134960"/>
                </a:cubicBezTo>
                <a:cubicBezTo>
                  <a:pt x="9863457" y="1139262"/>
                  <a:pt x="9863708" y="1143248"/>
                  <a:pt x="9864525" y="1146919"/>
                </a:cubicBezTo>
                <a:lnTo>
                  <a:pt x="9836820" y="1146919"/>
                </a:lnTo>
                <a:lnTo>
                  <a:pt x="9824541" y="1183057"/>
                </a:lnTo>
                <a:lnTo>
                  <a:pt x="9855515" y="1183057"/>
                </a:lnTo>
                <a:lnTo>
                  <a:pt x="9785335" y="1389556"/>
                </a:lnTo>
                <a:lnTo>
                  <a:pt x="9825603" y="1389556"/>
                </a:lnTo>
                <a:lnTo>
                  <a:pt x="9895783" y="1183057"/>
                </a:lnTo>
                <a:lnTo>
                  <a:pt x="9929316" y="1183057"/>
                </a:lnTo>
                <a:lnTo>
                  <a:pt x="9943966" y="1183057"/>
                </a:lnTo>
                <a:lnTo>
                  <a:pt x="9977155" y="1183057"/>
                </a:lnTo>
                <a:lnTo>
                  <a:pt x="9968789" y="1207664"/>
                </a:lnTo>
                <a:cubicBezTo>
                  <a:pt x="9963195" y="1209615"/>
                  <a:pt x="9958021" y="1212942"/>
                  <a:pt x="9953267" y="1217645"/>
                </a:cubicBezTo>
                <a:cubicBezTo>
                  <a:pt x="9948513" y="1222349"/>
                  <a:pt x="9945123" y="1227683"/>
                  <a:pt x="9943096" y="1233649"/>
                </a:cubicBezTo>
                <a:cubicBezTo>
                  <a:pt x="9941808" y="1237435"/>
                  <a:pt x="9941307" y="1241020"/>
                  <a:pt x="9941591" y="1244404"/>
                </a:cubicBezTo>
                <a:cubicBezTo>
                  <a:pt x="9941875" y="1247788"/>
                  <a:pt x="9942840" y="1250771"/>
                  <a:pt x="9944487" y="1253352"/>
                </a:cubicBezTo>
                <a:cubicBezTo>
                  <a:pt x="9946133" y="1255934"/>
                  <a:pt x="9948424" y="1257970"/>
                  <a:pt x="9951360" y="1259461"/>
                </a:cubicBezTo>
                <a:cubicBezTo>
                  <a:pt x="9954295" y="1260953"/>
                  <a:pt x="9957770" y="1261698"/>
                  <a:pt x="9961785" y="1261698"/>
                </a:cubicBezTo>
                <a:cubicBezTo>
                  <a:pt x="9966030" y="1261698"/>
                  <a:pt x="9970136" y="1260924"/>
                  <a:pt x="9974104" y="1259375"/>
                </a:cubicBezTo>
                <a:cubicBezTo>
                  <a:pt x="9978072" y="1257826"/>
                  <a:pt x="9981718" y="1255790"/>
                  <a:pt x="9985042" y="1253266"/>
                </a:cubicBezTo>
                <a:cubicBezTo>
                  <a:pt x="9988366" y="1250742"/>
                  <a:pt x="9991244" y="1247846"/>
                  <a:pt x="9993674" y="1244576"/>
                </a:cubicBezTo>
                <a:cubicBezTo>
                  <a:pt x="9996105" y="1241307"/>
                  <a:pt x="9997904" y="1237951"/>
                  <a:pt x="9999073" y="1234509"/>
                </a:cubicBezTo>
                <a:cubicBezTo>
                  <a:pt x="9999386" y="1233591"/>
                  <a:pt x="9999581" y="1232846"/>
                  <a:pt x="9999662" y="1232272"/>
                </a:cubicBezTo>
                <a:cubicBezTo>
                  <a:pt x="10004596" y="1232272"/>
                  <a:pt x="10008520" y="1232961"/>
                  <a:pt x="10011436" y="1234337"/>
                </a:cubicBezTo>
                <a:cubicBezTo>
                  <a:pt x="10014353" y="1235714"/>
                  <a:pt x="10016473" y="1237578"/>
                  <a:pt x="10017795" y="1239930"/>
                </a:cubicBezTo>
                <a:cubicBezTo>
                  <a:pt x="10019118" y="1242282"/>
                  <a:pt x="10019741" y="1244920"/>
                  <a:pt x="10019666" y="1247846"/>
                </a:cubicBezTo>
                <a:cubicBezTo>
                  <a:pt x="10019589" y="1250771"/>
                  <a:pt x="10019025" y="1253783"/>
                  <a:pt x="10017973" y="1256880"/>
                </a:cubicBezTo>
                <a:cubicBezTo>
                  <a:pt x="10015829" y="1263190"/>
                  <a:pt x="10012821" y="1268582"/>
                  <a:pt x="10008948" y="1273056"/>
                </a:cubicBezTo>
                <a:cubicBezTo>
                  <a:pt x="10005075" y="1277530"/>
                  <a:pt x="10000587" y="1281201"/>
                  <a:pt x="9995482" y="1284069"/>
                </a:cubicBezTo>
                <a:cubicBezTo>
                  <a:pt x="9990378" y="1286937"/>
                  <a:pt x="9984781" y="1289059"/>
                  <a:pt x="9978692" y="1290436"/>
                </a:cubicBezTo>
                <a:cubicBezTo>
                  <a:pt x="9972603" y="1291813"/>
                  <a:pt x="9966289" y="1292501"/>
                  <a:pt x="9959750" y="1292501"/>
                </a:cubicBezTo>
                <a:cubicBezTo>
                  <a:pt x="9949310" y="1292501"/>
                  <a:pt x="9940299" y="1291841"/>
                  <a:pt x="9932717" y="1290522"/>
                </a:cubicBezTo>
                <a:cubicBezTo>
                  <a:pt x="9925134" y="1289203"/>
                  <a:pt x="9919282" y="1288027"/>
                  <a:pt x="9915159" y="1286994"/>
                </a:cubicBezTo>
                <a:lnTo>
                  <a:pt x="9903169" y="1322271"/>
                </a:lnTo>
                <a:cubicBezTo>
                  <a:pt x="9907637" y="1323304"/>
                  <a:pt x="9912676" y="1324508"/>
                  <a:pt x="9918289" y="1325885"/>
                </a:cubicBezTo>
                <a:cubicBezTo>
                  <a:pt x="9923901" y="1327262"/>
                  <a:pt x="9929817" y="1329011"/>
                  <a:pt x="9936036" y="1331134"/>
                </a:cubicBezTo>
                <a:cubicBezTo>
                  <a:pt x="9942255" y="1333256"/>
                  <a:pt x="9948558" y="1335808"/>
                  <a:pt x="9954944" y="1338791"/>
                </a:cubicBezTo>
                <a:cubicBezTo>
                  <a:pt x="9961329" y="1341774"/>
                  <a:pt x="9967511" y="1345359"/>
                  <a:pt x="9973488" y="1349546"/>
                </a:cubicBezTo>
                <a:cubicBezTo>
                  <a:pt x="9979465" y="1353734"/>
                  <a:pt x="9985102" y="1358667"/>
                  <a:pt x="9990400" y="1364346"/>
                </a:cubicBezTo>
                <a:cubicBezTo>
                  <a:pt x="9995696" y="1370024"/>
                  <a:pt x="10000309" y="1376535"/>
                  <a:pt x="10004239" y="1383877"/>
                </a:cubicBezTo>
                <a:lnTo>
                  <a:pt x="10042802" y="1364087"/>
                </a:lnTo>
                <a:cubicBezTo>
                  <a:pt x="10040963" y="1358351"/>
                  <a:pt x="10038540" y="1353074"/>
                  <a:pt x="10035532" y="1348256"/>
                </a:cubicBezTo>
                <a:cubicBezTo>
                  <a:pt x="10032523" y="1343438"/>
                  <a:pt x="10029264" y="1339021"/>
                  <a:pt x="10025753" y="1335005"/>
                </a:cubicBezTo>
                <a:cubicBezTo>
                  <a:pt x="10022242" y="1330990"/>
                  <a:pt x="10018595" y="1327376"/>
                  <a:pt x="10014810" y="1324164"/>
                </a:cubicBezTo>
                <a:cubicBezTo>
                  <a:pt x="10011027" y="1320952"/>
                  <a:pt x="10007518" y="1318027"/>
                  <a:pt x="10004284" y="1315388"/>
                </a:cubicBezTo>
                <a:cubicBezTo>
                  <a:pt x="10010075" y="1312864"/>
                  <a:pt x="10015687" y="1309681"/>
                  <a:pt x="10021124" y="1305837"/>
                </a:cubicBezTo>
                <a:cubicBezTo>
                  <a:pt x="10026561" y="1301994"/>
                  <a:pt x="10031619" y="1297578"/>
                  <a:pt x="10036297" y="1292587"/>
                </a:cubicBezTo>
                <a:cubicBezTo>
                  <a:pt x="10040975" y="1287597"/>
                  <a:pt x="10045170" y="1282090"/>
                  <a:pt x="10048880" y="1276067"/>
                </a:cubicBezTo>
                <a:cubicBezTo>
                  <a:pt x="10052591" y="1270044"/>
                  <a:pt x="10055616" y="1263591"/>
                  <a:pt x="10057955" y="1256708"/>
                </a:cubicBezTo>
                <a:cubicBezTo>
                  <a:pt x="10060567" y="1249022"/>
                  <a:pt x="10061887" y="1241593"/>
                  <a:pt x="10061914" y="1234423"/>
                </a:cubicBezTo>
                <a:cubicBezTo>
                  <a:pt x="10061942" y="1227253"/>
                  <a:pt x="10060302" y="1220857"/>
                  <a:pt x="10056992" y="1215236"/>
                </a:cubicBezTo>
                <a:cubicBezTo>
                  <a:pt x="10053681" y="1209615"/>
                  <a:pt x="10048414" y="1205112"/>
                  <a:pt x="10041189" y="1201728"/>
                </a:cubicBezTo>
                <a:cubicBezTo>
                  <a:pt x="10033965" y="1198343"/>
                  <a:pt x="10024387" y="1196651"/>
                  <a:pt x="10012456" y="1196651"/>
                </a:cubicBezTo>
                <a:lnTo>
                  <a:pt x="10017078" y="1183057"/>
                </a:lnTo>
                <a:lnTo>
                  <a:pt x="10131168" y="1183057"/>
                </a:lnTo>
                <a:lnTo>
                  <a:pt x="10143448" y="1146919"/>
                </a:lnTo>
                <a:lnTo>
                  <a:pt x="9956245" y="1146919"/>
                </a:lnTo>
                <a:lnTo>
                  <a:pt x="9941595" y="1146919"/>
                </a:lnTo>
                <a:lnTo>
                  <a:pt x="9918387" y="1146919"/>
                </a:lnTo>
                <a:cubicBezTo>
                  <a:pt x="9912078" y="1146919"/>
                  <a:pt x="9908078" y="1144510"/>
                  <a:pt x="9906388" y="1139692"/>
                </a:cubicBezTo>
                <a:cubicBezTo>
                  <a:pt x="9904699" y="1134873"/>
                  <a:pt x="9905258" y="1128334"/>
                  <a:pt x="9908065" y="1120074"/>
                </a:cubicBezTo>
                <a:cubicBezTo>
                  <a:pt x="9909937" y="1114568"/>
                  <a:pt x="9912874" y="1109807"/>
                  <a:pt x="9916877" y="1105792"/>
                </a:cubicBezTo>
                <a:cubicBezTo>
                  <a:pt x="9920881" y="1101776"/>
                  <a:pt x="9925644" y="1098478"/>
                  <a:pt x="9931167" y="1095897"/>
                </a:cubicBezTo>
                <a:cubicBezTo>
                  <a:pt x="9936690" y="1093316"/>
                  <a:pt x="9942811" y="1091423"/>
                  <a:pt x="9949530" y="1090218"/>
                </a:cubicBezTo>
                <a:cubicBezTo>
                  <a:pt x="9956249" y="1089013"/>
                  <a:pt x="9963280" y="1088411"/>
                  <a:pt x="9970622" y="1088411"/>
                </a:cubicBezTo>
                <a:cubicBezTo>
                  <a:pt x="9979112" y="1088411"/>
                  <a:pt x="9987482" y="1089186"/>
                  <a:pt x="9995731" y="1090734"/>
                </a:cubicBezTo>
                <a:cubicBezTo>
                  <a:pt x="10003982" y="1092283"/>
                  <a:pt x="10011929" y="1094721"/>
                  <a:pt x="10019574" y="1098048"/>
                </a:cubicBezTo>
                <a:cubicBezTo>
                  <a:pt x="10027220" y="1101375"/>
                  <a:pt x="10034418" y="1105763"/>
                  <a:pt x="10041170" y="1111212"/>
                </a:cubicBezTo>
                <a:cubicBezTo>
                  <a:pt x="10047923" y="1116661"/>
                  <a:pt x="10054124" y="1123229"/>
                  <a:pt x="10059772" y="1130916"/>
                </a:cubicBezTo>
                <a:lnTo>
                  <a:pt x="10094366" y="1103554"/>
                </a:lnTo>
                <a:cubicBezTo>
                  <a:pt x="10086666" y="1093803"/>
                  <a:pt x="10078776" y="1085629"/>
                  <a:pt x="10070693" y="1079033"/>
                </a:cubicBezTo>
                <a:cubicBezTo>
                  <a:pt x="10062609" y="1072436"/>
                  <a:pt x="10054049" y="1067159"/>
                  <a:pt x="10045012" y="1063201"/>
                </a:cubicBezTo>
                <a:cubicBezTo>
                  <a:pt x="10035975" y="1059243"/>
                  <a:pt x="10026290" y="1056432"/>
                  <a:pt x="10015957" y="1054769"/>
                </a:cubicBezTo>
                <a:cubicBezTo>
                  <a:pt x="10005624" y="1053106"/>
                  <a:pt x="9994377" y="1052274"/>
                  <a:pt x="9982216" y="1052274"/>
                </a:cubicBezTo>
                <a:close/>
                <a:moveTo>
                  <a:pt x="552475" y="1052274"/>
                </a:moveTo>
                <a:cubicBezTo>
                  <a:pt x="539512" y="1052274"/>
                  <a:pt x="526940" y="1053737"/>
                  <a:pt x="514760" y="1056662"/>
                </a:cubicBezTo>
                <a:cubicBezTo>
                  <a:pt x="502579" y="1059587"/>
                  <a:pt x="491404" y="1063861"/>
                  <a:pt x="481234" y="1069482"/>
                </a:cubicBezTo>
                <a:cubicBezTo>
                  <a:pt x="471065" y="1075103"/>
                  <a:pt x="462186" y="1082073"/>
                  <a:pt x="454598" y="1090390"/>
                </a:cubicBezTo>
                <a:cubicBezTo>
                  <a:pt x="447010" y="1098707"/>
                  <a:pt x="441403" y="1108201"/>
                  <a:pt x="437777" y="1118870"/>
                </a:cubicBezTo>
                <a:cubicBezTo>
                  <a:pt x="435593" y="1125294"/>
                  <a:pt x="434345" y="1130657"/>
                  <a:pt x="434030" y="1134960"/>
                </a:cubicBezTo>
                <a:cubicBezTo>
                  <a:pt x="433715" y="1139262"/>
                  <a:pt x="433967" y="1143248"/>
                  <a:pt x="434784" y="1146919"/>
                </a:cubicBezTo>
                <a:lnTo>
                  <a:pt x="407079" y="1146919"/>
                </a:lnTo>
                <a:lnTo>
                  <a:pt x="394799" y="1183057"/>
                </a:lnTo>
                <a:lnTo>
                  <a:pt x="425774" y="1183057"/>
                </a:lnTo>
                <a:lnTo>
                  <a:pt x="355594" y="1389556"/>
                </a:lnTo>
                <a:lnTo>
                  <a:pt x="395861" y="1389556"/>
                </a:lnTo>
                <a:lnTo>
                  <a:pt x="466041" y="1183057"/>
                </a:lnTo>
                <a:lnTo>
                  <a:pt x="499574" y="1183057"/>
                </a:lnTo>
                <a:lnTo>
                  <a:pt x="514224" y="1183057"/>
                </a:lnTo>
                <a:lnTo>
                  <a:pt x="666150" y="1183057"/>
                </a:lnTo>
                <a:lnTo>
                  <a:pt x="657844" y="1207492"/>
                </a:lnTo>
                <a:cubicBezTo>
                  <a:pt x="656661" y="1207263"/>
                  <a:pt x="654637" y="1206890"/>
                  <a:pt x="651772" y="1206374"/>
                </a:cubicBezTo>
                <a:cubicBezTo>
                  <a:pt x="648906" y="1205858"/>
                  <a:pt x="645925" y="1205599"/>
                  <a:pt x="642827" y="1205599"/>
                </a:cubicBezTo>
                <a:cubicBezTo>
                  <a:pt x="636976" y="1205599"/>
                  <a:pt x="630863" y="1206288"/>
                  <a:pt x="624487" y="1207664"/>
                </a:cubicBezTo>
                <a:cubicBezTo>
                  <a:pt x="618111" y="1209041"/>
                  <a:pt x="612062" y="1211565"/>
                  <a:pt x="606341" y="1215236"/>
                </a:cubicBezTo>
                <a:cubicBezTo>
                  <a:pt x="603232" y="1211221"/>
                  <a:pt x="598722" y="1208037"/>
                  <a:pt x="592809" y="1205685"/>
                </a:cubicBezTo>
                <a:cubicBezTo>
                  <a:pt x="586897" y="1203334"/>
                  <a:pt x="579925" y="1202158"/>
                  <a:pt x="571895" y="1202158"/>
                </a:cubicBezTo>
                <a:cubicBezTo>
                  <a:pt x="564437" y="1202158"/>
                  <a:pt x="556668" y="1203248"/>
                  <a:pt x="548586" y="1205427"/>
                </a:cubicBezTo>
                <a:cubicBezTo>
                  <a:pt x="540503" y="1207607"/>
                  <a:pt x="532756" y="1211077"/>
                  <a:pt x="525345" y="1215838"/>
                </a:cubicBezTo>
                <a:cubicBezTo>
                  <a:pt x="517934" y="1220599"/>
                  <a:pt x="511183" y="1226708"/>
                  <a:pt x="505092" y="1234165"/>
                </a:cubicBezTo>
                <a:cubicBezTo>
                  <a:pt x="499001" y="1241622"/>
                  <a:pt x="494162" y="1250628"/>
                  <a:pt x="490575" y="1261182"/>
                </a:cubicBezTo>
                <a:cubicBezTo>
                  <a:pt x="487884" y="1269098"/>
                  <a:pt x="486422" y="1276354"/>
                  <a:pt x="486188" y="1282951"/>
                </a:cubicBezTo>
                <a:cubicBezTo>
                  <a:pt x="485954" y="1289547"/>
                  <a:pt x="486979" y="1295226"/>
                  <a:pt x="489261" y="1299987"/>
                </a:cubicBezTo>
                <a:cubicBezTo>
                  <a:pt x="491544" y="1304748"/>
                  <a:pt x="495134" y="1308447"/>
                  <a:pt x="500030" y="1311086"/>
                </a:cubicBezTo>
                <a:cubicBezTo>
                  <a:pt x="504926" y="1313725"/>
                  <a:pt x="511160" y="1315044"/>
                  <a:pt x="518732" y="1315044"/>
                </a:cubicBezTo>
                <a:cubicBezTo>
                  <a:pt x="522977" y="1315044"/>
                  <a:pt x="527092" y="1314327"/>
                  <a:pt x="531079" y="1312893"/>
                </a:cubicBezTo>
                <a:cubicBezTo>
                  <a:pt x="535065" y="1311459"/>
                  <a:pt x="538739" y="1309509"/>
                  <a:pt x="542101" y="1307042"/>
                </a:cubicBezTo>
                <a:cubicBezTo>
                  <a:pt x="545463" y="1304576"/>
                  <a:pt x="548446" y="1301621"/>
                  <a:pt x="551049" y="1298180"/>
                </a:cubicBezTo>
                <a:cubicBezTo>
                  <a:pt x="553653" y="1294738"/>
                  <a:pt x="555638" y="1291010"/>
                  <a:pt x="557004" y="1286994"/>
                </a:cubicBezTo>
                <a:cubicBezTo>
                  <a:pt x="558212" y="1283438"/>
                  <a:pt x="558655" y="1280025"/>
                  <a:pt x="558332" y="1276756"/>
                </a:cubicBezTo>
                <a:cubicBezTo>
                  <a:pt x="558010" y="1273486"/>
                  <a:pt x="557044" y="1270589"/>
                  <a:pt x="555435" y="1268065"/>
                </a:cubicBezTo>
                <a:cubicBezTo>
                  <a:pt x="553826" y="1265541"/>
                  <a:pt x="551602" y="1263563"/>
                  <a:pt x="548762" y="1262129"/>
                </a:cubicBezTo>
                <a:cubicBezTo>
                  <a:pt x="545921" y="1260694"/>
                  <a:pt x="542666" y="1259978"/>
                  <a:pt x="538994" y="1259978"/>
                </a:cubicBezTo>
                <a:cubicBezTo>
                  <a:pt x="537732" y="1259978"/>
                  <a:pt x="536547" y="1260006"/>
                  <a:pt x="535438" y="1260064"/>
                </a:cubicBezTo>
                <a:cubicBezTo>
                  <a:pt x="534330" y="1260121"/>
                  <a:pt x="533469" y="1260207"/>
                  <a:pt x="532856" y="1260322"/>
                </a:cubicBezTo>
                <a:cubicBezTo>
                  <a:pt x="532831" y="1258371"/>
                  <a:pt x="533189" y="1256306"/>
                  <a:pt x="533929" y="1254127"/>
                </a:cubicBezTo>
                <a:cubicBezTo>
                  <a:pt x="535177" y="1250456"/>
                  <a:pt x="536830" y="1247530"/>
                  <a:pt x="538890" y="1245350"/>
                </a:cubicBezTo>
                <a:cubicBezTo>
                  <a:pt x="540949" y="1243171"/>
                  <a:pt x="543169" y="1241536"/>
                  <a:pt x="545547" y="1240446"/>
                </a:cubicBezTo>
                <a:cubicBezTo>
                  <a:pt x="547926" y="1239356"/>
                  <a:pt x="550263" y="1238639"/>
                  <a:pt x="552559" y="1238295"/>
                </a:cubicBezTo>
                <a:cubicBezTo>
                  <a:pt x="554856" y="1237951"/>
                  <a:pt x="556864" y="1237779"/>
                  <a:pt x="558585" y="1237779"/>
                </a:cubicBezTo>
                <a:cubicBezTo>
                  <a:pt x="561797" y="1237779"/>
                  <a:pt x="564412" y="1238525"/>
                  <a:pt x="566430" y="1240016"/>
                </a:cubicBezTo>
                <a:cubicBezTo>
                  <a:pt x="568447" y="1241507"/>
                  <a:pt x="569868" y="1243572"/>
                  <a:pt x="570691" y="1246211"/>
                </a:cubicBezTo>
                <a:cubicBezTo>
                  <a:pt x="571515" y="1248849"/>
                  <a:pt x="571753" y="1251947"/>
                  <a:pt x="571405" y="1255503"/>
                </a:cubicBezTo>
                <a:cubicBezTo>
                  <a:pt x="571057" y="1259060"/>
                  <a:pt x="570200" y="1262845"/>
                  <a:pt x="568835" y="1266861"/>
                </a:cubicBezTo>
                <a:lnTo>
                  <a:pt x="606176" y="1266861"/>
                </a:lnTo>
                <a:cubicBezTo>
                  <a:pt x="607464" y="1263075"/>
                  <a:pt x="608873" y="1259605"/>
                  <a:pt x="610403" y="1256450"/>
                </a:cubicBezTo>
                <a:cubicBezTo>
                  <a:pt x="611934" y="1253295"/>
                  <a:pt x="613711" y="1250599"/>
                  <a:pt x="615734" y="1248362"/>
                </a:cubicBezTo>
                <a:cubicBezTo>
                  <a:pt x="617757" y="1246125"/>
                  <a:pt x="620044" y="1244375"/>
                  <a:pt x="622595" y="1243113"/>
                </a:cubicBezTo>
                <a:cubicBezTo>
                  <a:pt x="625145" y="1241851"/>
                  <a:pt x="628084" y="1241221"/>
                  <a:pt x="631411" y="1241221"/>
                </a:cubicBezTo>
                <a:cubicBezTo>
                  <a:pt x="636459" y="1241221"/>
                  <a:pt x="639553" y="1243171"/>
                  <a:pt x="640694" y="1247071"/>
                </a:cubicBezTo>
                <a:cubicBezTo>
                  <a:pt x="641835" y="1250972"/>
                  <a:pt x="641197" y="1256478"/>
                  <a:pt x="638781" y="1263591"/>
                </a:cubicBezTo>
                <a:lnTo>
                  <a:pt x="601235" y="1374068"/>
                </a:lnTo>
                <a:lnTo>
                  <a:pt x="641158" y="1374068"/>
                </a:lnTo>
                <a:lnTo>
                  <a:pt x="706073" y="1183057"/>
                </a:lnTo>
                <a:lnTo>
                  <a:pt x="737698" y="1183057"/>
                </a:lnTo>
                <a:lnTo>
                  <a:pt x="754256" y="1183057"/>
                </a:lnTo>
                <a:lnTo>
                  <a:pt x="904274" y="1183057"/>
                </a:lnTo>
                <a:lnTo>
                  <a:pt x="895501" y="1208869"/>
                </a:lnTo>
                <a:cubicBezTo>
                  <a:pt x="892909" y="1207722"/>
                  <a:pt x="890123" y="1206890"/>
                  <a:pt x="887143" y="1206374"/>
                </a:cubicBezTo>
                <a:cubicBezTo>
                  <a:pt x="884163" y="1205858"/>
                  <a:pt x="881124" y="1205599"/>
                  <a:pt x="878027" y="1205599"/>
                </a:cubicBezTo>
                <a:cubicBezTo>
                  <a:pt x="875044" y="1205599"/>
                  <a:pt x="871907" y="1205800"/>
                  <a:pt x="868616" y="1206202"/>
                </a:cubicBezTo>
                <a:cubicBezTo>
                  <a:pt x="865325" y="1206603"/>
                  <a:pt x="862080" y="1207205"/>
                  <a:pt x="858882" y="1208009"/>
                </a:cubicBezTo>
                <a:cubicBezTo>
                  <a:pt x="855685" y="1208812"/>
                  <a:pt x="852590" y="1209815"/>
                  <a:pt x="849599" y="1211020"/>
                </a:cubicBezTo>
                <a:cubicBezTo>
                  <a:pt x="846608" y="1212225"/>
                  <a:pt x="843903" y="1213687"/>
                  <a:pt x="841483" y="1215408"/>
                </a:cubicBezTo>
                <a:cubicBezTo>
                  <a:pt x="838716" y="1211737"/>
                  <a:pt x="834386" y="1208611"/>
                  <a:pt x="828494" y="1206030"/>
                </a:cubicBezTo>
                <a:cubicBezTo>
                  <a:pt x="822602" y="1203448"/>
                  <a:pt x="815469" y="1202158"/>
                  <a:pt x="807094" y="1202158"/>
                </a:cubicBezTo>
                <a:cubicBezTo>
                  <a:pt x="799293" y="1202158"/>
                  <a:pt x="791417" y="1203391"/>
                  <a:pt x="783466" y="1205858"/>
                </a:cubicBezTo>
                <a:cubicBezTo>
                  <a:pt x="775515" y="1208324"/>
                  <a:pt x="768046" y="1211823"/>
                  <a:pt x="761056" y="1216355"/>
                </a:cubicBezTo>
                <a:cubicBezTo>
                  <a:pt x="754067" y="1220886"/>
                  <a:pt x="747827" y="1226421"/>
                  <a:pt x="742334" y="1232961"/>
                </a:cubicBezTo>
                <a:cubicBezTo>
                  <a:pt x="736842" y="1239500"/>
                  <a:pt x="732712" y="1246842"/>
                  <a:pt x="729945" y="1254987"/>
                </a:cubicBezTo>
                <a:cubicBezTo>
                  <a:pt x="727566" y="1261985"/>
                  <a:pt x="726165" y="1268553"/>
                  <a:pt x="725743" y="1274691"/>
                </a:cubicBezTo>
                <a:cubicBezTo>
                  <a:pt x="725321" y="1280828"/>
                  <a:pt x="726147" y="1286163"/>
                  <a:pt x="728221" y="1290694"/>
                </a:cubicBezTo>
                <a:cubicBezTo>
                  <a:pt x="730295" y="1295226"/>
                  <a:pt x="733704" y="1298782"/>
                  <a:pt x="738448" y="1301363"/>
                </a:cubicBezTo>
                <a:cubicBezTo>
                  <a:pt x="743191" y="1303945"/>
                  <a:pt x="749464" y="1305235"/>
                  <a:pt x="757265" y="1305235"/>
                </a:cubicBezTo>
                <a:cubicBezTo>
                  <a:pt x="760362" y="1305235"/>
                  <a:pt x="763532" y="1304604"/>
                  <a:pt x="766772" y="1303342"/>
                </a:cubicBezTo>
                <a:cubicBezTo>
                  <a:pt x="770011" y="1302080"/>
                  <a:pt x="773015" y="1300417"/>
                  <a:pt x="775782" y="1298352"/>
                </a:cubicBezTo>
                <a:cubicBezTo>
                  <a:pt x="778548" y="1296287"/>
                  <a:pt x="781021" y="1293906"/>
                  <a:pt x="783199" y="1291210"/>
                </a:cubicBezTo>
                <a:cubicBezTo>
                  <a:pt x="785377" y="1288514"/>
                  <a:pt x="786972" y="1285675"/>
                  <a:pt x="787985" y="1282692"/>
                </a:cubicBezTo>
                <a:cubicBezTo>
                  <a:pt x="789039" y="1279595"/>
                  <a:pt x="789460" y="1276670"/>
                  <a:pt x="789249" y="1273916"/>
                </a:cubicBezTo>
                <a:cubicBezTo>
                  <a:pt x="789036" y="1271163"/>
                  <a:pt x="788249" y="1268754"/>
                  <a:pt x="786886" y="1266689"/>
                </a:cubicBezTo>
                <a:cubicBezTo>
                  <a:pt x="785523" y="1264624"/>
                  <a:pt x="783640" y="1262989"/>
                  <a:pt x="781238" y="1261784"/>
                </a:cubicBezTo>
                <a:cubicBezTo>
                  <a:pt x="778837" y="1260580"/>
                  <a:pt x="776030" y="1259978"/>
                  <a:pt x="772818" y="1259978"/>
                </a:cubicBezTo>
                <a:cubicBezTo>
                  <a:pt x="770523" y="1259978"/>
                  <a:pt x="768744" y="1260150"/>
                  <a:pt x="767480" y="1260494"/>
                </a:cubicBezTo>
                <a:cubicBezTo>
                  <a:pt x="767643" y="1259002"/>
                  <a:pt x="768037" y="1257339"/>
                  <a:pt x="768660" y="1255503"/>
                </a:cubicBezTo>
                <a:cubicBezTo>
                  <a:pt x="770609" y="1249767"/>
                  <a:pt x="773734" y="1245379"/>
                  <a:pt x="778037" y="1242339"/>
                </a:cubicBezTo>
                <a:cubicBezTo>
                  <a:pt x="782341" y="1239299"/>
                  <a:pt x="787590" y="1237779"/>
                  <a:pt x="793784" y="1237779"/>
                </a:cubicBezTo>
                <a:cubicBezTo>
                  <a:pt x="797341" y="1237779"/>
                  <a:pt x="800147" y="1238467"/>
                  <a:pt x="802203" y="1239844"/>
                </a:cubicBezTo>
                <a:cubicBezTo>
                  <a:pt x="804259" y="1241221"/>
                  <a:pt x="805710" y="1243027"/>
                  <a:pt x="806556" y="1245264"/>
                </a:cubicBezTo>
                <a:cubicBezTo>
                  <a:pt x="807402" y="1247502"/>
                  <a:pt x="807740" y="1249968"/>
                  <a:pt x="807570" y="1252664"/>
                </a:cubicBezTo>
                <a:cubicBezTo>
                  <a:pt x="807399" y="1255360"/>
                  <a:pt x="806846" y="1258085"/>
                  <a:pt x="805911" y="1260838"/>
                </a:cubicBezTo>
                <a:lnTo>
                  <a:pt x="803806" y="1267033"/>
                </a:lnTo>
                <a:lnTo>
                  <a:pt x="841319" y="1267033"/>
                </a:lnTo>
                <a:lnTo>
                  <a:pt x="842898" y="1262387"/>
                </a:lnTo>
                <a:cubicBezTo>
                  <a:pt x="844185" y="1258601"/>
                  <a:pt x="845774" y="1255360"/>
                  <a:pt x="847665" y="1252664"/>
                </a:cubicBezTo>
                <a:cubicBezTo>
                  <a:pt x="849556" y="1249968"/>
                  <a:pt x="851597" y="1247760"/>
                  <a:pt x="853787" y="1246039"/>
                </a:cubicBezTo>
                <a:cubicBezTo>
                  <a:pt x="855978" y="1244318"/>
                  <a:pt x="858175" y="1243085"/>
                  <a:pt x="860379" y="1242339"/>
                </a:cubicBezTo>
                <a:cubicBezTo>
                  <a:pt x="862583" y="1241593"/>
                  <a:pt x="865233" y="1241221"/>
                  <a:pt x="868331" y="1241221"/>
                </a:cubicBezTo>
                <a:cubicBezTo>
                  <a:pt x="873264" y="1241221"/>
                  <a:pt x="876774" y="1242454"/>
                  <a:pt x="878862" y="1244920"/>
                </a:cubicBezTo>
                <a:cubicBezTo>
                  <a:pt x="880949" y="1247387"/>
                  <a:pt x="881037" y="1251431"/>
                  <a:pt x="879126" y="1257052"/>
                </a:cubicBezTo>
                <a:lnTo>
                  <a:pt x="856554" y="1323476"/>
                </a:lnTo>
                <a:cubicBezTo>
                  <a:pt x="853960" y="1322329"/>
                  <a:pt x="851174" y="1321497"/>
                  <a:pt x="848195" y="1320981"/>
                </a:cubicBezTo>
                <a:cubicBezTo>
                  <a:pt x="845215" y="1320465"/>
                  <a:pt x="842177" y="1320206"/>
                  <a:pt x="839080" y="1320206"/>
                </a:cubicBezTo>
                <a:cubicBezTo>
                  <a:pt x="836097" y="1320206"/>
                  <a:pt x="832960" y="1320407"/>
                  <a:pt x="829669" y="1320809"/>
                </a:cubicBezTo>
                <a:cubicBezTo>
                  <a:pt x="826378" y="1321210"/>
                  <a:pt x="823133" y="1321812"/>
                  <a:pt x="819934" y="1322616"/>
                </a:cubicBezTo>
                <a:cubicBezTo>
                  <a:pt x="816735" y="1323419"/>
                  <a:pt x="813641" y="1324422"/>
                  <a:pt x="810650" y="1325627"/>
                </a:cubicBezTo>
                <a:cubicBezTo>
                  <a:pt x="807659" y="1326832"/>
                  <a:pt x="804954" y="1328294"/>
                  <a:pt x="802534" y="1330015"/>
                </a:cubicBezTo>
                <a:cubicBezTo>
                  <a:pt x="799766" y="1326344"/>
                  <a:pt x="795437" y="1323218"/>
                  <a:pt x="789545" y="1320637"/>
                </a:cubicBezTo>
                <a:cubicBezTo>
                  <a:pt x="783655" y="1318055"/>
                  <a:pt x="776521" y="1316765"/>
                  <a:pt x="768147" y="1316765"/>
                </a:cubicBezTo>
                <a:cubicBezTo>
                  <a:pt x="760346" y="1316765"/>
                  <a:pt x="752469" y="1317998"/>
                  <a:pt x="744519" y="1320465"/>
                </a:cubicBezTo>
                <a:cubicBezTo>
                  <a:pt x="736568" y="1322931"/>
                  <a:pt x="729098" y="1326430"/>
                  <a:pt x="722108" y="1330962"/>
                </a:cubicBezTo>
                <a:cubicBezTo>
                  <a:pt x="715118" y="1335493"/>
                  <a:pt x="708877" y="1341028"/>
                  <a:pt x="703386" y="1347568"/>
                </a:cubicBezTo>
                <a:cubicBezTo>
                  <a:pt x="697895" y="1354107"/>
                  <a:pt x="693765" y="1361449"/>
                  <a:pt x="690998" y="1369594"/>
                </a:cubicBezTo>
                <a:cubicBezTo>
                  <a:pt x="688618" y="1376592"/>
                  <a:pt x="687218" y="1383160"/>
                  <a:pt x="686794" y="1389298"/>
                </a:cubicBezTo>
                <a:cubicBezTo>
                  <a:pt x="686372" y="1395435"/>
                  <a:pt x="687197" y="1400770"/>
                  <a:pt x="689271" y="1405301"/>
                </a:cubicBezTo>
                <a:cubicBezTo>
                  <a:pt x="691345" y="1409833"/>
                  <a:pt x="694754" y="1413389"/>
                  <a:pt x="699498" y="1415970"/>
                </a:cubicBezTo>
                <a:cubicBezTo>
                  <a:pt x="704242" y="1418552"/>
                  <a:pt x="710514" y="1419842"/>
                  <a:pt x="718315" y="1419842"/>
                </a:cubicBezTo>
                <a:cubicBezTo>
                  <a:pt x="721413" y="1419842"/>
                  <a:pt x="724581" y="1419211"/>
                  <a:pt x="727822" y="1417949"/>
                </a:cubicBezTo>
                <a:cubicBezTo>
                  <a:pt x="731062" y="1416687"/>
                  <a:pt x="734065" y="1415024"/>
                  <a:pt x="736832" y="1412959"/>
                </a:cubicBezTo>
                <a:cubicBezTo>
                  <a:pt x="739598" y="1410894"/>
                  <a:pt x="742071" y="1408513"/>
                  <a:pt x="744249" y="1405817"/>
                </a:cubicBezTo>
                <a:cubicBezTo>
                  <a:pt x="746427" y="1403121"/>
                  <a:pt x="748023" y="1400282"/>
                  <a:pt x="749038" y="1397299"/>
                </a:cubicBezTo>
                <a:cubicBezTo>
                  <a:pt x="750089" y="1394202"/>
                  <a:pt x="750510" y="1391276"/>
                  <a:pt x="750299" y="1388523"/>
                </a:cubicBezTo>
                <a:cubicBezTo>
                  <a:pt x="750087" y="1385770"/>
                  <a:pt x="749300" y="1383361"/>
                  <a:pt x="747937" y="1381296"/>
                </a:cubicBezTo>
                <a:cubicBezTo>
                  <a:pt x="746573" y="1379231"/>
                  <a:pt x="744691" y="1377596"/>
                  <a:pt x="742290" y="1376391"/>
                </a:cubicBezTo>
                <a:cubicBezTo>
                  <a:pt x="739889" y="1375187"/>
                  <a:pt x="737083" y="1374584"/>
                  <a:pt x="733870" y="1374584"/>
                </a:cubicBezTo>
                <a:cubicBezTo>
                  <a:pt x="731576" y="1374584"/>
                  <a:pt x="729796" y="1374757"/>
                  <a:pt x="728530" y="1375101"/>
                </a:cubicBezTo>
                <a:cubicBezTo>
                  <a:pt x="728772" y="1373380"/>
                  <a:pt x="729205" y="1371602"/>
                  <a:pt x="729829" y="1369766"/>
                </a:cubicBezTo>
                <a:cubicBezTo>
                  <a:pt x="731700" y="1364260"/>
                  <a:pt x="734788" y="1359986"/>
                  <a:pt x="739091" y="1356946"/>
                </a:cubicBezTo>
                <a:cubicBezTo>
                  <a:pt x="743393" y="1353906"/>
                  <a:pt x="748642" y="1352386"/>
                  <a:pt x="754837" y="1352386"/>
                </a:cubicBezTo>
                <a:cubicBezTo>
                  <a:pt x="758394" y="1352386"/>
                  <a:pt x="761200" y="1353074"/>
                  <a:pt x="763256" y="1354451"/>
                </a:cubicBezTo>
                <a:cubicBezTo>
                  <a:pt x="765312" y="1355827"/>
                  <a:pt x="766762" y="1357634"/>
                  <a:pt x="767608" y="1359871"/>
                </a:cubicBezTo>
                <a:cubicBezTo>
                  <a:pt x="768453" y="1362108"/>
                  <a:pt x="768790" y="1364575"/>
                  <a:pt x="768620" y="1367271"/>
                </a:cubicBezTo>
                <a:cubicBezTo>
                  <a:pt x="768450" y="1369967"/>
                  <a:pt x="767897" y="1372692"/>
                  <a:pt x="766961" y="1375445"/>
                </a:cubicBezTo>
                <a:lnTo>
                  <a:pt x="764856" y="1381640"/>
                </a:lnTo>
                <a:lnTo>
                  <a:pt x="802369" y="1381640"/>
                </a:lnTo>
                <a:lnTo>
                  <a:pt x="803948" y="1376994"/>
                </a:lnTo>
                <a:cubicBezTo>
                  <a:pt x="805235" y="1373208"/>
                  <a:pt x="806824" y="1369967"/>
                  <a:pt x="808715" y="1367271"/>
                </a:cubicBezTo>
                <a:cubicBezTo>
                  <a:pt x="810606" y="1364575"/>
                  <a:pt x="812648" y="1362367"/>
                  <a:pt x="814839" y="1360646"/>
                </a:cubicBezTo>
                <a:cubicBezTo>
                  <a:pt x="817030" y="1358925"/>
                  <a:pt x="819228" y="1357692"/>
                  <a:pt x="821432" y="1356946"/>
                </a:cubicBezTo>
                <a:cubicBezTo>
                  <a:pt x="823636" y="1356200"/>
                  <a:pt x="826344" y="1355827"/>
                  <a:pt x="829556" y="1355827"/>
                </a:cubicBezTo>
                <a:cubicBezTo>
                  <a:pt x="834374" y="1355827"/>
                  <a:pt x="837827" y="1357061"/>
                  <a:pt x="839913" y="1359527"/>
                </a:cubicBezTo>
                <a:cubicBezTo>
                  <a:pt x="841999" y="1361994"/>
                  <a:pt x="842088" y="1366038"/>
                  <a:pt x="840179" y="1371659"/>
                </a:cubicBezTo>
                <a:lnTo>
                  <a:pt x="834094" y="1389556"/>
                </a:lnTo>
                <a:lnTo>
                  <a:pt x="874018" y="1389556"/>
                </a:lnTo>
                <a:lnTo>
                  <a:pt x="944198" y="1183057"/>
                </a:lnTo>
                <a:lnTo>
                  <a:pt x="975824" y="1183057"/>
                </a:lnTo>
                <a:lnTo>
                  <a:pt x="992381" y="1183057"/>
                </a:lnTo>
                <a:lnTo>
                  <a:pt x="995785" y="1183057"/>
                </a:lnTo>
                <a:cubicBezTo>
                  <a:pt x="1000145" y="1183057"/>
                  <a:pt x="1003830" y="1183774"/>
                  <a:pt x="1006842" y="1185208"/>
                </a:cubicBezTo>
                <a:cubicBezTo>
                  <a:pt x="1009853" y="1186642"/>
                  <a:pt x="1012125" y="1188649"/>
                  <a:pt x="1013656" y="1191231"/>
                </a:cubicBezTo>
                <a:cubicBezTo>
                  <a:pt x="1015188" y="1193812"/>
                  <a:pt x="1016019" y="1196852"/>
                  <a:pt x="1016149" y="1200351"/>
                </a:cubicBezTo>
                <a:cubicBezTo>
                  <a:pt x="1016279" y="1203850"/>
                  <a:pt x="1015642" y="1207664"/>
                  <a:pt x="1014239" y="1211794"/>
                </a:cubicBezTo>
                <a:lnTo>
                  <a:pt x="953243" y="1391276"/>
                </a:lnTo>
                <a:lnTo>
                  <a:pt x="993166" y="1391276"/>
                </a:lnTo>
                <a:lnTo>
                  <a:pt x="1057789" y="1201125"/>
                </a:lnTo>
                <a:cubicBezTo>
                  <a:pt x="1058373" y="1199404"/>
                  <a:pt x="1059159" y="1197512"/>
                  <a:pt x="1060148" y="1195447"/>
                </a:cubicBezTo>
                <a:cubicBezTo>
                  <a:pt x="1061137" y="1193382"/>
                  <a:pt x="1062459" y="1191431"/>
                  <a:pt x="1064116" y="1189596"/>
                </a:cubicBezTo>
                <a:cubicBezTo>
                  <a:pt x="1065772" y="1187760"/>
                  <a:pt x="1067876" y="1186211"/>
                  <a:pt x="1070428" y="1184949"/>
                </a:cubicBezTo>
                <a:cubicBezTo>
                  <a:pt x="1072979" y="1183688"/>
                  <a:pt x="1076090" y="1183057"/>
                  <a:pt x="1079761" y="1183057"/>
                </a:cubicBezTo>
                <a:lnTo>
                  <a:pt x="1112113" y="1183057"/>
                </a:lnTo>
                <a:lnTo>
                  <a:pt x="1124393" y="1146919"/>
                </a:lnTo>
                <a:lnTo>
                  <a:pt x="1084470" y="1146919"/>
                </a:lnTo>
                <a:cubicBezTo>
                  <a:pt x="1076325" y="1146919"/>
                  <a:pt x="1069281" y="1148066"/>
                  <a:pt x="1063338" y="1150361"/>
                </a:cubicBezTo>
                <a:cubicBezTo>
                  <a:pt x="1057397" y="1152655"/>
                  <a:pt x="1051986" y="1155581"/>
                  <a:pt x="1047106" y="1159137"/>
                </a:cubicBezTo>
                <a:cubicBezTo>
                  <a:pt x="1044297" y="1155925"/>
                  <a:pt x="1040415" y="1153086"/>
                  <a:pt x="1035460" y="1150619"/>
                </a:cubicBezTo>
                <a:cubicBezTo>
                  <a:pt x="1030504" y="1148152"/>
                  <a:pt x="1024413" y="1146919"/>
                  <a:pt x="1017185" y="1146919"/>
                </a:cubicBezTo>
                <a:lnTo>
                  <a:pt x="1004660" y="1146919"/>
                </a:lnTo>
                <a:lnTo>
                  <a:pt x="988103" y="1146919"/>
                </a:lnTo>
                <a:lnTo>
                  <a:pt x="766536" y="1146919"/>
                </a:lnTo>
                <a:lnTo>
                  <a:pt x="749979" y="1146919"/>
                </a:lnTo>
                <a:lnTo>
                  <a:pt x="526504" y="1146919"/>
                </a:lnTo>
                <a:lnTo>
                  <a:pt x="511854" y="1146919"/>
                </a:lnTo>
                <a:lnTo>
                  <a:pt x="488646" y="1146919"/>
                </a:lnTo>
                <a:cubicBezTo>
                  <a:pt x="482336" y="1146919"/>
                  <a:pt x="478337" y="1144510"/>
                  <a:pt x="476647" y="1139692"/>
                </a:cubicBezTo>
                <a:cubicBezTo>
                  <a:pt x="474958" y="1134873"/>
                  <a:pt x="475517" y="1128334"/>
                  <a:pt x="478324" y="1120074"/>
                </a:cubicBezTo>
                <a:cubicBezTo>
                  <a:pt x="480195" y="1114568"/>
                  <a:pt x="483133" y="1109807"/>
                  <a:pt x="487136" y="1105792"/>
                </a:cubicBezTo>
                <a:cubicBezTo>
                  <a:pt x="491140" y="1101776"/>
                  <a:pt x="495903" y="1098478"/>
                  <a:pt x="501426" y="1095897"/>
                </a:cubicBezTo>
                <a:cubicBezTo>
                  <a:pt x="506948" y="1093316"/>
                  <a:pt x="513070" y="1091423"/>
                  <a:pt x="519789" y="1090218"/>
                </a:cubicBezTo>
                <a:cubicBezTo>
                  <a:pt x="526508" y="1089013"/>
                  <a:pt x="533539" y="1088411"/>
                  <a:pt x="540881" y="1088411"/>
                </a:cubicBezTo>
                <a:cubicBezTo>
                  <a:pt x="549371" y="1088411"/>
                  <a:pt x="557740" y="1089186"/>
                  <a:pt x="565990" y="1090734"/>
                </a:cubicBezTo>
                <a:cubicBezTo>
                  <a:pt x="574240" y="1092283"/>
                  <a:pt x="582188" y="1094721"/>
                  <a:pt x="589833" y="1098048"/>
                </a:cubicBezTo>
                <a:cubicBezTo>
                  <a:pt x="597479" y="1101375"/>
                  <a:pt x="604677" y="1105763"/>
                  <a:pt x="611430" y="1111212"/>
                </a:cubicBezTo>
                <a:cubicBezTo>
                  <a:pt x="618182" y="1116661"/>
                  <a:pt x="624382" y="1123229"/>
                  <a:pt x="630030" y="1130916"/>
                </a:cubicBezTo>
                <a:lnTo>
                  <a:pt x="664624" y="1103554"/>
                </a:lnTo>
                <a:cubicBezTo>
                  <a:pt x="656925" y="1093803"/>
                  <a:pt x="649034" y="1085629"/>
                  <a:pt x="640951" y="1079033"/>
                </a:cubicBezTo>
                <a:cubicBezTo>
                  <a:pt x="632868" y="1072436"/>
                  <a:pt x="624308" y="1067159"/>
                  <a:pt x="615270" y="1063201"/>
                </a:cubicBezTo>
                <a:cubicBezTo>
                  <a:pt x="606234" y="1059243"/>
                  <a:pt x="596549" y="1056432"/>
                  <a:pt x="586215" y="1054769"/>
                </a:cubicBezTo>
                <a:cubicBezTo>
                  <a:pt x="575882" y="1053106"/>
                  <a:pt x="564636" y="1052274"/>
                  <a:pt x="552475" y="1052274"/>
                </a:cubicBezTo>
                <a:close/>
                <a:moveTo>
                  <a:pt x="11713831" y="989152"/>
                </a:moveTo>
                <a:cubicBezTo>
                  <a:pt x="11715552" y="989152"/>
                  <a:pt x="11716927" y="989238"/>
                  <a:pt x="11717959" y="989410"/>
                </a:cubicBezTo>
                <a:cubicBezTo>
                  <a:pt x="11718991" y="989582"/>
                  <a:pt x="11720116" y="990070"/>
                  <a:pt x="11721335" y="990873"/>
                </a:cubicBezTo>
                <a:cubicBezTo>
                  <a:pt x="11721210" y="992594"/>
                  <a:pt x="11720784" y="994773"/>
                  <a:pt x="11720060" y="997412"/>
                </a:cubicBezTo>
                <a:cubicBezTo>
                  <a:pt x="11719334" y="1000051"/>
                  <a:pt x="11718602" y="1002460"/>
                  <a:pt x="11717861" y="1004640"/>
                </a:cubicBezTo>
                <a:cubicBezTo>
                  <a:pt x="11716497" y="1008655"/>
                  <a:pt x="11714536" y="1011810"/>
                  <a:pt x="11711978" y="1014104"/>
                </a:cubicBezTo>
                <a:cubicBezTo>
                  <a:pt x="11709420" y="1016399"/>
                  <a:pt x="11706420" y="1017546"/>
                  <a:pt x="11702978" y="1017546"/>
                </a:cubicBezTo>
                <a:cubicBezTo>
                  <a:pt x="11699308" y="1017546"/>
                  <a:pt x="11696840" y="1016198"/>
                  <a:pt x="11695576" y="1013502"/>
                </a:cubicBezTo>
                <a:cubicBezTo>
                  <a:pt x="11694312" y="1010806"/>
                  <a:pt x="11694362" y="1007450"/>
                  <a:pt x="11695728" y="1003435"/>
                </a:cubicBezTo>
                <a:cubicBezTo>
                  <a:pt x="11696311" y="1001714"/>
                  <a:pt x="11697183" y="999993"/>
                  <a:pt x="11698341" y="998273"/>
                </a:cubicBezTo>
                <a:cubicBezTo>
                  <a:pt x="11699501" y="996552"/>
                  <a:pt x="11700859" y="995003"/>
                  <a:pt x="11702417" y="993626"/>
                </a:cubicBezTo>
                <a:cubicBezTo>
                  <a:pt x="11703975" y="992250"/>
                  <a:pt x="11705721" y="991160"/>
                  <a:pt x="11707657" y="990357"/>
                </a:cubicBezTo>
                <a:cubicBezTo>
                  <a:pt x="11709593" y="989554"/>
                  <a:pt x="11711651" y="989152"/>
                  <a:pt x="11713831" y="989152"/>
                </a:cubicBezTo>
                <a:close/>
                <a:moveTo>
                  <a:pt x="8798158" y="945443"/>
                </a:moveTo>
                <a:cubicBezTo>
                  <a:pt x="8794143" y="945443"/>
                  <a:pt x="8790414" y="946160"/>
                  <a:pt x="8786973" y="947594"/>
                </a:cubicBezTo>
                <a:cubicBezTo>
                  <a:pt x="8783531" y="949028"/>
                  <a:pt x="8780548" y="951036"/>
                  <a:pt x="8778024" y="953617"/>
                </a:cubicBezTo>
                <a:cubicBezTo>
                  <a:pt x="8775501" y="956198"/>
                  <a:pt x="8773493" y="959210"/>
                  <a:pt x="8772001" y="962651"/>
                </a:cubicBezTo>
                <a:cubicBezTo>
                  <a:pt x="8770510" y="966093"/>
                  <a:pt x="8769764" y="969764"/>
                  <a:pt x="8769764" y="973665"/>
                </a:cubicBezTo>
                <a:cubicBezTo>
                  <a:pt x="8769764" y="977451"/>
                  <a:pt x="8770510" y="981036"/>
                  <a:pt x="8772001" y="984420"/>
                </a:cubicBezTo>
                <a:cubicBezTo>
                  <a:pt x="8773493" y="987804"/>
                  <a:pt x="8775501" y="990787"/>
                  <a:pt x="8778024" y="993368"/>
                </a:cubicBezTo>
                <a:cubicBezTo>
                  <a:pt x="8780548" y="995949"/>
                  <a:pt x="8783531" y="997986"/>
                  <a:pt x="8786973" y="999477"/>
                </a:cubicBezTo>
                <a:cubicBezTo>
                  <a:pt x="8790414" y="1000968"/>
                  <a:pt x="8794143" y="1001714"/>
                  <a:pt x="8798158" y="1001714"/>
                </a:cubicBezTo>
                <a:cubicBezTo>
                  <a:pt x="8802059" y="1001714"/>
                  <a:pt x="8805701" y="1000968"/>
                  <a:pt x="8809085" y="999477"/>
                </a:cubicBezTo>
                <a:cubicBezTo>
                  <a:pt x="8812470" y="997986"/>
                  <a:pt x="8815452" y="995978"/>
                  <a:pt x="8818033" y="993454"/>
                </a:cubicBezTo>
                <a:cubicBezTo>
                  <a:pt x="8820615" y="990930"/>
                  <a:pt x="8822651" y="987976"/>
                  <a:pt x="8824142" y="984592"/>
                </a:cubicBezTo>
                <a:cubicBezTo>
                  <a:pt x="8825634" y="981208"/>
                  <a:pt x="8826379" y="977565"/>
                  <a:pt x="8826379" y="973665"/>
                </a:cubicBezTo>
                <a:cubicBezTo>
                  <a:pt x="8826379" y="969764"/>
                  <a:pt x="8825663" y="966093"/>
                  <a:pt x="8824228" y="962651"/>
                </a:cubicBezTo>
                <a:cubicBezTo>
                  <a:pt x="8822795" y="959210"/>
                  <a:pt x="8820787" y="956198"/>
                  <a:pt x="8818205" y="953617"/>
                </a:cubicBezTo>
                <a:cubicBezTo>
                  <a:pt x="8815624" y="951036"/>
                  <a:pt x="8812613" y="949028"/>
                  <a:pt x="8809171" y="947594"/>
                </a:cubicBezTo>
                <a:cubicBezTo>
                  <a:pt x="8805730" y="946160"/>
                  <a:pt x="8802059" y="945443"/>
                  <a:pt x="8798158" y="945443"/>
                </a:cubicBezTo>
                <a:close/>
                <a:moveTo>
                  <a:pt x="1973905" y="939420"/>
                </a:moveTo>
                <a:cubicBezTo>
                  <a:pt x="1969889" y="939420"/>
                  <a:pt x="1966161" y="940137"/>
                  <a:pt x="1962719" y="941571"/>
                </a:cubicBezTo>
                <a:cubicBezTo>
                  <a:pt x="1959278" y="943005"/>
                  <a:pt x="1956295" y="945013"/>
                  <a:pt x="1953771" y="947594"/>
                </a:cubicBezTo>
                <a:cubicBezTo>
                  <a:pt x="1951247" y="950175"/>
                  <a:pt x="1949240" y="953187"/>
                  <a:pt x="1947748" y="956629"/>
                </a:cubicBezTo>
                <a:cubicBezTo>
                  <a:pt x="1946256" y="960070"/>
                  <a:pt x="1945511" y="963741"/>
                  <a:pt x="1945511" y="967642"/>
                </a:cubicBezTo>
                <a:cubicBezTo>
                  <a:pt x="1945511" y="971428"/>
                  <a:pt x="1946256" y="975013"/>
                  <a:pt x="1947748" y="978397"/>
                </a:cubicBezTo>
                <a:cubicBezTo>
                  <a:pt x="1949240" y="981781"/>
                  <a:pt x="1951247" y="984764"/>
                  <a:pt x="1953771" y="987345"/>
                </a:cubicBezTo>
                <a:cubicBezTo>
                  <a:pt x="1956295" y="989927"/>
                  <a:pt x="1959278" y="991963"/>
                  <a:pt x="1962719" y="993454"/>
                </a:cubicBezTo>
                <a:cubicBezTo>
                  <a:pt x="1966161" y="994946"/>
                  <a:pt x="1969889" y="995691"/>
                  <a:pt x="1973905" y="995691"/>
                </a:cubicBezTo>
                <a:cubicBezTo>
                  <a:pt x="1977805" y="995691"/>
                  <a:pt x="1981447" y="994946"/>
                  <a:pt x="1984832" y="993454"/>
                </a:cubicBezTo>
                <a:cubicBezTo>
                  <a:pt x="1988216" y="991963"/>
                  <a:pt x="1991199" y="989955"/>
                  <a:pt x="1993780" y="987431"/>
                </a:cubicBezTo>
                <a:cubicBezTo>
                  <a:pt x="1996362" y="984907"/>
                  <a:pt x="1998398" y="981953"/>
                  <a:pt x="1999889" y="978569"/>
                </a:cubicBezTo>
                <a:cubicBezTo>
                  <a:pt x="2001380" y="975185"/>
                  <a:pt x="2002127" y="971542"/>
                  <a:pt x="2002127" y="967642"/>
                </a:cubicBezTo>
                <a:cubicBezTo>
                  <a:pt x="2002127" y="963741"/>
                  <a:pt x="2001409" y="960070"/>
                  <a:pt x="1999975" y="956629"/>
                </a:cubicBezTo>
                <a:cubicBezTo>
                  <a:pt x="1998541" y="953187"/>
                  <a:pt x="1996534" y="950175"/>
                  <a:pt x="1993953" y="947594"/>
                </a:cubicBezTo>
                <a:cubicBezTo>
                  <a:pt x="1991371" y="945013"/>
                  <a:pt x="1988359" y="943005"/>
                  <a:pt x="1984918" y="941571"/>
                </a:cubicBezTo>
                <a:cubicBezTo>
                  <a:pt x="1981476" y="940137"/>
                  <a:pt x="1977805" y="939420"/>
                  <a:pt x="1973905" y="939420"/>
                </a:cubicBezTo>
                <a:close/>
                <a:moveTo>
                  <a:pt x="4631080" y="881084"/>
                </a:moveTo>
                <a:cubicBezTo>
                  <a:pt x="4632915" y="881084"/>
                  <a:pt x="4634665" y="881457"/>
                  <a:pt x="4636329" y="882203"/>
                </a:cubicBezTo>
                <a:cubicBezTo>
                  <a:pt x="4637991" y="882949"/>
                  <a:pt x="4639455" y="883981"/>
                  <a:pt x="4640716" y="885300"/>
                </a:cubicBezTo>
                <a:cubicBezTo>
                  <a:pt x="4641978" y="886620"/>
                  <a:pt x="4642982" y="888111"/>
                  <a:pt x="4643726" y="889774"/>
                </a:cubicBezTo>
                <a:cubicBezTo>
                  <a:pt x="4644473" y="891438"/>
                  <a:pt x="4644846" y="893187"/>
                  <a:pt x="4644846" y="895023"/>
                </a:cubicBezTo>
                <a:cubicBezTo>
                  <a:pt x="4644846" y="896973"/>
                  <a:pt x="4644473" y="898780"/>
                  <a:pt x="4643726" y="900444"/>
                </a:cubicBezTo>
                <a:cubicBezTo>
                  <a:pt x="4642982" y="902107"/>
                  <a:pt x="4641978" y="903598"/>
                  <a:pt x="4640716" y="904918"/>
                </a:cubicBezTo>
                <a:cubicBezTo>
                  <a:pt x="4639455" y="906237"/>
                  <a:pt x="4637991" y="907269"/>
                  <a:pt x="4636329" y="908015"/>
                </a:cubicBezTo>
                <a:cubicBezTo>
                  <a:pt x="4634665" y="908761"/>
                  <a:pt x="4632915" y="909134"/>
                  <a:pt x="4631080" y="909134"/>
                </a:cubicBezTo>
                <a:cubicBezTo>
                  <a:pt x="4629128" y="909134"/>
                  <a:pt x="4627294" y="908761"/>
                  <a:pt x="4625573" y="908015"/>
                </a:cubicBezTo>
                <a:cubicBezTo>
                  <a:pt x="4623853" y="907269"/>
                  <a:pt x="4622333" y="906237"/>
                  <a:pt x="4621012" y="904918"/>
                </a:cubicBezTo>
                <a:cubicBezTo>
                  <a:pt x="4619693" y="903598"/>
                  <a:pt x="4618660" y="902107"/>
                  <a:pt x="4617916" y="900444"/>
                </a:cubicBezTo>
                <a:cubicBezTo>
                  <a:pt x="4617172" y="898780"/>
                  <a:pt x="4616797" y="896973"/>
                  <a:pt x="4616797" y="895023"/>
                </a:cubicBezTo>
                <a:cubicBezTo>
                  <a:pt x="4616797" y="893187"/>
                  <a:pt x="4617172" y="891438"/>
                  <a:pt x="4617916" y="889774"/>
                </a:cubicBezTo>
                <a:cubicBezTo>
                  <a:pt x="4618660" y="888111"/>
                  <a:pt x="4619693" y="886620"/>
                  <a:pt x="4621012" y="885300"/>
                </a:cubicBezTo>
                <a:cubicBezTo>
                  <a:pt x="4622333" y="883981"/>
                  <a:pt x="4623853" y="882949"/>
                  <a:pt x="4625573" y="882203"/>
                </a:cubicBezTo>
                <a:cubicBezTo>
                  <a:pt x="4627294" y="881457"/>
                  <a:pt x="4629128" y="881084"/>
                  <a:pt x="4631080" y="881084"/>
                </a:cubicBezTo>
                <a:close/>
                <a:moveTo>
                  <a:pt x="4631080" y="854239"/>
                </a:moveTo>
                <a:cubicBezTo>
                  <a:pt x="4625460" y="854239"/>
                  <a:pt x="4620152" y="855329"/>
                  <a:pt x="4615164" y="857509"/>
                </a:cubicBezTo>
                <a:cubicBezTo>
                  <a:pt x="4610171" y="859689"/>
                  <a:pt x="4605813" y="862614"/>
                  <a:pt x="4602083" y="866285"/>
                </a:cubicBezTo>
                <a:cubicBezTo>
                  <a:pt x="4598355" y="869956"/>
                  <a:pt x="4595401" y="874287"/>
                  <a:pt x="4593222" y="879277"/>
                </a:cubicBezTo>
                <a:cubicBezTo>
                  <a:pt x="4591043" y="884268"/>
                  <a:pt x="4589952" y="889516"/>
                  <a:pt x="4589952" y="895023"/>
                </a:cubicBezTo>
                <a:cubicBezTo>
                  <a:pt x="4589952" y="900644"/>
                  <a:pt x="4591043" y="905950"/>
                  <a:pt x="4593222" y="910941"/>
                </a:cubicBezTo>
                <a:cubicBezTo>
                  <a:pt x="4595401" y="915931"/>
                  <a:pt x="4598355" y="920290"/>
                  <a:pt x="4602083" y="924019"/>
                </a:cubicBezTo>
                <a:cubicBezTo>
                  <a:pt x="4605813" y="927747"/>
                  <a:pt x="4610171" y="930701"/>
                  <a:pt x="4615164" y="932881"/>
                </a:cubicBezTo>
                <a:cubicBezTo>
                  <a:pt x="4620152" y="935061"/>
                  <a:pt x="4625460" y="936151"/>
                  <a:pt x="4631080" y="936151"/>
                </a:cubicBezTo>
                <a:cubicBezTo>
                  <a:pt x="4636588" y="936151"/>
                  <a:pt x="4641805" y="935032"/>
                  <a:pt x="4646740" y="932795"/>
                </a:cubicBezTo>
                <a:cubicBezTo>
                  <a:pt x="4651672" y="930558"/>
                  <a:pt x="4655974" y="927575"/>
                  <a:pt x="4659645" y="923847"/>
                </a:cubicBezTo>
                <a:cubicBezTo>
                  <a:pt x="4663316" y="920118"/>
                  <a:pt x="4666213" y="915759"/>
                  <a:pt x="4668334" y="910769"/>
                </a:cubicBezTo>
                <a:cubicBezTo>
                  <a:pt x="4670459" y="905778"/>
                  <a:pt x="4671519" y="900530"/>
                  <a:pt x="4671519" y="895023"/>
                </a:cubicBezTo>
                <a:cubicBezTo>
                  <a:pt x="4671519" y="889516"/>
                  <a:pt x="4670459" y="884268"/>
                  <a:pt x="4668334" y="879277"/>
                </a:cubicBezTo>
                <a:cubicBezTo>
                  <a:pt x="4666213" y="874287"/>
                  <a:pt x="4663316" y="869956"/>
                  <a:pt x="4659645" y="866285"/>
                </a:cubicBezTo>
                <a:cubicBezTo>
                  <a:pt x="4655974" y="862614"/>
                  <a:pt x="4651672" y="859689"/>
                  <a:pt x="4646740" y="857509"/>
                </a:cubicBezTo>
                <a:cubicBezTo>
                  <a:pt x="4641805" y="855329"/>
                  <a:pt x="4636588" y="854239"/>
                  <a:pt x="4631080" y="854239"/>
                </a:cubicBezTo>
                <a:close/>
                <a:moveTo>
                  <a:pt x="11459370" y="844087"/>
                </a:moveTo>
                <a:cubicBezTo>
                  <a:pt x="11462352" y="844087"/>
                  <a:pt x="11464854" y="844488"/>
                  <a:pt x="11466876" y="845291"/>
                </a:cubicBezTo>
                <a:lnTo>
                  <a:pt x="11463717" y="854584"/>
                </a:lnTo>
                <a:cubicBezTo>
                  <a:pt x="11459935" y="865712"/>
                  <a:pt x="11454372" y="871276"/>
                  <a:pt x="11447031" y="871276"/>
                </a:cubicBezTo>
                <a:cubicBezTo>
                  <a:pt x="11445424" y="871276"/>
                  <a:pt x="11443898" y="870960"/>
                  <a:pt x="11442449" y="870329"/>
                </a:cubicBezTo>
                <a:cubicBezTo>
                  <a:pt x="11441000" y="869698"/>
                  <a:pt x="11439802" y="868752"/>
                  <a:pt x="11438854" y="867490"/>
                </a:cubicBezTo>
                <a:cubicBezTo>
                  <a:pt x="11437906" y="866228"/>
                  <a:pt x="11437304" y="864622"/>
                  <a:pt x="11437050" y="862671"/>
                </a:cubicBezTo>
                <a:cubicBezTo>
                  <a:pt x="11436796" y="860721"/>
                  <a:pt x="11437136" y="858369"/>
                  <a:pt x="11438071" y="855616"/>
                </a:cubicBezTo>
                <a:cubicBezTo>
                  <a:pt x="11438733" y="853666"/>
                  <a:pt x="11439823" y="851974"/>
                  <a:pt x="11441344" y="850540"/>
                </a:cubicBezTo>
                <a:cubicBezTo>
                  <a:pt x="11442864" y="849106"/>
                  <a:pt x="11444593" y="847901"/>
                  <a:pt x="11446530" y="846926"/>
                </a:cubicBezTo>
                <a:cubicBezTo>
                  <a:pt x="11448468" y="845951"/>
                  <a:pt x="11450576" y="845234"/>
                  <a:pt x="11452854" y="844775"/>
                </a:cubicBezTo>
                <a:cubicBezTo>
                  <a:pt x="11455133" y="844316"/>
                  <a:pt x="11457305" y="844087"/>
                  <a:pt x="11459370" y="844087"/>
                </a:cubicBezTo>
                <a:close/>
                <a:moveTo>
                  <a:pt x="8110223" y="844087"/>
                </a:moveTo>
                <a:cubicBezTo>
                  <a:pt x="8113206" y="844087"/>
                  <a:pt x="8115845" y="844488"/>
                  <a:pt x="8118139" y="845291"/>
                </a:cubicBezTo>
                <a:lnTo>
                  <a:pt x="8118139" y="854584"/>
                </a:lnTo>
                <a:cubicBezTo>
                  <a:pt x="8118139" y="865712"/>
                  <a:pt x="8114468" y="871276"/>
                  <a:pt x="8107126" y="871276"/>
                </a:cubicBezTo>
                <a:cubicBezTo>
                  <a:pt x="8105520" y="871276"/>
                  <a:pt x="8103885" y="870960"/>
                  <a:pt x="8102222" y="870329"/>
                </a:cubicBezTo>
                <a:cubicBezTo>
                  <a:pt x="8100558" y="869698"/>
                  <a:pt x="8099038" y="868752"/>
                  <a:pt x="8097661" y="867490"/>
                </a:cubicBezTo>
                <a:cubicBezTo>
                  <a:pt x="8096285" y="866228"/>
                  <a:pt x="8095138" y="864622"/>
                  <a:pt x="8094220" y="862671"/>
                </a:cubicBezTo>
                <a:cubicBezTo>
                  <a:pt x="8093302" y="860721"/>
                  <a:pt x="8092843" y="858369"/>
                  <a:pt x="8092843" y="855616"/>
                </a:cubicBezTo>
                <a:cubicBezTo>
                  <a:pt x="8092843" y="853666"/>
                  <a:pt x="8093359" y="851974"/>
                  <a:pt x="8094392" y="850540"/>
                </a:cubicBezTo>
                <a:cubicBezTo>
                  <a:pt x="8095424" y="849106"/>
                  <a:pt x="8096744" y="847901"/>
                  <a:pt x="8098350" y="846926"/>
                </a:cubicBezTo>
                <a:cubicBezTo>
                  <a:pt x="8099956" y="845951"/>
                  <a:pt x="8101820" y="845234"/>
                  <a:pt x="8103942" y="844775"/>
                </a:cubicBezTo>
                <a:cubicBezTo>
                  <a:pt x="8106065" y="844316"/>
                  <a:pt x="8108158" y="844087"/>
                  <a:pt x="8110223" y="844087"/>
                </a:cubicBezTo>
                <a:close/>
                <a:moveTo>
                  <a:pt x="3090559" y="844087"/>
                </a:moveTo>
                <a:cubicBezTo>
                  <a:pt x="3093542" y="844087"/>
                  <a:pt x="3096179" y="844488"/>
                  <a:pt x="3098474" y="845291"/>
                </a:cubicBezTo>
                <a:lnTo>
                  <a:pt x="3098474" y="854584"/>
                </a:lnTo>
                <a:cubicBezTo>
                  <a:pt x="3098474" y="865712"/>
                  <a:pt x="3094804" y="871276"/>
                  <a:pt x="3087460" y="871276"/>
                </a:cubicBezTo>
                <a:cubicBezTo>
                  <a:pt x="3085855" y="871276"/>
                  <a:pt x="3084220" y="870960"/>
                  <a:pt x="3082556" y="870329"/>
                </a:cubicBezTo>
                <a:cubicBezTo>
                  <a:pt x="3080894" y="869698"/>
                  <a:pt x="3079373" y="868752"/>
                  <a:pt x="3077997" y="867490"/>
                </a:cubicBezTo>
                <a:cubicBezTo>
                  <a:pt x="3076620" y="866228"/>
                  <a:pt x="3075472" y="864622"/>
                  <a:pt x="3074555" y="862671"/>
                </a:cubicBezTo>
                <a:cubicBezTo>
                  <a:pt x="3073637" y="860721"/>
                  <a:pt x="3073178" y="858369"/>
                  <a:pt x="3073178" y="855616"/>
                </a:cubicBezTo>
                <a:cubicBezTo>
                  <a:pt x="3073178" y="853666"/>
                  <a:pt x="3073694" y="851974"/>
                  <a:pt x="3074727" y="850540"/>
                </a:cubicBezTo>
                <a:cubicBezTo>
                  <a:pt x="3075760" y="849106"/>
                  <a:pt x="3077080" y="847901"/>
                  <a:pt x="3078684" y="846926"/>
                </a:cubicBezTo>
                <a:cubicBezTo>
                  <a:pt x="3080292" y="845951"/>
                  <a:pt x="3082155" y="845234"/>
                  <a:pt x="3084278" y="844775"/>
                </a:cubicBezTo>
                <a:cubicBezTo>
                  <a:pt x="3086401" y="844316"/>
                  <a:pt x="3088494" y="844087"/>
                  <a:pt x="3090559" y="844087"/>
                </a:cubicBezTo>
                <a:close/>
                <a:moveTo>
                  <a:pt x="5504696" y="823093"/>
                </a:moveTo>
                <a:lnTo>
                  <a:pt x="5504696" y="857337"/>
                </a:lnTo>
                <a:lnTo>
                  <a:pt x="5648384" y="857337"/>
                </a:lnTo>
                <a:lnTo>
                  <a:pt x="5648384" y="823093"/>
                </a:lnTo>
                <a:close/>
                <a:moveTo>
                  <a:pt x="9636563" y="819995"/>
                </a:moveTo>
                <a:cubicBezTo>
                  <a:pt x="9645167" y="819995"/>
                  <a:pt x="9652136" y="820454"/>
                  <a:pt x="9657471" y="821372"/>
                </a:cubicBezTo>
                <a:cubicBezTo>
                  <a:pt x="9662805" y="822289"/>
                  <a:pt x="9666218" y="823150"/>
                  <a:pt x="9667709" y="823953"/>
                </a:cubicBezTo>
                <a:lnTo>
                  <a:pt x="9667709" y="881601"/>
                </a:lnTo>
                <a:cubicBezTo>
                  <a:pt x="9662318" y="876782"/>
                  <a:pt x="9656008" y="872165"/>
                  <a:pt x="9648780" y="867748"/>
                </a:cubicBezTo>
                <a:cubicBezTo>
                  <a:pt x="9641553" y="863331"/>
                  <a:pt x="9633953" y="859345"/>
                  <a:pt x="9625979" y="855788"/>
                </a:cubicBezTo>
                <a:cubicBezTo>
                  <a:pt x="9618007" y="852232"/>
                  <a:pt x="9609890" y="849306"/>
                  <a:pt x="9601630" y="847012"/>
                </a:cubicBezTo>
                <a:cubicBezTo>
                  <a:pt x="9593370" y="844718"/>
                  <a:pt x="9585626" y="843341"/>
                  <a:pt x="9578399" y="842882"/>
                </a:cubicBezTo>
                <a:cubicBezTo>
                  <a:pt x="9580808" y="839211"/>
                  <a:pt x="9583991" y="835970"/>
                  <a:pt x="9587949" y="833159"/>
                </a:cubicBezTo>
                <a:cubicBezTo>
                  <a:pt x="9591907" y="830349"/>
                  <a:pt x="9596410" y="827968"/>
                  <a:pt x="9601458" y="826018"/>
                </a:cubicBezTo>
                <a:cubicBezTo>
                  <a:pt x="9606506" y="824068"/>
                  <a:pt x="9612012" y="822576"/>
                  <a:pt x="9617978" y="821544"/>
                </a:cubicBezTo>
                <a:cubicBezTo>
                  <a:pt x="9623944" y="820511"/>
                  <a:pt x="9630138" y="819995"/>
                  <a:pt x="9636563" y="819995"/>
                </a:cubicBezTo>
                <a:close/>
                <a:moveTo>
                  <a:pt x="9866711" y="810703"/>
                </a:moveTo>
                <a:lnTo>
                  <a:pt x="9866711" y="871276"/>
                </a:lnTo>
                <a:cubicBezTo>
                  <a:pt x="9863385" y="868293"/>
                  <a:pt x="9859513" y="865109"/>
                  <a:pt x="9855096" y="861725"/>
                </a:cubicBezTo>
                <a:cubicBezTo>
                  <a:pt x="9850679" y="858341"/>
                  <a:pt x="9845975" y="855100"/>
                  <a:pt x="9840985" y="852002"/>
                </a:cubicBezTo>
                <a:cubicBezTo>
                  <a:pt x="9835995" y="848905"/>
                  <a:pt x="9830804" y="846094"/>
                  <a:pt x="9825411" y="843570"/>
                </a:cubicBezTo>
                <a:cubicBezTo>
                  <a:pt x="9820020" y="841046"/>
                  <a:pt x="9814685" y="839096"/>
                  <a:pt x="9809408" y="837720"/>
                </a:cubicBezTo>
                <a:cubicBezTo>
                  <a:pt x="9811932" y="834393"/>
                  <a:pt x="9815259" y="831238"/>
                  <a:pt x="9819389" y="828255"/>
                </a:cubicBezTo>
                <a:cubicBezTo>
                  <a:pt x="9823519" y="825272"/>
                  <a:pt x="9828136" y="822576"/>
                  <a:pt x="9833241" y="820167"/>
                </a:cubicBezTo>
                <a:cubicBezTo>
                  <a:pt x="9838347" y="817758"/>
                  <a:pt x="9843738" y="815750"/>
                  <a:pt x="9849417" y="814144"/>
                </a:cubicBezTo>
                <a:cubicBezTo>
                  <a:pt x="9855096" y="812538"/>
                  <a:pt x="9860860" y="811391"/>
                  <a:pt x="9866711" y="810703"/>
                </a:cubicBezTo>
                <a:close/>
                <a:moveTo>
                  <a:pt x="5323289" y="810703"/>
                </a:moveTo>
                <a:lnTo>
                  <a:pt x="5323289" y="871276"/>
                </a:lnTo>
                <a:cubicBezTo>
                  <a:pt x="5319961" y="868293"/>
                  <a:pt x="5316090" y="865109"/>
                  <a:pt x="5311672" y="861725"/>
                </a:cubicBezTo>
                <a:cubicBezTo>
                  <a:pt x="5307255" y="858341"/>
                  <a:pt x="5302553" y="855100"/>
                  <a:pt x="5297563" y="852002"/>
                </a:cubicBezTo>
                <a:cubicBezTo>
                  <a:pt x="5292571" y="848905"/>
                  <a:pt x="5287380" y="846094"/>
                  <a:pt x="5281989" y="843570"/>
                </a:cubicBezTo>
                <a:cubicBezTo>
                  <a:pt x="5276595" y="841046"/>
                  <a:pt x="5271261" y="839096"/>
                  <a:pt x="5265985" y="837720"/>
                </a:cubicBezTo>
                <a:cubicBezTo>
                  <a:pt x="5268509" y="834393"/>
                  <a:pt x="5271834" y="831238"/>
                  <a:pt x="5275966" y="828255"/>
                </a:cubicBezTo>
                <a:cubicBezTo>
                  <a:pt x="5280095" y="825272"/>
                  <a:pt x="5284715" y="822576"/>
                  <a:pt x="5289817" y="820167"/>
                </a:cubicBezTo>
                <a:cubicBezTo>
                  <a:pt x="5294924" y="817758"/>
                  <a:pt x="5300315" y="815750"/>
                  <a:pt x="5305995" y="814144"/>
                </a:cubicBezTo>
                <a:cubicBezTo>
                  <a:pt x="5311672" y="812538"/>
                  <a:pt x="5317439" y="811391"/>
                  <a:pt x="5323289" y="810703"/>
                </a:cubicBezTo>
                <a:close/>
                <a:moveTo>
                  <a:pt x="8902612" y="808982"/>
                </a:moveTo>
                <a:lnTo>
                  <a:pt x="8902612" y="872824"/>
                </a:lnTo>
                <a:cubicBezTo>
                  <a:pt x="8896991" y="868350"/>
                  <a:pt x="8890595" y="864105"/>
                  <a:pt x="8883425" y="860090"/>
                </a:cubicBezTo>
                <a:cubicBezTo>
                  <a:pt x="8876255" y="856075"/>
                  <a:pt x="8868769" y="852404"/>
                  <a:pt x="8860968" y="849077"/>
                </a:cubicBezTo>
                <a:cubicBezTo>
                  <a:pt x="8853167" y="845750"/>
                  <a:pt x="8845366" y="842853"/>
                  <a:pt x="8837565" y="840387"/>
                </a:cubicBezTo>
                <a:cubicBezTo>
                  <a:pt x="8829764" y="837920"/>
                  <a:pt x="8822479" y="835999"/>
                  <a:pt x="8815710" y="834622"/>
                </a:cubicBezTo>
                <a:cubicBezTo>
                  <a:pt x="8821561" y="829001"/>
                  <a:pt x="8828014" y="824527"/>
                  <a:pt x="8835070" y="821200"/>
                </a:cubicBezTo>
                <a:cubicBezTo>
                  <a:pt x="8842125" y="817873"/>
                  <a:pt x="8849438" y="815291"/>
                  <a:pt x="8857010" y="813456"/>
                </a:cubicBezTo>
                <a:cubicBezTo>
                  <a:pt x="8864582" y="811620"/>
                  <a:pt x="8872268" y="810416"/>
                  <a:pt x="8880069" y="809842"/>
                </a:cubicBezTo>
                <a:cubicBezTo>
                  <a:pt x="8887870" y="809269"/>
                  <a:pt x="8895384" y="808982"/>
                  <a:pt x="8902612" y="808982"/>
                </a:cubicBezTo>
                <a:close/>
                <a:moveTo>
                  <a:pt x="6187987" y="808982"/>
                </a:moveTo>
                <a:lnTo>
                  <a:pt x="6187987" y="872824"/>
                </a:lnTo>
                <a:cubicBezTo>
                  <a:pt x="6182366" y="868350"/>
                  <a:pt x="6175971" y="864105"/>
                  <a:pt x="6168801" y="860090"/>
                </a:cubicBezTo>
                <a:cubicBezTo>
                  <a:pt x="6161633" y="856075"/>
                  <a:pt x="6154146" y="852404"/>
                  <a:pt x="6146345" y="849077"/>
                </a:cubicBezTo>
                <a:cubicBezTo>
                  <a:pt x="6138544" y="845750"/>
                  <a:pt x="6130742" y="842853"/>
                  <a:pt x="6122941" y="840387"/>
                </a:cubicBezTo>
                <a:cubicBezTo>
                  <a:pt x="6115140" y="837920"/>
                  <a:pt x="6107855" y="835999"/>
                  <a:pt x="6101087" y="834622"/>
                </a:cubicBezTo>
                <a:cubicBezTo>
                  <a:pt x="6106937" y="829001"/>
                  <a:pt x="6113390" y="824527"/>
                  <a:pt x="6120446" y="821200"/>
                </a:cubicBezTo>
                <a:cubicBezTo>
                  <a:pt x="6127501" y="817873"/>
                  <a:pt x="6134815" y="815291"/>
                  <a:pt x="6142387" y="813456"/>
                </a:cubicBezTo>
                <a:cubicBezTo>
                  <a:pt x="6149957" y="811620"/>
                  <a:pt x="6157645" y="810416"/>
                  <a:pt x="6165444" y="809842"/>
                </a:cubicBezTo>
                <a:cubicBezTo>
                  <a:pt x="6173246" y="809269"/>
                  <a:pt x="6180761" y="808982"/>
                  <a:pt x="6187987" y="808982"/>
                </a:cubicBezTo>
                <a:close/>
                <a:moveTo>
                  <a:pt x="3530522" y="808982"/>
                </a:moveTo>
                <a:lnTo>
                  <a:pt x="3530522" y="872824"/>
                </a:lnTo>
                <a:cubicBezTo>
                  <a:pt x="3524900" y="868350"/>
                  <a:pt x="3518505" y="864105"/>
                  <a:pt x="3511334" y="860090"/>
                </a:cubicBezTo>
                <a:cubicBezTo>
                  <a:pt x="3504165" y="856075"/>
                  <a:pt x="3496679" y="852404"/>
                  <a:pt x="3488878" y="849077"/>
                </a:cubicBezTo>
                <a:cubicBezTo>
                  <a:pt x="3481077" y="845750"/>
                  <a:pt x="3473275" y="842853"/>
                  <a:pt x="3465474" y="840387"/>
                </a:cubicBezTo>
                <a:cubicBezTo>
                  <a:pt x="3457673" y="837920"/>
                  <a:pt x="3450387" y="835999"/>
                  <a:pt x="3443621" y="834622"/>
                </a:cubicBezTo>
                <a:cubicBezTo>
                  <a:pt x="3449471" y="829001"/>
                  <a:pt x="3455924" y="824527"/>
                  <a:pt x="3462980" y="821200"/>
                </a:cubicBezTo>
                <a:cubicBezTo>
                  <a:pt x="3470037" y="817873"/>
                  <a:pt x="3477347" y="815291"/>
                  <a:pt x="3484919" y="813456"/>
                </a:cubicBezTo>
                <a:cubicBezTo>
                  <a:pt x="3492491" y="811620"/>
                  <a:pt x="3500178" y="810416"/>
                  <a:pt x="3507979" y="809842"/>
                </a:cubicBezTo>
                <a:cubicBezTo>
                  <a:pt x="3515780" y="809269"/>
                  <a:pt x="3523293" y="808982"/>
                  <a:pt x="3530522" y="808982"/>
                </a:cubicBezTo>
                <a:close/>
                <a:moveTo>
                  <a:pt x="4144110" y="802959"/>
                </a:moveTo>
                <a:cubicBezTo>
                  <a:pt x="4145715" y="803991"/>
                  <a:pt x="4147894" y="805339"/>
                  <a:pt x="4150648" y="807003"/>
                </a:cubicBezTo>
                <a:cubicBezTo>
                  <a:pt x="4153401" y="808666"/>
                  <a:pt x="4156297" y="810301"/>
                  <a:pt x="4159338" y="811907"/>
                </a:cubicBezTo>
                <a:cubicBezTo>
                  <a:pt x="4162377" y="813513"/>
                  <a:pt x="4165388" y="815033"/>
                  <a:pt x="4168373" y="816467"/>
                </a:cubicBezTo>
                <a:cubicBezTo>
                  <a:pt x="4171354" y="817901"/>
                  <a:pt x="4173879" y="818848"/>
                  <a:pt x="4175944" y="819307"/>
                </a:cubicBezTo>
                <a:lnTo>
                  <a:pt x="4175944" y="824813"/>
                </a:lnTo>
                <a:cubicBezTo>
                  <a:pt x="4175944" y="828484"/>
                  <a:pt x="4175342" y="831352"/>
                  <a:pt x="4174137" y="833417"/>
                </a:cubicBezTo>
                <a:cubicBezTo>
                  <a:pt x="4172932" y="835482"/>
                  <a:pt x="4171442" y="837060"/>
                  <a:pt x="4169663" y="838150"/>
                </a:cubicBezTo>
                <a:cubicBezTo>
                  <a:pt x="4167884" y="839240"/>
                  <a:pt x="4165992" y="839928"/>
                  <a:pt x="4163984" y="840215"/>
                </a:cubicBezTo>
                <a:cubicBezTo>
                  <a:pt x="4161977" y="840501"/>
                  <a:pt x="4160227" y="840645"/>
                  <a:pt x="4158736" y="840645"/>
                </a:cubicBezTo>
                <a:cubicBezTo>
                  <a:pt x="4156900" y="840645"/>
                  <a:pt x="4155092" y="840387"/>
                  <a:pt x="4153315" y="839871"/>
                </a:cubicBezTo>
                <a:cubicBezTo>
                  <a:pt x="4151536" y="839354"/>
                  <a:pt x="4149959" y="838609"/>
                  <a:pt x="4148582" y="837633"/>
                </a:cubicBezTo>
                <a:cubicBezTo>
                  <a:pt x="4147206" y="836658"/>
                  <a:pt x="4146117" y="835425"/>
                  <a:pt x="4145313" y="833934"/>
                </a:cubicBezTo>
                <a:cubicBezTo>
                  <a:pt x="4144509" y="832442"/>
                  <a:pt x="4144110" y="830721"/>
                  <a:pt x="4144110" y="828771"/>
                </a:cubicBezTo>
                <a:close/>
                <a:moveTo>
                  <a:pt x="4631080" y="770263"/>
                </a:moveTo>
                <a:cubicBezTo>
                  <a:pt x="4632915" y="770263"/>
                  <a:pt x="4634665" y="770636"/>
                  <a:pt x="4636329" y="771382"/>
                </a:cubicBezTo>
                <a:cubicBezTo>
                  <a:pt x="4637991" y="772127"/>
                  <a:pt x="4639455" y="773160"/>
                  <a:pt x="4640716" y="774479"/>
                </a:cubicBezTo>
                <a:cubicBezTo>
                  <a:pt x="4641978" y="775798"/>
                  <a:pt x="4642982" y="777290"/>
                  <a:pt x="4643726" y="778953"/>
                </a:cubicBezTo>
                <a:cubicBezTo>
                  <a:pt x="4644473" y="780617"/>
                  <a:pt x="4644846" y="782366"/>
                  <a:pt x="4644846" y="784202"/>
                </a:cubicBezTo>
                <a:cubicBezTo>
                  <a:pt x="4644846" y="786152"/>
                  <a:pt x="4644473" y="787959"/>
                  <a:pt x="4643726" y="789622"/>
                </a:cubicBezTo>
                <a:cubicBezTo>
                  <a:pt x="4642982" y="791286"/>
                  <a:pt x="4641978" y="792777"/>
                  <a:pt x="4640716" y="794097"/>
                </a:cubicBezTo>
                <a:cubicBezTo>
                  <a:pt x="4639455" y="795416"/>
                  <a:pt x="4637991" y="796448"/>
                  <a:pt x="4636329" y="797194"/>
                </a:cubicBezTo>
                <a:cubicBezTo>
                  <a:pt x="4634665" y="797940"/>
                  <a:pt x="4632915" y="798313"/>
                  <a:pt x="4631080" y="798313"/>
                </a:cubicBezTo>
                <a:cubicBezTo>
                  <a:pt x="4629128" y="798313"/>
                  <a:pt x="4627294" y="797940"/>
                  <a:pt x="4625573" y="797194"/>
                </a:cubicBezTo>
                <a:cubicBezTo>
                  <a:pt x="4623853" y="796448"/>
                  <a:pt x="4622333" y="795416"/>
                  <a:pt x="4621012" y="794097"/>
                </a:cubicBezTo>
                <a:cubicBezTo>
                  <a:pt x="4619693" y="792777"/>
                  <a:pt x="4618660" y="791286"/>
                  <a:pt x="4617916" y="789622"/>
                </a:cubicBezTo>
                <a:cubicBezTo>
                  <a:pt x="4617172" y="787959"/>
                  <a:pt x="4616797" y="786152"/>
                  <a:pt x="4616797" y="784202"/>
                </a:cubicBezTo>
                <a:cubicBezTo>
                  <a:pt x="4616797" y="782366"/>
                  <a:pt x="4617172" y="780617"/>
                  <a:pt x="4617916" y="778953"/>
                </a:cubicBezTo>
                <a:cubicBezTo>
                  <a:pt x="4618660" y="777290"/>
                  <a:pt x="4619693" y="775798"/>
                  <a:pt x="4621012" y="774479"/>
                </a:cubicBezTo>
                <a:cubicBezTo>
                  <a:pt x="4622333" y="773160"/>
                  <a:pt x="4623853" y="772127"/>
                  <a:pt x="4625573" y="771382"/>
                </a:cubicBezTo>
                <a:cubicBezTo>
                  <a:pt x="4627294" y="770636"/>
                  <a:pt x="4629128" y="770263"/>
                  <a:pt x="4631080" y="770263"/>
                </a:cubicBezTo>
                <a:close/>
                <a:moveTo>
                  <a:pt x="6626766" y="769919"/>
                </a:moveTo>
                <a:cubicBezTo>
                  <a:pt x="6615867" y="769919"/>
                  <a:pt x="6606316" y="771525"/>
                  <a:pt x="6598114" y="774737"/>
                </a:cubicBezTo>
                <a:cubicBezTo>
                  <a:pt x="6589911" y="777949"/>
                  <a:pt x="6583085" y="782194"/>
                  <a:pt x="6577636" y="787471"/>
                </a:cubicBezTo>
                <a:cubicBezTo>
                  <a:pt x="6572186" y="792749"/>
                  <a:pt x="6568086" y="798800"/>
                  <a:pt x="6565332" y="805626"/>
                </a:cubicBezTo>
                <a:cubicBezTo>
                  <a:pt x="6562578" y="812452"/>
                  <a:pt x="6561202" y="819421"/>
                  <a:pt x="6561202" y="826534"/>
                </a:cubicBezTo>
                <a:cubicBezTo>
                  <a:pt x="6561202" y="833647"/>
                  <a:pt x="6562550" y="840243"/>
                  <a:pt x="6565246" y="846324"/>
                </a:cubicBezTo>
                <a:cubicBezTo>
                  <a:pt x="6567942" y="852404"/>
                  <a:pt x="6571670" y="857681"/>
                  <a:pt x="6576432" y="862155"/>
                </a:cubicBezTo>
                <a:cubicBezTo>
                  <a:pt x="6581192" y="866629"/>
                  <a:pt x="6586871" y="870128"/>
                  <a:pt x="6593468" y="872652"/>
                </a:cubicBezTo>
                <a:cubicBezTo>
                  <a:pt x="6600064" y="875176"/>
                  <a:pt x="6607263" y="876438"/>
                  <a:pt x="6615064" y="876438"/>
                </a:cubicBezTo>
                <a:cubicBezTo>
                  <a:pt x="6619767" y="876438"/>
                  <a:pt x="6624069" y="875807"/>
                  <a:pt x="6627970" y="874545"/>
                </a:cubicBezTo>
                <a:cubicBezTo>
                  <a:pt x="6631871" y="873283"/>
                  <a:pt x="6635255" y="871390"/>
                  <a:pt x="6638123" y="868866"/>
                </a:cubicBezTo>
                <a:cubicBezTo>
                  <a:pt x="6640991" y="866343"/>
                  <a:pt x="6643199" y="863302"/>
                  <a:pt x="6644748" y="859746"/>
                </a:cubicBezTo>
                <a:cubicBezTo>
                  <a:pt x="6646296" y="856190"/>
                  <a:pt x="6647071" y="852060"/>
                  <a:pt x="6647071" y="847356"/>
                </a:cubicBezTo>
                <a:cubicBezTo>
                  <a:pt x="6647071" y="844144"/>
                  <a:pt x="6646412" y="840903"/>
                  <a:pt x="6645092" y="837633"/>
                </a:cubicBezTo>
                <a:cubicBezTo>
                  <a:pt x="6643773" y="834364"/>
                  <a:pt x="6641880" y="831439"/>
                  <a:pt x="6639414" y="828857"/>
                </a:cubicBezTo>
                <a:cubicBezTo>
                  <a:pt x="6636947" y="826276"/>
                  <a:pt x="6633964" y="824182"/>
                  <a:pt x="6630465" y="822576"/>
                </a:cubicBezTo>
                <a:cubicBezTo>
                  <a:pt x="6626966" y="820970"/>
                  <a:pt x="6623094" y="820167"/>
                  <a:pt x="6618850" y="820167"/>
                </a:cubicBezTo>
                <a:cubicBezTo>
                  <a:pt x="6615867" y="820167"/>
                  <a:pt x="6613171" y="820540"/>
                  <a:pt x="6610761" y="821286"/>
                </a:cubicBezTo>
                <a:cubicBezTo>
                  <a:pt x="6608353" y="822031"/>
                  <a:pt x="6606259" y="822892"/>
                  <a:pt x="6604481" y="823867"/>
                </a:cubicBezTo>
                <a:cubicBezTo>
                  <a:pt x="6602703" y="824842"/>
                  <a:pt x="6601268" y="825817"/>
                  <a:pt x="6600179" y="826792"/>
                </a:cubicBezTo>
                <a:cubicBezTo>
                  <a:pt x="6599089" y="827767"/>
                  <a:pt x="6598371" y="828484"/>
                  <a:pt x="6598028" y="828943"/>
                </a:cubicBezTo>
                <a:cubicBezTo>
                  <a:pt x="6598028" y="825846"/>
                  <a:pt x="6598601" y="822949"/>
                  <a:pt x="6599749" y="820253"/>
                </a:cubicBezTo>
                <a:cubicBezTo>
                  <a:pt x="6600896" y="817557"/>
                  <a:pt x="6602559" y="815205"/>
                  <a:pt x="6604739" y="813198"/>
                </a:cubicBezTo>
                <a:cubicBezTo>
                  <a:pt x="6606919" y="811190"/>
                  <a:pt x="6609643" y="809613"/>
                  <a:pt x="6612913" y="808465"/>
                </a:cubicBezTo>
                <a:cubicBezTo>
                  <a:pt x="6616183" y="807318"/>
                  <a:pt x="6619882" y="806745"/>
                  <a:pt x="6624012" y="806745"/>
                </a:cubicBezTo>
                <a:cubicBezTo>
                  <a:pt x="6632157" y="806745"/>
                  <a:pt x="6639070" y="808265"/>
                  <a:pt x="6644748" y="811305"/>
                </a:cubicBezTo>
                <a:cubicBezTo>
                  <a:pt x="6650427" y="814345"/>
                  <a:pt x="6655044" y="818389"/>
                  <a:pt x="6658601" y="823437"/>
                </a:cubicBezTo>
                <a:cubicBezTo>
                  <a:pt x="6662157" y="828484"/>
                  <a:pt x="6664738" y="834249"/>
                  <a:pt x="6666345" y="840731"/>
                </a:cubicBezTo>
                <a:cubicBezTo>
                  <a:pt x="6667950" y="847213"/>
                  <a:pt x="6668754" y="853895"/>
                  <a:pt x="6668754" y="860779"/>
                </a:cubicBezTo>
                <a:cubicBezTo>
                  <a:pt x="6668754" y="870759"/>
                  <a:pt x="6666889" y="879191"/>
                  <a:pt x="6663161" y="886075"/>
                </a:cubicBezTo>
                <a:cubicBezTo>
                  <a:pt x="6659432" y="892958"/>
                  <a:pt x="6654528" y="898522"/>
                  <a:pt x="6648448" y="902767"/>
                </a:cubicBezTo>
                <a:cubicBezTo>
                  <a:pt x="6642368" y="907011"/>
                  <a:pt x="6635427" y="910080"/>
                  <a:pt x="6627626" y="911973"/>
                </a:cubicBezTo>
                <a:cubicBezTo>
                  <a:pt x="6619825" y="913866"/>
                  <a:pt x="6611909" y="914812"/>
                  <a:pt x="6603878" y="914812"/>
                </a:cubicBezTo>
                <a:cubicBezTo>
                  <a:pt x="6595504" y="914812"/>
                  <a:pt x="6587903" y="913723"/>
                  <a:pt x="6581078" y="911543"/>
                </a:cubicBezTo>
                <a:cubicBezTo>
                  <a:pt x="6574251" y="909363"/>
                  <a:pt x="6568056" y="906208"/>
                  <a:pt x="6562493" y="902078"/>
                </a:cubicBezTo>
                <a:cubicBezTo>
                  <a:pt x="6556929" y="897948"/>
                  <a:pt x="6551910" y="892901"/>
                  <a:pt x="6547436" y="886935"/>
                </a:cubicBezTo>
                <a:cubicBezTo>
                  <a:pt x="6542961" y="880970"/>
                  <a:pt x="6538946" y="874144"/>
                  <a:pt x="6535390" y="866457"/>
                </a:cubicBezTo>
                <a:cubicBezTo>
                  <a:pt x="6533784" y="863245"/>
                  <a:pt x="6532063" y="859517"/>
                  <a:pt x="6530227" y="855272"/>
                </a:cubicBezTo>
                <a:cubicBezTo>
                  <a:pt x="6528391" y="851027"/>
                  <a:pt x="6526384" y="845951"/>
                  <a:pt x="6524204" y="840043"/>
                </a:cubicBezTo>
                <a:cubicBezTo>
                  <a:pt x="6522024" y="834134"/>
                  <a:pt x="6519730" y="827251"/>
                  <a:pt x="6517321" y="819393"/>
                </a:cubicBezTo>
                <a:cubicBezTo>
                  <a:pt x="6514911" y="811534"/>
                  <a:pt x="6512388" y="802271"/>
                  <a:pt x="6509750" y="791601"/>
                </a:cubicBezTo>
                <a:lnTo>
                  <a:pt x="6471202" y="800033"/>
                </a:lnTo>
                <a:cubicBezTo>
                  <a:pt x="6473956" y="811850"/>
                  <a:pt x="6476738" y="822375"/>
                  <a:pt x="6479549" y="831611"/>
                </a:cubicBezTo>
                <a:cubicBezTo>
                  <a:pt x="6482359" y="840846"/>
                  <a:pt x="6485142" y="849077"/>
                  <a:pt x="6487895" y="856304"/>
                </a:cubicBezTo>
                <a:cubicBezTo>
                  <a:pt x="6490648" y="863532"/>
                  <a:pt x="6493373" y="869985"/>
                  <a:pt x="6496069" y="875664"/>
                </a:cubicBezTo>
                <a:cubicBezTo>
                  <a:pt x="6498765" y="881342"/>
                  <a:pt x="6501432" y="886591"/>
                  <a:pt x="6504070" y="891409"/>
                </a:cubicBezTo>
                <a:cubicBezTo>
                  <a:pt x="6510265" y="902537"/>
                  <a:pt x="6517120" y="911944"/>
                  <a:pt x="6524634" y="919631"/>
                </a:cubicBezTo>
                <a:cubicBezTo>
                  <a:pt x="6532149" y="927317"/>
                  <a:pt x="6540122" y="933569"/>
                  <a:pt x="6548554" y="938388"/>
                </a:cubicBezTo>
                <a:cubicBezTo>
                  <a:pt x="6556986" y="943206"/>
                  <a:pt x="6565848" y="946676"/>
                  <a:pt x="6575141" y="948799"/>
                </a:cubicBezTo>
                <a:cubicBezTo>
                  <a:pt x="6584433" y="950921"/>
                  <a:pt x="6594012" y="951982"/>
                  <a:pt x="6603878" y="951982"/>
                </a:cubicBezTo>
                <a:cubicBezTo>
                  <a:pt x="6621660" y="951982"/>
                  <a:pt x="6637177" y="949516"/>
                  <a:pt x="6650427" y="944583"/>
                </a:cubicBezTo>
                <a:cubicBezTo>
                  <a:pt x="6663677" y="939650"/>
                  <a:pt x="6674691" y="932996"/>
                  <a:pt x="6683467" y="924621"/>
                </a:cubicBezTo>
                <a:cubicBezTo>
                  <a:pt x="6692242" y="916246"/>
                  <a:pt x="6698811" y="906553"/>
                  <a:pt x="6703170" y="895539"/>
                </a:cubicBezTo>
                <a:cubicBezTo>
                  <a:pt x="6707529" y="884526"/>
                  <a:pt x="6709709" y="872939"/>
                  <a:pt x="6709709" y="860779"/>
                </a:cubicBezTo>
                <a:cubicBezTo>
                  <a:pt x="6709709" y="848618"/>
                  <a:pt x="6707989" y="837031"/>
                  <a:pt x="6704547" y="826018"/>
                </a:cubicBezTo>
                <a:cubicBezTo>
                  <a:pt x="6701105" y="815005"/>
                  <a:pt x="6695943" y="805339"/>
                  <a:pt x="6689060" y="797022"/>
                </a:cubicBezTo>
                <a:cubicBezTo>
                  <a:pt x="6682176" y="788705"/>
                  <a:pt x="6673543" y="782108"/>
                  <a:pt x="6663161" y="777233"/>
                </a:cubicBezTo>
                <a:cubicBezTo>
                  <a:pt x="6652779" y="772357"/>
                  <a:pt x="6640647" y="769919"/>
                  <a:pt x="6626766" y="769919"/>
                </a:cubicBezTo>
                <a:close/>
                <a:moveTo>
                  <a:pt x="6379762" y="769747"/>
                </a:moveTo>
                <a:cubicBezTo>
                  <a:pt x="6368290" y="769747"/>
                  <a:pt x="6358366" y="771582"/>
                  <a:pt x="6349992" y="775254"/>
                </a:cubicBezTo>
                <a:cubicBezTo>
                  <a:pt x="6341617" y="778925"/>
                  <a:pt x="6334676" y="783886"/>
                  <a:pt x="6329169" y="790139"/>
                </a:cubicBezTo>
                <a:cubicBezTo>
                  <a:pt x="6323663" y="796391"/>
                  <a:pt x="6319590" y="803676"/>
                  <a:pt x="6316952" y="811993"/>
                </a:cubicBezTo>
                <a:cubicBezTo>
                  <a:pt x="6314313" y="820310"/>
                  <a:pt x="6312994" y="829058"/>
                  <a:pt x="6312994" y="838236"/>
                </a:cubicBezTo>
                <a:cubicBezTo>
                  <a:pt x="6312994" y="842595"/>
                  <a:pt x="6313596" y="847241"/>
                  <a:pt x="6314800" y="852174"/>
                </a:cubicBezTo>
                <a:cubicBezTo>
                  <a:pt x="6316006" y="857107"/>
                  <a:pt x="6317898" y="861639"/>
                  <a:pt x="6320480" y="865769"/>
                </a:cubicBezTo>
                <a:cubicBezTo>
                  <a:pt x="6323061" y="869899"/>
                  <a:pt x="6326359" y="873341"/>
                  <a:pt x="6330374" y="876094"/>
                </a:cubicBezTo>
                <a:cubicBezTo>
                  <a:pt x="6334389" y="878847"/>
                  <a:pt x="6339265" y="880224"/>
                  <a:pt x="6345001" y="880224"/>
                </a:cubicBezTo>
                <a:cubicBezTo>
                  <a:pt x="6349590" y="880224"/>
                  <a:pt x="6353663" y="879392"/>
                  <a:pt x="6357219" y="877729"/>
                </a:cubicBezTo>
                <a:cubicBezTo>
                  <a:pt x="6360776" y="876065"/>
                  <a:pt x="6363787" y="873914"/>
                  <a:pt x="6366253" y="871276"/>
                </a:cubicBezTo>
                <a:cubicBezTo>
                  <a:pt x="6368720" y="868637"/>
                  <a:pt x="6370584" y="865626"/>
                  <a:pt x="6371846" y="862241"/>
                </a:cubicBezTo>
                <a:cubicBezTo>
                  <a:pt x="6373108" y="858857"/>
                  <a:pt x="6373739" y="855501"/>
                  <a:pt x="6373739" y="852174"/>
                </a:cubicBezTo>
                <a:cubicBezTo>
                  <a:pt x="6373739" y="846438"/>
                  <a:pt x="6372247" y="841161"/>
                  <a:pt x="6369265" y="836343"/>
                </a:cubicBezTo>
                <a:cubicBezTo>
                  <a:pt x="6366282" y="831525"/>
                  <a:pt x="6361349" y="827853"/>
                  <a:pt x="6354466" y="825330"/>
                </a:cubicBezTo>
                <a:cubicBezTo>
                  <a:pt x="6355039" y="822806"/>
                  <a:pt x="6355957" y="820368"/>
                  <a:pt x="6357219" y="818016"/>
                </a:cubicBezTo>
                <a:cubicBezTo>
                  <a:pt x="6358481" y="815664"/>
                  <a:pt x="6360145" y="813599"/>
                  <a:pt x="6362210" y="811821"/>
                </a:cubicBezTo>
                <a:cubicBezTo>
                  <a:pt x="6364274" y="810043"/>
                  <a:pt x="6366770" y="808609"/>
                  <a:pt x="6369695" y="807519"/>
                </a:cubicBezTo>
                <a:cubicBezTo>
                  <a:pt x="6372621" y="806429"/>
                  <a:pt x="6375976" y="805884"/>
                  <a:pt x="6379762" y="805884"/>
                </a:cubicBezTo>
                <a:cubicBezTo>
                  <a:pt x="6387334" y="805884"/>
                  <a:pt x="6393041" y="808064"/>
                  <a:pt x="6396884" y="812423"/>
                </a:cubicBezTo>
                <a:cubicBezTo>
                  <a:pt x="6400727" y="816783"/>
                  <a:pt x="6402649" y="822404"/>
                  <a:pt x="6402649" y="829287"/>
                </a:cubicBezTo>
                <a:lnTo>
                  <a:pt x="6402649" y="909306"/>
                </a:lnTo>
                <a:cubicBezTo>
                  <a:pt x="6400699" y="908732"/>
                  <a:pt x="6398318" y="908302"/>
                  <a:pt x="6395508" y="908015"/>
                </a:cubicBezTo>
                <a:cubicBezTo>
                  <a:pt x="6392697" y="907728"/>
                  <a:pt x="6390316" y="907585"/>
                  <a:pt x="6388366" y="907585"/>
                </a:cubicBezTo>
                <a:cubicBezTo>
                  <a:pt x="6383204" y="907585"/>
                  <a:pt x="6378012" y="908531"/>
                  <a:pt x="6372793" y="910424"/>
                </a:cubicBezTo>
                <a:cubicBezTo>
                  <a:pt x="6367573" y="912317"/>
                  <a:pt x="6362410" y="914411"/>
                  <a:pt x="6357305" y="916705"/>
                </a:cubicBezTo>
                <a:cubicBezTo>
                  <a:pt x="6352200" y="919000"/>
                  <a:pt x="6347123" y="921094"/>
                  <a:pt x="6342076" y="922986"/>
                </a:cubicBezTo>
                <a:cubicBezTo>
                  <a:pt x="6337028" y="924879"/>
                  <a:pt x="6332095" y="925826"/>
                  <a:pt x="6327277" y="925826"/>
                </a:cubicBezTo>
                <a:cubicBezTo>
                  <a:pt x="6324982" y="925826"/>
                  <a:pt x="6322688" y="925453"/>
                  <a:pt x="6320394" y="924707"/>
                </a:cubicBezTo>
                <a:cubicBezTo>
                  <a:pt x="6318099" y="923962"/>
                  <a:pt x="6315976" y="922728"/>
                  <a:pt x="6314027" y="921007"/>
                </a:cubicBezTo>
                <a:cubicBezTo>
                  <a:pt x="6312076" y="919287"/>
                  <a:pt x="6310298" y="917021"/>
                  <a:pt x="6308692" y="914210"/>
                </a:cubicBezTo>
                <a:cubicBezTo>
                  <a:pt x="6307086" y="911399"/>
                  <a:pt x="6305766" y="907929"/>
                  <a:pt x="6304734" y="903799"/>
                </a:cubicBezTo>
                <a:lnTo>
                  <a:pt x="6265155" y="909134"/>
                </a:lnTo>
                <a:cubicBezTo>
                  <a:pt x="6265843" y="917050"/>
                  <a:pt x="6267793" y="924191"/>
                  <a:pt x="6271006" y="930558"/>
                </a:cubicBezTo>
                <a:cubicBezTo>
                  <a:pt x="6274218" y="936925"/>
                  <a:pt x="6278463" y="942346"/>
                  <a:pt x="6283740" y="946820"/>
                </a:cubicBezTo>
                <a:cubicBezTo>
                  <a:pt x="6289017" y="951294"/>
                  <a:pt x="6295155" y="954736"/>
                  <a:pt x="6302153" y="957145"/>
                </a:cubicBezTo>
                <a:cubicBezTo>
                  <a:pt x="6309151" y="959554"/>
                  <a:pt x="6316779" y="960759"/>
                  <a:pt x="6325040" y="960759"/>
                </a:cubicBezTo>
                <a:cubicBezTo>
                  <a:pt x="6332726" y="960759"/>
                  <a:pt x="6339781" y="959783"/>
                  <a:pt x="6346206" y="957833"/>
                </a:cubicBezTo>
                <a:cubicBezTo>
                  <a:pt x="6352630" y="955883"/>
                  <a:pt x="6358481" y="953732"/>
                  <a:pt x="6363758" y="951380"/>
                </a:cubicBezTo>
                <a:cubicBezTo>
                  <a:pt x="6369035" y="949028"/>
                  <a:pt x="6373710" y="946877"/>
                  <a:pt x="6377783" y="944927"/>
                </a:cubicBezTo>
                <a:cubicBezTo>
                  <a:pt x="6381856" y="942977"/>
                  <a:pt x="6385383" y="942002"/>
                  <a:pt x="6388366" y="942002"/>
                </a:cubicBezTo>
                <a:cubicBezTo>
                  <a:pt x="6391922" y="942002"/>
                  <a:pt x="6394733" y="942460"/>
                  <a:pt x="6396798" y="943378"/>
                </a:cubicBezTo>
                <a:cubicBezTo>
                  <a:pt x="6398863" y="944296"/>
                  <a:pt x="6400813" y="945386"/>
                  <a:pt x="6402649" y="946648"/>
                </a:cubicBezTo>
                <a:lnTo>
                  <a:pt x="6402649" y="960931"/>
                </a:lnTo>
                <a:lnTo>
                  <a:pt x="6442572" y="960931"/>
                </a:lnTo>
                <a:lnTo>
                  <a:pt x="6442572" y="829287"/>
                </a:lnTo>
                <a:cubicBezTo>
                  <a:pt x="6442572" y="820110"/>
                  <a:pt x="6441339" y="811850"/>
                  <a:pt x="6438872" y="804508"/>
                </a:cubicBezTo>
                <a:cubicBezTo>
                  <a:pt x="6436406" y="797165"/>
                  <a:pt x="6432591" y="790913"/>
                  <a:pt x="6427428" y="785751"/>
                </a:cubicBezTo>
                <a:cubicBezTo>
                  <a:pt x="6422267" y="780588"/>
                  <a:pt x="6415727" y="776630"/>
                  <a:pt x="6407812" y="773877"/>
                </a:cubicBezTo>
                <a:cubicBezTo>
                  <a:pt x="6399896" y="771124"/>
                  <a:pt x="6390546" y="769747"/>
                  <a:pt x="6379762" y="769747"/>
                </a:cubicBezTo>
                <a:close/>
                <a:moveTo>
                  <a:pt x="11502917" y="754432"/>
                </a:moveTo>
                <a:lnTo>
                  <a:pt x="11578634" y="754432"/>
                </a:lnTo>
                <a:lnTo>
                  <a:pt x="11544889" y="853723"/>
                </a:lnTo>
                <a:cubicBezTo>
                  <a:pt x="11543386" y="849708"/>
                  <a:pt x="11541308" y="845693"/>
                  <a:pt x="11538658" y="841677"/>
                </a:cubicBezTo>
                <a:cubicBezTo>
                  <a:pt x="11536007" y="837662"/>
                  <a:pt x="11533144" y="833934"/>
                  <a:pt x="11530070" y="830492"/>
                </a:cubicBezTo>
                <a:cubicBezTo>
                  <a:pt x="11526995" y="827050"/>
                  <a:pt x="11523887" y="824125"/>
                  <a:pt x="11520748" y="821716"/>
                </a:cubicBezTo>
                <a:cubicBezTo>
                  <a:pt x="11517608" y="819307"/>
                  <a:pt x="11514933" y="817643"/>
                  <a:pt x="11512720" y="816725"/>
                </a:cubicBezTo>
                <a:cubicBezTo>
                  <a:pt x="11513443" y="811563"/>
                  <a:pt x="11513841" y="806171"/>
                  <a:pt x="11513915" y="800550"/>
                </a:cubicBezTo>
                <a:cubicBezTo>
                  <a:pt x="11513990" y="794928"/>
                  <a:pt x="11513663" y="789393"/>
                  <a:pt x="11512934" y="783944"/>
                </a:cubicBezTo>
                <a:cubicBezTo>
                  <a:pt x="11512205" y="778494"/>
                  <a:pt x="11511035" y="773246"/>
                  <a:pt x="11509424" y="768198"/>
                </a:cubicBezTo>
                <a:cubicBezTo>
                  <a:pt x="11507812" y="763150"/>
                  <a:pt x="11505644" y="758562"/>
                  <a:pt x="11502917" y="754432"/>
                </a:cubicBezTo>
                <a:close/>
                <a:moveTo>
                  <a:pt x="8123302" y="754432"/>
                </a:moveTo>
                <a:lnTo>
                  <a:pt x="8199018" y="754432"/>
                </a:lnTo>
                <a:lnTo>
                  <a:pt x="8199018" y="853723"/>
                </a:lnTo>
                <a:cubicBezTo>
                  <a:pt x="8196150" y="849708"/>
                  <a:pt x="8192708" y="845693"/>
                  <a:pt x="8188693" y="841677"/>
                </a:cubicBezTo>
                <a:cubicBezTo>
                  <a:pt x="8184678" y="837662"/>
                  <a:pt x="8180548" y="833934"/>
                  <a:pt x="8176303" y="830492"/>
                </a:cubicBezTo>
                <a:cubicBezTo>
                  <a:pt x="8172059" y="827050"/>
                  <a:pt x="8167957" y="824125"/>
                  <a:pt x="8163999" y="821716"/>
                </a:cubicBezTo>
                <a:cubicBezTo>
                  <a:pt x="8160041" y="819307"/>
                  <a:pt x="8156801" y="817643"/>
                  <a:pt x="8154276" y="816725"/>
                </a:cubicBezTo>
                <a:cubicBezTo>
                  <a:pt x="8153244" y="811563"/>
                  <a:pt x="8151810" y="806171"/>
                  <a:pt x="8149974" y="800550"/>
                </a:cubicBezTo>
                <a:cubicBezTo>
                  <a:pt x="8148139" y="794928"/>
                  <a:pt x="8145930" y="789393"/>
                  <a:pt x="8143349" y="783944"/>
                </a:cubicBezTo>
                <a:cubicBezTo>
                  <a:pt x="8140768" y="778494"/>
                  <a:pt x="8137814" y="773246"/>
                  <a:pt x="8134487" y="768198"/>
                </a:cubicBezTo>
                <a:cubicBezTo>
                  <a:pt x="8131160" y="763150"/>
                  <a:pt x="8127432" y="758562"/>
                  <a:pt x="8123302" y="754432"/>
                </a:cubicBezTo>
                <a:close/>
                <a:moveTo>
                  <a:pt x="3103637" y="754432"/>
                </a:moveTo>
                <a:lnTo>
                  <a:pt x="3179353" y="754432"/>
                </a:lnTo>
                <a:lnTo>
                  <a:pt x="3179353" y="853723"/>
                </a:lnTo>
                <a:cubicBezTo>
                  <a:pt x="3176484" y="849708"/>
                  <a:pt x="3173043" y="845693"/>
                  <a:pt x="3169028" y="841677"/>
                </a:cubicBezTo>
                <a:cubicBezTo>
                  <a:pt x="3165012" y="837662"/>
                  <a:pt x="3160883" y="833934"/>
                  <a:pt x="3156639" y="830492"/>
                </a:cubicBezTo>
                <a:cubicBezTo>
                  <a:pt x="3152393" y="827050"/>
                  <a:pt x="3148293" y="824125"/>
                  <a:pt x="3144335" y="821716"/>
                </a:cubicBezTo>
                <a:cubicBezTo>
                  <a:pt x="3140377" y="819307"/>
                  <a:pt x="3137136" y="817643"/>
                  <a:pt x="3134612" y="816725"/>
                </a:cubicBezTo>
                <a:cubicBezTo>
                  <a:pt x="3133579" y="811563"/>
                  <a:pt x="3132145" y="806171"/>
                  <a:pt x="3130309" y="800550"/>
                </a:cubicBezTo>
                <a:cubicBezTo>
                  <a:pt x="3128474" y="794928"/>
                  <a:pt x="3126266" y="789393"/>
                  <a:pt x="3123685" y="783944"/>
                </a:cubicBezTo>
                <a:cubicBezTo>
                  <a:pt x="3121103" y="778494"/>
                  <a:pt x="3118149" y="773246"/>
                  <a:pt x="3114822" y="768198"/>
                </a:cubicBezTo>
                <a:cubicBezTo>
                  <a:pt x="3111495" y="763150"/>
                  <a:pt x="3107767" y="758562"/>
                  <a:pt x="3103637" y="754432"/>
                </a:cubicBezTo>
                <a:close/>
                <a:moveTo>
                  <a:pt x="2352376" y="754432"/>
                </a:moveTo>
                <a:lnTo>
                  <a:pt x="2440999" y="754432"/>
                </a:lnTo>
                <a:lnTo>
                  <a:pt x="2440999" y="822404"/>
                </a:lnTo>
                <a:cubicBezTo>
                  <a:pt x="2438933" y="819651"/>
                  <a:pt x="2436411" y="817070"/>
                  <a:pt x="2433427" y="814660"/>
                </a:cubicBezTo>
                <a:cubicBezTo>
                  <a:pt x="2430445" y="812251"/>
                  <a:pt x="2427174" y="810129"/>
                  <a:pt x="2423618" y="808293"/>
                </a:cubicBezTo>
                <a:cubicBezTo>
                  <a:pt x="2420061" y="806458"/>
                  <a:pt x="2416334" y="804995"/>
                  <a:pt x="2412433" y="803905"/>
                </a:cubicBezTo>
                <a:cubicBezTo>
                  <a:pt x="2408533" y="802815"/>
                  <a:pt x="2404516" y="802271"/>
                  <a:pt x="2400386" y="802271"/>
                </a:cubicBezTo>
                <a:cubicBezTo>
                  <a:pt x="2399240" y="802271"/>
                  <a:pt x="2397261" y="802328"/>
                  <a:pt x="2394451" y="802443"/>
                </a:cubicBezTo>
                <a:cubicBezTo>
                  <a:pt x="2391640" y="802557"/>
                  <a:pt x="2388972" y="802844"/>
                  <a:pt x="2386448" y="803303"/>
                </a:cubicBezTo>
                <a:cubicBezTo>
                  <a:pt x="2383924" y="803762"/>
                  <a:pt x="2381974" y="804221"/>
                  <a:pt x="2380597" y="804680"/>
                </a:cubicBezTo>
                <a:cubicBezTo>
                  <a:pt x="2379451" y="801009"/>
                  <a:pt x="2377529" y="797137"/>
                  <a:pt x="2374832" y="793064"/>
                </a:cubicBezTo>
                <a:cubicBezTo>
                  <a:pt x="2372138" y="788991"/>
                  <a:pt x="2369326" y="784833"/>
                  <a:pt x="2366401" y="780588"/>
                </a:cubicBezTo>
                <a:cubicBezTo>
                  <a:pt x="2363476" y="776343"/>
                  <a:pt x="2360694" y="772041"/>
                  <a:pt x="2358055" y="767682"/>
                </a:cubicBezTo>
                <a:cubicBezTo>
                  <a:pt x="2355417" y="763322"/>
                  <a:pt x="2353524" y="758906"/>
                  <a:pt x="2352376" y="754432"/>
                </a:cubicBezTo>
                <a:close/>
                <a:moveTo>
                  <a:pt x="2016065" y="754432"/>
                </a:moveTo>
                <a:lnTo>
                  <a:pt x="2081628" y="754432"/>
                </a:lnTo>
                <a:lnTo>
                  <a:pt x="2081628" y="871276"/>
                </a:lnTo>
                <a:cubicBezTo>
                  <a:pt x="2079563" y="868408"/>
                  <a:pt x="2076122" y="864823"/>
                  <a:pt x="2071303" y="860520"/>
                </a:cubicBezTo>
                <a:cubicBezTo>
                  <a:pt x="2066485" y="856218"/>
                  <a:pt x="2060749" y="851945"/>
                  <a:pt x="2054095" y="847700"/>
                </a:cubicBezTo>
                <a:cubicBezTo>
                  <a:pt x="2047441" y="843456"/>
                  <a:pt x="2040157" y="839641"/>
                  <a:pt x="2032241" y="836257"/>
                </a:cubicBezTo>
                <a:cubicBezTo>
                  <a:pt x="2024325" y="832873"/>
                  <a:pt x="2016237" y="830721"/>
                  <a:pt x="2007977" y="829804"/>
                </a:cubicBezTo>
                <a:cubicBezTo>
                  <a:pt x="2011762" y="826821"/>
                  <a:pt x="2014918" y="823609"/>
                  <a:pt x="2017442" y="820167"/>
                </a:cubicBezTo>
                <a:cubicBezTo>
                  <a:pt x="2019966" y="816725"/>
                  <a:pt x="2021973" y="813226"/>
                  <a:pt x="2023465" y="809670"/>
                </a:cubicBezTo>
                <a:cubicBezTo>
                  <a:pt x="2024956" y="806114"/>
                  <a:pt x="2026017" y="802557"/>
                  <a:pt x="2026648" y="799001"/>
                </a:cubicBezTo>
                <a:cubicBezTo>
                  <a:pt x="2027279" y="795445"/>
                  <a:pt x="2027595" y="792060"/>
                  <a:pt x="2027595" y="788848"/>
                </a:cubicBezTo>
                <a:cubicBezTo>
                  <a:pt x="2027595" y="787586"/>
                  <a:pt x="2027508" y="785636"/>
                  <a:pt x="2027337" y="782997"/>
                </a:cubicBezTo>
                <a:cubicBezTo>
                  <a:pt x="2027164" y="780359"/>
                  <a:pt x="2026705" y="777405"/>
                  <a:pt x="2025960" y="774135"/>
                </a:cubicBezTo>
                <a:cubicBezTo>
                  <a:pt x="2025214" y="770865"/>
                  <a:pt x="2024067" y="767481"/>
                  <a:pt x="2022518" y="763982"/>
                </a:cubicBezTo>
                <a:cubicBezTo>
                  <a:pt x="2020969" y="760483"/>
                  <a:pt x="2018818" y="757300"/>
                  <a:pt x="2016065" y="754432"/>
                </a:cubicBezTo>
                <a:close/>
                <a:moveTo>
                  <a:pt x="5807231" y="751678"/>
                </a:moveTo>
                <a:cubicBezTo>
                  <a:pt x="5820768" y="751678"/>
                  <a:pt x="5831466" y="753887"/>
                  <a:pt x="5839323" y="758303"/>
                </a:cubicBezTo>
                <a:cubicBezTo>
                  <a:pt x="5847185" y="762720"/>
                  <a:pt x="5853176" y="769747"/>
                  <a:pt x="5857306" y="779384"/>
                </a:cubicBezTo>
                <a:lnTo>
                  <a:pt x="5808090" y="801582"/>
                </a:lnTo>
                <a:cubicBezTo>
                  <a:pt x="5808321" y="800320"/>
                  <a:pt x="5808463" y="799030"/>
                  <a:pt x="5808521" y="797710"/>
                </a:cubicBezTo>
                <a:cubicBezTo>
                  <a:pt x="5808579" y="796391"/>
                  <a:pt x="5808607" y="795100"/>
                  <a:pt x="5808607" y="793838"/>
                </a:cubicBezTo>
                <a:cubicBezTo>
                  <a:pt x="5808607" y="789479"/>
                  <a:pt x="5808061" y="785263"/>
                  <a:pt x="5806972" y="781190"/>
                </a:cubicBezTo>
                <a:cubicBezTo>
                  <a:pt x="5805882" y="777118"/>
                  <a:pt x="5804305" y="773389"/>
                  <a:pt x="5802239" y="770005"/>
                </a:cubicBezTo>
                <a:cubicBezTo>
                  <a:pt x="5800175" y="766621"/>
                  <a:pt x="5797680" y="763695"/>
                  <a:pt x="5794754" y="761229"/>
                </a:cubicBezTo>
                <a:cubicBezTo>
                  <a:pt x="5791830" y="758762"/>
                  <a:pt x="5788474" y="756955"/>
                  <a:pt x="5784687" y="755808"/>
                </a:cubicBezTo>
                <a:cubicBezTo>
                  <a:pt x="5787325" y="754546"/>
                  <a:pt x="5790624" y="753542"/>
                  <a:pt x="5794582" y="752797"/>
                </a:cubicBezTo>
                <a:cubicBezTo>
                  <a:pt x="5798541" y="752051"/>
                  <a:pt x="5802755" y="751678"/>
                  <a:pt x="5807231" y="751678"/>
                </a:cubicBezTo>
                <a:close/>
                <a:moveTo>
                  <a:pt x="4949981" y="751678"/>
                </a:moveTo>
                <a:cubicBezTo>
                  <a:pt x="4963517" y="751678"/>
                  <a:pt x="4974217" y="753887"/>
                  <a:pt x="4982074" y="758303"/>
                </a:cubicBezTo>
                <a:cubicBezTo>
                  <a:pt x="4989933" y="762720"/>
                  <a:pt x="4995926" y="769747"/>
                  <a:pt x="5000057" y="779384"/>
                </a:cubicBezTo>
                <a:lnTo>
                  <a:pt x="4950842" y="801582"/>
                </a:lnTo>
                <a:cubicBezTo>
                  <a:pt x="4951071" y="800320"/>
                  <a:pt x="4951213" y="799030"/>
                  <a:pt x="4951271" y="797710"/>
                </a:cubicBezTo>
                <a:cubicBezTo>
                  <a:pt x="4951329" y="796391"/>
                  <a:pt x="4951357" y="795100"/>
                  <a:pt x="4951357" y="793838"/>
                </a:cubicBezTo>
                <a:cubicBezTo>
                  <a:pt x="4951357" y="789479"/>
                  <a:pt x="4950813" y="785263"/>
                  <a:pt x="4949723" y="781190"/>
                </a:cubicBezTo>
                <a:cubicBezTo>
                  <a:pt x="4948633" y="777118"/>
                  <a:pt x="4947055" y="773389"/>
                  <a:pt x="4944990" y="770005"/>
                </a:cubicBezTo>
                <a:cubicBezTo>
                  <a:pt x="4942926" y="766621"/>
                  <a:pt x="4940429" y="763695"/>
                  <a:pt x="4937505" y="761229"/>
                </a:cubicBezTo>
                <a:cubicBezTo>
                  <a:pt x="4934580" y="758762"/>
                  <a:pt x="4931223" y="756955"/>
                  <a:pt x="4927438" y="755808"/>
                </a:cubicBezTo>
                <a:cubicBezTo>
                  <a:pt x="4930077" y="754546"/>
                  <a:pt x="4933375" y="753542"/>
                  <a:pt x="4937333" y="752797"/>
                </a:cubicBezTo>
                <a:cubicBezTo>
                  <a:pt x="4941290" y="752051"/>
                  <a:pt x="4945508" y="751678"/>
                  <a:pt x="4949981" y="751678"/>
                </a:cubicBezTo>
                <a:close/>
                <a:moveTo>
                  <a:pt x="4631080" y="743418"/>
                </a:moveTo>
                <a:cubicBezTo>
                  <a:pt x="4625460" y="743418"/>
                  <a:pt x="4620152" y="744508"/>
                  <a:pt x="4615164" y="746688"/>
                </a:cubicBezTo>
                <a:cubicBezTo>
                  <a:pt x="4610171" y="748868"/>
                  <a:pt x="4605813" y="751793"/>
                  <a:pt x="4602083" y="755464"/>
                </a:cubicBezTo>
                <a:cubicBezTo>
                  <a:pt x="4598355" y="759135"/>
                  <a:pt x="4595401" y="763466"/>
                  <a:pt x="4593222" y="768456"/>
                </a:cubicBezTo>
                <a:cubicBezTo>
                  <a:pt x="4591043" y="773447"/>
                  <a:pt x="4589952" y="778695"/>
                  <a:pt x="4589952" y="784202"/>
                </a:cubicBezTo>
                <a:cubicBezTo>
                  <a:pt x="4589952" y="789823"/>
                  <a:pt x="4591043" y="795129"/>
                  <a:pt x="4593222" y="800119"/>
                </a:cubicBezTo>
                <a:cubicBezTo>
                  <a:pt x="4595401" y="805110"/>
                  <a:pt x="4598355" y="809469"/>
                  <a:pt x="4602083" y="813198"/>
                </a:cubicBezTo>
                <a:cubicBezTo>
                  <a:pt x="4605813" y="816926"/>
                  <a:pt x="4610171" y="819880"/>
                  <a:pt x="4615164" y="822060"/>
                </a:cubicBezTo>
                <a:cubicBezTo>
                  <a:pt x="4620152" y="824240"/>
                  <a:pt x="4625460" y="825330"/>
                  <a:pt x="4631080" y="825330"/>
                </a:cubicBezTo>
                <a:cubicBezTo>
                  <a:pt x="4636588" y="825330"/>
                  <a:pt x="4641805" y="824211"/>
                  <a:pt x="4646740" y="821974"/>
                </a:cubicBezTo>
                <a:cubicBezTo>
                  <a:pt x="4651672" y="819737"/>
                  <a:pt x="4655974" y="816754"/>
                  <a:pt x="4659645" y="813026"/>
                </a:cubicBezTo>
                <a:cubicBezTo>
                  <a:pt x="4663316" y="809297"/>
                  <a:pt x="4666213" y="804938"/>
                  <a:pt x="4668334" y="799947"/>
                </a:cubicBezTo>
                <a:cubicBezTo>
                  <a:pt x="4670459" y="794957"/>
                  <a:pt x="4671519" y="789709"/>
                  <a:pt x="4671519" y="784202"/>
                </a:cubicBezTo>
                <a:cubicBezTo>
                  <a:pt x="4671519" y="778695"/>
                  <a:pt x="4670459" y="773447"/>
                  <a:pt x="4668334" y="768456"/>
                </a:cubicBezTo>
                <a:cubicBezTo>
                  <a:pt x="4666213" y="763466"/>
                  <a:pt x="4663316" y="759135"/>
                  <a:pt x="4659645" y="755464"/>
                </a:cubicBezTo>
                <a:cubicBezTo>
                  <a:pt x="4655974" y="751793"/>
                  <a:pt x="4651672" y="748868"/>
                  <a:pt x="4646740" y="746688"/>
                </a:cubicBezTo>
                <a:cubicBezTo>
                  <a:pt x="4641805" y="744508"/>
                  <a:pt x="4636588" y="743418"/>
                  <a:pt x="4631080" y="743418"/>
                </a:cubicBezTo>
                <a:close/>
                <a:moveTo>
                  <a:pt x="10087698" y="719671"/>
                </a:moveTo>
                <a:lnTo>
                  <a:pt x="10087698" y="945443"/>
                </a:lnTo>
                <a:lnTo>
                  <a:pt x="10127621" y="959210"/>
                </a:lnTo>
                <a:lnTo>
                  <a:pt x="10127621" y="733093"/>
                </a:lnTo>
                <a:close/>
                <a:moveTo>
                  <a:pt x="10494045" y="718294"/>
                </a:moveTo>
                <a:lnTo>
                  <a:pt x="10481766" y="754432"/>
                </a:lnTo>
                <a:lnTo>
                  <a:pt x="10701171" y="754432"/>
                </a:lnTo>
                <a:lnTo>
                  <a:pt x="10660234" y="874889"/>
                </a:lnTo>
                <a:cubicBezTo>
                  <a:pt x="10659701" y="874430"/>
                  <a:pt x="10658476" y="873140"/>
                  <a:pt x="10656558" y="871017"/>
                </a:cubicBezTo>
                <a:cubicBezTo>
                  <a:pt x="10654640" y="868895"/>
                  <a:pt x="10652513" y="866629"/>
                  <a:pt x="10650177" y="864220"/>
                </a:cubicBezTo>
                <a:cubicBezTo>
                  <a:pt x="10647843" y="861811"/>
                  <a:pt x="10645515" y="859545"/>
                  <a:pt x="10643196" y="857423"/>
                </a:cubicBezTo>
                <a:cubicBezTo>
                  <a:pt x="10640878" y="855301"/>
                  <a:pt x="10639147" y="853895"/>
                  <a:pt x="10638003" y="853207"/>
                </a:cubicBezTo>
                <a:cubicBezTo>
                  <a:pt x="10639477" y="850224"/>
                  <a:pt x="10640795" y="847356"/>
                  <a:pt x="10641960" y="844603"/>
                </a:cubicBezTo>
                <a:cubicBezTo>
                  <a:pt x="10643125" y="841850"/>
                  <a:pt x="10644099" y="839326"/>
                  <a:pt x="10644878" y="837031"/>
                </a:cubicBezTo>
                <a:cubicBezTo>
                  <a:pt x="10647530" y="829230"/>
                  <a:pt x="10649101" y="821314"/>
                  <a:pt x="10649593" y="813284"/>
                </a:cubicBezTo>
                <a:cubicBezTo>
                  <a:pt x="10650086" y="805253"/>
                  <a:pt x="10649033" y="797968"/>
                  <a:pt x="10646436" y="791429"/>
                </a:cubicBezTo>
                <a:cubicBezTo>
                  <a:pt x="10643839" y="784890"/>
                  <a:pt x="10639411" y="779527"/>
                  <a:pt x="10633147" y="775340"/>
                </a:cubicBezTo>
                <a:cubicBezTo>
                  <a:pt x="10626883" y="771152"/>
                  <a:pt x="10618303" y="769059"/>
                  <a:pt x="10607404" y="769059"/>
                </a:cubicBezTo>
                <a:cubicBezTo>
                  <a:pt x="10599833" y="769059"/>
                  <a:pt x="10592243" y="770378"/>
                  <a:pt x="10584635" y="773016"/>
                </a:cubicBezTo>
                <a:cubicBezTo>
                  <a:pt x="10577026" y="775655"/>
                  <a:pt x="10569928" y="779326"/>
                  <a:pt x="10563340" y="784030"/>
                </a:cubicBezTo>
                <a:cubicBezTo>
                  <a:pt x="10556751" y="788733"/>
                  <a:pt x="10550940" y="794269"/>
                  <a:pt x="10545909" y="800636"/>
                </a:cubicBezTo>
                <a:cubicBezTo>
                  <a:pt x="10540877" y="807003"/>
                  <a:pt x="10537115" y="813857"/>
                  <a:pt x="10534619" y="821200"/>
                </a:cubicBezTo>
                <a:cubicBezTo>
                  <a:pt x="10533332" y="824985"/>
                  <a:pt x="10532811" y="828628"/>
                  <a:pt x="10533055" y="832127"/>
                </a:cubicBezTo>
                <a:cubicBezTo>
                  <a:pt x="10533300" y="835626"/>
                  <a:pt x="10534226" y="838723"/>
                  <a:pt x="10535834" y="841419"/>
                </a:cubicBezTo>
                <a:cubicBezTo>
                  <a:pt x="10537442" y="844115"/>
                  <a:pt x="10539695" y="846266"/>
                  <a:pt x="10542590" y="847872"/>
                </a:cubicBezTo>
                <a:cubicBezTo>
                  <a:pt x="10545486" y="849478"/>
                  <a:pt x="10548942" y="850282"/>
                  <a:pt x="10552957" y="850282"/>
                </a:cubicBezTo>
                <a:cubicBezTo>
                  <a:pt x="10556742" y="850282"/>
                  <a:pt x="10560590" y="849593"/>
                  <a:pt x="10564500" y="848217"/>
                </a:cubicBezTo>
                <a:cubicBezTo>
                  <a:pt x="10568409" y="846840"/>
                  <a:pt x="10572064" y="844947"/>
                  <a:pt x="10575463" y="842538"/>
                </a:cubicBezTo>
                <a:cubicBezTo>
                  <a:pt x="10578863" y="840129"/>
                  <a:pt x="10581892" y="837289"/>
                  <a:pt x="10584552" y="834020"/>
                </a:cubicBezTo>
                <a:cubicBezTo>
                  <a:pt x="10587213" y="830750"/>
                  <a:pt x="10589186" y="827222"/>
                  <a:pt x="10590473" y="823437"/>
                </a:cubicBezTo>
                <a:cubicBezTo>
                  <a:pt x="10591641" y="819995"/>
                  <a:pt x="10592380" y="816812"/>
                  <a:pt x="10592686" y="813886"/>
                </a:cubicBezTo>
                <a:cubicBezTo>
                  <a:pt x="10592993" y="810961"/>
                  <a:pt x="10592788" y="808695"/>
                  <a:pt x="10592070" y="807089"/>
                </a:cubicBezTo>
                <a:cubicBezTo>
                  <a:pt x="10593144" y="806630"/>
                  <a:pt x="10594006" y="806372"/>
                  <a:pt x="10594658" y="806314"/>
                </a:cubicBezTo>
                <a:cubicBezTo>
                  <a:pt x="10595307" y="806257"/>
                  <a:pt x="10596149" y="806228"/>
                  <a:pt x="10597182" y="806228"/>
                </a:cubicBezTo>
                <a:cubicBezTo>
                  <a:pt x="10600279" y="806228"/>
                  <a:pt x="10602577" y="807232"/>
                  <a:pt x="10604074" y="809240"/>
                </a:cubicBezTo>
                <a:cubicBezTo>
                  <a:pt x="10605572" y="811247"/>
                  <a:pt x="10606502" y="813743"/>
                  <a:pt x="10606865" y="816725"/>
                </a:cubicBezTo>
                <a:cubicBezTo>
                  <a:pt x="10607229" y="819708"/>
                  <a:pt x="10607102" y="823035"/>
                  <a:pt x="10606485" y="826706"/>
                </a:cubicBezTo>
                <a:cubicBezTo>
                  <a:pt x="10605868" y="830377"/>
                  <a:pt x="10605014" y="833819"/>
                  <a:pt x="10603922" y="837031"/>
                </a:cubicBezTo>
                <a:cubicBezTo>
                  <a:pt x="10601505" y="844144"/>
                  <a:pt x="10598526" y="850798"/>
                  <a:pt x="10594987" y="856993"/>
                </a:cubicBezTo>
                <a:cubicBezTo>
                  <a:pt x="10591447" y="863188"/>
                  <a:pt x="10587453" y="868608"/>
                  <a:pt x="10583006" y="873255"/>
                </a:cubicBezTo>
                <a:cubicBezTo>
                  <a:pt x="10578560" y="877901"/>
                  <a:pt x="10573726" y="881572"/>
                  <a:pt x="10568508" y="884268"/>
                </a:cubicBezTo>
                <a:cubicBezTo>
                  <a:pt x="10563291" y="886964"/>
                  <a:pt x="10557756" y="888312"/>
                  <a:pt x="10551905" y="888312"/>
                </a:cubicBezTo>
                <a:cubicBezTo>
                  <a:pt x="10544792" y="888312"/>
                  <a:pt x="10538387" y="886992"/>
                  <a:pt x="10532687" y="884354"/>
                </a:cubicBezTo>
                <a:cubicBezTo>
                  <a:pt x="10526987" y="881715"/>
                  <a:pt x="10521914" y="878331"/>
                  <a:pt x="10517467" y="874201"/>
                </a:cubicBezTo>
                <a:cubicBezTo>
                  <a:pt x="10513019" y="870071"/>
                  <a:pt x="10509130" y="865482"/>
                  <a:pt x="10505798" y="860434"/>
                </a:cubicBezTo>
                <a:cubicBezTo>
                  <a:pt x="10502465" y="855387"/>
                  <a:pt x="10499611" y="850454"/>
                  <a:pt x="10497233" y="845635"/>
                </a:cubicBezTo>
                <a:cubicBezTo>
                  <a:pt x="10494855" y="840817"/>
                  <a:pt x="10492886" y="836400"/>
                  <a:pt x="10491324" y="832385"/>
                </a:cubicBezTo>
                <a:cubicBezTo>
                  <a:pt x="10489763" y="828370"/>
                  <a:pt x="10488530" y="825330"/>
                  <a:pt x="10487627" y="823265"/>
                </a:cubicBezTo>
                <a:lnTo>
                  <a:pt x="10451864" y="844947"/>
                </a:lnTo>
                <a:cubicBezTo>
                  <a:pt x="10455009" y="855272"/>
                  <a:pt x="10459103" y="865253"/>
                  <a:pt x="10464146" y="874889"/>
                </a:cubicBezTo>
                <a:cubicBezTo>
                  <a:pt x="10469188" y="884526"/>
                  <a:pt x="10475279" y="893101"/>
                  <a:pt x="10482419" y="900616"/>
                </a:cubicBezTo>
                <a:cubicBezTo>
                  <a:pt x="10489558" y="908130"/>
                  <a:pt x="10497808" y="914153"/>
                  <a:pt x="10507166" y="918684"/>
                </a:cubicBezTo>
                <a:cubicBezTo>
                  <a:pt x="10516525" y="923216"/>
                  <a:pt x="10527113" y="925482"/>
                  <a:pt x="10538930" y="925482"/>
                </a:cubicBezTo>
                <a:cubicBezTo>
                  <a:pt x="10545238" y="925482"/>
                  <a:pt x="10551860" y="924564"/>
                  <a:pt x="10558793" y="922728"/>
                </a:cubicBezTo>
                <a:cubicBezTo>
                  <a:pt x="10565728" y="920893"/>
                  <a:pt x="10572541" y="918311"/>
                  <a:pt x="10579236" y="914985"/>
                </a:cubicBezTo>
                <a:cubicBezTo>
                  <a:pt x="10585931" y="911658"/>
                  <a:pt x="10592393" y="907585"/>
                  <a:pt x="10598619" y="902767"/>
                </a:cubicBezTo>
                <a:cubicBezTo>
                  <a:pt x="10604845" y="897948"/>
                  <a:pt x="10610367" y="892499"/>
                  <a:pt x="10615185" y="886419"/>
                </a:cubicBezTo>
                <a:cubicBezTo>
                  <a:pt x="10616598" y="886992"/>
                  <a:pt x="10618284" y="888025"/>
                  <a:pt x="10620243" y="889516"/>
                </a:cubicBezTo>
                <a:cubicBezTo>
                  <a:pt x="10622202" y="891008"/>
                  <a:pt x="10624227" y="892815"/>
                  <a:pt x="10626316" y="894937"/>
                </a:cubicBezTo>
                <a:cubicBezTo>
                  <a:pt x="10628405" y="897059"/>
                  <a:pt x="10630475" y="899325"/>
                  <a:pt x="10632525" y="901734"/>
                </a:cubicBezTo>
                <a:cubicBezTo>
                  <a:pt x="10634575" y="904143"/>
                  <a:pt x="10636422" y="906553"/>
                  <a:pt x="10638070" y="908962"/>
                </a:cubicBezTo>
                <a:cubicBezTo>
                  <a:pt x="10639718" y="911371"/>
                  <a:pt x="10641117" y="913665"/>
                  <a:pt x="10642270" y="915845"/>
                </a:cubicBezTo>
                <a:cubicBezTo>
                  <a:pt x="10643423" y="918025"/>
                  <a:pt x="10644127" y="919918"/>
                  <a:pt x="10644384" y="921524"/>
                </a:cubicBezTo>
                <a:lnTo>
                  <a:pt x="10636255" y="945443"/>
                </a:lnTo>
                <a:lnTo>
                  <a:pt x="10676178" y="945443"/>
                </a:lnTo>
                <a:lnTo>
                  <a:pt x="10741094" y="754432"/>
                </a:lnTo>
                <a:lnTo>
                  <a:pt x="10742643" y="754432"/>
                </a:lnTo>
                <a:cubicBezTo>
                  <a:pt x="10747726" y="754661"/>
                  <a:pt x="10751857" y="755923"/>
                  <a:pt x="10755035" y="758217"/>
                </a:cubicBezTo>
                <a:cubicBezTo>
                  <a:pt x="10758214" y="760512"/>
                  <a:pt x="10760526" y="763495"/>
                  <a:pt x="10761975" y="767166"/>
                </a:cubicBezTo>
                <a:cubicBezTo>
                  <a:pt x="10763423" y="770837"/>
                  <a:pt x="10764066" y="775024"/>
                  <a:pt x="10763902" y="779728"/>
                </a:cubicBezTo>
                <a:cubicBezTo>
                  <a:pt x="10763738" y="784431"/>
                  <a:pt x="10762777" y="789364"/>
                  <a:pt x="10761023" y="794527"/>
                </a:cubicBezTo>
                <a:lnTo>
                  <a:pt x="10703887" y="962651"/>
                </a:lnTo>
                <a:lnTo>
                  <a:pt x="10743810" y="962651"/>
                </a:lnTo>
                <a:lnTo>
                  <a:pt x="10807846" y="774221"/>
                </a:lnTo>
                <a:cubicBezTo>
                  <a:pt x="10808626" y="771927"/>
                  <a:pt x="10809529" y="769604"/>
                  <a:pt x="10810558" y="767252"/>
                </a:cubicBezTo>
                <a:cubicBezTo>
                  <a:pt x="10811587" y="764900"/>
                  <a:pt x="10812797" y="762778"/>
                  <a:pt x="10814186" y="760885"/>
                </a:cubicBezTo>
                <a:cubicBezTo>
                  <a:pt x="10815575" y="758992"/>
                  <a:pt x="10817163" y="757443"/>
                  <a:pt x="10818950" y="756238"/>
                </a:cubicBezTo>
                <a:cubicBezTo>
                  <a:pt x="10820736" y="755034"/>
                  <a:pt x="10822718" y="754432"/>
                  <a:pt x="10824898" y="754432"/>
                </a:cubicBezTo>
                <a:lnTo>
                  <a:pt x="10853241" y="754432"/>
                </a:lnTo>
                <a:lnTo>
                  <a:pt x="10862756" y="754432"/>
                </a:lnTo>
                <a:lnTo>
                  <a:pt x="11019816" y="754432"/>
                </a:lnTo>
                <a:lnTo>
                  <a:pt x="11011511" y="778867"/>
                </a:lnTo>
                <a:cubicBezTo>
                  <a:pt x="11010327" y="778638"/>
                  <a:pt x="11008303" y="778265"/>
                  <a:pt x="11005438" y="777749"/>
                </a:cubicBezTo>
                <a:cubicBezTo>
                  <a:pt x="11002572" y="777233"/>
                  <a:pt x="10999591" y="776974"/>
                  <a:pt x="10996493" y="776974"/>
                </a:cubicBezTo>
                <a:cubicBezTo>
                  <a:pt x="10990643" y="776974"/>
                  <a:pt x="10984529" y="777663"/>
                  <a:pt x="10978154" y="779039"/>
                </a:cubicBezTo>
                <a:cubicBezTo>
                  <a:pt x="10971778" y="780416"/>
                  <a:pt x="10965729" y="782940"/>
                  <a:pt x="10960007" y="786611"/>
                </a:cubicBezTo>
                <a:cubicBezTo>
                  <a:pt x="10956898" y="782596"/>
                  <a:pt x="10952388" y="779412"/>
                  <a:pt x="10946476" y="777060"/>
                </a:cubicBezTo>
                <a:cubicBezTo>
                  <a:pt x="10940563" y="774709"/>
                  <a:pt x="10933591" y="773533"/>
                  <a:pt x="10925561" y="773533"/>
                </a:cubicBezTo>
                <a:cubicBezTo>
                  <a:pt x="10918104" y="773533"/>
                  <a:pt x="10910335" y="774623"/>
                  <a:pt x="10902252" y="776802"/>
                </a:cubicBezTo>
                <a:cubicBezTo>
                  <a:pt x="10894169" y="778982"/>
                  <a:pt x="10886422" y="782452"/>
                  <a:pt x="10879011" y="787213"/>
                </a:cubicBezTo>
                <a:cubicBezTo>
                  <a:pt x="10871600" y="791974"/>
                  <a:pt x="10864849" y="798083"/>
                  <a:pt x="10858758" y="805540"/>
                </a:cubicBezTo>
                <a:cubicBezTo>
                  <a:pt x="10852667" y="812997"/>
                  <a:pt x="10847828" y="822003"/>
                  <a:pt x="10844241" y="832557"/>
                </a:cubicBezTo>
                <a:cubicBezTo>
                  <a:pt x="10841551" y="840473"/>
                  <a:pt x="10840088" y="847729"/>
                  <a:pt x="10839854" y="854325"/>
                </a:cubicBezTo>
                <a:cubicBezTo>
                  <a:pt x="10839620" y="860922"/>
                  <a:pt x="10840645" y="866601"/>
                  <a:pt x="10842927" y="871362"/>
                </a:cubicBezTo>
                <a:cubicBezTo>
                  <a:pt x="10845211" y="876123"/>
                  <a:pt x="10848800" y="879822"/>
                  <a:pt x="10853696" y="882461"/>
                </a:cubicBezTo>
                <a:cubicBezTo>
                  <a:pt x="10858593" y="885100"/>
                  <a:pt x="10864826" y="886419"/>
                  <a:pt x="10872398" y="886419"/>
                </a:cubicBezTo>
                <a:cubicBezTo>
                  <a:pt x="10876643" y="886419"/>
                  <a:pt x="10880759" y="885702"/>
                  <a:pt x="10884744" y="884268"/>
                </a:cubicBezTo>
                <a:cubicBezTo>
                  <a:pt x="10888731" y="882834"/>
                  <a:pt x="10892406" y="880884"/>
                  <a:pt x="10895768" y="878417"/>
                </a:cubicBezTo>
                <a:cubicBezTo>
                  <a:pt x="10899130" y="875950"/>
                  <a:pt x="10902112" y="872996"/>
                  <a:pt x="10904717" y="869555"/>
                </a:cubicBezTo>
                <a:cubicBezTo>
                  <a:pt x="10907320" y="866113"/>
                  <a:pt x="10909305" y="862385"/>
                  <a:pt x="10910671" y="858369"/>
                </a:cubicBezTo>
                <a:cubicBezTo>
                  <a:pt x="10911879" y="854813"/>
                  <a:pt x="10912321" y="851400"/>
                  <a:pt x="10911999" y="848131"/>
                </a:cubicBezTo>
                <a:cubicBezTo>
                  <a:pt x="10911675" y="844861"/>
                  <a:pt x="10910710" y="841964"/>
                  <a:pt x="10909101" y="839440"/>
                </a:cubicBezTo>
                <a:cubicBezTo>
                  <a:pt x="10907493" y="836916"/>
                  <a:pt x="10905268" y="834938"/>
                  <a:pt x="10902428" y="833504"/>
                </a:cubicBezTo>
                <a:cubicBezTo>
                  <a:pt x="10899588" y="832069"/>
                  <a:pt x="10896332" y="831352"/>
                  <a:pt x="10892660" y="831352"/>
                </a:cubicBezTo>
                <a:cubicBezTo>
                  <a:pt x="10891399" y="831352"/>
                  <a:pt x="10890214" y="831381"/>
                  <a:pt x="10889105" y="831439"/>
                </a:cubicBezTo>
                <a:cubicBezTo>
                  <a:pt x="10887997" y="831496"/>
                  <a:pt x="10887135" y="831582"/>
                  <a:pt x="10886522" y="831697"/>
                </a:cubicBezTo>
                <a:cubicBezTo>
                  <a:pt x="10886497" y="829746"/>
                  <a:pt x="10886855" y="827681"/>
                  <a:pt x="10887595" y="825502"/>
                </a:cubicBezTo>
                <a:cubicBezTo>
                  <a:pt x="10888843" y="821831"/>
                  <a:pt x="10890496" y="818905"/>
                  <a:pt x="10892556" y="816725"/>
                </a:cubicBezTo>
                <a:cubicBezTo>
                  <a:pt x="10894616" y="814546"/>
                  <a:pt x="10896834" y="812911"/>
                  <a:pt x="10899213" y="811821"/>
                </a:cubicBezTo>
                <a:cubicBezTo>
                  <a:pt x="10901592" y="810731"/>
                  <a:pt x="10903929" y="810014"/>
                  <a:pt x="10906226" y="809670"/>
                </a:cubicBezTo>
                <a:cubicBezTo>
                  <a:pt x="10908522" y="809326"/>
                  <a:pt x="10910530" y="809154"/>
                  <a:pt x="10912251" y="809154"/>
                </a:cubicBezTo>
                <a:cubicBezTo>
                  <a:pt x="10915464" y="809154"/>
                  <a:pt x="10918078" y="809899"/>
                  <a:pt x="10920096" y="811391"/>
                </a:cubicBezTo>
                <a:cubicBezTo>
                  <a:pt x="10922113" y="812882"/>
                  <a:pt x="10923534" y="814947"/>
                  <a:pt x="10924357" y="817586"/>
                </a:cubicBezTo>
                <a:cubicBezTo>
                  <a:pt x="10925182" y="820224"/>
                  <a:pt x="10925419" y="823322"/>
                  <a:pt x="10925071" y="826878"/>
                </a:cubicBezTo>
                <a:cubicBezTo>
                  <a:pt x="10924723" y="830435"/>
                  <a:pt x="10923866" y="834220"/>
                  <a:pt x="10922501" y="838236"/>
                </a:cubicBezTo>
                <a:lnTo>
                  <a:pt x="10959843" y="838236"/>
                </a:lnTo>
                <a:cubicBezTo>
                  <a:pt x="10961129" y="834450"/>
                  <a:pt x="10962539" y="830980"/>
                  <a:pt x="10964070" y="827825"/>
                </a:cubicBezTo>
                <a:cubicBezTo>
                  <a:pt x="10965600" y="824670"/>
                  <a:pt x="10967378" y="821974"/>
                  <a:pt x="10969400" y="819737"/>
                </a:cubicBezTo>
                <a:cubicBezTo>
                  <a:pt x="10971423" y="817500"/>
                  <a:pt x="10973710" y="815750"/>
                  <a:pt x="10976261" y="814488"/>
                </a:cubicBezTo>
                <a:cubicBezTo>
                  <a:pt x="10978812" y="813226"/>
                  <a:pt x="10981750" y="812595"/>
                  <a:pt x="10985077" y="812595"/>
                </a:cubicBezTo>
                <a:cubicBezTo>
                  <a:pt x="10990125" y="812595"/>
                  <a:pt x="10993219" y="814546"/>
                  <a:pt x="10994360" y="818446"/>
                </a:cubicBezTo>
                <a:cubicBezTo>
                  <a:pt x="10995502" y="822347"/>
                  <a:pt x="10994863" y="827853"/>
                  <a:pt x="10992447" y="834966"/>
                </a:cubicBezTo>
                <a:lnTo>
                  <a:pt x="10954901" y="945443"/>
                </a:lnTo>
                <a:lnTo>
                  <a:pt x="10994824" y="945443"/>
                </a:lnTo>
                <a:lnTo>
                  <a:pt x="11059740" y="754432"/>
                </a:lnTo>
                <a:lnTo>
                  <a:pt x="11091366" y="754432"/>
                </a:lnTo>
                <a:lnTo>
                  <a:pt x="11107923" y="754432"/>
                </a:lnTo>
                <a:lnTo>
                  <a:pt x="11139205" y="754432"/>
                </a:lnTo>
                <a:lnTo>
                  <a:pt x="11130840" y="779039"/>
                </a:lnTo>
                <a:cubicBezTo>
                  <a:pt x="11125245" y="780990"/>
                  <a:pt x="11120071" y="784317"/>
                  <a:pt x="11115318" y="789020"/>
                </a:cubicBezTo>
                <a:cubicBezTo>
                  <a:pt x="11110563" y="793724"/>
                  <a:pt x="11107173" y="799058"/>
                  <a:pt x="11105145" y="805024"/>
                </a:cubicBezTo>
                <a:cubicBezTo>
                  <a:pt x="11103859" y="808810"/>
                  <a:pt x="11103357" y="812395"/>
                  <a:pt x="11103642" y="815779"/>
                </a:cubicBezTo>
                <a:cubicBezTo>
                  <a:pt x="11103925" y="819163"/>
                  <a:pt x="11104890" y="822146"/>
                  <a:pt x="11106537" y="824727"/>
                </a:cubicBezTo>
                <a:cubicBezTo>
                  <a:pt x="11108183" y="827309"/>
                  <a:pt x="11110474" y="829345"/>
                  <a:pt x="11113410" y="830836"/>
                </a:cubicBezTo>
                <a:cubicBezTo>
                  <a:pt x="11116344" y="832328"/>
                  <a:pt x="11119820" y="833073"/>
                  <a:pt x="11123836" y="833073"/>
                </a:cubicBezTo>
                <a:cubicBezTo>
                  <a:pt x="11128080" y="833073"/>
                  <a:pt x="11132186" y="832299"/>
                  <a:pt x="11136154" y="830750"/>
                </a:cubicBezTo>
                <a:cubicBezTo>
                  <a:pt x="11140122" y="829201"/>
                  <a:pt x="11143768" y="827165"/>
                  <a:pt x="11147092" y="824641"/>
                </a:cubicBezTo>
                <a:cubicBezTo>
                  <a:pt x="11150417" y="822117"/>
                  <a:pt x="11153293" y="819221"/>
                  <a:pt x="11155724" y="815951"/>
                </a:cubicBezTo>
                <a:cubicBezTo>
                  <a:pt x="11158155" y="812682"/>
                  <a:pt x="11159954" y="809326"/>
                  <a:pt x="11161123" y="805884"/>
                </a:cubicBezTo>
                <a:cubicBezTo>
                  <a:pt x="11161436" y="804966"/>
                  <a:pt x="11161631" y="804221"/>
                  <a:pt x="11161712" y="803647"/>
                </a:cubicBezTo>
                <a:cubicBezTo>
                  <a:pt x="11166646" y="803647"/>
                  <a:pt x="11170570" y="804336"/>
                  <a:pt x="11173486" y="805712"/>
                </a:cubicBezTo>
                <a:cubicBezTo>
                  <a:pt x="11176403" y="807089"/>
                  <a:pt x="11178523" y="808953"/>
                  <a:pt x="11179845" y="811305"/>
                </a:cubicBezTo>
                <a:cubicBezTo>
                  <a:pt x="11181168" y="813657"/>
                  <a:pt x="11181791" y="816295"/>
                  <a:pt x="11181716" y="819221"/>
                </a:cubicBezTo>
                <a:cubicBezTo>
                  <a:pt x="11181639" y="822146"/>
                  <a:pt x="11181075" y="825158"/>
                  <a:pt x="11180023" y="828255"/>
                </a:cubicBezTo>
                <a:cubicBezTo>
                  <a:pt x="11177879" y="834565"/>
                  <a:pt x="11174871" y="839957"/>
                  <a:pt x="11170998" y="844431"/>
                </a:cubicBezTo>
                <a:cubicBezTo>
                  <a:pt x="11167125" y="848905"/>
                  <a:pt x="11162637" y="852576"/>
                  <a:pt x="11157532" y="855444"/>
                </a:cubicBezTo>
                <a:cubicBezTo>
                  <a:pt x="11152428" y="858312"/>
                  <a:pt x="11146832" y="860434"/>
                  <a:pt x="11140743" y="861811"/>
                </a:cubicBezTo>
                <a:cubicBezTo>
                  <a:pt x="11134654" y="863188"/>
                  <a:pt x="11128339" y="863876"/>
                  <a:pt x="11121800" y="863876"/>
                </a:cubicBezTo>
                <a:cubicBezTo>
                  <a:pt x="11111360" y="863876"/>
                  <a:pt x="11102349" y="863216"/>
                  <a:pt x="11094767" y="861897"/>
                </a:cubicBezTo>
                <a:cubicBezTo>
                  <a:pt x="11087184" y="860578"/>
                  <a:pt x="11081331" y="859402"/>
                  <a:pt x="11077209" y="858369"/>
                </a:cubicBezTo>
                <a:lnTo>
                  <a:pt x="11065219" y="893646"/>
                </a:lnTo>
                <a:cubicBezTo>
                  <a:pt x="11069687" y="894679"/>
                  <a:pt x="11074726" y="895883"/>
                  <a:pt x="11080338" y="897260"/>
                </a:cubicBezTo>
                <a:cubicBezTo>
                  <a:pt x="11085951" y="898637"/>
                  <a:pt x="11091867" y="900386"/>
                  <a:pt x="11098086" y="902509"/>
                </a:cubicBezTo>
                <a:cubicBezTo>
                  <a:pt x="11104305" y="904631"/>
                  <a:pt x="11110607" y="907183"/>
                  <a:pt x="11116994" y="910166"/>
                </a:cubicBezTo>
                <a:cubicBezTo>
                  <a:pt x="11123380" y="913149"/>
                  <a:pt x="11129561" y="916734"/>
                  <a:pt x="11135538" y="920921"/>
                </a:cubicBezTo>
                <a:cubicBezTo>
                  <a:pt x="11141515" y="925109"/>
                  <a:pt x="11147153" y="930042"/>
                  <a:pt x="11152449" y="935721"/>
                </a:cubicBezTo>
                <a:cubicBezTo>
                  <a:pt x="11157746" y="941399"/>
                  <a:pt x="11162359" y="947910"/>
                  <a:pt x="11166289" y="955252"/>
                </a:cubicBezTo>
                <a:lnTo>
                  <a:pt x="11204852" y="935462"/>
                </a:lnTo>
                <a:cubicBezTo>
                  <a:pt x="11203013" y="929726"/>
                  <a:pt x="11200590" y="924449"/>
                  <a:pt x="11197582" y="919631"/>
                </a:cubicBezTo>
                <a:cubicBezTo>
                  <a:pt x="11194573" y="914812"/>
                  <a:pt x="11191314" y="910396"/>
                  <a:pt x="11187803" y="906380"/>
                </a:cubicBezTo>
                <a:cubicBezTo>
                  <a:pt x="11184292" y="902365"/>
                  <a:pt x="11180645" y="898751"/>
                  <a:pt x="11176860" y="895539"/>
                </a:cubicBezTo>
                <a:cubicBezTo>
                  <a:pt x="11173077" y="892327"/>
                  <a:pt x="11169568" y="889402"/>
                  <a:pt x="11166334" y="886763"/>
                </a:cubicBezTo>
                <a:cubicBezTo>
                  <a:pt x="11172125" y="884239"/>
                  <a:pt x="11177737" y="881056"/>
                  <a:pt x="11183174" y="877212"/>
                </a:cubicBezTo>
                <a:cubicBezTo>
                  <a:pt x="11188611" y="873369"/>
                  <a:pt x="11193669" y="868953"/>
                  <a:pt x="11198347" y="863962"/>
                </a:cubicBezTo>
                <a:cubicBezTo>
                  <a:pt x="11203025" y="858972"/>
                  <a:pt x="11207220" y="853465"/>
                  <a:pt x="11210930" y="847442"/>
                </a:cubicBezTo>
                <a:cubicBezTo>
                  <a:pt x="11214641" y="841419"/>
                  <a:pt x="11217666" y="834966"/>
                  <a:pt x="11220005" y="828083"/>
                </a:cubicBezTo>
                <a:cubicBezTo>
                  <a:pt x="11222617" y="820397"/>
                  <a:pt x="11223937" y="812968"/>
                  <a:pt x="11223964" y="805798"/>
                </a:cubicBezTo>
                <a:cubicBezTo>
                  <a:pt x="11223992" y="798628"/>
                  <a:pt x="11222351" y="792232"/>
                  <a:pt x="11219042" y="786611"/>
                </a:cubicBezTo>
                <a:cubicBezTo>
                  <a:pt x="11215731" y="780990"/>
                  <a:pt x="11210464" y="776487"/>
                  <a:pt x="11203239" y="773103"/>
                </a:cubicBezTo>
                <a:cubicBezTo>
                  <a:pt x="11196015" y="769718"/>
                  <a:pt x="11186437" y="768026"/>
                  <a:pt x="11174506" y="768026"/>
                </a:cubicBezTo>
                <a:lnTo>
                  <a:pt x="11179128" y="754432"/>
                </a:lnTo>
                <a:lnTo>
                  <a:pt x="11281866" y="754432"/>
                </a:lnTo>
                <a:lnTo>
                  <a:pt x="11293218" y="754432"/>
                </a:lnTo>
                <a:lnTo>
                  <a:pt x="11301827" y="754432"/>
                </a:lnTo>
                <a:cubicBezTo>
                  <a:pt x="11306186" y="754432"/>
                  <a:pt x="11309872" y="755149"/>
                  <a:pt x="11312883" y="756583"/>
                </a:cubicBezTo>
                <a:cubicBezTo>
                  <a:pt x="11315895" y="758017"/>
                  <a:pt x="11318167" y="760024"/>
                  <a:pt x="11319698" y="762605"/>
                </a:cubicBezTo>
                <a:cubicBezTo>
                  <a:pt x="11321229" y="765187"/>
                  <a:pt x="11322061" y="768227"/>
                  <a:pt x="11322191" y="771726"/>
                </a:cubicBezTo>
                <a:cubicBezTo>
                  <a:pt x="11322320" y="775225"/>
                  <a:pt x="11321684" y="779039"/>
                  <a:pt x="11320281" y="783169"/>
                </a:cubicBezTo>
                <a:lnTo>
                  <a:pt x="11259286" y="962651"/>
                </a:lnTo>
                <a:lnTo>
                  <a:pt x="11299209" y="962651"/>
                </a:lnTo>
                <a:lnTo>
                  <a:pt x="11363830" y="772500"/>
                </a:lnTo>
                <a:cubicBezTo>
                  <a:pt x="11364415" y="770779"/>
                  <a:pt x="11365201" y="768886"/>
                  <a:pt x="11366189" y="766821"/>
                </a:cubicBezTo>
                <a:cubicBezTo>
                  <a:pt x="11367179" y="764757"/>
                  <a:pt x="11368501" y="762806"/>
                  <a:pt x="11370157" y="760971"/>
                </a:cubicBezTo>
                <a:cubicBezTo>
                  <a:pt x="11371814" y="759135"/>
                  <a:pt x="11373918" y="757586"/>
                  <a:pt x="11376469" y="756324"/>
                </a:cubicBezTo>
                <a:cubicBezTo>
                  <a:pt x="11379021" y="755063"/>
                  <a:pt x="11382133" y="754432"/>
                  <a:pt x="11385803" y="754432"/>
                </a:cubicBezTo>
                <a:lnTo>
                  <a:pt x="11405691" y="754432"/>
                </a:lnTo>
                <a:lnTo>
                  <a:pt x="11418155" y="754432"/>
                </a:lnTo>
                <a:lnTo>
                  <a:pt x="11439763" y="754432"/>
                </a:lnTo>
                <a:cubicBezTo>
                  <a:pt x="11444008" y="754432"/>
                  <a:pt x="11448079" y="756038"/>
                  <a:pt x="11451978" y="759250"/>
                </a:cubicBezTo>
                <a:cubicBezTo>
                  <a:pt x="11455877" y="762462"/>
                  <a:pt x="11459349" y="766592"/>
                  <a:pt x="11462394" y="771640"/>
                </a:cubicBezTo>
                <a:cubicBezTo>
                  <a:pt x="11465439" y="776688"/>
                  <a:pt x="11467908" y="782424"/>
                  <a:pt x="11469797" y="788848"/>
                </a:cubicBezTo>
                <a:cubicBezTo>
                  <a:pt x="11471685" y="795272"/>
                  <a:pt x="11472705" y="801640"/>
                  <a:pt x="11472854" y="807949"/>
                </a:cubicBezTo>
                <a:cubicBezTo>
                  <a:pt x="11470140" y="807835"/>
                  <a:pt x="11467808" y="807777"/>
                  <a:pt x="11465858" y="807777"/>
                </a:cubicBezTo>
                <a:cubicBezTo>
                  <a:pt x="11458630" y="807777"/>
                  <a:pt x="11451338" y="808982"/>
                  <a:pt x="11443980" y="811391"/>
                </a:cubicBezTo>
                <a:cubicBezTo>
                  <a:pt x="11436622" y="813800"/>
                  <a:pt x="11429861" y="817156"/>
                  <a:pt x="11423694" y="821458"/>
                </a:cubicBezTo>
                <a:cubicBezTo>
                  <a:pt x="11417528" y="825760"/>
                  <a:pt x="11412132" y="830836"/>
                  <a:pt x="11407506" y="836687"/>
                </a:cubicBezTo>
                <a:cubicBezTo>
                  <a:pt x="11402879" y="842538"/>
                  <a:pt x="11399415" y="848847"/>
                  <a:pt x="11397116" y="855616"/>
                </a:cubicBezTo>
                <a:cubicBezTo>
                  <a:pt x="11394346" y="863761"/>
                  <a:pt x="11393284" y="871104"/>
                  <a:pt x="11393931" y="877643"/>
                </a:cubicBezTo>
                <a:cubicBezTo>
                  <a:pt x="11394577" y="884182"/>
                  <a:pt x="11396616" y="889746"/>
                  <a:pt x="11400047" y="894335"/>
                </a:cubicBezTo>
                <a:cubicBezTo>
                  <a:pt x="11403478" y="898923"/>
                  <a:pt x="11408139" y="902423"/>
                  <a:pt x="11414031" y="904832"/>
                </a:cubicBezTo>
                <a:cubicBezTo>
                  <a:pt x="11419923" y="907241"/>
                  <a:pt x="11426713" y="908445"/>
                  <a:pt x="11434398" y="908445"/>
                </a:cubicBezTo>
                <a:cubicBezTo>
                  <a:pt x="11443117" y="908445"/>
                  <a:pt x="11451110" y="906954"/>
                  <a:pt x="11458376" y="903971"/>
                </a:cubicBezTo>
                <a:cubicBezTo>
                  <a:pt x="11465642" y="900988"/>
                  <a:pt x="11472043" y="897174"/>
                  <a:pt x="11477580" y="892528"/>
                </a:cubicBezTo>
                <a:cubicBezTo>
                  <a:pt x="11483117" y="887882"/>
                  <a:pt x="11487760" y="882748"/>
                  <a:pt x="11491506" y="877126"/>
                </a:cubicBezTo>
                <a:cubicBezTo>
                  <a:pt x="11495253" y="871505"/>
                  <a:pt x="11498002" y="866113"/>
                  <a:pt x="11499755" y="860951"/>
                </a:cubicBezTo>
                <a:cubicBezTo>
                  <a:pt x="11503602" y="863474"/>
                  <a:pt x="11507076" y="867346"/>
                  <a:pt x="11510178" y="872566"/>
                </a:cubicBezTo>
                <a:cubicBezTo>
                  <a:pt x="11513281" y="877786"/>
                  <a:pt x="11515835" y="883350"/>
                  <a:pt x="11517841" y="889258"/>
                </a:cubicBezTo>
                <a:cubicBezTo>
                  <a:pt x="11519848" y="895166"/>
                  <a:pt x="11521264" y="900874"/>
                  <a:pt x="11522088" y="906380"/>
                </a:cubicBezTo>
                <a:cubicBezTo>
                  <a:pt x="11522912" y="911887"/>
                  <a:pt x="11523105" y="916132"/>
                  <a:pt x="11522666" y="919115"/>
                </a:cubicBezTo>
                <a:lnTo>
                  <a:pt x="11513718" y="945443"/>
                </a:lnTo>
                <a:lnTo>
                  <a:pt x="11553641" y="945443"/>
                </a:lnTo>
                <a:lnTo>
                  <a:pt x="11618557" y="754432"/>
                </a:lnTo>
                <a:lnTo>
                  <a:pt x="11653341" y="754432"/>
                </a:lnTo>
                <a:lnTo>
                  <a:pt x="11666740" y="754432"/>
                </a:lnTo>
                <a:lnTo>
                  <a:pt x="11684315" y="754432"/>
                </a:lnTo>
                <a:lnTo>
                  <a:pt x="11664782" y="811907"/>
                </a:lnTo>
                <a:cubicBezTo>
                  <a:pt x="11661974" y="820167"/>
                  <a:pt x="11660110" y="827595"/>
                  <a:pt x="11659187" y="834192"/>
                </a:cubicBezTo>
                <a:cubicBezTo>
                  <a:pt x="11658265" y="840788"/>
                  <a:pt x="11658618" y="846840"/>
                  <a:pt x="11660245" y="852347"/>
                </a:cubicBezTo>
                <a:cubicBezTo>
                  <a:pt x="11661873" y="857853"/>
                  <a:pt x="11664879" y="863016"/>
                  <a:pt x="11669265" y="867834"/>
                </a:cubicBezTo>
                <a:cubicBezTo>
                  <a:pt x="11673650" y="872652"/>
                  <a:pt x="11679670" y="877471"/>
                  <a:pt x="11687325" y="882289"/>
                </a:cubicBezTo>
                <a:cubicBezTo>
                  <a:pt x="11692764" y="875061"/>
                  <a:pt x="11699147" y="868350"/>
                  <a:pt x="11706472" y="862155"/>
                </a:cubicBezTo>
                <a:cubicBezTo>
                  <a:pt x="11713797" y="855960"/>
                  <a:pt x="11721261" y="850540"/>
                  <a:pt x="11728862" y="845893"/>
                </a:cubicBezTo>
                <a:cubicBezTo>
                  <a:pt x="11736463" y="841247"/>
                  <a:pt x="11743791" y="837490"/>
                  <a:pt x="11750846" y="834622"/>
                </a:cubicBezTo>
                <a:cubicBezTo>
                  <a:pt x="11757902" y="831754"/>
                  <a:pt x="11763879" y="830033"/>
                  <a:pt x="11768778" y="829460"/>
                </a:cubicBezTo>
                <a:lnTo>
                  <a:pt x="11729360" y="945443"/>
                </a:lnTo>
                <a:lnTo>
                  <a:pt x="11731439" y="945443"/>
                </a:lnTo>
                <a:lnTo>
                  <a:pt x="11727403" y="957317"/>
                </a:lnTo>
                <a:cubicBezTo>
                  <a:pt x="11719063" y="957890"/>
                  <a:pt x="11711500" y="959554"/>
                  <a:pt x="11704713" y="962307"/>
                </a:cubicBezTo>
                <a:cubicBezTo>
                  <a:pt x="11697926" y="965061"/>
                  <a:pt x="11691881" y="968502"/>
                  <a:pt x="11686577" y="972632"/>
                </a:cubicBezTo>
                <a:cubicBezTo>
                  <a:pt x="11681273" y="976762"/>
                  <a:pt x="11676826" y="981408"/>
                  <a:pt x="11673237" y="986571"/>
                </a:cubicBezTo>
                <a:cubicBezTo>
                  <a:pt x="11669647" y="991733"/>
                  <a:pt x="11666955" y="996953"/>
                  <a:pt x="11665161" y="1002230"/>
                </a:cubicBezTo>
                <a:cubicBezTo>
                  <a:pt x="11662821" y="1009114"/>
                  <a:pt x="11661844" y="1015452"/>
                  <a:pt x="11662227" y="1021246"/>
                </a:cubicBezTo>
                <a:cubicBezTo>
                  <a:pt x="11662611" y="1027039"/>
                  <a:pt x="11664127" y="1032029"/>
                  <a:pt x="11666777" y="1036217"/>
                </a:cubicBezTo>
                <a:cubicBezTo>
                  <a:pt x="11669426" y="1040404"/>
                  <a:pt x="11673114" y="1043645"/>
                  <a:pt x="11677841" y="1045939"/>
                </a:cubicBezTo>
                <a:cubicBezTo>
                  <a:pt x="11682568" y="1048234"/>
                  <a:pt x="11688029" y="1049381"/>
                  <a:pt x="11694224" y="1049381"/>
                </a:cubicBezTo>
                <a:cubicBezTo>
                  <a:pt x="11700534" y="1049381"/>
                  <a:pt x="11706773" y="1048406"/>
                  <a:pt x="11712942" y="1046456"/>
                </a:cubicBezTo>
                <a:cubicBezTo>
                  <a:pt x="11719111" y="1044505"/>
                  <a:pt x="11724922" y="1041666"/>
                  <a:pt x="11730378" y="1037938"/>
                </a:cubicBezTo>
                <a:cubicBezTo>
                  <a:pt x="11735832" y="1034209"/>
                  <a:pt x="11740853" y="1029649"/>
                  <a:pt x="11745438" y="1024257"/>
                </a:cubicBezTo>
                <a:cubicBezTo>
                  <a:pt x="11750025" y="1018865"/>
                  <a:pt x="11753889" y="1012727"/>
                  <a:pt x="11757032" y="1005844"/>
                </a:cubicBezTo>
                <a:cubicBezTo>
                  <a:pt x="11758288" y="1006532"/>
                  <a:pt x="11759647" y="1007680"/>
                  <a:pt x="11761108" y="1009286"/>
                </a:cubicBezTo>
                <a:cubicBezTo>
                  <a:pt x="11762571" y="1010892"/>
                  <a:pt x="11764116" y="1012756"/>
                  <a:pt x="11765748" y="1014878"/>
                </a:cubicBezTo>
                <a:cubicBezTo>
                  <a:pt x="11767378" y="1017001"/>
                  <a:pt x="11768987" y="1019353"/>
                  <a:pt x="11770578" y="1021934"/>
                </a:cubicBezTo>
                <a:cubicBezTo>
                  <a:pt x="11772167" y="1024515"/>
                  <a:pt x="11773833" y="1027125"/>
                  <a:pt x="11775574" y="1029764"/>
                </a:cubicBezTo>
                <a:cubicBezTo>
                  <a:pt x="11778338" y="1034123"/>
                  <a:pt x="11781553" y="1038167"/>
                  <a:pt x="11785219" y="1041895"/>
                </a:cubicBezTo>
                <a:cubicBezTo>
                  <a:pt x="11788883" y="1045624"/>
                  <a:pt x="11793212" y="1048836"/>
                  <a:pt x="11798205" y="1051532"/>
                </a:cubicBezTo>
                <a:cubicBezTo>
                  <a:pt x="11803197" y="1054228"/>
                  <a:pt x="11808843" y="1056350"/>
                  <a:pt x="11815142" y="1057899"/>
                </a:cubicBezTo>
                <a:cubicBezTo>
                  <a:pt x="11821443" y="1059448"/>
                  <a:pt x="11828608" y="1060222"/>
                  <a:pt x="11836639" y="1060222"/>
                </a:cubicBezTo>
                <a:cubicBezTo>
                  <a:pt x="11837900" y="1060222"/>
                  <a:pt x="11839296" y="1060165"/>
                  <a:pt x="11840824" y="1060050"/>
                </a:cubicBezTo>
                <a:lnTo>
                  <a:pt x="11851585" y="1028387"/>
                </a:lnTo>
                <a:cubicBezTo>
                  <a:pt x="11840687" y="1028387"/>
                  <a:pt x="11831704" y="1026465"/>
                  <a:pt x="11824636" y="1022622"/>
                </a:cubicBezTo>
                <a:cubicBezTo>
                  <a:pt x="11817568" y="1018779"/>
                  <a:pt x="11812349" y="1014047"/>
                  <a:pt x="11808981" y="1008425"/>
                </a:cubicBezTo>
                <a:cubicBezTo>
                  <a:pt x="11806370" y="1004295"/>
                  <a:pt x="11803616" y="999993"/>
                  <a:pt x="11800720" y="995519"/>
                </a:cubicBezTo>
                <a:cubicBezTo>
                  <a:pt x="11797825" y="991045"/>
                  <a:pt x="11794621" y="986714"/>
                  <a:pt x="11791112" y="982527"/>
                </a:cubicBezTo>
                <a:cubicBezTo>
                  <a:pt x="11787602" y="978340"/>
                  <a:pt x="11783756" y="974468"/>
                  <a:pt x="11779571" y="970911"/>
                </a:cubicBezTo>
                <a:cubicBezTo>
                  <a:pt x="11775388" y="967355"/>
                  <a:pt x="11770740" y="964487"/>
                  <a:pt x="11765630" y="962307"/>
                </a:cubicBezTo>
                <a:lnTo>
                  <a:pt x="11773995" y="937699"/>
                </a:lnTo>
                <a:lnTo>
                  <a:pt x="11771916" y="937699"/>
                </a:lnTo>
                <a:lnTo>
                  <a:pt x="11822912" y="787644"/>
                </a:lnTo>
                <a:cubicBezTo>
                  <a:pt x="11808916" y="787644"/>
                  <a:pt x="11795974" y="788762"/>
                  <a:pt x="11784086" y="790999"/>
                </a:cubicBezTo>
                <a:cubicBezTo>
                  <a:pt x="11772197" y="793236"/>
                  <a:pt x="11761203" y="796219"/>
                  <a:pt x="11751102" y="799947"/>
                </a:cubicBezTo>
                <a:cubicBezTo>
                  <a:pt x="11741002" y="803676"/>
                  <a:pt x="11731767" y="807978"/>
                  <a:pt x="11723398" y="812854"/>
                </a:cubicBezTo>
                <a:cubicBezTo>
                  <a:pt x="11715030" y="817729"/>
                  <a:pt x="11707368" y="822806"/>
                  <a:pt x="11700413" y="828083"/>
                </a:cubicBezTo>
                <a:cubicBezTo>
                  <a:pt x="11700616" y="826133"/>
                  <a:pt x="11701167" y="823580"/>
                  <a:pt x="11702068" y="820425"/>
                </a:cubicBezTo>
                <a:cubicBezTo>
                  <a:pt x="11702969" y="817270"/>
                  <a:pt x="11703965" y="814087"/>
                  <a:pt x="11705057" y="810875"/>
                </a:cubicBezTo>
                <a:lnTo>
                  <a:pt x="11724239" y="754432"/>
                </a:lnTo>
                <a:lnTo>
                  <a:pt x="11873778" y="754432"/>
                </a:lnTo>
                <a:lnTo>
                  <a:pt x="11886058" y="718294"/>
                </a:lnTo>
                <a:lnTo>
                  <a:pt x="11679019" y="718294"/>
                </a:lnTo>
                <a:lnTo>
                  <a:pt x="11665620" y="718294"/>
                </a:lnTo>
                <a:lnTo>
                  <a:pt x="11430434" y="718294"/>
                </a:lnTo>
                <a:lnTo>
                  <a:pt x="11417970" y="718294"/>
                </a:lnTo>
                <a:lnTo>
                  <a:pt x="11390511" y="718294"/>
                </a:lnTo>
                <a:cubicBezTo>
                  <a:pt x="11382366" y="718294"/>
                  <a:pt x="11375323" y="719441"/>
                  <a:pt x="11369380" y="721736"/>
                </a:cubicBezTo>
                <a:cubicBezTo>
                  <a:pt x="11363439" y="724030"/>
                  <a:pt x="11358027" y="726956"/>
                  <a:pt x="11353148" y="730512"/>
                </a:cubicBezTo>
                <a:cubicBezTo>
                  <a:pt x="11350339" y="727300"/>
                  <a:pt x="11346457" y="724461"/>
                  <a:pt x="11341501" y="721994"/>
                </a:cubicBezTo>
                <a:cubicBezTo>
                  <a:pt x="11336546" y="719527"/>
                  <a:pt x="11330454" y="718294"/>
                  <a:pt x="11323227" y="718294"/>
                </a:cubicBezTo>
                <a:lnTo>
                  <a:pt x="11305498" y="718294"/>
                </a:lnTo>
                <a:lnTo>
                  <a:pt x="11294145" y="718294"/>
                </a:lnTo>
                <a:lnTo>
                  <a:pt x="11120202" y="718294"/>
                </a:lnTo>
                <a:lnTo>
                  <a:pt x="11103645" y="718294"/>
                </a:lnTo>
                <a:lnTo>
                  <a:pt x="10875036" y="718294"/>
                </a:lnTo>
                <a:lnTo>
                  <a:pt x="10865520" y="718294"/>
                </a:lnTo>
                <a:lnTo>
                  <a:pt x="10829090" y="718294"/>
                </a:lnTo>
                <a:cubicBezTo>
                  <a:pt x="10822322" y="718294"/>
                  <a:pt x="10816031" y="719585"/>
                  <a:pt x="10810221" y="722166"/>
                </a:cubicBezTo>
                <a:cubicBezTo>
                  <a:pt x="10804411" y="724747"/>
                  <a:pt x="10799390" y="727873"/>
                  <a:pt x="10795160" y="731545"/>
                </a:cubicBezTo>
                <a:cubicBezTo>
                  <a:pt x="10793149" y="729365"/>
                  <a:pt x="10790504" y="727443"/>
                  <a:pt x="10787225" y="725780"/>
                </a:cubicBezTo>
                <a:cubicBezTo>
                  <a:pt x="10783947" y="724116"/>
                  <a:pt x="10780371" y="722740"/>
                  <a:pt x="10776498" y="721650"/>
                </a:cubicBezTo>
                <a:cubicBezTo>
                  <a:pt x="10772623" y="720560"/>
                  <a:pt x="10768662" y="719728"/>
                  <a:pt x="10764611" y="719155"/>
                </a:cubicBezTo>
                <a:cubicBezTo>
                  <a:pt x="10760561" y="718581"/>
                  <a:pt x="10756758" y="718294"/>
                  <a:pt x="10753201" y="718294"/>
                </a:cubicBezTo>
                <a:close/>
                <a:moveTo>
                  <a:pt x="9102400" y="718294"/>
                </a:moveTo>
                <a:lnTo>
                  <a:pt x="9102400" y="754432"/>
                </a:lnTo>
                <a:lnTo>
                  <a:pt x="9321805" y="754432"/>
                </a:lnTo>
                <a:lnTo>
                  <a:pt x="9321805" y="874889"/>
                </a:lnTo>
                <a:cubicBezTo>
                  <a:pt x="9321117" y="874430"/>
                  <a:pt x="9319453" y="873140"/>
                  <a:pt x="9316815" y="871017"/>
                </a:cubicBezTo>
                <a:cubicBezTo>
                  <a:pt x="9314176" y="868895"/>
                  <a:pt x="9311279" y="866629"/>
                  <a:pt x="9308124" y="864220"/>
                </a:cubicBezTo>
                <a:cubicBezTo>
                  <a:pt x="9304970" y="861811"/>
                  <a:pt x="9301872" y="859545"/>
                  <a:pt x="9298832" y="857423"/>
                </a:cubicBezTo>
                <a:cubicBezTo>
                  <a:pt x="9295792" y="855301"/>
                  <a:pt x="9293583" y="853895"/>
                  <a:pt x="9292207" y="853207"/>
                </a:cubicBezTo>
                <a:cubicBezTo>
                  <a:pt x="9292666" y="850224"/>
                  <a:pt x="9293010" y="847356"/>
                  <a:pt x="9293239" y="844603"/>
                </a:cubicBezTo>
                <a:cubicBezTo>
                  <a:pt x="9293469" y="841850"/>
                  <a:pt x="9293583" y="839326"/>
                  <a:pt x="9293583" y="837031"/>
                </a:cubicBezTo>
                <a:cubicBezTo>
                  <a:pt x="9293583" y="829230"/>
                  <a:pt x="9292465" y="821314"/>
                  <a:pt x="9290228" y="813284"/>
                </a:cubicBezTo>
                <a:cubicBezTo>
                  <a:pt x="9287991" y="805253"/>
                  <a:pt x="9284463" y="797968"/>
                  <a:pt x="9279645" y="791429"/>
                </a:cubicBezTo>
                <a:cubicBezTo>
                  <a:pt x="9274826" y="784890"/>
                  <a:pt x="9268575" y="779527"/>
                  <a:pt x="9260888" y="775340"/>
                </a:cubicBezTo>
                <a:cubicBezTo>
                  <a:pt x="9253202" y="771152"/>
                  <a:pt x="9243909" y="769059"/>
                  <a:pt x="9233010" y="769059"/>
                </a:cubicBezTo>
                <a:cubicBezTo>
                  <a:pt x="9225439" y="769059"/>
                  <a:pt x="9218297" y="770378"/>
                  <a:pt x="9211586" y="773016"/>
                </a:cubicBezTo>
                <a:cubicBezTo>
                  <a:pt x="9204875" y="775655"/>
                  <a:pt x="9199024" y="779326"/>
                  <a:pt x="9194034" y="784030"/>
                </a:cubicBezTo>
                <a:cubicBezTo>
                  <a:pt x="9189043" y="788733"/>
                  <a:pt x="9185114" y="794269"/>
                  <a:pt x="9182246" y="800636"/>
                </a:cubicBezTo>
                <a:cubicBezTo>
                  <a:pt x="9179378" y="807003"/>
                  <a:pt x="9177944" y="813857"/>
                  <a:pt x="9177944" y="821200"/>
                </a:cubicBezTo>
                <a:cubicBezTo>
                  <a:pt x="9177944" y="824985"/>
                  <a:pt x="9178661" y="828628"/>
                  <a:pt x="9180095" y="832127"/>
                </a:cubicBezTo>
                <a:cubicBezTo>
                  <a:pt x="9181529" y="835626"/>
                  <a:pt x="9183508" y="838723"/>
                  <a:pt x="9186032" y="841419"/>
                </a:cubicBezTo>
                <a:cubicBezTo>
                  <a:pt x="9188556" y="844115"/>
                  <a:pt x="9191539" y="846266"/>
                  <a:pt x="9194980" y="847872"/>
                </a:cubicBezTo>
                <a:cubicBezTo>
                  <a:pt x="9198422" y="849478"/>
                  <a:pt x="9202151" y="850282"/>
                  <a:pt x="9206166" y="850282"/>
                </a:cubicBezTo>
                <a:cubicBezTo>
                  <a:pt x="9209951" y="850282"/>
                  <a:pt x="9213565" y="849593"/>
                  <a:pt x="9217007" y="848217"/>
                </a:cubicBezTo>
                <a:cubicBezTo>
                  <a:pt x="9220448" y="846840"/>
                  <a:pt x="9223460" y="844947"/>
                  <a:pt x="9226041" y="842538"/>
                </a:cubicBezTo>
                <a:cubicBezTo>
                  <a:pt x="9228622" y="840129"/>
                  <a:pt x="9230687" y="837289"/>
                  <a:pt x="9232236" y="834020"/>
                </a:cubicBezTo>
                <a:cubicBezTo>
                  <a:pt x="9233785" y="830750"/>
                  <a:pt x="9234559" y="827222"/>
                  <a:pt x="9234559" y="823437"/>
                </a:cubicBezTo>
                <a:cubicBezTo>
                  <a:pt x="9234559" y="819995"/>
                  <a:pt x="9234215" y="816812"/>
                  <a:pt x="9233527" y="813886"/>
                </a:cubicBezTo>
                <a:cubicBezTo>
                  <a:pt x="9232838" y="810961"/>
                  <a:pt x="9231863" y="808695"/>
                  <a:pt x="9230601" y="807089"/>
                </a:cubicBezTo>
                <a:cubicBezTo>
                  <a:pt x="9231519" y="806630"/>
                  <a:pt x="9232294" y="806372"/>
                  <a:pt x="9232924" y="806314"/>
                </a:cubicBezTo>
                <a:cubicBezTo>
                  <a:pt x="9233556" y="806257"/>
                  <a:pt x="9234387" y="806228"/>
                  <a:pt x="9235420" y="806228"/>
                </a:cubicBezTo>
                <a:cubicBezTo>
                  <a:pt x="9238517" y="806228"/>
                  <a:pt x="9241156" y="807232"/>
                  <a:pt x="9243335" y="809240"/>
                </a:cubicBezTo>
                <a:cubicBezTo>
                  <a:pt x="9245515" y="811247"/>
                  <a:pt x="9247293" y="813743"/>
                  <a:pt x="9248670" y="816725"/>
                </a:cubicBezTo>
                <a:cubicBezTo>
                  <a:pt x="9250047" y="819708"/>
                  <a:pt x="9251051" y="823035"/>
                  <a:pt x="9251681" y="826706"/>
                </a:cubicBezTo>
                <a:cubicBezTo>
                  <a:pt x="9252313" y="830377"/>
                  <a:pt x="9252628" y="833819"/>
                  <a:pt x="9252628" y="837031"/>
                </a:cubicBezTo>
                <a:cubicBezTo>
                  <a:pt x="9252628" y="844144"/>
                  <a:pt x="9251911" y="850798"/>
                  <a:pt x="9250477" y="856993"/>
                </a:cubicBezTo>
                <a:cubicBezTo>
                  <a:pt x="9249043" y="863188"/>
                  <a:pt x="9246892" y="868608"/>
                  <a:pt x="9244024" y="873255"/>
                </a:cubicBezTo>
                <a:cubicBezTo>
                  <a:pt x="9241156" y="877901"/>
                  <a:pt x="9237571" y="881572"/>
                  <a:pt x="9233269" y="884268"/>
                </a:cubicBezTo>
                <a:cubicBezTo>
                  <a:pt x="9228966" y="886964"/>
                  <a:pt x="9223890" y="888312"/>
                  <a:pt x="9218039" y="888312"/>
                </a:cubicBezTo>
                <a:cubicBezTo>
                  <a:pt x="9210927" y="888312"/>
                  <a:pt x="9204072" y="886992"/>
                  <a:pt x="9197475" y="884354"/>
                </a:cubicBezTo>
                <a:cubicBezTo>
                  <a:pt x="9190879" y="881715"/>
                  <a:pt x="9184655" y="878331"/>
                  <a:pt x="9178804" y="874201"/>
                </a:cubicBezTo>
                <a:cubicBezTo>
                  <a:pt x="9172954" y="870071"/>
                  <a:pt x="9167505" y="865482"/>
                  <a:pt x="9162457" y="860434"/>
                </a:cubicBezTo>
                <a:cubicBezTo>
                  <a:pt x="9157409" y="855387"/>
                  <a:pt x="9152878" y="850454"/>
                  <a:pt x="9148862" y="845635"/>
                </a:cubicBezTo>
                <a:cubicBezTo>
                  <a:pt x="9144847" y="840817"/>
                  <a:pt x="9141376" y="836400"/>
                  <a:pt x="9138451" y="832385"/>
                </a:cubicBezTo>
                <a:cubicBezTo>
                  <a:pt x="9135526" y="828370"/>
                  <a:pt x="9133260" y="825330"/>
                  <a:pt x="9131654" y="823265"/>
                </a:cubicBezTo>
                <a:lnTo>
                  <a:pt x="9103260" y="844947"/>
                </a:lnTo>
                <a:cubicBezTo>
                  <a:pt x="9109914" y="855272"/>
                  <a:pt x="9117400" y="865253"/>
                  <a:pt x="9125717" y="874889"/>
                </a:cubicBezTo>
                <a:cubicBezTo>
                  <a:pt x="9134034" y="884526"/>
                  <a:pt x="9143040" y="893101"/>
                  <a:pt x="9152734" y="900616"/>
                </a:cubicBezTo>
                <a:cubicBezTo>
                  <a:pt x="9162428" y="908130"/>
                  <a:pt x="9172725" y="914153"/>
                  <a:pt x="9183623" y="918684"/>
                </a:cubicBezTo>
                <a:cubicBezTo>
                  <a:pt x="9194521" y="923216"/>
                  <a:pt x="9205879" y="925482"/>
                  <a:pt x="9217695" y="925482"/>
                </a:cubicBezTo>
                <a:cubicBezTo>
                  <a:pt x="9224005" y="925482"/>
                  <a:pt x="9230315" y="924564"/>
                  <a:pt x="9236624" y="922728"/>
                </a:cubicBezTo>
                <a:cubicBezTo>
                  <a:pt x="9242934" y="920893"/>
                  <a:pt x="9248871" y="918311"/>
                  <a:pt x="9254435" y="914985"/>
                </a:cubicBezTo>
                <a:cubicBezTo>
                  <a:pt x="9259999" y="911658"/>
                  <a:pt x="9265075" y="907585"/>
                  <a:pt x="9269664" y="902767"/>
                </a:cubicBezTo>
                <a:cubicBezTo>
                  <a:pt x="9274253" y="897948"/>
                  <a:pt x="9277924" y="892499"/>
                  <a:pt x="9280677" y="886419"/>
                </a:cubicBezTo>
                <a:cubicBezTo>
                  <a:pt x="9282284" y="886992"/>
                  <a:pt x="9284320" y="888025"/>
                  <a:pt x="9286786" y="889516"/>
                </a:cubicBezTo>
                <a:cubicBezTo>
                  <a:pt x="9289253" y="891008"/>
                  <a:pt x="9291892" y="892815"/>
                  <a:pt x="9294702" y="894937"/>
                </a:cubicBezTo>
                <a:cubicBezTo>
                  <a:pt x="9297513" y="897059"/>
                  <a:pt x="9300352" y="899325"/>
                  <a:pt x="9303220" y="901734"/>
                </a:cubicBezTo>
                <a:cubicBezTo>
                  <a:pt x="9306088" y="904143"/>
                  <a:pt x="9308756" y="906553"/>
                  <a:pt x="9311222" y="908962"/>
                </a:cubicBezTo>
                <a:cubicBezTo>
                  <a:pt x="9313689" y="911371"/>
                  <a:pt x="9315868" y="913665"/>
                  <a:pt x="9317761" y="915845"/>
                </a:cubicBezTo>
                <a:cubicBezTo>
                  <a:pt x="9319654" y="918025"/>
                  <a:pt x="9321002" y="919918"/>
                  <a:pt x="9321805" y="921524"/>
                </a:cubicBezTo>
                <a:lnTo>
                  <a:pt x="9321805" y="945443"/>
                </a:lnTo>
                <a:lnTo>
                  <a:pt x="9361728" y="945443"/>
                </a:lnTo>
                <a:lnTo>
                  <a:pt x="9361728" y="754432"/>
                </a:lnTo>
                <a:lnTo>
                  <a:pt x="9397675" y="754432"/>
                </a:lnTo>
                <a:lnTo>
                  <a:pt x="9409911" y="754432"/>
                </a:lnTo>
                <a:lnTo>
                  <a:pt x="9440867" y="754432"/>
                </a:lnTo>
                <a:cubicBezTo>
                  <a:pt x="9436508" y="761200"/>
                  <a:pt x="9432923" y="767997"/>
                  <a:pt x="9430112" y="774823"/>
                </a:cubicBezTo>
                <a:cubicBezTo>
                  <a:pt x="9427302" y="781649"/>
                  <a:pt x="9425093" y="788647"/>
                  <a:pt x="9423487" y="795817"/>
                </a:cubicBezTo>
                <a:cubicBezTo>
                  <a:pt x="9421881" y="802987"/>
                  <a:pt x="9420791" y="810330"/>
                  <a:pt x="9420218" y="817844"/>
                </a:cubicBezTo>
                <a:cubicBezTo>
                  <a:pt x="9419644" y="825358"/>
                  <a:pt x="9419357" y="833245"/>
                  <a:pt x="9419357" y="841505"/>
                </a:cubicBezTo>
                <a:cubicBezTo>
                  <a:pt x="9419357" y="851716"/>
                  <a:pt x="9420247" y="861954"/>
                  <a:pt x="9422024" y="872222"/>
                </a:cubicBezTo>
                <a:cubicBezTo>
                  <a:pt x="9423803" y="882490"/>
                  <a:pt x="9426384" y="892442"/>
                  <a:pt x="9429768" y="902078"/>
                </a:cubicBezTo>
                <a:cubicBezTo>
                  <a:pt x="9433153" y="911715"/>
                  <a:pt x="9437340" y="920778"/>
                  <a:pt x="9442330" y="929267"/>
                </a:cubicBezTo>
                <a:cubicBezTo>
                  <a:pt x="9447321" y="937757"/>
                  <a:pt x="9453085" y="945328"/>
                  <a:pt x="9459624" y="951982"/>
                </a:cubicBezTo>
                <a:cubicBezTo>
                  <a:pt x="9464443" y="956801"/>
                  <a:pt x="9469835" y="961045"/>
                  <a:pt x="9475800" y="964716"/>
                </a:cubicBezTo>
                <a:cubicBezTo>
                  <a:pt x="9481766" y="968387"/>
                  <a:pt x="9488018" y="970223"/>
                  <a:pt x="9494557" y="970223"/>
                </a:cubicBezTo>
                <a:cubicBezTo>
                  <a:pt x="9498802" y="970223"/>
                  <a:pt x="9502645" y="969420"/>
                  <a:pt x="9506087" y="967814"/>
                </a:cubicBezTo>
                <a:cubicBezTo>
                  <a:pt x="9509528" y="966208"/>
                  <a:pt x="9512483" y="964085"/>
                  <a:pt x="9514949" y="961447"/>
                </a:cubicBezTo>
                <a:cubicBezTo>
                  <a:pt x="9517416" y="958808"/>
                  <a:pt x="9519337" y="955711"/>
                  <a:pt x="9520714" y="952154"/>
                </a:cubicBezTo>
                <a:cubicBezTo>
                  <a:pt x="9522090" y="948598"/>
                  <a:pt x="9522779" y="944927"/>
                  <a:pt x="9522779" y="941141"/>
                </a:cubicBezTo>
                <a:cubicBezTo>
                  <a:pt x="9522779" y="937814"/>
                  <a:pt x="9522090" y="934545"/>
                  <a:pt x="9520714" y="931332"/>
                </a:cubicBezTo>
                <a:cubicBezTo>
                  <a:pt x="9519337" y="928120"/>
                  <a:pt x="9517416" y="925223"/>
                  <a:pt x="9514949" y="922642"/>
                </a:cubicBezTo>
                <a:cubicBezTo>
                  <a:pt x="9512483" y="920061"/>
                  <a:pt x="9509528" y="917967"/>
                  <a:pt x="9506087" y="916361"/>
                </a:cubicBezTo>
                <a:cubicBezTo>
                  <a:pt x="9502645" y="914755"/>
                  <a:pt x="9498802" y="913952"/>
                  <a:pt x="9494557" y="913952"/>
                </a:cubicBezTo>
                <a:cubicBezTo>
                  <a:pt x="9492607" y="913952"/>
                  <a:pt x="9490685" y="914153"/>
                  <a:pt x="9488792" y="914554"/>
                </a:cubicBezTo>
                <a:cubicBezTo>
                  <a:pt x="9486900" y="914956"/>
                  <a:pt x="9485150" y="915443"/>
                  <a:pt x="9483544" y="916017"/>
                </a:cubicBezTo>
                <a:cubicBezTo>
                  <a:pt x="9480446" y="912231"/>
                  <a:pt x="9477493" y="907384"/>
                  <a:pt x="9474682" y="901476"/>
                </a:cubicBezTo>
                <a:cubicBezTo>
                  <a:pt x="9471871" y="895568"/>
                  <a:pt x="9469405" y="889201"/>
                  <a:pt x="9467282" y="882375"/>
                </a:cubicBezTo>
                <a:cubicBezTo>
                  <a:pt x="9465160" y="875549"/>
                  <a:pt x="9463468" y="868580"/>
                  <a:pt x="9462206" y="861467"/>
                </a:cubicBezTo>
                <a:cubicBezTo>
                  <a:pt x="9460944" y="854354"/>
                  <a:pt x="9460313" y="847700"/>
                  <a:pt x="9460313" y="841505"/>
                </a:cubicBezTo>
                <a:cubicBezTo>
                  <a:pt x="9460313" y="834507"/>
                  <a:pt x="9460887" y="826792"/>
                  <a:pt x="9462034" y="818360"/>
                </a:cubicBezTo>
                <a:cubicBezTo>
                  <a:pt x="9463181" y="809928"/>
                  <a:pt x="9465017" y="801668"/>
                  <a:pt x="9467540" y="793580"/>
                </a:cubicBezTo>
                <a:cubicBezTo>
                  <a:pt x="9470065" y="785492"/>
                  <a:pt x="9473363" y="777949"/>
                  <a:pt x="9477435" y="770951"/>
                </a:cubicBezTo>
                <a:cubicBezTo>
                  <a:pt x="9481508" y="763953"/>
                  <a:pt x="9486469" y="758447"/>
                  <a:pt x="9492320" y="754432"/>
                </a:cubicBezTo>
                <a:lnTo>
                  <a:pt x="9525704" y="754432"/>
                </a:lnTo>
                <a:lnTo>
                  <a:pt x="9525704" y="718294"/>
                </a:lnTo>
                <a:lnTo>
                  <a:pt x="9409911" y="718294"/>
                </a:lnTo>
                <a:lnTo>
                  <a:pt x="9397675" y="718294"/>
                </a:lnTo>
                <a:close/>
                <a:moveTo>
                  <a:pt x="6987850" y="718294"/>
                </a:moveTo>
                <a:lnTo>
                  <a:pt x="6987850" y="754432"/>
                </a:lnTo>
                <a:lnTo>
                  <a:pt x="7035689" y="754432"/>
                </a:lnTo>
                <a:lnTo>
                  <a:pt x="7035689" y="779039"/>
                </a:lnTo>
                <a:cubicBezTo>
                  <a:pt x="7030756" y="780990"/>
                  <a:pt x="7026712" y="784317"/>
                  <a:pt x="7023557" y="789020"/>
                </a:cubicBezTo>
                <a:cubicBezTo>
                  <a:pt x="7020403" y="793724"/>
                  <a:pt x="7018825" y="799058"/>
                  <a:pt x="7018825" y="805024"/>
                </a:cubicBezTo>
                <a:cubicBezTo>
                  <a:pt x="7018825" y="808810"/>
                  <a:pt x="7019542" y="812395"/>
                  <a:pt x="7020976" y="815779"/>
                </a:cubicBezTo>
                <a:cubicBezTo>
                  <a:pt x="7022410" y="819163"/>
                  <a:pt x="7024389" y="822146"/>
                  <a:pt x="7026913" y="824727"/>
                </a:cubicBezTo>
                <a:cubicBezTo>
                  <a:pt x="7029437" y="827309"/>
                  <a:pt x="7032419" y="829345"/>
                  <a:pt x="7035861" y="830836"/>
                </a:cubicBezTo>
                <a:cubicBezTo>
                  <a:pt x="7039303" y="832328"/>
                  <a:pt x="7043032" y="833073"/>
                  <a:pt x="7047046" y="833073"/>
                </a:cubicBezTo>
                <a:cubicBezTo>
                  <a:pt x="7051291" y="833073"/>
                  <a:pt x="7055134" y="832299"/>
                  <a:pt x="7058576" y="830750"/>
                </a:cubicBezTo>
                <a:cubicBezTo>
                  <a:pt x="7062018" y="829201"/>
                  <a:pt x="7064972" y="827165"/>
                  <a:pt x="7067438" y="824641"/>
                </a:cubicBezTo>
                <a:cubicBezTo>
                  <a:pt x="7069905" y="822117"/>
                  <a:pt x="7071798" y="819221"/>
                  <a:pt x="7073117" y="815951"/>
                </a:cubicBezTo>
                <a:cubicBezTo>
                  <a:pt x="7074437" y="812682"/>
                  <a:pt x="7075096" y="809326"/>
                  <a:pt x="7075096" y="805884"/>
                </a:cubicBezTo>
                <a:cubicBezTo>
                  <a:pt x="7075096" y="804966"/>
                  <a:pt x="7075039" y="804221"/>
                  <a:pt x="7074924" y="803647"/>
                </a:cubicBezTo>
                <a:cubicBezTo>
                  <a:pt x="7079857" y="803647"/>
                  <a:pt x="7084016" y="804336"/>
                  <a:pt x="7087400" y="805712"/>
                </a:cubicBezTo>
                <a:cubicBezTo>
                  <a:pt x="7090784" y="807089"/>
                  <a:pt x="7093538" y="808953"/>
                  <a:pt x="7095660" y="811305"/>
                </a:cubicBezTo>
                <a:cubicBezTo>
                  <a:pt x="7097782" y="813657"/>
                  <a:pt x="7099303" y="816295"/>
                  <a:pt x="7100220" y="819221"/>
                </a:cubicBezTo>
                <a:cubicBezTo>
                  <a:pt x="7101138" y="822146"/>
                  <a:pt x="7101597" y="825158"/>
                  <a:pt x="7101597" y="828255"/>
                </a:cubicBezTo>
                <a:cubicBezTo>
                  <a:pt x="7101597" y="834565"/>
                  <a:pt x="7100421" y="839957"/>
                  <a:pt x="7098069" y="844431"/>
                </a:cubicBezTo>
                <a:cubicBezTo>
                  <a:pt x="7095717" y="848905"/>
                  <a:pt x="7092476" y="852576"/>
                  <a:pt x="7088346" y="855444"/>
                </a:cubicBezTo>
                <a:cubicBezTo>
                  <a:pt x="7084216" y="858312"/>
                  <a:pt x="7079341" y="860434"/>
                  <a:pt x="7073719" y="861811"/>
                </a:cubicBezTo>
                <a:cubicBezTo>
                  <a:pt x="7068098" y="863188"/>
                  <a:pt x="7062018" y="863876"/>
                  <a:pt x="7055478" y="863876"/>
                </a:cubicBezTo>
                <a:cubicBezTo>
                  <a:pt x="7045039" y="863876"/>
                  <a:pt x="7035804" y="863216"/>
                  <a:pt x="7027773" y="861897"/>
                </a:cubicBezTo>
                <a:cubicBezTo>
                  <a:pt x="7019743" y="860578"/>
                  <a:pt x="7013490" y="859402"/>
                  <a:pt x="7009016" y="858369"/>
                </a:cubicBezTo>
                <a:lnTo>
                  <a:pt x="7009016" y="893646"/>
                </a:lnTo>
                <a:cubicBezTo>
                  <a:pt x="7013834" y="894679"/>
                  <a:pt x="7019284" y="895883"/>
                  <a:pt x="7025364" y="897260"/>
                </a:cubicBezTo>
                <a:cubicBezTo>
                  <a:pt x="7031444" y="898637"/>
                  <a:pt x="7037955" y="900386"/>
                  <a:pt x="7044895" y="902509"/>
                </a:cubicBezTo>
                <a:cubicBezTo>
                  <a:pt x="7051836" y="904631"/>
                  <a:pt x="7059006" y="907183"/>
                  <a:pt x="7066406" y="910166"/>
                </a:cubicBezTo>
                <a:cubicBezTo>
                  <a:pt x="7073805" y="913149"/>
                  <a:pt x="7081205" y="916734"/>
                  <a:pt x="7088604" y="920921"/>
                </a:cubicBezTo>
                <a:cubicBezTo>
                  <a:pt x="7096004" y="925109"/>
                  <a:pt x="7103317" y="930042"/>
                  <a:pt x="7110545" y="935721"/>
                </a:cubicBezTo>
                <a:cubicBezTo>
                  <a:pt x="7117772" y="941399"/>
                  <a:pt x="7124599" y="947910"/>
                  <a:pt x="7131023" y="955252"/>
                </a:cubicBezTo>
                <a:lnTo>
                  <a:pt x="7162858" y="935462"/>
                </a:lnTo>
                <a:cubicBezTo>
                  <a:pt x="7159072" y="929726"/>
                  <a:pt x="7154856" y="924449"/>
                  <a:pt x="7150210" y="919631"/>
                </a:cubicBezTo>
                <a:cubicBezTo>
                  <a:pt x="7145564" y="914812"/>
                  <a:pt x="7140803" y="910396"/>
                  <a:pt x="7135927" y="906380"/>
                </a:cubicBezTo>
                <a:cubicBezTo>
                  <a:pt x="7131052" y="902365"/>
                  <a:pt x="7126176" y="898751"/>
                  <a:pt x="7121300" y="895539"/>
                </a:cubicBezTo>
                <a:cubicBezTo>
                  <a:pt x="7116425" y="892327"/>
                  <a:pt x="7111922" y="889402"/>
                  <a:pt x="7107792" y="886763"/>
                </a:cubicBezTo>
                <a:cubicBezTo>
                  <a:pt x="7112725" y="884239"/>
                  <a:pt x="7117256" y="881056"/>
                  <a:pt x="7121386" y="877212"/>
                </a:cubicBezTo>
                <a:cubicBezTo>
                  <a:pt x="7125516" y="873369"/>
                  <a:pt x="7129073" y="868953"/>
                  <a:pt x="7132055" y="863962"/>
                </a:cubicBezTo>
                <a:cubicBezTo>
                  <a:pt x="7135038" y="858972"/>
                  <a:pt x="7137361" y="853465"/>
                  <a:pt x="7139025" y="847442"/>
                </a:cubicBezTo>
                <a:cubicBezTo>
                  <a:pt x="7140688" y="841419"/>
                  <a:pt x="7141520" y="834966"/>
                  <a:pt x="7141520" y="828083"/>
                </a:cubicBezTo>
                <a:cubicBezTo>
                  <a:pt x="7141520" y="820397"/>
                  <a:pt x="7140315" y="812968"/>
                  <a:pt x="7137906" y="805798"/>
                </a:cubicBezTo>
                <a:cubicBezTo>
                  <a:pt x="7135497" y="798628"/>
                  <a:pt x="7131683" y="792232"/>
                  <a:pt x="7126462" y="786611"/>
                </a:cubicBezTo>
                <a:cubicBezTo>
                  <a:pt x="7121243" y="780990"/>
                  <a:pt x="7114446" y="776487"/>
                  <a:pt x="7106071" y="773103"/>
                </a:cubicBezTo>
                <a:cubicBezTo>
                  <a:pt x="7097696" y="769718"/>
                  <a:pt x="7087543" y="768026"/>
                  <a:pt x="7075612" y="768026"/>
                </a:cubicBezTo>
                <a:lnTo>
                  <a:pt x="7075612" y="754432"/>
                </a:lnTo>
                <a:lnTo>
                  <a:pt x="7178350" y="754432"/>
                </a:lnTo>
                <a:lnTo>
                  <a:pt x="7189703" y="754432"/>
                </a:lnTo>
                <a:lnTo>
                  <a:pt x="7221543" y="754432"/>
                </a:lnTo>
                <a:cubicBezTo>
                  <a:pt x="7217184" y="761200"/>
                  <a:pt x="7213598" y="767997"/>
                  <a:pt x="7210788" y="774823"/>
                </a:cubicBezTo>
                <a:cubicBezTo>
                  <a:pt x="7207977" y="781649"/>
                  <a:pt x="7205769" y="788647"/>
                  <a:pt x="7204162" y="795817"/>
                </a:cubicBezTo>
                <a:cubicBezTo>
                  <a:pt x="7202557" y="802987"/>
                  <a:pt x="7201467" y="810330"/>
                  <a:pt x="7200893" y="817844"/>
                </a:cubicBezTo>
                <a:cubicBezTo>
                  <a:pt x="7200320" y="825358"/>
                  <a:pt x="7200033" y="833245"/>
                  <a:pt x="7200033" y="841505"/>
                </a:cubicBezTo>
                <a:cubicBezTo>
                  <a:pt x="7200033" y="851716"/>
                  <a:pt x="7200922" y="861954"/>
                  <a:pt x="7202700" y="872222"/>
                </a:cubicBezTo>
                <a:cubicBezTo>
                  <a:pt x="7204478" y="882490"/>
                  <a:pt x="7207059" y="892442"/>
                  <a:pt x="7210443" y="902078"/>
                </a:cubicBezTo>
                <a:cubicBezTo>
                  <a:pt x="7213828" y="911715"/>
                  <a:pt x="7218015" y="920778"/>
                  <a:pt x="7223005" y="929267"/>
                </a:cubicBezTo>
                <a:cubicBezTo>
                  <a:pt x="7227996" y="937757"/>
                  <a:pt x="7233761" y="945328"/>
                  <a:pt x="7240300" y="951982"/>
                </a:cubicBezTo>
                <a:cubicBezTo>
                  <a:pt x="7245118" y="956801"/>
                  <a:pt x="7250510" y="961045"/>
                  <a:pt x="7256475" y="964716"/>
                </a:cubicBezTo>
                <a:cubicBezTo>
                  <a:pt x="7262441" y="968387"/>
                  <a:pt x="7268693" y="970223"/>
                  <a:pt x="7275232" y="970223"/>
                </a:cubicBezTo>
                <a:cubicBezTo>
                  <a:pt x="7279478" y="970223"/>
                  <a:pt x="7283320" y="969420"/>
                  <a:pt x="7286762" y="967814"/>
                </a:cubicBezTo>
                <a:cubicBezTo>
                  <a:pt x="7290204" y="966208"/>
                  <a:pt x="7293158" y="964085"/>
                  <a:pt x="7295624" y="961447"/>
                </a:cubicBezTo>
                <a:cubicBezTo>
                  <a:pt x="7298091" y="958808"/>
                  <a:pt x="7300012" y="955711"/>
                  <a:pt x="7301389" y="952154"/>
                </a:cubicBezTo>
                <a:cubicBezTo>
                  <a:pt x="7302766" y="948598"/>
                  <a:pt x="7303454" y="944927"/>
                  <a:pt x="7303454" y="941141"/>
                </a:cubicBezTo>
                <a:cubicBezTo>
                  <a:pt x="7303454" y="937814"/>
                  <a:pt x="7302766" y="934545"/>
                  <a:pt x="7301389" y="931332"/>
                </a:cubicBezTo>
                <a:cubicBezTo>
                  <a:pt x="7300012" y="928120"/>
                  <a:pt x="7298091" y="925223"/>
                  <a:pt x="7295624" y="922642"/>
                </a:cubicBezTo>
                <a:cubicBezTo>
                  <a:pt x="7293158" y="920061"/>
                  <a:pt x="7290204" y="917967"/>
                  <a:pt x="7286762" y="916361"/>
                </a:cubicBezTo>
                <a:cubicBezTo>
                  <a:pt x="7283320" y="914755"/>
                  <a:pt x="7279478" y="913952"/>
                  <a:pt x="7275232" y="913952"/>
                </a:cubicBezTo>
                <a:cubicBezTo>
                  <a:pt x="7273283" y="913952"/>
                  <a:pt x="7271361" y="914153"/>
                  <a:pt x="7269468" y="914554"/>
                </a:cubicBezTo>
                <a:cubicBezTo>
                  <a:pt x="7267575" y="914956"/>
                  <a:pt x="7265825" y="915443"/>
                  <a:pt x="7264219" y="916017"/>
                </a:cubicBezTo>
                <a:cubicBezTo>
                  <a:pt x="7261122" y="912231"/>
                  <a:pt x="7258168" y="907384"/>
                  <a:pt x="7255357" y="901476"/>
                </a:cubicBezTo>
                <a:cubicBezTo>
                  <a:pt x="7252547" y="895568"/>
                  <a:pt x="7250080" y="889201"/>
                  <a:pt x="7247957" y="882375"/>
                </a:cubicBezTo>
                <a:cubicBezTo>
                  <a:pt x="7245835" y="875549"/>
                  <a:pt x="7244143" y="868580"/>
                  <a:pt x="7242881" y="861467"/>
                </a:cubicBezTo>
                <a:cubicBezTo>
                  <a:pt x="7241619" y="854354"/>
                  <a:pt x="7240988" y="847700"/>
                  <a:pt x="7240988" y="841505"/>
                </a:cubicBezTo>
                <a:cubicBezTo>
                  <a:pt x="7240988" y="834507"/>
                  <a:pt x="7241562" y="826792"/>
                  <a:pt x="7242709" y="818360"/>
                </a:cubicBezTo>
                <a:cubicBezTo>
                  <a:pt x="7243856" y="809928"/>
                  <a:pt x="7245692" y="801668"/>
                  <a:pt x="7248216" y="793580"/>
                </a:cubicBezTo>
                <a:cubicBezTo>
                  <a:pt x="7250740" y="785492"/>
                  <a:pt x="7254038" y="777949"/>
                  <a:pt x="7258110" y="770951"/>
                </a:cubicBezTo>
                <a:cubicBezTo>
                  <a:pt x="7262183" y="763953"/>
                  <a:pt x="7267145" y="758447"/>
                  <a:pt x="7272995" y="754432"/>
                </a:cubicBezTo>
                <a:lnTo>
                  <a:pt x="7292650" y="754432"/>
                </a:lnTo>
                <a:lnTo>
                  <a:pt x="7306379" y="754432"/>
                </a:lnTo>
                <a:lnTo>
                  <a:pt x="7459226" y="754432"/>
                </a:lnTo>
                <a:lnTo>
                  <a:pt x="7459226" y="778867"/>
                </a:lnTo>
                <a:cubicBezTo>
                  <a:pt x="7457964" y="778638"/>
                  <a:pt x="7455813" y="778265"/>
                  <a:pt x="7452773" y="777749"/>
                </a:cubicBezTo>
                <a:cubicBezTo>
                  <a:pt x="7449733" y="777233"/>
                  <a:pt x="7446664" y="776974"/>
                  <a:pt x="7443566" y="776974"/>
                </a:cubicBezTo>
                <a:cubicBezTo>
                  <a:pt x="7437716" y="776974"/>
                  <a:pt x="7431836" y="777663"/>
                  <a:pt x="7425928" y="779039"/>
                </a:cubicBezTo>
                <a:cubicBezTo>
                  <a:pt x="7420020" y="780416"/>
                  <a:pt x="7414829" y="782940"/>
                  <a:pt x="7410354" y="786611"/>
                </a:cubicBezTo>
                <a:cubicBezTo>
                  <a:pt x="7405880" y="782596"/>
                  <a:pt x="7400288" y="779412"/>
                  <a:pt x="7393576" y="777060"/>
                </a:cubicBezTo>
                <a:cubicBezTo>
                  <a:pt x="7386865" y="774709"/>
                  <a:pt x="7379495" y="773533"/>
                  <a:pt x="7371464" y="773533"/>
                </a:cubicBezTo>
                <a:cubicBezTo>
                  <a:pt x="7364007" y="773533"/>
                  <a:pt x="7356608" y="774623"/>
                  <a:pt x="7349265" y="776802"/>
                </a:cubicBezTo>
                <a:cubicBezTo>
                  <a:pt x="7341923" y="778982"/>
                  <a:pt x="7335356" y="782452"/>
                  <a:pt x="7329562" y="787213"/>
                </a:cubicBezTo>
                <a:cubicBezTo>
                  <a:pt x="7323768" y="791974"/>
                  <a:pt x="7319094" y="798083"/>
                  <a:pt x="7315537" y="805540"/>
                </a:cubicBezTo>
                <a:cubicBezTo>
                  <a:pt x="7311981" y="812997"/>
                  <a:pt x="7310202" y="822003"/>
                  <a:pt x="7310202" y="832557"/>
                </a:cubicBezTo>
                <a:cubicBezTo>
                  <a:pt x="7310202" y="840473"/>
                  <a:pt x="7311206" y="847729"/>
                  <a:pt x="7313214" y="854325"/>
                </a:cubicBezTo>
                <a:cubicBezTo>
                  <a:pt x="7315222" y="860922"/>
                  <a:pt x="7318176" y="866601"/>
                  <a:pt x="7322076" y="871362"/>
                </a:cubicBezTo>
                <a:cubicBezTo>
                  <a:pt x="7325977" y="876123"/>
                  <a:pt x="7330824" y="879822"/>
                  <a:pt x="7336617" y="882461"/>
                </a:cubicBezTo>
                <a:cubicBezTo>
                  <a:pt x="7342411" y="885100"/>
                  <a:pt x="7349093" y="886419"/>
                  <a:pt x="7356665" y="886419"/>
                </a:cubicBezTo>
                <a:cubicBezTo>
                  <a:pt x="7360910" y="886419"/>
                  <a:pt x="7364782" y="885702"/>
                  <a:pt x="7368280" y="884268"/>
                </a:cubicBezTo>
                <a:cubicBezTo>
                  <a:pt x="7371779" y="882834"/>
                  <a:pt x="7374791" y="880884"/>
                  <a:pt x="7377315" y="878417"/>
                </a:cubicBezTo>
                <a:cubicBezTo>
                  <a:pt x="7379839" y="875950"/>
                  <a:pt x="7381818" y="872996"/>
                  <a:pt x="7383251" y="869555"/>
                </a:cubicBezTo>
                <a:cubicBezTo>
                  <a:pt x="7384686" y="866113"/>
                  <a:pt x="7385402" y="862385"/>
                  <a:pt x="7385402" y="858369"/>
                </a:cubicBezTo>
                <a:cubicBezTo>
                  <a:pt x="7385402" y="854813"/>
                  <a:pt x="7384686" y="851400"/>
                  <a:pt x="7383251" y="848131"/>
                </a:cubicBezTo>
                <a:cubicBezTo>
                  <a:pt x="7381818" y="844861"/>
                  <a:pt x="7379867" y="841964"/>
                  <a:pt x="7377401" y="839440"/>
                </a:cubicBezTo>
                <a:cubicBezTo>
                  <a:pt x="7374935" y="836916"/>
                  <a:pt x="7372038" y="834938"/>
                  <a:pt x="7368710" y="833504"/>
                </a:cubicBezTo>
                <a:cubicBezTo>
                  <a:pt x="7365384" y="832069"/>
                  <a:pt x="7361885" y="831352"/>
                  <a:pt x="7358213" y="831352"/>
                </a:cubicBezTo>
                <a:cubicBezTo>
                  <a:pt x="7356952" y="831352"/>
                  <a:pt x="7355776" y="831381"/>
                  <a:pt x="7354686" y="831439"/>
                </a:cubicBezTo>
                <a:cubicBezTo>
                  <a:pt x="7353596" y="831496"/>
                  <a:pt x="7352764" y="831582"/>
                  <a:pt x="7352191" y="831697"/>
                </a:cubicBezTo>
                <a:cubicBezTo>
                  <a:pt x="7351502" y="829746"/>
                  <a:pt x="7351158" y="827681"/>
                  <a:pt x="7351158" y="825502"/>
                </a:cubicBezTo>
                <a:cubicBezTo>
                  <a:pt x="7351158" y="821831"/>
                  <a:pt x="7351818" y="818905"/>
                  <a:pt x="7353137" y="816725"/>
                </a:cubicBezTo>
                <a:cubicBezTo>
                  <a:pt x="7354457" y="814546"/>
                  <a:pt x="7356120" y="812911"/>
                  <a:pt x="7358127" y="811821"/>
                </a:cubicBezTo>
                <a:cubicBezTo>
                  <a:pt x="7360135" y="810731"/>
                  <a:pt x="7362229" y="810014"/>
                  <a:pt x="7364408" y="809670"/>
                </a:cubicBezTo>
                <a:cubicBezTo>
                  <a:pt x="7366589" y="809326"/>
                  <a:pt x="7368538" y="809154"/>
                  <a:pt x="7370259" y="809154"/>
                </a:cubicBezTo>
                <a:cubicBezTo>
                  <a:pt x="7373472" y="809154"/>
                  <a:pt x="7376340" y="809899"/>
                  <a:pt x="7378863" y="811391"/>
                </a:cubicBezTo>
                <a:cubicBezTo>
                  <a:pt x="7381388" y="812882"/>
                  <a:pt x="7383510" y="814947"/>
                  <a:pt x="7385230" y="817586"/>
                </a:cubicBezTo>
                <a:cubicBezTo>
                  <a:pt x="7386951" y="820224"/>
                  <a:pt x="7388242" y="823322"/>
                  <a:pt x="7389102" y="826878"/>
                </a:cubicBezTo>
                <a:cubicBezTo>
                  <a:pt x="7389963" y="830435"/>
                  <a:pt x="7390393" y="834220"/>
                  <a:pt x="7390393" y="838236"/>
                </a:cubicBezTo>
                <a:lnTo>
                  <a:pt x="7427735" y="838236"/>
                </a:lnTo>
                <a:cubicBezTo>
                  <a:pt x="7427735" y="834450"/>
                  <a:pt x="7427964" y="830980"/>
                  <a:pt x="7428423" y="827825"/>
                </a:cubicBezTo>
                <a:cubicBezTo>
                  <a:pt x="7428882" y="824670"/>
                  <a:pt x="7429743" y="821974"/>
                  <a:pt x="7431004" y="819737"/>
                </a:cubicBezTo>
                <a:cubicBezTo>
                  <a:pt x="7432266" y="817500"/>
                  <a:pt x="7433959" y="815750"/>
                  <a:pt x="7436081" y="814488"/>
                </a:cubicBezTo>
                <a:cubicBezTo>
                  <a:pt x="7438203" y="813226"/>
                  <a:pt x="7440928" y="812595"/>
                  <a:pt x="7444255" y="812595"/>
                </a:cubicBezTo>
                <a:cubicBezTo>
                  <a:pt x="7449303" y="812595"/>
                  <a:pt x="7453060" y="814546"/>
                  <a:pt x="7455526" y="818446"/>
                </a:cubicBezTo>
                <a:cubicBezTo>
                  <a:pt x="7457993" y="822347"/>
                  <a:pt x="7459226" y="827853"/>
                  <a:pt x="7459226" y="834966"/>
                </a:cubicBezTo>
                <a:lnTo>
                  <a:pt x="7459226" y="945443"/>
                </a:lnTo>
                <a:lnTo>
                  <a:pt x="7499149" y="945443"/>
                </a:lnTo>
                <a:lnTo>
                  <a:pt x="7499149" y="754432"/>
                </a:lnTo>
                <a:lnTo>
                  <a:pt x="7530775" y="754432"/>
                </a:lnTo>
                <a:lnTo>
                  <a:pt x="7547332" y="754432"/>
                </a:lnTo>
                <a:lnTo>
                  <a:pt x="7550737" y="754432"/>
                </a:lnTo>
                <a:cubicBezTo>
                  <a:pt x="7555096" y="754432"/>
                  <a:pt x="7559026" y="755149"/>
                  <a:pt x="7562524" y="756583"/>
                </a:cubicBezTo>
                <a:cubicBezTo>
                  <a:pt x="7566023" y="758017"/>
                  <a:pt x="7568977" y="760024"/>
                  <a:pt x="7571386" y="762605"/>
                </a:cubicBezTo>
                <a:cubicBezTo>
                  <a:pt x="7573796" y="765187"/>
                  <a:pt x="7575660" y="768227"/>
                  <a:pt x="7576979" y="771726"/>
                </a:cubicBezTo>
                <a:cubicBezTo>
                  <a:pt x="7578299" y="775225"/>
                  <a:pt x="7578958" y="779039"/>
                  <a:pt x="7578958" y="783169"/>
                </a:cubicBezTo>
                <a:lnTo>
                  <a:pt x="7578958" y="962651"/>
                </a:lnTo>
                <a:lnTo>
                  <a:pt x="7618881" y="962651"/>
                </a:lnTo>
                <a:lnTo>
                  <a:pt x="7618881" y="772500"/>
                </a:lnTo>
                <a:cubicBezTo>
                  <a:pt x="7618881" y="770779"/>
                  <a:pt x="7619025" y="768886"/>
                  <a:pt x="7619311" y="766821"/>
                </a:cubicBezTo>
                <a:cubicBezTo>
                  <a:pt x="7619599" y="764757"/>
                  <a:pt x="7620258" y="762806"/>
                  <a:pt x="7621290" y="760971"/>
                </a:cubicBezTo>
                <a:cubicBezTo>
                  <a:pt x="7622323" y="759135"/>
                  <a:pt x="7623901" y="757586"/>
                  <a:pt x="7626023" y="756324"/>
                </a:cubicBezTo>
                <a:cubicBezTo>
                  <a:pt x="7628145" y="755063"/>
                  <a:pt x="7631042" y="754432"/>
                  <a:pt x="7634713" y="754432"/>
                </a:cubicBezTo>
                <a:lnTo>
                  <a:pt x="7667064" y="754432"/>
                </a:lnTo>
                <a:lnTo>
                  <a:pt x="7667064" y="718294"/>
                </a:lnTo>
                <a:lnTo>
                  <a:pt x="7627141" y="718294"/>
                </a:lnTo>
                <a:cubicBezTo>
                  <a:pt x="7618996" y="718294"/>
                  <a:pt x="7612342" y="719441"/>
                  <a:pt x="7607180" y="721736"/>
                </a:cubicBezTo>
                <a:cubicBezTo>
                  <a:pt x="7602017" y="724030"/>
                  <a:pt x="7597601" y="726956"/>
                  <a:pt x="7593929" y="730512"/>
                </a:cubicBezTo>
                <a:cubicBezTo>
                  <a:pt x="7590029" y="727300"/>
                  <a:pt x="7585182" y="724461"/>
                  <a:pt x="7579388" y="721994"/>
                </a:cubicBezTo>
                <a:cubicBezTo>
                  <a:pt x="7573595" y="719527"/>
                  <a:pt x="7567084" y="718294"/>
                  <a:pt x="7559857" y="718294"/>
                </a:cubicBezTo>
                <a:lnTo>
                  <a:pt x="7547332" y="718294"/>
                </a:lnTo>
                <a:lnTo>
                  <a:pt x="7530775" y="718294"/>
                </a:lnTo>
                <a:lnTo>
                  <a:pt x="7306379" y="718294"/>
                </a:lnTo>
                <a:lnTo>
                  <a:pt x="7292650" y="718294"/>
                </a:lnTo>
                <a:lnTo>
                  <a:pt x="7189703" y="718294"/>
                </a:lnTo>
                <a:lnTo>
                  <a:pt x="7178350" y="718294"/>
                </a:lnTo>
                <a:close/>
                <a:moveTo>
                  <a:pt x="3377883" y="718294"/>
                </a:moveTo>
                <a:lnTo>
                  <a:pt x="3377883" y="754432"/>
                </a:lnTo>
                <a:lnTo>
                  <a:pt x="3530522" y="754432"/>
                </a:lnTo>
                <a:lnTo>
                  <a:pt x="3530522" y="772844"/>
                </a:lnTo>
                <a:cubicBezTo>
                  <a:pt x="3521343" y="773074"/>
                  <a:pt x="3511993" y="773733"/>
                  <a:pt x="3502474" y="774823"/>
                </a:cubicBezTo>
                <a:cubicBezTo>
                  <a:pt x="3492951" y="775913"/>
                  <a:pt x="3483630" y="777720"/>
                  <a:pt x="3474510" y="780244"/>
                </a:cubicBezTo>
                <a:cubicBezTo>
                  <a:pt x="3465388" y="782768"/>
                  <a:pt x="3456671" y="786152"/>
                  <a:pt x="3448353" y="790397"/>
                </a:cubicBezTo>
                <a:cubicBezTo>
                  <a:pt x="3440035" y="794641"/>
                  <a:pt x="3432491" y="799919"/>
                  <a:pt x="3425724" y="806228"/>
                </a:cubicBezTo>
                <a:cubicBezTo>
                  <a:pt x="3418956" y="812538"/>
                  <a:pt x="3413162" y="820081"/>
                  <a:pt x="3408342" y="828857"/>
                </a:cubicBezTo>
                <a:cubicBezTo>
                  <a:pt x="3403525" y="837633"/>
                  <a:pt x="3400083" y="847872"/>
                  <a:pt x="3398018" y="859574"/>
                </a:cubicBezTo>
                <a:cubicBezTo>
                  <a:pt x="3404787" y="860148"/>
                  <a:pt x="3412186" y="861180"/>
                  <a:pt x="3420218" y="862671"/>
                </a:cubicBezTo>
                <a:cubicBezTo>
                  <a:pt x="3428248" y="864163"/>
                  <a:pt x="3436450" y="866113"/>
                  <a:pt x="3444825" y="868522"/>
                </a:cubicBezTo>
                <a:cubicBezTo>
                  <a:pt x="3453199" y="870931"/>
                  <a:pt x="3461574" y="873799"/>
                  <a:pt x="3469948" y="877126"/>
                </a:cubicBezTo>
                <a:cubicBezTo>
                  <a:pt x="3478325" y="880453"/>
                  <a:pt x="3486297" y="884239"/>
                  <a:pt x="3493868" y="888484"/>
                </a:cubicBezTo>
                <a:cubicBezTo>
                  <a:pt x="3501439" y="892729"/>
                  <a:pt x="3508381" y="897375"/>
                  <a:pt x="3514690" y="902423"/>
                </a:cubicBezTo>
                <a:cubicBezTo>
                  <a:pt x="3520999" y="907470"/>
                  <a:pt x="3526276" y="912920"/>
                  <a:pt x="3530522" y="918770"/>
                </a:cubicBezTo>
                <a:lnTo>
                  <a:pt x="3530522" y="945443"/>
                </a:lnTo>
                <a:lnTo>
                  <a:pt x="3570447" y="945443"/>
                </a:lnTo>
                <a:lnTo>
                  <a:pt x="3570447" y="754432"/>
                </a:lnTo>
                <a:lnTo>
                  <a:pt x="3606485" y="754432"/>
                </a:lnTo>
                <a:lnTo>
                  <a:pt x="3618629" y="754432"/>
                </a:lnTo>
                <a:lnTo>
                  <a:pt x="3649676" y="754432"/>
                </a:lnTo>
                <a:cubicBezTo>
                  <a:pt x="3645318" y="761200"/>
                  <a:pt x="3641733" y="767997"/>
                  <a:pt x="3638922" y="774823"/>
                </a:cubicBezTo>
                <a:cubicBezTo>
                  <a:pt x="3636111" y="781649"/>
                  <a:pt x="3633905" y="788647"/>
                  <a:pt x="3632296" y="795817"/>
                </a:cubicBezTo>
                <a:cubicBezTo>
                  <a:pt x="3630690" y="802987"/>
                  <a:pt x="3629601" y="810330"/>
                  <a:pt x="3629027" y="817844"/>
                </a:cubicBezTo>
                <a:cubicBezTo>
                  <a:pt x="3628454" y="825358"/>
                  <a:pt x="3628167" y="833245"/>
                  <a:pt x="3628167" y="841505"/>
                </a:cubicBezTo>
                <a:cubicBezTo>
                  <a:pt x="3628167" y="851716"/>
                  <a:pt x="3629056" y="861954"/>
                  <a:pt x="3630835" y="872222"/>
                </a:cubicBezTo>
                <a:cubicBezTo>
                  <a:pt x="3632613" y="882490"/>
                  <a:pt x="3635194" y="892442"/>
                  <a:pt x="3638578" y="902078"/>
                </a:cubicBezTo>
                <a:cubicBezTo>
                  <a:pt x="3641962" y="911715"/>
                  <a:pt x="3646150" y="920778"/>
                  <a:pt x="3651140" y="929267"/>
                </a:cubicBezTo>
                <a:cubicBezTo>
                  <a:pt x="3656132" y="937757"/>
                  <a:pt x="3661895" y="945328"/>
                  <a:pt x="3668435" y="951982"/>
                </a:cubicBezTo>
                <a:cubicBezTo>
                  <a:pt x="3673253" y="956801"/>
                  <a:pt x="3678646" y="961045"/>
                  <a:pt x="3684610" y="964716"/>
                </a:cubicBezTo>
                <a:cubicBezTo>
                  <a:pt x="3690576" y="968387"/>
                  <a:pt x="3696827" y="970223"/>
                  <a:pt x="3703367" y="970223"/>
                </a:cubicBezTo>
                <a:cubicBezTo>
                  <a:pt x="3707612" y="970223"/>
                  <a:pt x="3711455" y="969420"/>
                  <a:pt x="3714897" y="967814"/>
                </a:cubicBezTo>
                <a:cubicBezTo>
                  <a:pt x="3718339" y="966208"/>
                  <a:pt x="3721292" y="964085"/>
                  <a:pt x="3723759" y="961447"/>
                </a:cubicBezTo>
                <a:cubicBezTo>
                  <a:pt x="3726225" y="958808"/>
                  <a:pt x="3728148" y="955711"/>
                  <a:pt x="3729524" y="952154"/>
                </a:cubicBezTo>
                <a:cubicBezTo>
                  <a:pt x="3730900" y="948598"/>
                  <a:pt x="3731590" y="944927"/>
                  <a:pt x="3731590" y="941141"/>
                </a:cubicBezTo>
                <a:cubicBezTo>
                  <a:pt x="3731590" y="937814"/>
                  <a:pt x="3730900" y="934545"/>
                  <a:pt x="3729524" y="931332"/>
                </a:cubicBezTo>
                <a:cubicBezTo>
                  <a:pt x="3728148" y="928120"/>
                  <a:pt x="3726225" y="925223"/>
                  <a:pt x="3723759" y="922642"/>
                </a:cubicBezTo>
                <a:cubicBezTo>
                  <a:pt x="3721292" y="920061"/>
                  <a:pt x="3718339" y="917967"/>
                  <a:pt x="3714897" y="916361"/>
                </a:cubicBezTo>
                <a:cubicBezTo>
                  <a:pt x="3711455" y="914755"/>
                  <a:pt x="3707612" y="913952"/>
                  <a:pt x="3703367" y="913952"/>
                </a:cubicBezTo>
                <a:cubicBezTo>
                  <a:pt x="3701417" y="913952"/>
                  <a:pt x="3699497" y="914153"/>
                  <a:pt x="3697602" y="914554"/>
                </a:cubicBezTo>
                <a:cubicBezTo>
                  <a:pt x="3695710" y="914956"/>
                  <a:pt x="3693962" y="915443"/>
                  <a:pt x="3692353" y="916017"/>
                </a:cubicBezTo>
                <a:cubicBezTo>
                  <a:pt x="3689257" y="912231"/>
                  <a:pt x="3686302" y="907384"/>
                  <a:pt x="3683491" y="901476"/>
                </a:cubicBezTo>
                <a:cubicBezTo>
                  <a:pt x="3680680" y="895568"/>
                  <a:pt x="3678216" y="889201"/>
                  <a:pt x="3676093" y="882375"/>
                </a:cubicBezTo>
                <a:cubicBezTo>
                  <a:pt x="3673970" y="875549"/>
                  <a:pt x="3672278" y="868580"/>
                  <a:pt x="3671016" y="861467"/>
                </a:cubicBezTo>
                <a:cubicBezTo>
                  <a:pt x="3669753" y="854354"/>
                  <a:pt x="3669122" y="847700"/>
                  <a:pt x="3669122" y="841505"/>
                </a:cubicBezTo>
                <a:cubicBezTo>
                  <a:pt x="3669122" y="834507"/>
                  <a:pt x="3669697" y="826792"/>
                  <a:pt x="3670844" y="818360"/>
                </a:cubicBezTo>
                <a:cubicBezTo>
                  <a:pt x="3671990" y="809928"/>
                  <a:pt x="3673826" y="801668"/>
                  <a:pt x="3676350" y="793580"/>
                </a:cubicBezTo>
                <a:cubicBezTo>
                  <a:pt x="3678875" y="785492"/>
                  <a:pt x="3682173" y="777949"/>
                  <a:pt x="3686245" y="770951"/>
                </a:cubicBezTo>
                <a:cubicBezTo>
                  <a:pt x="3690317" y="763953"/>
                  <a:pt x="3695279" y="758447"/>
                  <a:pt x="3701130" y="754432"/>
                </a:cubicBezTo>
                <a:lnTo>
                  <a:pt x="3720785" y="754432"/>
                </a:lnTo>
                <a:lnTo>
                  <a:pt x="3734514" y="754432"/>
                </a:lnTo>
                <a:lnTo>
                  <a:pt x="3887362" y="754432"/>
                </a:lnTo>
                <a:lnTo>
                  <a:pt x="3887362" y="778867"/>
                </a:lnTo>
                <a:cubicBezTo>
                  <a:pt x="3886099" y="778638"/>
                  <a:pt x="3883948" y="778265"/>
                  <a:pt x="3880909" y="777749"/>
                </a:cubicBezTo>
                <a:cubicBezTo>
                  <a:pt x="3877867" y="777233"/>
                  <a:pt x="3874800" y="776974"/>
                  <a:pt x="3871702" y="776974"/>
                </a:cubicBezTo>
                <a:cubicBezTo>
                  <a:pt x="3865851" y="776974"/>
                  <a:pt x="3859970" y="777663"/>
                  <a:pt x="3854064" y="779039"/>
                </a:cubicBezTo>
                <a:cubicBezTo>
                  <a:pt x="3848156" y="780416"/>
                  <a:pt x="3842964" y="782940"/>
                  <a:pt x="3838489" y="786611"/>
                </a:cubicBezTo>
                <a:cubicBezTo>
                  <a:pt x="3834015" y="782596"/>
                  <a:pt x="3828424" y="779412"/>
                  <a:pt x="3821712" y="777060"/>
                </a:cubicBezTo>
                <a:cubicBezTo>
                  <a:pt x="3815000" y="774709"/>
                  <a:pt x="3807629" y="773533"/>
                  <a:pt x="3799600" y="773533"/>
                </a:cubicBezTo>
                <a:cubicBezTo>
                  <a:pt x="3792141" y="773533"/>
                  <a:pt x="3784742" y="774623"/>
                  <a:pt x="3777401" y="776802"/>
                </a:cubicBezTo>
                <a:cubicBezTo>
                  <a:pt x="3770059" y="778982"/>
                  <a:pt x="3763491" y="782452"/>
                  <a:pt x="3757696" y="787213"/>
                </a:cubicBezTo>
                <a:cubicBezTo>
                  <a:pt x="3751903" y="791974"/>
                  <a:pt x="3747228" y="798083"/>
                  <a:pt x="3743673" y="805540"/>
                </a:cubicBezTo>
                <a:cubicBezTo>
                  <a:pt x="3740117" y="812997"/>
                  <a:pt x="3738337" y="822003"/>
                  <a:pt x="3738337" y="832557"/>
                </a:cubicBezTo>
                <a:cubicBezTo>
                  <a:pt x="3738337" y="840473"/>
                  <a:pt x="3739341" y="847729"/>
                  <a:pt x="3741349" y="854325"/>
                </a:cubicBezTo>
                <a:cubicBezTo>
                  <a:pt x="3743356" y="860922"/>
                  <a:pt x="3746309" y="866601"/>
                  <a:pt x="3750212" y="871362"/>
                </a:cubicBezTo>
                <a:cubicBezTo>
                  <a:pt x="3754112" y="876123"/>
                  <a:pt x="3758959" y="879822"/>
                  <a:pt x="3764753" y="882461"/>
                </a:cubicBezTo>
                <a:cubicBezTo>
                  <a:pt x="3770547" y="885100"/>
                  <a:pt x="3777228" y="886419"/>
                  <a:pt x="3784799" y="886419"/>
                </a:cubicBezTo>
                <a:cubicBezTo>
                  <a:pt x="3789045" y="886419"/>
                  <a:pt x="3792917" y="885702"/>
                  <a:pt x="3796416" y="884268"/>
                </a:cubicBezTo>
                <a:cubicBezTo>
                  <a:pt x="3799915" y="882834"/>
                  <a:pt x="3802926" y="880884"/>
                  <a:pt x="3805450" y="878417"/>
                </a:cubicBezTo>
                <a:cubicBezTo>
                  <a:pt x="3807974" y="875950"/>
                  <a:pt x="3809952" y="872996"/>
                  <a:pt x="3811388" y="869555"/>
                </a:cubicBezTo>
                <a:cubicBezTo>
                  <a:pt x="3812820" y="866113"/>
                  <a:pt x="3813538" y="862385"/>
                  <a:pt x="3813538" y="858369"/>
                </a:cubicBezTo>
                <a:cubicBezTo>
                  <a:pt x="3813538" y="854813"/>
                  <a:pt x="3812820" y="851400"/>
                  <a:pt x="3811388" y="848131"/>
                </a:cubicBezTo>
                <a:cubicBezTo>
                  <a:pt x="3809952" y="844861"/>
                  <a:pt x="3808001" y="841964"/>
                  <a:pt x="3805536" y="839440"/>
                </a:cubicBezTo>
                <a:cubicBezTo>
                  <a:pt x="3803069" y="836916"/>
                  <a:pt x="3800172" y="834938"/>
                  <a:pt x="3796847" y="833504"/>
                </a:cubicBezTo>
                <a:cubicBezTo>
                  <a:pt x="3793519" y="832069"/>
                  <a:pt x="3790020" y="831352"/>
                  <a:pt x="3786348" y="831352"/>
                </a:cubicBezTo>
                <a:cubicBezTo>
                  <a:pt x="3785087" y="831352"/>
                  <a:pt x="3783911" y="831381"/>
                  <a:pt x="3782820" y="831439"/>
                </a:cubicBezTo>
                <a:cubicBezTo>
                  <a:pt x="3781731" y="831496"/>
                  <a:pt x="3780900" y="831582"/>
                  <a:pt x="3780326" y="831697"/>
                </a:cubicBezTo>
                <a:cubicBezTo>
                  <a:pt x="3779638" y="829746"/>
                  <a:pt x="3779294" y="827681"/>
                  <a:pt x="3779294" y="825502"/>
                </a:cubicBezTo>
                <a:cubicBezTo>
                  <a:pt x="3779294" y="821831"/>
                  <a:pt x="3779952" y="818905"/>
                  <a:pt x="3781272" y="816725"/>
                </a:cubicBezTo>
                <a:cubicBezTo>
                  <a:pt x="3782593" y="814546"/>
                  <a:pt x="3784255" y="812911"/>
                  <a:pt x="3786262" y="811821"/>
                </a:cubicBezTo>
                <a:cubicBezTo>
                  <a:pt x="3788270" y="810731"/>
                  <a:pt x="3790364" y="810014"/>
                  <a:pt x="3792543" y="809670"/>
                </a:cubicBezTo>
                <a:cubicBezTo>
                  <a:pt x="3794724" y="809326"/>
                  <a:pt x="3796675" y="809154"/>
                  <a:pt x="3798395" y="809154"/>
                </a:cubicBezTo>
                <a:cubicBezTo>
                  <a:pt x="3801607" y="809154"/>
                  <a:pt x="3804475" y="809899"/>
                  <a:pt x="3806998" y="811391"/>
                </a:cubicBezTo>
                <a:cubicBezTo>
                  <a:pt x="3809522" y="812882"/>
                  <a:pt x="3811645" y="814947"/>
                  <a:pt x="3813365" y="817586"/>
                </a:cubicBezTo>
                <a:cubicBezTo>
                  <a:pt x="3815087" y="820224"/>
                  <a:pt x="3816378" y="823322"/>
                  <a:pt x="3817237" y="826878"/>
                </a:cubicBezTo>
                <a:cubicBezTo>
                  <a:pt x="3818098" y="830435"/>
                  <a:pt x="3818529" y="834220"/>
                  <a:pt x="3818529" y="838236"/>
                </a:cubicBezTo>
                <a:lnTo>
                  <a:pt x="3855870" y="838236"/>
                </a:lnTo>
                <a:cubicBezTo>
                  <a:pt x="3855870" y="834450"/>
                  <a:pt x="3856100" y="830980"/>
                  <a:pt x="3856557" y="827825"/>
                </a:cubicBezTo>
                <a:cubicBezTo>
                  <a:pt x="3857016" y="824670"/>
                  <a:pt x="3857877" y="821974"/>
                  <a:pt x="3859139" y="819737"/>
                </a:cubicBezTo>
                <a:cubicBezTo>
                  <a:pt x="3860403" y="817500"/>
                  <a:pt x="3862093" y="815750"/>
                  <a:pt x="3864215" y="814488"/>
                </a:cubicBezTo>
                <a:cubicBezTo>
                  <a:pt x="3866339" y="813226"/>
                  <a:pt x="3869063" y="812595"/>
                  <a:pt x="3872389" y="812595"/>
                </a:cubicBezTo>
                <a:cubicBezTo>
                  <a:pt x="3877437" y="812595"/>
                  <a:pt x="3881195" y="814546"/>
                  <a:pt x="3883661" y="818446"/>
                </a:cubicBezTo>
                <a:cubicBezTo>
                  <a:pt x="3886128" y="822347"/>
                  <a:pt x="3887362" y="827853"/>
                  <a:pt x="3887362" y="834966"/>
                </a:cubicBezTo>
                <a:lnTo>
                  <a:pt x="3887362" y="945443"/>
                </a:lnTo>
                <a:lnTo>
                  <a:pt x="3927285" y="945443"/>
                </a:lnTo>
                <a:lnTo>
                  <a:pt x="3927285" y="754432"/>
                </a:lnTo>
                <a:lnTo>
                  <a:pt x="3958910" y="754432"/>
                </a:lnTo>
                <a:lnTo>
                  <a:pt x="3975467" y="754432"/>
                </a:lnTo>
                <a:lnTo>
                  <a:pt x="4002103" y="754432"/>
                </a:lnTo>
                <a:cubicBezTo>
                  <a:pt x="3997744" y="761200"/>
                  <a:pt x="3994158" y="767997"/>
                  <a:pt x="3991348" y="774823"/>
                </a:cubicBezTo>
                <a:cubicBezTo>
                  <a:pt x="3988537" y="781649"/>
                  <a:pt x="3986328" y="788647"/>
                  <a:pt x="3984722" y="795817"/>
                </a:cubicBezTo>
                <a:cubicBezTo>
                  <a:pt x="3983117" y="802987"/>
                  <a:pt x="3982027" y="810330"/>
                  <a:pt x="3981453" y="817844"/>
                </a:cubicBezTo>
                <a:cubicBezTo>
                  <a:pt x="3980878" y="825358"/>
                  <a:pt x="3980592" y="833245"/>
                  <a:pt x="3980592" y="841505"/>
                </a:cubicBezTo>
                <a:cubicBezTo>
                  <a:pt x="3980592" y="851716"/>
                  <a:pt x="3981480" y="861954"/>
                  <a:pt x="3983260" y="872222"/>
                </a:cubicBezTo>
                <a:cubicBezTo>
                  <a:pt x="3985039" y="882490"/>
                  <a:pt x="3987619" y="892442"/>
                  <a:pt x="3991004" y="902078"/>
                </a:cubicBezTo>
                <a:cubicBezTo>
                  <a:pt x="3994386" y="911715"/>
                  <a:pt x="3998575" y="920778"/>
                  <a:pt x="4003566" y="929267"/>
                </a:cubicBezTo>
                <a:cubicBezTo>
                  <a:pt x="4008556" y="937757"/>
                  <a:pt x="4014320" y="945328"/>
                  <a:pt x="4020860" y="951982"/>
                </a:cubicBezTo>
                <a:cubicBezTo>
                  <a:pt x="4025678" y="956801"/>
                  <a:pt x="4031071" y="961045"/>
                  <a:pt x="4037035" y="964716"/>
                </a:cubicBezTo>
                <a:cubicBezTo>
                  <a:pt x="4043000" y="968387"/>
                  <a:pt x="4049253" y="970223"/>
                  <a:pt x="4055793" y="970223"/>
                </a:cubicBezTo>
                <a:cubicBezTo>
                  <a:pt x="4060037" y="970223"/>
                  <a:pt x="4063880" y="969420"/>
                  <a:pt x="4067322" y="967814"/>
                </a:cubicBezTo>
                <a:cubicBezTo>
                  <a:pt x="4070765" y="966208"/>
                  <a:pt x="4073719" y="964085"/>
                  <a:pt x="4076185" y="961447"/>
                </a:cubicBezTo>
                <a:cubicBezTo>
                  <a:pt x="4078651" y="958808"/>
                  <a:pt x="4080572" y="955711"/>
                  <a:pt x="4081948" y="952154"/>
                </a:cubicBezTo>
                <a:cubicBezTo>
                  <a:pt x="4083325" y="948598"/>
                  <a:pt x="4084015" y="944927"/>
                  <a:pt x="4084015" y="941141"/>
                </a:cubicBezTo>
                <a:cubicBezTo>
                  <a:pt x="4084015" y="937814"/>
                  <a:pt x="4083325" y="934545"/>
                  <a:pt x="4081948" y="931332"/>
                </a:cubicBezTo>
                <a:cubicBezTo>
                  <a:pt x="4080572" y="928120"/>
                  <a:pt x="4078651" y="925223"/>
                  <a:pt x="4076185" y="922642"/>
                </a:cubicBezTo>
                <a:cubicBezTo>
                  <a:pt x="4073719" y="920061"/>
                  <a:pt x="4070765" y="917967"/>
                  <a:pt x="4067322" y="916361"/>
                </a:cubicBezTo>
                <a:cubicBezTo>
                  <a:pt x="4063880" y="914755"/>
                  <a:pt x="4060037" y="913952"/>
                  <a:pt x="4055793" y="913952"/>
                </a:cubicBezTo>
                <a:cubicBezTo>
                  <a:pt x="4053842" y="913952"/>
                  <a:pt x="4051920" y="914153"/>
                  <a:pt x="4050028" y="914554"/>
                </a:cubicBezTo>
                <a:cubicBezTo>
                  <a:pt x="4048136" y="914956"/>
                  <a:pt x="4046385" y="915443"/>
                  <a:pt x="4044780" y="916017"/>
                </a:cubicBezTo>
                <a:cubicBezTo>
                  <a:pt x="4041682" y="912231"/>
                  <a:pt x="4038728" y="907384"/>
                  <a:pt x="4035917" y="901476"/>
                </a:cubicBezTo>
                <a:cubicBezTo>
                  <a:pt x="4033105" y="895568"/>
                  <a:pt x="4030639" y="889201"/>
                  <a:pt x="4028519" y="882375"/>
                </a:cubicBezTo>
                <a:cubicBezTo>
                  <a:pt x="4026396" y="875549"/>
                  <a:pt x="4024703" y="868580"/>
                  <a:pt x="4023442" y="861467"/>
                </a:cubicBezTo>
                <a:cubicBezTo>
                  <a:pt x="4022179" y="854354"/>
                  <a:pt x="4021550" y="847700"/>
                  <a:pt x="4021550" y="841505"/>
                </a:cubicBezTo>
                <a:cubicBezTo>
                  <a:pt x="4021550" y="834507"/>
                  <a:pt x="4022123" y="826792"/>
                  <a:pt x="4023269" y="818360"/>
                </a:cubicBezTo>
                <a:cubicBezTo>
                  <a:pt x="4024416" y="809928"/>
                  <a:pt x="4026252" y="801668"/>
                  <a:pt x="4028776" y="793580"/>
                </a:cubicBezTo>
                <a:cubicBezTo>
                  <a:pt x="4031299" y="785492"/>
                  <a:pt x="4034598" y="777949"/>
                  <a:pt x="4038671" y="770951"/>
                </a:cubicBezTo>
                <a:cubicBezTo>
                  <a:pt x="4042743" y="763953"/>
                  <a:pt x="4047705" y="758447"/>
                  <a:pt x="4053557" y="754432"/>
                </a:cubicBezTo>
                <a:lnTo>
                  <a:pt x="4073211" y="754432"/>
                </a:lnTo>
                <a:lnTo>
                  <a:pt x="4086938" y="754432"/>
                </a:lnTo>
                <a:lnTo>
                  <a:pt x="4104185" y="754432"/>
                </a:lnTo>
                <a:lnTo>
                  <a:pt x="4104185" y="834450"/>
                </a:lnTo>
                <a:cubicBezTo>
                  <a:pt x="4104185" y="841907"/>
                  <a:pt x="4105849" y="848360"/>
                  <a:pt x="4109175" y="853809"/>
                </a:cubicBezTo>
                <a:cubicBezTo>
                  <a:pt x="4112501" y="859258"/>
                  <a:pt x="4116748" y="863761"/>
                  <a:pt x="4121909" y="867318"/>
                </a:cubicBezTo>
                <a:cubicBezTo>
                  <a:pt x="4127073" y="870874"/>
                  <a:pt x="4132779" y="873513"/>
                  <a:pt x="4139032" y="875234"/>
                </a:cubicBezTo>
                <a:cubicBezTo>
                  <a:pt x="4145284" y="876954"/>
                  <a:pt x="4151394" y="877815"/>
                  <a:pt x="4157359" y="877815"/>
                </a:cubicBezTo>
                <a:cubicBezTo>
                  <a:pt x="4165045" y="877815"/>
                  <a:pt x="4172129" y="876381"/>
                  <a:pt x="4178612" y="873513"/>
                </a:cubicBezTo>
                <a:cubicBezTo>
                  <a:pt x="4185093" y="870645"/>
                  <a:pt x="4190687" y="866658"/>
                  <a:pt x="4195380" y="861553"/>
                </a:cubicBezTo>
                <a:cubicBezTo>
                  <a:pt x="4200084" y="856448"/>
                  <a:pt x="4203783" y="850339"/>
                  <a:pt x="4206479" y="843226"/>
                </a:cubicBezTo>
                <a:cubicBezTo>
                  <a:pt x="4209176" y="836113"/>
                  <a:pt x="4210638" y="828312"/>
                  <a:pt x="4210868" y="819823"/>
                </a:cubicBezTo>
                <a:cubicBezTo>
                  <a:pt x="4213851" y="818561"/>
                  <a:pt x="4216919" y="817701"/>
                  <a:pt x="4220074" y="817242"/>
                </a:cubicBezTo>
                <a:cubicBezTo>
                  <a:pt x="4223227" y="816783"/>
                  <a:pt x="4226125" y="816553"/>
                  <a:pt x="4228766" y="816553"/>
                </a:cubicBezTo>
                <a:cubicBezTo>
                  <a:pt x="4235646" y="816553"/>
                  <a:pt x="4241011" y="818647"/>
                  <a:pt x="4244856" y="822834"/>
                </a:cubicBezTo>
                <a:cubicBezTo>
                  <a:pt x="4248697" y="827022"/>
                  <a:pt x="4250620" y="833245"/>
                  <a:pt x="4250620" y="841505"/>
                </a:cubicBezTo>
                <a:cubicBezTo>
                  <a:pt x="4250620" y="844373"/>
                  <a:pt x="4250217" y="847270"/>
                  <a:pt x="4249416" y="850196"/>
                </a:cubicBezTo>
                <a:cubicBezTo>
                  <a:pt x="4248610" y="853121"/>
                  <a:pt x="4247407" y="855759"/>
                  <a:pt x="4245803" y="858111"/>
                </a:cubicBezTo>
                <a:cubicBezTo>
                  <a:pt x="4244195" y="860463"/>
                  <a:pt x="4242216" y="862385"/>
                  <a:pt x="4239863" y="863876"/>
                </a:cubicBezTo>
                <a:cubicBezTo>
                  <a:pt x="4237511" y="865367"/>
                  <a:pt x="4234844" y="866113"/>
                  <a:pt x="4231862" y="866113"/>
                </a:cubicBezTo>
                <a:cubicBezTo>
                  <a:pt x="4229339" y="866113"/>
                  <a:pt x="4227329" y="865798"/>
                  <a:pt x="4225839" y="865167"/>
                </a:cubicBezTo>
                <a:cubicBezTo>
                  <a:pt x="4224347" y="864536"/>
                  <a:pt x="4222455" y="863761"/>
                  <a:pt x="4220161" y="862844"/>
                </a:cubicBezTo>
                <a:lnTo>
                  <a:pt x="4204328" y="893302"/>
                </a:lnTo>
                <a:lnTo>
                  <a:pt x="4290715" y="951982"/>
                </a:lnTo>
                <a:lnTo>
                  <a:pt x="4308267" y="923245"/>
                </a:lnTo>
                <a:lnTo>
                  <a:pt x="4265245" y="891581"/>
                </a:lnTo>
                <a:cubicBezTo>
                  <a:pt x="4270178" y="887796"/>
                  <a:pt x="4274337" y="883780"/>
                  <a:pt x="4277722" y="879536"/>
                </a:cubicBezTo>
                <a:cubicBezTo>
                  <a:pt x="4281108" y="875291"/>
                  <a:pt x="4283831" y="870903"/>
                  <a:pt x="4285896" y="866371"/>
                </a:cubicBezTo>
                <a:cubicBezTo>
                  <a:pt x="4287961" y="861840"/>
                  <a:pt x="4289422" y="857222"/>
                  <a:pt x="4290284" y="852519"/>
                </a:cubicBezTo>
                <a:cubicBezTo>
                  <a:pt x="4291144" y="847815"/>
                  <a:pt x="4291576" y="843111"/>
                  <a:pt x="4291576" y="838408"/>
                </a:cubicBezTo>
                <a:cubicBezTo>
                  <a:pt x="4291576" y="831754"/>
                  <a:pt x="4290541" y="824957"/>
                  <a:pt x="4288477" y="818016"/>
                </a:cubicBezTo>
                <a:cubicBezTo>
                  <a:pt x="4286412" y="811075"/>
                  <a:pt x="4282941" y="804737"/>
                  <a:pt x="4278065" y="799001"/>
                </a:cubicBezTo>
                <a:cubicBezTo>
                  <a:pt x="4273190" y="793265"/>
                  <a:pt x="4266678" y="788561"/>
                  <a:pt x="4258533" y="784890"/>
                </a:cubicBezTo>
                <a:cubicBezTo>
                  <a:pt x="4250391" y="781219"/>
                  <a:pt x="4240293" y="779384"/>
                  <a:pt x="4228248" y="779384"/>
                </a:cubicBezTo>
                <a:cubicBezTo>
                  <a:pt x="4224921" y="779384"/>
                  <a:pt x="4221509" y="779642"/>
                  <a:pt x="4218010" y="780158"/>
                </a:cubicBezTo>
                <a:cubicBezTo>
                  <a:pt x="4214511" y="780674"/>
                  <a:pt x="4211069" y="781391"/>
                  <a:pt x="4207685" y="782309"/>
                </a:cubicBezTo>
                <a:cubicBezTo>
                  <a:pt x="4204298" y="783227"/>
                  <a:pt x="4201115" y="784288"/>
                  <a:pt x="4198135" y="785492"/>
                </a:cubicBezTo>
                <a:cubicBezTo>
                  <a:pt x="4195151" y="786697"/>
                  <a:pt x="4192522" y="787988"/>
                  <a:pt x="4190227" y="789364"/>
                </a:cubicBezTo>
                <a:cubicBezTo>
                  <a:pt x="4186900" y="789364"/>
                  <a:pt x="4182713" y="788332"/>
                  <a:pt x="4177665" y="786267"/>
                </a:cubicBezTo>
                <a:cubicBezTo>
                  <a:pt x="4172617" y="784202"/>
                  <a:pt x="4167569" y="781535"/>
                  <a:pt x="4162521" y="778265"/>
                </a:cubicBezTo>
                <a:cubicBezTo>
                  <a:pt x="4157475" y="774995"/>
                  <a:pt x="4152885" y="771267"/>
                  <a:pt x="4148754" y="767080"/>
                </a:cubicBezTo>
                <a:cubicBezTo>
                  <a:pt x="4144626" y="762892"/>
                  <a:pt x="4141815" y="758676"/>
                  <a:pt x="4140323" y="754432"/>
                </a:cubicBezTo>
                <a:lnTo>
                  <a:pt x="4320853" y="754432"/>
                </a:lnTo>
                <a:lnTo>
                  <a:pt x="4331153" y="754432"/>
                </a:lnTo>
                <a:lnTo>
                  <a:pt x="4481062" y="754432"/>
                </a:lnTo>
                <a:lnTo>
                  <a:pt x="4481062" y="809498"/>
                </a:lnTo>
                <a:cubicBezTo>
                  <a:pt x="4477963" y="805253"/>
                  <a:pt x="4474265" y="801066"/>
                  <a:pt x="4469963" y="796936"/>
                </a:cubicBezTo>
                <a:cubicBezTo>
                  <a:pt x="4465660" y="792806"/>
                  <a:pt x="4460784" y="789135"/>
                  <a:pt x="4455334" y="785923"/>
                </a:cubicBezTo>
                <a:cubicBezTo>
                  <a:pt x="4449885" y="782710"/>
                  <a:pt x="4443805" y="780101"/>
                  <a:pt x="4437095" y="778093"/>
                </a:cubicBezTo>
                <a:cubicBezTo>
                  <a:pt x="4430382" y="776085"/>
                  <a:pt x="4423068" y="775081"/>
                  <a:pt x="4415152" y="775081"/>
                </a:cubicBezTo>
                <a:cubicBezTo>
                  <a:pt x="4404942" y="775081"/>
                  <a:pt x="4395393" y="776544"/>
                  <a:pt x="4386500" y="779470"/>
                </a:cubicBezTo>
                <a:cubicBezTo>
                  <a:pt x="4377613" y="782395"/>
                  <a:pt x="4369866" y="786640"/>
                  <a:pt x="4363272" y="792204"/>
                </a:cubicBezTo>
                <a:cubicBezTo>
                  <a:pt x="4356676" y="797768"/>
                  <a:pt x="4351484" y="804536"/>
                  <a:pt x="4347699" y="812509"/>
                </a:cubicBezTo>
                <a:cubicBezTo>
                  <a:pt x="4343912" y="820483"/>
                  <a:pt x="4342018" y="829517"/>
                  <a:pt x="4342018" y="839612"/>
                </a:cubicBezTo>
                <a:cubicBezTo>
                  <a:pt x="4342018" y="846725"/>
                  <a:pt x="4342879" y="853064"/>
                  <a:pt x="4344600" y="858628"/>
                </a:cubicBezTo>
                <a:cubicBezTo>
                  <a:pt x="4346321" y="864192"/>
                  <a:pt x="4348642" y="869125"/>
                  <a:pt x="4351569" y="873427"/>
                </a:cubicBezTo>
                <a:cubicBezTo>
                  <a:pt x="4354495" y="877729"/>
                  <a:pt x="4357879" y="881400"/>
                  <a:pt x="4361723" y="884440"/>
                </a:cubicBezTo>
                <a:cubicBezTo>
                  <a:pt x="4365564" y="887480"/>
                  <a:pt x="4369551" y="889947"/>
                  <a:pt x="4373682" y="891839"/>
                </a:cubicBezTo>
                <a:cubicBezTo>
                  <a:pt x="4377814" y="893732"/>
                  <a:pt x="4382000" y="895138"/>
                  <a:pt x="4386242" y="896056"/>
                </a:cubicBezTo>
                <a:cubicBezTo>
                  <a:pt x="4390488" y="896973"/>
                  <a:pt x="4394448" y="897432"/>
                  <a:pt x="4398119" y="897432"/>
                </a:cubicBezTo>
                <a:cubicBezTo>
                  <a:pt x="4405575" y="897432"/>
                  <a:pt x="4412457" y="896744"/>
                  <a:pt x="4418768" y="895367"/>
                </a:cubicBezTo>
                <a:cubicBezTo>
                  <a:pt x="4425077" y="893991"/>
                  <a:pt x="4430496" y="891811"/>
                  <a:pt x="4435029" y="888828"/>
                </a:cubicBezTo>
                <a:cubicBezTo>
                  <a:pt x="4439560" y="885845"/>
                  <a:pt x="4443118" y="881916"/>
                  <a:pt x="4445698" y="877040"/>
                </a:cubicBezTo>
                <a:cubicBezTo>
                  <a:pt x="4448281" y="872165"/>
                  <a:pt x="4449571" y="866170"/>
                  <a:pt x="4449571" y="859058"/>
                </a:cubicBezTo>
                <a:cubicBezTo>
                  <a:pt x="4449571" y="855501"/>
                  <a:pt x="4448881" y="852031"/>
                  <a:pt x="4447506" y="848647"/>
                </a:cubicBezTo>
                <a:cubicBezTo>
                  <a:pt x="4446130" y="845262"/>
                  <a:pt x="4444207" y="842251"/>
                  <a:pt x="4441740" y="839612"/>
                </a:cubicBezTo>
                <a:cubicBezTo>
                  <a:pt x="4439274" y="836974"/>
                  <a:pt x="4436318" y="834851"/>
                  <a:pt x="4432878" y="833245"/>
                </a:cubicBezTo>
                <a:cubicBezTo>
                  <a:pt x="4429435" y="831639"/>
                  <a:pt x="4425593" y="830836"/>
                  <a:pt x="4421351" y="830836"/>
                </a:cubicBezTo>
                <a:cubicBezTo>
                  <a:pt x="4415612" y="830836"/>
                  <a:pt x="4410909" y="831955"/>
                  <a:pt x="4407237" y="834192"/>
                </a:cubicBezTo>
                <a:cubicBezTo>
                  <a:pt x="4403568" y="836429"/>
                  <a:pt x="4400669" y="839039"/>
                  <a:pt x="4398550" y="842022"/>
                </a:cubicBezTo>
                <a:cubicBezTo>
                  <a:pt x="4396424" y="845004"/>
                  <a:pt x="4394964" y="848102"/>
                  <a:pt x="4394159" y="851314"/>
                </a:cubicBezTo>
                <a:cubicBezTo>
                  <a:pt x="4393357" y="854526"/>
                  <a:pt x="4392956" y="857394"/>
                  <a:pt x="4392956" y="859918"/>
                </a:cubicBezTo>
                <a:cubicBezTo>
                  <a:pt x="4390316" y="859803"/>
                  <a:pt x="4387992" y="858140"/>
                  <a:pt x="4385985" y="854928"/>
                </a:cubicBezTo>
                <a:cubicBezTo>
                  <a:pt x="4383981" y="851716"/>
                  <a:pt x="4382974" y="847184"/>
                  <a:pt x="4382974" y="841333"/>
                </a:cubicBezTo>
                <a:cubicBezTo>
                  <a:pt x="4382974" y="836630"/>
                  <a:pt x="4383635" y="832643"/>
                  <a:pt x="4384953" y="829374"/>
                </a:cubicBezTo>
                <a:cubicBezTo>
                  <a:pt x="4386272" y="826104"/>
                  <a:pt x="4388309" y="823207"/>
                  <a:pt x="4391062" y="820683"/>
                </a:cubicBezTo>
                <a:cubicBezTo>
                  <a:pt x="4393817" y="818159"/>
                  <a:pt x="4397313" y="816123"/>
                  <a:pt x="4401558" y="814574"/>
                </a:cubicBezTo>
                <a:cubicBezTo>
                  <a:pt x="4405805" y="813026"/>
                  <a:pt x="4410796" y="812251"/>
                  <a:pt x="4416531" y="812251"/>
                </a:cubicBezTo>
                <a:cubicBezTo>
                  <a:pt x="4422152" y="812251"/>
                  <a:pt x="4427686" y="813427"/>
                  <a:pt x="4433137" y="815779"/>
                </a:cubicBezTo>
                <a:cubicBezTo>
                  <a:pt x="4438587" y="818131"/>
                  <a:pt x="4443691" y="821286"/>
                  <a:pt x="4448452" y="825244"/>
                </a:cubicBezTo>
                <a:cubicBezTo>
                  <a:pt x="4453213" y="829201"/>
                  <a:pt x="4457600" y="833762"/>
                  <a:pt x="4461616" y="838924"/>
                </a:cubicBezTo>
                <a:cubicBezTo>
                  <a:pt x="4465630" y="844087"/>
                  <a:pt x="4469073" y="849450"/>
                  <a:pt x="4471941" y="855014"/>
                </a:cubicBezTo>
                <a:cubicBezTo>
                  <a:pt x="4474810" y="860578"/>
                  <a:pt x="4477045" y="866142"/>
                  <a:pt x="4478651" y="871706"/>
                </a:cubicBezTo>
                <a:cubicBezTo>
                  <a:pt x="4480256" y="877270"/>
                  <a:pt x="4481062" y="882461"/>
                  <a:pt x="4481062" y="887279"/>
                </a:cubicBezTo>
                <a:lnTo>
                  <a:pt x="4481062" y="945443"/>
                </a:lnTo>
                <a:lnTo>
                  <a:pt x="4520985" y="945443"/>
                </a:lnTo>
                <a:lnTo>
                  <a:pt x="4520985" y="754432"/>
                </a:lnTo>
                <a:lnTo>
                  <a:pt x="4569167" y="754432"/>
                </a:lnTo>
                <a:lnTo>
                  <a:pt x="4569167" y="718294"/>
                </a:lnTo>
                <a:lnTo>
                  <a:pt x="4331153" y="718294"/>
                </a:lnTo>
                <a:lnTo>
                  <a:pt x="4320853" y="718294"/>
                </a:lnTo>
                <a:lnTo>
                  <a:pt x="4086938" y="718294"/>
                </a:lnTo>
                <a:lnTo>
                  <a:pt x="4073211" y="718294"/>
                </a:lnTo>
                <a:lnTo>
                  <a:pt x="3975467" y="718294"/>
                </a:lnTo>
                <a:lnTo>
                  <a:pt x="3958910" y="718294"/>
                </a:lnTo>
                <a:lnTo>
                  <a:pt x="3734514" y="718294"/>
                </a:lnTo>
                <a:lnTo>
                  <a:pt x="3720785" y="718294"/>
                </a:lnTo>
                <a:lnTo>
                  <a:pt x="3618629" y="718294"/>
                </a:lnTo>
                <a:lnTo>
                  <a:pt x="3606485" y="718294"/>
                </a:lnTo>
                <a:close/>
                <a:moveTo>
                  <a:pt x="1920559" y="718294"/>
                </a:moveTo>
                <a:lnTo>
                  <a:pt x="1920559" y="754432"/>
                </a:lnTo>
                <a:lnTo>
                  <a:pt x="1936562" y="754432"/>
                </a:lnTo>
                <a:cubicBezTo>
                  <a:pt x="1942300" y="754432"/>
                  <a:pt x="1948121" y="755120"/>
                  <a:pt x="1954029" y="756497"/>
                </a:cubicBezTo>
                <a:cubicBezTo>
                  <a:pt x="1959937" y="757873"/>
                  <a:pt x="1965300" y="760053"/>
                  <a:pt x="1970119" y="763036"/>
                </a:cubicBezTo>
                <a:cubicBezTo>
                  <a:pt x="1974937" y="766018"/>
                  <a:pt x="1978895" y="769862"/>
                  <a:pt x="1981992" y="774565"/>
                </a:cubicBezTo>
                <a:cubicBezTo>
                  <a:pt x="1985090" y="779269"/>
                  <a:pt x="1986639" y="784948"/>
                  <a:pt x="1986639" y="791601"/>
                </a:cubicBezTo>
                <a:cubicBezTo>
                  <a:pt x="1986639" y="795961"/>
                  <a:pt x="1985549" y="800091"/>
                  <a:pt x="1983369" y="803991"/>
                </a:cubicBezTo>
                <a:cubicBezTo>
                  <a:pt x="1981189" y="807892"/>
                  <a:pt x="1978436" y="811276"/>
                  <a:pt x="1975109" y="814144"/>
                </a:cubicBezTo>
                <a:cubicBezTo>
                  <a:pt x="1971782" y="817012"/>
                  <a:pt x="1968111" y="819278"/>
                  <a:pt x="1964096" y="820941"/>
                </a:cubicBezTo>
                <a:cubicBezTo>
                  <a:pt x="1960081" y="822605"/>
                  <a:pt x="1956180" y="823437"/>
                  <a:pt x="1952394" y="823437"/>
                </a:cubicBezTo>
                <a:lnTo>
                  <a:pt x="1941725" y="823437"/>
                </a:lnTo>
                <a:lnTo>
                  <a:pt x="1941725" y="859230"/>
                </a:lnTo>
                <a:cubicBezTo>
                  <a:pt x="1958474" y="859574"/>
                  <a:pt x="1973417" y="860893"/>
                  <a:pt x="1986552" y="863188"/>
                </a:cubicBezTo>
                <a:cubicBezTo>
                  <a:pt x="1999688" y="865482"/>
                  <a:pt x="2011762" y="869268"/>
                  <a:pt x="2022777" y="874545"/>
                </a:cubicBezTo>
                <a:cubicBezTo>
                  <a:pt x="2033789" y="879822"/>
                  <a:pt x="2044028" y="886820"/>
                  <a:pt x="2053493" y="895539"/>
                </a:cubicBezTo>
                <a:cubicBezTo>
                  <a:pt x="2062958" y="904258"/>
                  <a:pt x="2072336" y="915099"/>
                  <a:pt x="2081628" y="928063"/>
                </a:cubicBezTo>
                <a:lnTo>
                  <a:pt x="2081628" y="945443"/>
                </a:lnTo>
                <a:lnTo>
                  <a:pt x="2121553" y="945443"/>
                </a:lnTo>
                <a:lnTo>
                  <a:pt x="2121553" y="754432"/>
                </a:lnTo>
                <a:lnTo>
                  <a:pt x="2158685" y="754432"/>
                </a:lnTo>
                <a:lnTo>
                  <a:pt x="2169736" y="754432"/>
                </a:lnTo>
                <a:lnTo>
                  <a:pt x="2178647" y="754432"/>
                </a:lnTo>
                <a:cubicBezTo>
                  <a:pt x="2183007" y="754432"/>
                  <a:pt x="2186935" y="755149"/>
                  <a:pt x="2190435" y="756583"/>
                </a:cubicBezTo>
                <a:cubicBezTo>
                  <a:pt x="2193935" y="758017"/>
                  <a:pt x="2196889" y="760024"/>
                  <a:pt x="2199296" y="762605"/>
                </a:cubicBezTo>
                <a:cubicBezTo>
                  <a:pt x="2201707" y="765187"/>
                  <a:pt x="2203571" y="768227"/>
                  <a:pt x="2204889" y="771726"/>
                </a:cubicBezTo>
                <a:cubicBezTo>
                  <a:pt x="2206209" y="775225"/>
                  <a:pt x="2206867" y="779039"/>
                  <a:pt x="2206867" y="783169"/>
                </a:cubicBezTo>
                <a:lnTo>
                  <a:pt x="2206867" y="962651"/>
                </a:lnTo>
                <a:lnTo>
                  <a:pt x="2246791" y="962651"/>
                </a:lnTo>
                <a:lnTo>
                  <a:pt x="2246791" y="772500"/>
                </a:lnTo>
                <a:cubicBezTo>
                  <a:pt x="2246791" y="770779"/>
                  <a:pt x="2246936" y="768886"/>
                  <a:pt x="2247221" y="766821"/>
                </a:cubicBezTo>
                <a:cubicBezTo>
                  <a:pt x="2247509" y="764757"/>
                  <a:pt x="2248168" y="762806"/>
                  <a:pt x="2249201" y="760971"/>
                </a:cubicBezTo>
                <a:cubicBezTo>
                  <a:pt x="2250235" y="759135"/>
                  <a:pt x="2251811" y="757586"/>
                  <a:pt x="2253932" y="756324"/>
                </a:cubicBezTo>
                <a:cubicBezTo>
                  <a:pt x="2256056" y="755063"/>
                  <a:pt x="2258952" y="754432"/>
                  <a:pt x="2262623" y="754432"/>
                </a:cubicBezTo>
                <a:lnTo>
                  <a:pt x="2282511" y="754432"/>
                </a:lnTo>
                <a:lnTo>
                  <a:pt x="2294974" y="754432"/>
                </a:lnTo>
                <a:lnTo>
                  <a:pt x="2312108" y="754432"/>
                </a:lnTo>
                <a:cubicBezTo>
                  <a:pt x="2312798" y="761085"/>
                  <a:pt x="2314201" y="766879"/>
                  <a:pt x="2316324" y="771812"/>
                </a:cubicBezTo>
                <a:cubicBezTo>
                  <a:pt x="2318447" y="776745"/>
                  <a:pt x="2320942" y="781219"/>
                  <a:pt x="2323810" y="785234"/>
                </a:cubicBezTo>
                <a:cubicBezTo>
                  <a:pt x="2326679" y="789250"/>
                  <a:pt x="2329662" y="792978"/>
                  <a:pt x="2332758" y="796420"/>
                </a:cubicBezTo>
                <a:cubicBezTo>
                  <a:pt x="2335855" y="799861"/>
                  <a:pt x="2338723" y="803418"/>
                  <a:pt x="2341363" y="807089"/>
                </a:cubicBezTo>
                <a:cubicBezTo>
                  <a:pt x="2344002" y="810760"/>
                  <a:pt x="2346181" y="814689"/>
                  <a:pt x="2347903" y="818876"/>
                </a:cubicBezTo>
                <a:cubicBezTo>
                  <a:pt x="2349622" y="823064"/>
                  <a:pt x="2350483" y="827911"/>
                  <a:pt x="2350483" y="833417"/>
                </a:cubicBezTo>
                <a:cubicBezTo>
                  <a:pt x="2350483" y="836515"/>
                  <a:pt x="2350054" y="839383"/>
                  <a:pt x="2349193" y="842022"/>
                </a:cubicBezTo>
                <a:cubicBezTo>
                  <a:pt x="2348332" y="844660"/>
                  <a:pt x="2347128" y="846955"/>
                  <a:pt x="2345579" y="848905"/>
                </a:cubicBezTo>
                <a:cubicBezTo>
                  <a:pt x="2344030" y="850855"/>
                  <a:pt x="2342166" y="852404"/>
                  <a:pt x="2339986" y="853551"/>
                </a:cubicBezTo>
                <a:cubicBezTo>
                  <a:pt x="2337807" y="854698"/>
                  <a:pt x="2335455" y="855272"/>
                  <a:pt x="2332929" y="855272"/>
                </a:cubicBezTo>
                <a:cubicBezTo>
                  <a:pt x="2329833" y="855272"/>
                  <a:pt x="2326364" y="855100"/>
                  <a:pt x="2322520" y="854756"/>
                </a:cubicBezTo>
                <a:cubicBezTo>
                  <a:pt x="2318677" y="854412"/>
                  <a:pt x="2313773" y="853322"/>
                  <a:pt x="2307808" y="851486"/>
                </a:cubicBezTo>
                <a:lnTo>
                  <a:pt x="2307808" y="888656"/>
                </a:lnTo>
                <a:cubicBezTo>
                  <a:pt x="2313543" y="890033"/>
                  <a:pt x="2318130" y="891008"/>
                  <a:pt x="2321573" y="891581"/>
                </a:cubicBezTo>
                <a:cubicBezTo>
                  <a:pt x="2325016" y="892155"/>
                  <a:pt x="2327998" y="892442"/>
                  <a:pt x="2330521" y="892442"/>
                </a:cubicBezTo>
                <a:cubicBezTo>
                  <a:pt x="2340274" y="892442"/>
                  <a:pt x="2348734" y="891438"/>
                  <a:pt x="2355905" y="889430"/>
                </a:cubicBezTo>
                <a:cubicBezTo>
                  <a:pt x="2363075" y="887423"/>
                  <a:pt x="2369068" y="884325"/>
                  <a:pt x="2373886" y="880138"/>
                </a:cubicBezTo>
                <a:cubicBezTo>
                  <a:pt x="2378705" y="875950"/>
                  <a:pt x="2382375" y="870587"/>
                  <a:pt x="2384900" y="864048"/>
                </a:cubicBezTo>
                <a:cubicBezTo>
                  <a:pt x="2387424" y="857509"/>
                  <a:pt x="2388858" y="849765"/>
                  <a:pt x="2389201" y="840817"/>
                </a:cubicBezTo>
                <a:cubicBezTo>
                  <a:pt x="2392070" y="840129"/>
                  <a:pt x="2394507" y="839727"/>
                  <a:pt x="2396516" y="839612"/>
                </a:cubicBezTo>
                <a:cubicBezTo>
                  <a:pt x="2398523" y="839498"/>
                  <a:pt x="2400272" y="839440"/>
                  <a:pt x="2401765" y="839440"/>
                </a:cubicBezTo>
                <a:cubicBezTo>
                  <a:pt x="2404516" y="839440"/>
                  <a:pt x="2407500" y="840043"/>
                  <a:pt x="2410713" y="841247"/>
                </a:cubicBezTo>
                <a:cubicBezTo>
                  <a:pt x="2413925" y="842452"/>
                  <a:pt x="2417251" y="844689"/>
                  <a:pt x="2420693" y="847958"/>
                </a:cubicBezTo>
                <a:cubicBezTo>
                  <a:pt x="2424135" y="851228"/>
                  <a:pt x="2427605" y="855759"/>
                  <a:pt x="2431104" y="861553"/>
                </a:cubicBezTo>
                <a:cubicBezTo>
                  <a:pt x="2434603" y="867346"/>
                  <a:pt x="2437902" y="874832"/>
                  <a:pt x="2440999" y="884010"/>
                </a:cubicBezTo>
                <a:lnTo>
                  <a:pt x="2440999" y="945443"/>
                </a:lnTo>
                <a:lnTo>
                  <a:pt x="2480921" y="945443"/>
                </a:lnTo>
                <a:lnTo>
                  <a:pt x="2480921" y="754432"/>
                </a:lnTo>
                <a:lnTo>
                  <a:pt x="2520637" y="754432"/>
                </a:lnTo>
                <a:lnTo>
                  <a:pt x="2529105" y="754432"/>
                </a:lnTo>
                <a:lnTo>
                  <a:pt x="2540597" y="754432"/>
                </a:lnTo>
                <a:cubicBezTo>
                  <a:pt x="2544957" y="754432"/>
                  <a:pt x="2548888" y="755149"/>
                  <a:pt x="2552384" y="756583"/>
                </a:cubicBezTo>
                <a:cubicBezTo>
                  <a:pt x="2555884" y="758017"/>
                  <a:pt x="2558840" y="760024"/>
                  <a:pt x="2561248" y="762605"/>
                </a:cubicBezTo>
                <a:cubicBezTo>
                  <a:pt x="2563657" y="765187"/>
                  <a:pt x="2565522" y="768227"/>
                  <a:pt x="2566841" y="771726"/>
                </a:cubicBezTo>
                <a:cubicBezTo>
                  <a:pt x="2568160" y="775225"/>
                  <a:pt x="2568820" y="779039"/>
                  <a:pt x="2568820" y="783169"/>
                </a:cubicBezTo>
                <a:lnTo>
                  <a:pt x="2568820" y="962651"/>
                </a:lnTo>
                <a:lnTo>
                  <a:pt x="2608741" y="962651"/>
                </a:lnTo>
                <a:lnTo>
                  <a:pt x="2608741" y="772500"/>
                </a:lnTo>
                <a:cubicBezTo>
                  <a:pt x="2608741" y="770779"/>
                  <a:pt x="2608887" y="768886"/>
                  <a:pt x="2609173" y="766821"/>
                </a:cubicBezTo>
                <a:cubicBezTo>
                  <a:pt x="2609459" y="764757"/>
                  <a:pt x="2610119" y="762806"/>
                  <a:pt x="2611151" y="760971"/>
                </a:cubicBezTo>
                <a:cubicBezTo>
                  <a:pt x="2612185" y="759135"/>
                  <a:pt x="2613761" y="757586"/>
                  <a:pt x="2615883" y="756324"/>
                </a:cubicBezTo>
                <a:cubicBezTo>
                  <a:pt x="2618006" y="755063"/>
                  <a:pt x="2620903" y="754432"/>
                  <a:pt x="2624574" y="754432"/>
                </a:cubicBezTo>
                <a:lnTo>
                  <a:pt x="2644462" y="754432"/>
                </a:lnTo>
                <a:lnTo>
                  <a:pt x="2656926" y="754432"/>
                </a:lnTo>
                <a:lnTo>
                  <a:pt x="2811036" y="754432"/>
                </a:lnTo>
                <a:lnTo>
                  <a:pt x="2811036" y="780244"/>
                </a:lnTo>
                <a:cubicBezTo>
                  <a:pt x="2808054" y="779097"/>
                  <a:pt x="2804987" y="778265"/>
                  <a:pt x="2801832" y="777749"/>
                </a:cubicBezTo>
                <a:cubicBezTo>
                  <a:pt x="2798677" y="777233"/>
                  <a:pt x="2795551" y="776974"/>
                  <a:pt x="2792453" y="776974"/>
                </a:cubicBezTo>
                <a:cubicBezTo>
                  <a:pt x="2789470" y="776974"/>
                  <a:pt x="2786401" y="777175"/>
                  <a:pt x="2783246" y="777577"/>
                </a:cubicBezTo>
                <a:cubicBezTo>
                  <a:pt x="2780093" y="777978"/>
                  <a:pt x="2777052" y="778580"/>
                  <a:pt x="2774126" y="779384"/>
                </a:cubicBezTo>
                <a:cubicBezTo>
                  <a:pt x="2771199" y="780187"/>
                  <a:pt x="2768447" y="781190"/>
                  <a:pt x="2765865" y="782395"/>
                </a:cubicBezTo>
                <a:cubicBezTo>
                  <a:pt x="2763284" y="783600"/>
                  <a:pt x="2761077" y="785062"/>
                  <a:pt x="2759240" y="786783"/>
                </a:cubicBezTo>
                <a:cubicBezTo>
                  <a:pt x="2755226" y="783112"/>
                  <a:pt x="2749834" y="779986"/>
                  <a:pt x="2743064" y="777405"/>
                </a:cubicBezTo>
                <a:cubicBezTo>
                  <a:pt x="2736297" y="774823"/>
                  <a:pt x="2728724" y="773533"/>
                  <a:pt x="2720348" y="773533"/>
                </a:cubicBezTo>
                <a:cubicBezTo>
                  <a:pt x="2712549" y="773533"/>
                  <a:pt x="2705093" y="774766"/>
                  <a:pt x="2697979" y="777233"/>
                </a:cubicBezTo>
                <a:cubicBezTo>
                  <a:pt x="2690867" y="779699"/>
                  <a:pt x="2684586" y="783198"/>
                  <a:pt x="2679135" y="787730"/>
                </a:cubicBezTo>
                <a:cubicBezTo>
                  <a:pt x="2673687" y="792261"/>
                  <a:pt x="2669327" y="797796"/>
                  <a:pt x="2666058" y="804336"/>
                </a:cubicBezTo>
                <a:cubicBezTo>
                  <a:pt x="2662789" y="810875"/>
                  <a:pt x="2661154" y="818217"/>
                  <a:pt x="2661154" y="826362"/>
                </a:cubicBezTo>
                <a:cubicBezTo>
                  <a:pt x="2661154" y="833360"/>
                  <a:pt x="2661984" y="839928"/>
                  <a:pt x="2663649" y="846066"/>
                </a:cubicBezTo>
                <a:cubicBezTo>
                  <a:pt x="2665311" y="852203"/>
                  <a:pt x="2667951" y="857538"/>
                  <a:pt x="2671563" y="862069"/>
                </a:cubicBezTo>
                <a:cubicBezTo>
                  <a:pt x="2675178" y="866601"/>
                  <a:pt x="2679796" y="870157"/>
                  <a:pt x="2685416" y="872738"/>
                </a:cubicBezTo>
                <a:cubicBezTo>
                  <a:pt x="2691038" y="875320"/>
                  <a:pt x="2697749" y="876610"/>
                  <a:pt x="2705550" y="876610"/>
                </a:cubicBezTo>
                <a:cubicBezTo>
                  <a:pt x="2708649" y="876610"/>
                  <a:pt x="2711602" y="875979"/>
                  <a:pt x="2714414" y="874717"/>
                </a:cubicBezTo>
                <a:cubicBezTo>
                  <a:pt x="2717224" y="873455"/>
                  <a:pt x="2719662" y="871792"/>
                  <a:pt x="2721726" y="869727"/>
                </a:cubicBezTo>
                <a:cubicBezTo>
                  <a:pt x="2723792" y="867662"/>
                  <a:pt x="2725456" y="865281"/>
                  <a:pt x="2726718" y="862585"/>
                </a:cubicBezTo>
                <a:cubicBezTo>
                  <a:pt x="2727980" y="859889"/>
                  <a:pt x="2728609" y="857050"/>
                  <a:pt x="2728609" y="854067"/>
                </a:cubicBezTo>
                <a:cubicBezTo>
                  <a:pt x="2728609" y="850970"/>
                  <a:pt x="2728036" y="848044"/>
                  <a:pt x="2726889" y="845291"/>
                </a:cubicBezTo>
                <a:cubicBezTo>
                  <a:pt x="2725742" y="842538"/>
                  <a:pt x="2724136" y="840129"/>
                  <a:pt x="2722069" y="838064"/>
                </a:cubicBezTo>
                <a:cubicBezTo>
                  <a:pt x="2720006" y="835999"/>
                  <a:pt x="2717567" y="834364"/>
                  <a:pt x="2714758" y="833159"/>
                </a:cubicBezTo>
                <a:cubicBezTo>
                  <a:pt x="2711946" y="831955"/>
                  <a:pt x="2708936" y="831352"/>
                  <a:pt x="2705724" y="831352"/>
                </a:cubicBezTo>
                <a:cubicBezTo>
                  <a:pt x="2703429" y="831352"/>
                  <a:pt x="2701709" y="831525"/>
                  <a:pt x="2700560" y="831869"/>
                </a:cubicBezTo>
                <a:cubicBezTo>
                  <a:pt x="2700217" y="830377"/>
                  <a:pt x="2700044" y="828714"/>
                  <a:pt x="2700044" y="826878"/>
                </a:cubicBezTo>
                <a:cubicBezTo>
                  <a:pt x="2700044" y="821142"/>
                  <a:pt x="2701678" y="816754"/>
                  <a:pt x="2704948" y="813714"/>
                </a:cubicBezTo>
                <a:cubicBezTo>
                  <a:pt x="2708218" y="810674"/>
                  <a:pt x="2712950" y="809154"/>
                  <a:pt x="2719146" y="809154"/>
                </a:cubicBezTo>
                <a:cubicBezTo>
                  <a:pt x="2722702" y="809154"/>
                  <a:pt x="2725742" y="809842"/>
                  <a:pt x="2728265" y="811219"/>
                </a:cubicBezTo>
                <a:cubicBezTo>
                  <a:pt x="2730790" y="812595"/>
                  <a:pt x="2732854" y="814402"/>
                  <a:pt x="2734460" y="816639"/>
                </a:cubicBezTo>
                <a:cubicBezTo>
                  <a:pt x="2736068" y="818876"/>
                  <a:pt x="2737244" y="821343"/>
                  <a:pt x="2737988" y="824039"/>
                </a:cubicBezTo>
                <a:cubicBezTo>
                  <a:pt x="2738734" y="826735"/>
                  <a:pt x="2739108" y="829460"/>
                  <a:pt x="2739108" y="832213"/>
                </a:cubicBezTo>
                <a:lnTo>
                  <a:pt x="2739108" y="838408"/>
                </a:lnTo>
                <a:lnTo>
                  <a:pt x="2776622" y="838408"/>
                </a:lnTo>
                <a:lnTo>
                  <a:pt x="2776622" y="833762"/>
                </a:lnTo>
                <a:cubicBezTo>
                  <a:pt x="2776622" y="829976"/>
                  <a:pt x="2777109" y="826735"/>
                  <a:pt x="2778085" y="824039"/>
                </a:cubicBezTo>
                <a:cubicBezTo>
                  <a:pt x="2779060" y="821343"/>
                  <a:pt x="2780349" y="819135"/>
                  <a:pt x="2781955" y="817414"/>
                </a:cubicBezTo>
                <a:cubicBezTo>
                  <a:pt x="2783561" y="815693"/>
                  <a:pt x="2785340" y="814460"/>
                  <a:pt x="2787290" y="813714"/>
                </a:cubicBezTo>
                <a:cubicBezTo>
                  <a:pt x="2789241" y="812968"/>
                  <a:pt x="2791764" y="812595"/>
                  <a:pt x="2794859" y="812595"/>
                </a:cubicBezTo>
                <a:cubicBezTo>
                  <a:pt x="2799794" y="812595"/>
                  <a:pt x="2803725" y="813829"/>
                  <a:pt x="2806649" y="816295"/>
                </a:cubicBezTo>
                <a:cubicBezTo>
                  <a:pt x="2809575" y="818762"/>
                  <a:pt x="2811036" y="822806"/>
                  <a:pt x="2811036" y="828427"/>
                </a:cubicBezTo>
                <a:lnTo>
                  <a:pt x="2811036" y="894851"/>
                </a:lnTo>
                <a:cubicBezTo>
                  <a:pt x="2808054" y="893704"/>
                  <a:pt x="2804987" y="892872"/>
                  <a:pt x="2801832" y="892356"/>
                </a:cubicBezTo>
                <a:cubicBezTo>
                  <a:pt x="2798677" y="891839"/>
                  <a:pt x="2795551" y="891581"/>
                  <a:pt x="2792453" y="891581"/>
                </a:cubicBezTo>
                <a:cubicBezTo>
                  <a:pt x="2789470" y="891581"/>
                  <a:pt x="2786401" y="891782"/>
                  <a:pt x="2783246" y="892184"/>
                </a:cubicBezTo>
                <a:cubicBezTo>
                  <a:pt x="2780093" y="892585"/>
                  <a:pt x="2777052" y="893187"/>
                  <a:pt x="2774126" y="893991"/>
                </a:cubicBezTo>
                <a:cubicBezTo>
                  <a:pt x="2771199" y="894794"/>
                  <a:pt x="2768447" y="895797"/>
                  <a:pt x="2765865" y="897002"/>
                </a:cubicBezTo>
                <a:cubicBezTo>
                  <a:pt x="2763284" y="898207"/>
                  <a:pt x="2761077" y="899669"/>
                  <a:pt x="2759240" y="901390"/>
                </a:cubicBezTo>
                <a:cubicBezTo>
                  <a:pt x="2755226" y="897719"/>
                  <a:pt x="2749834" y="894593"/>
                  <a:pt x="2743064" y="892012"/>
                </a:cubicBezTo>
                <a:cubicBezTo>
                  <a:pt x="2736297" y="889430"/>
                  <a:pt x="2728724" y="888140"/>
                  <a:pt x="2720348" y="888140"/>
                </a:cubicBezTo>
                <a:cubicBezTo>
                  <a:pt x="2712549" y="888140"/>
                  <a:pt x="2705093" y="889373"/>
                  <a:pt x="2697979" y="891839"/>
                </a:cubicBezTo>
                <a:cubicBezTo>
                  <a:pt x="2690867" y="894306"/>
                  <a:pt x="2684586" y="897805"/>
                  <a:pt x="2679135" y="902337"/>
                </a:cubicBezTo>
                <a:cubicBezTo>
                  <a:pt x="2673687" y="906868"/>
                  <a:pt x="2669327" y="912403"/>
                  <a:pt x="2666058" y="918942"/>
                </a:cubicBezTo>
                <a:cubicBezTo>
                  <a:pt x="2662789" y="925482"/>
                  <a:pt x="2661154" y="932824"/>
                  <a:pt x="2661154" y="940969"/>
                </a:cubicBezTo>
                <a:cubicBezTo>
                  <a:pt x="2661154" y="947967"/>
                  <a:pt x="2661984" y="954535"/>
                  <a:pt x="2663649" y="960672"/>
                </a:cubicBezTo>
                <a:cubicBezTo>
                  <a:pt x="2665311" y="966810"/>
                  <a:pt x="2667951" y="972145"/>
                  <a:pt x="2671563" y="976676"/>
                </a:cubicBezTo>
                <a:cubicBezTo>
                  <a:pt x="2675178" y="981208"/>
                  <a:pt x="2679796" y="984764"/>
                  <a:pt x="2685416" y="987345"/>
                </a:cubicBezTo>
                <a:cubicBezTo>
                  <a:pt x="2691038" y="989927"/>
                  <a:pt x="2697749" y="991217"/>
                  <a:pt x="2705550" y="991217"/>
                </a:cubicBezTo>
                <a:cubicBezTo>
                  <a:pt x="2708649" y="991217"/>
                  <a:pt x="2711602" y="990586"/>
                  <a:pt x="2714414" y="989324"/>
                </a:cubicBezTo>
                <a:cubicBezTo>
                  <a:pt x="2717224" y="988062"/>
                  <a:pt x="2719662" y="986399"/>
                  <a:pt x="2721726" y="984334"/>
                </a:cubicBezTo>
                <a:cubicBezTo>
                  <a:pt x="2723792" y="982269"/>
                  <a:pt x="2725456" y="979888"/>
                  <a:pt x="2726718" y="977192"/>
                </a:cubicBezTo>
                <a:cubicBezTo>
                  <a:pt x="2727980" y="974496"/>
                  <a:pt x="2728609" y="971657"/>
                  <a:pt x="2728609" y="968674"/>
                </a:cubicBezTo>
                <a:cubicBezTo>
                  <a:pt x="2728609" y="965577"/>
                  <a:pt x="2728036" y="962651"/>
                  <a:pt x="2726889" y="959898"/>
                </a:cubicBezTo>
                <a:cubicBezTo>
                  <a:pt x="2725742" y="957145"/>
                  <a:pt x="2724136" y="954736"/>
                  <a:pt x="2722069" y="952671"/>
                </a:cubicBezTo>
                <a:cubicBezTo>
                  <a:pt x="2720006" y="950606"/>
                  <a:pt x="2717567" y="948971"/>
                  <a:pt x="2714758" y="947766"/>
                </a:cubicBezTo>
                <a:cubicBezTo>
                  <a:pt x="2711946" y="946562"/>
                  <a:pt x="2708936" y="945959"/>
                  <a:pt x="2705724" y="945959"/>
                </a:cubicBezTo>
                <a:cubicBezTo>
                  <a:pt x="2703429" y="945959"/>
                  <a:pt x="2701709" y="946132"/>
                  <a:pt x="2700560" y="946476"/>
                </a:cubicBezTo>
                <a:cubicBezTo>
                  <a:pt x="2700217" y="944755"/>
                  <a:pt x="2700044" y="942977"/>
                  <a:pt x="2700044" y="941141"/>
                </a:cubicBezTo>
                <a:cubicBezTo>
                  <a:pt x="2700044" y="935634"/>
                  <a:pt x="2701678" y="931361"/>
                  <a:pt x="2704948" y="928321"/>
                </a:cubicBezTo>
                <a:cubicBezTo>
                  <a:pt x="2708218" y="925281"/>
                  <a:pt x="2712950" y="923761"/>
                  <a:pt x="2719146" y="923761"/>
                </a:cubicBezTo>
                <a:cubicBezTo>
                  <a:pt x="2722702" y="923761"/>
                  <a:pt x="2725742" y="924449"/>
                  <a:pt x="2728265" y="925826"/>
                </a:cubicBezTo>
                <a:cubicBezTo>
                  <a:pt x="2730790" y="927202"/>
                  <a:pt x="2732854" y="929009"/>
                  <a:pt x="2734460" y="931246"/>
                </a:cubicBezTo>
                <a:cubicBezTo>
                  <a:pt x="2736068" y="933483"/>
                  <a:pt x="2737244" y="935950"/>
                  <a:pt x="2737988" y="938646"/>
                </a:cubicBezTo>
                <a:cubicBezTo>
                  <a:pt x="2738734" y="941342"/>
                  <a:pt x="2739108" y="944067"/>
                  <a:pt x="2739108" y="946820"/>
                </a:cubicBezTo>
                <a:lnTo>
                  <a:pt x="2739108" y="953015"/>
                </a:lnTo>
                <a:lnTo>
                  <a:pt x="2776622" y="953015"/>
                </a:lnTo>
                <a:lnTo>
                  <a:pt x="2776622" y="948369"/>
                </a:lnTo>
                <a:cubicBezTo>
                  <a:pt x="2776622" y="944583"/>
                  <a:pt x="2777109" y="941342"/>
                  <a:pt x="2778085" y="938646"/>
                </a:cubicBezTo>
                <a:cubicBezTo>
                  <a:pt x="2779060" y="935950"/>
                  <a:pt x="2780349" y="933742"/>
                  <a:pt x="2781955" y="932021"/>
                </a:cubicBezTo>
                <a:cubicBezTo>
                  <a:pt x="2783561" y="930300"/>
                  <a:pt x="2785340" y="929067"/>
                  <a:pt x="2787290" y="928321"/>
                </a:cubicBezTo>
                <a:cubicBezTo>
                  <a:pt x="2789241" y="927575"/>
                  <a:pt x="2791822" y="927202"/>
                  <a:pt x="2795033" y="927202"/>
                </a:cubicBezTo>
                <a:cubicBezTo>
                  <a:pt x="2799852" y="927202"/>
                  <a:pt x="2803725" y="928436"/>
                  <a:pt x="2806649" y="930902"/>
                </a:cubicBezTo>
                <a:cubicBezTo>
                  <a:pt x="2809575" y="933369"/>
                  <a:pt x="2811036" y="937413"/>
                  <a:pt x="2811036" y="943034"/>
                </a:cubicBezTo>
                <a:lnTo>
                  <a:pt x="2811036" y="960931"/>
                </a:lnTo>
                <a:lnTo>
                  <a:pt x="2850959" y="960931"/>
                </a:lnTo>
                <a:lnTo>
                  <a:pt x="2850959" y="754432"/>
                </a:lnTo>
                <a:lnTo>
                  <a:pt x="2882586" y="754432"/>
                </a:lnTo>
                <a:lnTo>
                  <a:pt x="2899143" y="754432"/>
                </a:lnTo>
                <a:lnTo>
                  <a:pt x="2902548" y="754432"/>
                </a:lnTo>
                <a:cubicBezTo>
                  <a:pt x="2906906" y="754432"/>
                  <a:pt x="2910836" y="755149"/>
                  <a:pt x="2914334" y="756583"/>
                </a:cubicBezTo>
                <a:cubicBezTo>
                  <a:pt x="2917834" y="758017"/>
                  <a:pt x="2920788" y="760024"/>
                  <a:pt x="2923197" y="762605"/>
                </a:cubicBezTo>
                <a:cubicBezTo>
                  <a:pt x="2925608" y="765187"/>
                  <a:pt x="2927471" y="768227"/>
                  <a:pt x="2928790" y="771726"/>
                </a:cubicBezTo>
                <a:cubicBezTo>
                  <a:pt x="2930109" y="775225"/>
                  <a:pt x="2930770" y="779039"/>
                  <a:pt x="2930770" y="783169"/>
                </a:cubicBezTo>
                <a:lnTo>
                  <a:pt x="2930770" y="962651"/>
                </a:lnTo>
                <a:lnTo>
                  <a:pt x="2970692" y="962651"/>
                </a:lnTo>
                <a:lnTo>
                  <a:pt x="2970692" y="772500"/>
                </a:lnTo>
                <a:cubicBezTo>
                  <a:pt x="2970692" y="770779"/>
                  <a:pt x="2970837" y="768886"/>
                  <a:pt x="2971124" y="766821"/>
                </a:cubicBezTo>
                <a:cubicBezTo>
                  <a:pt x="2971411" y="764757"/>
                  <a:pt x="2972068" y="762806"/>
                  <a:pt x="2973101" y="760971"/>
                </a:cubicBezTo>
                <a:cubicBezTo>
                  <a:pt x="2974135" y="759135"/>
                  <a:pt x="2975710" y="757586"/>
                  <a:pt x="2977833" y="756324"/>
                </a:cubicBezTo>
                <a:cubicBezTo>
                  <a:pt x="2979955" y="755063"/>
                  <a:pt x="2982851" y="754432"/>
                  <a:pt x="2986524" y="754432"/>
                </a:cubicBezTo>
                <a:lnTo>
                  <a:pt x="3006411" y="754432"/>
                </a:lnTo>
                <a:lnTo>
                  <a:pt x="3018874" y="754432"/>
                </a:lnTo>
                <a:lnTo>
                  <a:pt x="3040483" y="754432"/>
                </a:lnTo>
                <a:cubicBezTo>
                  <a:pt x="3044727" y="754432"/>
                  <a:pt x="3049345" y="756038"/>
                  <a:pt x="3054335" y="759250"/>
                </a:cubicBezTo>
                <a:cubicBezTo>
                  <a:pt x="3059325" y="762462"/>
                  <a:pt x="3064201" y="766592"/>
                  <a:pt x="3068962" y="771640"/>
                </a:cubicBezTo>
                <a:cubicBezTo>
                  <a:pt x="3073724" y="776688"/>
                  <a:pt x="3078140" y="782424"/>
                  <a:pt x="3082213" y="788848"/>
                </a:cubicBezTo>
                <a:cubicBezTo>
                  <a:pt x="3086286" y="795272"/>
                  <a:pt x="3089469" y="801640"/>
                  <a:pt x="3091763" y="807949"/>
                </a:cubicBezTo>
                <a:cubicBezTo>
                  <a:pt x="3089010" y="807835"/>
                  <a:pt x="3086659" y="807777"/>
                  <a:pt x="3084708" y="807777"/>
                </a:cubicBezTo>
                <a:cubicBezTo>
                  <a:pt x="3077481" y="807777"/>
                  <a:pt x="3070597" y="808982"/>
                  <a:pt x="3064059" y="811391"/>
                </a:cubicBezTo>
                <a:cubicBezTo>
                  <a:pt x="3057518" y="813800"/>
                  <a:pt x="3051898" y="817156"/>
                  <a:pt x="3047194" y="821458"/>
                </a:cubicBezTo>
                <a:cubicBezTo>
                  <a:pt x="3042490" y="825760"/>
                  <a:pt x="3038819" y="830836"/>
                  <a:pt x="3036181" y="836687"/>
                </a:cubicBezTo>
                <a:cubicBezTo>
                  <a:pt x="3033542" y="842538"/>
                  <a:pt x="3032222" y="848847"/>
                  <a:pt x="3032222" y="855616"/>
                </a:cubicBezTo>
                <a:cubicBezTo>
                  <a:pt x="3032222" y="863761"/>
                  <a:pt x="3033657" y="871104"/>
                  <a:pt x="3036525" y="877643"/>
                </a:cubicBezTo>
                <a:cubicBezTo>
                  <a:pt x="3039393" y="884182"/>
                  <a:pt x="3043322" y="889746"/>
                  <a:pt x="3048313" y="894335"/>
                </a:cubicBezTo>
                <a:cubicBezTo>
                  <a:pt x="3053303" y="898923"/>
                  <a:pt x="3059153" y="902423"/>
                  <a:pt x="3065864" y="904832"/>
                </a:cubicBezTo>
                <a:cubicBezTo>
                  <a:pt x="3072575" y="907241"/>
                  <a:pt x="3079775" y="908445"/>
                  <a:pt x="3087460" y="908445"/>
                </a:cubicBezTo>
                <a:cubicBezTo>
                  <a:pt x="3096179" y="908445"/>
                  <a:pt x="3103665" y="906954"/>
                  <a:pt x="3109919" y="903971"/>
                </a:cubicBezTo>
                <a:cubicBezTo>
                  <a:pt x="3116170" y="900988"/>
                  <a:pt x="3121276" y="897174"/>
                  <a:pt x="3125233" y="892528"/>
                </a:cubicBezTo>
                <a:cubicBezTo>
                  <a:pt x="3129191" y="887882"/>
                  <a:pt x="3132088" y="882748"/>
                  <a:pt x="3133923" y="877126"/>
                </a:cubicBezTo>
                <a:cubicBezTo>
                  <a:pt x="3135759" y="871505"/>
                  <a:pt x="3136677" y="866113"/>
                  <a:pt x="3136677" y="860951"/>
                </a:cubicBezTo>
                <a:cubicBezTo>
                  <a:pt x="3141380" y="863474"/>
                  <a:pt x="3146170" y="867346"/>
                  <a:pt x="3151045" y="872566"/>
                </a:cubicBezTo>
                <a:cubicBezTo>
                  <a:pt x="3155921" y="877786"/>
                  <a:pt x="3160367" y="883350"/>
                  <a:pt x="3164381" y="889258"/>
                </a:cubicBezTo>
                <a:cubicBezTo>
                  <a:pt x="3168396" y="895166"/>
                  <a:pt x="3171751" y="900874"/>
                  <a:pt x="3174449" y="906380"/>
                </a:cubicBezTo>
                <a:cubicBezTo>
                  <a:pt x="3177145" y="911887"/>
                  <a:pt x="3178780" y="916132"/>
                  <a:pt x="3179353" y="919115"/>
                </a:cubicBezTo>
                <a:lnTo>
                  <a:pt x="3179353" y="945443"/>
                </a:lnTo>
                <a:lnTo>
                  <a:pt x="3219276" y="945443"/>
                </a:lnTo>
                <a:lnTo>
                  <a:pt x="3219276" y="754432"/>
                </a:lnTo>
                <a:lnTo>
                  <a:pt x="3267459" y="754432"/>
                </a:lnTo>
                <a:lnTo>
                  <a:pt x="3267459" y="718294"/>
                </a:lnTo>
                <a:lnTo>
                  <a:pt x="3018874" y="718294"/>
                </a:lnTo>
                <a:lnTo>
                  <a:pt x="3006411" y="718294"/>
                </a:lnTo>
                <a:lnTo>
                  <a:pt x="2978952" y="718294"/>
                </a:lnTo>
                <a:cubicBezTo>
                  <a:pt x="2970808" y="718294"/>
                  <a:pt x="2964153" y="719441"/>
                  <a:pt x="2958990" y="721736"/>
                </a:cubicBezTo>
                <a:cubicBezTo>
                  <a:pt x="2953828" y="724030"/>
                  <a:pt x="2949412" y="726956"/>
                  <a:pt x="2945740" y="730512"/>
                </a:cubicBezTo>
                <a:cubicBezTo>
                  <a:pt x="2941840" y="727300"/>
                  <a:pt x="2936992" y="724461"/>
                  <a:pt x="2931199" y="721994"/>
                </a:cubicBezTo>
                <a:cubicBezTo>
                  <a:pt x="2925406" y="719527"/>
                  <a:pt x="2918897" y="718294"/>
                  <a:pt x="2911670" y="718294"/>
                </a:cubicBezTo>
                <a:lnTo>
                  <a:pt x="2899143" y="718294"/>
                </a:lnTo>
                <a:lnTo>
                  <a:pt x="2882586" y="718294"/>
                </a:lnTo>
                <a:lnTo>
                  <a:pt x="2656926" y="718294"/>
                </a:lnTo>
                <a:lnTo>
                  <a:pt x="2644462" y="718294"/>
                </a:lnTo>
                <a:lnTo>
                  <a:pt x="2617003" y="718294"/>
                </a:lnTo>
                <a:cubicBezTo>
                  <a:pt x="2608858" y="718294"/>
                  <a:pt x="2602204" y="719441"/>
                  <a:pt x="2597041" y="721736"/>
                </a:cubicBezTo>
                <a:cubicBezTo>
                  <a:pt x="2591879" y="724030"/>
                  <a:pt x="2587463" y="726956"/>
                  <a:pt x="2583791" y="730512"/>
                </a:cubicBezTo>
                <a:cubicBezTo>
                  <a:pt x="2579889" y="727300"/>
                  <a:pt x="2575043" y="724461"/>
                  <a:pt x="2569249" y="721994"/>
                </a:cubicBezTo>
                <a:cubicBezTo>
                  <a:pt x="2563457" y="719527"/>
                  <a:pt x="2556947" y="718294"/>
                  <a:pt x="2549718" y="718294"/>
                </a:cubicBezTo>
                <a:lnTo>
                  <a:pt x="2529105" y="718294"/>
                </a:lnTo>
                <a:lnTo>
                  <a:pt x="2520637" y="718294"/>
                </a:lnTo>
                <a:lnTo>
                  <a:pt x="2294974" y="718294"/>
                </a:lnTo>
                <a:lnTo>
                  <a:pt x="2282511" y="718294"/>
                </a:lnTo>
                <a:lnTo>
                  <a:pt x="2255051" y="718294"/>
                </a:lnTo>
                <a:cubicBezTo>
                  <a:pt x="2246905" y="718294"/>
                  <a:pt x="2240253" y="719441"/>
                  <a:pt x="2235090" y="721736"/>
                </a:cubicBezTo>
                <a:cubicBezTo>
                  <a:pt x="2229926" y="724030"/>
                  <a:pt x="2225512" y="726956"/>
                  <a:pt x="2221841" y="730512"/>
                </a:cubicBezTo>
                <a:cubicBezTo>
                  <a:pt x="2217940" y="727300"/>
                  <a:pt x="2213093" y="724461"/>
                  <a:pt x="2207300" y="721994"/>
                </a:cubicBezTo>
                <a:cubicBezTo>
                  <a:pt x="2201506" y="719527"/>
                  <a:pt x="2194995" y="718294"/>
                  <a:pt x="2187768" y="718294"/>
                </a:cubicBezTo>
                <a:lnTo>
                  <a:pt x="2169736" y="718294"/>
                </a:lnTo>
                <a:lnTo>
                  <a:pt x="2158685" y="718294"/>
                </a:lnTo>
                <a:close/>
                <a:moveTo>
                  <a:pt x="10448327" y="714508"/>
                </a:moveTo>
                <a:cubicBezTo>
                  <a:pt x="10444197" y="714508"/>
                  <a:pt x="10440234" y="715197"/>
                  <a:pt x="10436439" y="716573"/>
                </a:cubicBezTo>
                <a:cubicBezTo>
                  <a:pt x="10432644" y="717950"/>
                  <a:pt x="10429162" y="719843"/>
                  <a:pt x="10425991" y="722252"/>
                </a:cubicBezTo>
                <a:cubicBezTo>
                  <a:pt x="10422820" y="724661"/>
                  <a:pt x="10420058" y="727472"/>
                  <a:pt x="10417704" y="730684"/>
                </a:cubicBezTo>
                <a:cubicBezTo>
                  <a:pt x="10415350" y="733896"/>
                  <a:pt x="10413570" y="737281"/>
                  <a:pt x="10412362" y="740837"/>
                </a:cubicBezTo>
                <a:cubicBezTo>
                  <a:pt x="10411114" y="744508"/>
                  <a:pt x="10410547" y="747950"/>
                  <a:pt x="10410659" y="751162"/>
                </a:cubicBezTo>
                <a:cubicBezTo>
                  <a:pt x="10410772" y="754374"/>
                  <a:pt x="10411548" y="757156"/>
                  <a:pt x="10412985" y="759508"/>
                </a:cubicBezTo>
                <a:cubicBezTo>
                  <a:pt x="10414423" y="761860"/>
                  <a:pt x="10416514" y="763724"/>
                  <a:pt x="10419258" y="765101"/>
                </a:cubicBezTo>
                <a:cubicBezTo>
                  <a:pt x="10422003" y="766477"/>
                  <a:pt x="10425440" y="767166"/>
                  <a:pt x="10429570" y="767166"/>
                </a:cubicBezTo>
                <a:cubicBezTo>
                  <a:pt x="10432552" y="767166"/>
                  <a:pt x="10435001" y="766965"/>
                  <a:pt x="10436916" y="766563"/>
                </a:cubicBezTo>
                <a:cubicBezTo>
                  <a:pt x="10438830" y="766162"/>
                  <a:pt x="10440899" y="765560"/>
                  <a:pt x="10443124" y="764757"/>
                </a:cubicBezTo>
                <a:cubicBezTo>
                  <a:pt x="10443004" y="765445"/>
                  <a:pt x="10442846" y="766076"/>
                  <a:pt x="10442652" y="766649"/>
                </a:cubicBezTo>
                <a:cubicBezTo>
                  <a:pt x="10442458" y="767223"/>
                  <a:pt x="10442223" y="767911"/>
                  <a:pt x="10441949" y="768714"/>
                </a:cubicBezTo>
                <a:cubicBezTo>
                  <a:pt x="10439141" y="776974"/>
                  <a:pt x="10434623" y="783858"/>
                  <a:pt x="10428392" y="789364"/>
                </a:cubicBezTo>
                <a:cubicBezTo>
                  <a:pt x="10422161" y="794871"/>
                  <a:pt x="10413392" y="799747"/>
                  <a:pt x="10402084" y="803991"/>
                </a:cubicBezTo>
                <a:lnTo>
                  <a:pt x="10404313" y="822748"/>
                </a:lnTo>
                <a:cubicBezTo>
                  <a:pt x="10411213" y="820339"/>
                  <a:pt x="10417944" y="817328"/>
                  <a:pt x="10424506" y="813714"/>
                </a:cubicBezTo>
                <a:cubicBezTo>
                  <a:pt x="10431069" y="810100"/>
                  <a:pt x="10437138" y="805913"/>
                  <a:pt x="10442713" y="801152"/>
                </a:cubicBezTo>
                <a:cubicBezTo>
                  <a:pt x="10448290" y="796391"/>
                  <a:pt x="10453229" y="790970"/>
                  <a:pt x="10457533" y="784890"/>
                </a:cubicBezTo>
                <a:cubicBezTo>
                  <a:pt x="10461837" y="778810"/>
                  <a:pt x="10465255" y="772041"/>
                  <a:pt x="10467789" y="764584"/>
                </a:cubicBezTo>
                <a:cubicBezTo>
                  <a:pt x="10469583" y="759307"/>
                  <a:pt x="10470909" y="753715"/>
                  <a:pt x="10471770" y="747806"/>
                </a:cubicBezTo>
                <a:cubicBezTo>
                  <a:pt x="10472630" y="741898"/>
                  <a:pt x="10472523" y="736478"/>
                  <a:pt x="10471446" y="731545"/>
                </a:cubicBezTo>
                <a:cubicBezTo>
                  <a:pt x="10470370" y="726612"/>
                  <a:pt x="10468026" y="722539"/>
                  <a:pt x="10464413" y="719327"/>
                </a:cubicBezTo>
                <a:cubicBezTo>
                  <a:pt x="10460802" y="716115"/>
                  <a:pt x="10455439" y="714508"/>
                  <a:pt x="10448327" y="714508"/>
                </a:cubicBezTo>
                <a:close/>
                <a:moveTo>
                  <a:pt x="4948259" y="714508"/>
                </a:moveTo>
                <a:cubicBezTo>
                  <a:pt x="4941034" y="714508"/>
                  <a:pt x="4933489" y="715512"/>
                  <a:pt x="4925630" y="717520"/>
                </a:cubicBezTo>
                <a:cubicBezTo>
                  <a:pt x="4917772" y="719527"/>
                  <a:pt x="4909886" y="722510"/>
                  <a:pt x="4901971" y="726468"/>
                </a:cubicBezTo>
                <a:cubicBezTo>
                  <a:pt x="4894055" y="730426"/>
                  <a:pt x="4886309" y="735330"/>
                  <a:pt x="4878738" y="741181"/>
                </a:cubicBezTo>
                <a:cubicBezTo>
                  <a:pt x="4871168" y="747032"/>
                  <a:pt x="4864110" y="753858"/>
                  <a:pt x="4857573" y="761659"/>
                </a:cubicBezTo>
                <a:lnTo>
                  <a:pt x="4872374" y="791257"/>
                </a:lnTo>
                <a:lnTo>
                  <a:pt x="4889581" y="778523"/>
                </a:lnTo>
                <a:cubicBezTo>
                  <a:pt x="4897382" y="778982"/>
                  <a:pt x="4902973" y="781018"/>
                  <a:pt x="4906358" y="784632"/>
                </a:cubicBezTo>
                <a:cubicBezTo>
                  <a:pt x="4909742" y="788246"/>
                  <a:pt x="4911433" y="793380"/>
                  <a:pt x="4911433" y="800033"/>
                </a:cubicBezTo>
                <a:cubicBezTo>
                  <a:pt x="4911433" y="805540"/>
                  <a:pt x="4909742" y="810358"/>
                  <a:pt x="4906358" y="814488"/>
                </a:cubicBezTo>
                <a:cubicBezTo>
                  <a:pt x="4902973" y="818618"/>
                  <a:pt x="4898528" y="822060"/>
                  <a:pt x="4893021" y="824813"/>
                </a:cubicBezTo>
                <a:lnTo>
                  <a:pt x="4882351" y="830148"/>
                </a:lnTo>
                <a:lnTo>
                  <a:pt x="4897153" y="859402"/>
                </a:lnTo>
                <a:lnTo>
                  <a:pt x="5004188" y="813628"/>
                </a:lnTo>
                <a:lnTo>
                  <a:pt x="5004188" y="945443"/>
                </a:lnTo>
                <a:lnTo>
                  <a:pt x="5044109" y="945443"/>
                </a:lnTo>
                <a:lnTo>
                  <a:pt x="5044109" y="754432"/>
                </a:lnTo>
                <a:lnTo>
                  <a:pt x="5073328" y="754432"/>
                </a:lnTo>
                <a:lnTo>
                  <a:pt x="5085581" y="754432"/>
                </a:lnTo>
                <a:lnTo>
                  <a:pt x="5093288" y="754432"/>
                </a:lnTo>
                <a:cubicBezTo>
                  <a:pt x="5097650" y="754432"/>
                  <a:pt x="5101578" y="755149"/>
                  <a:pt x="5105077" y="756583"/>
                </a:cubicBezTo>
                <a:cubicBezTo>
                  <a:pt x="5108577" y="758017"/>
                  <a:pt x="5111528" y="760024"/>
                  <a:pt x="5113939" y="762605"/>
                </a:cubicBezTo>
                <a:cubicBezTo>
                  <a:pt x="5116348" y="765187"/>
                  <a:pt x="5118211" y="768227"/>
                  <a:pt x="5119531" y="771726"/>
                </a:cubicBezTo>
                <a:cubicBezTo>
                  <a:pt x="5120850" y="775225"/>
                  <a:pt x="5121509" y="779039"/>
                  <a:pt x="5121509" y="783169"/>
                </a:cubicBezTo>
                <a:lnTo>
                  <a:pt x="5121509" y="962651"/>
                </a:lnTo>
                <a:lnTo>
                  <a:pt x="5161433" y="962651"/>
                </a:lnTo>
                <a:lnTo>
                  <a:pt x="5161433" y="772500"/>
                </a:lnTo>
                <a:cubicBezTo>
                  <a:pt x="5161433" y="770779"/>
                  <a:pt x="5161575" y="768886"/>
                  <a:pt x="5161863" y="766821"/>
                </a:cubicBezTo>
                <a:cubicBezTo>
                  <a:pt x="5162150" y="764757"/>
                  <a:pt x="5162810" y="762806"/>
                  <a:pt x="5163844" y="760971"/>
                </a:cubicBezTo>
                <a:cubicBezTo>
                  <a:pt x="5164874" y="759135"/>
                  <a:pt x="5166452" y="757586"/>
                  <a:pt x="5168575" y="756324"/>
                </a:cubicBezTo>
                <a:cubicBezTo>
                  <a:pt x="5170697" y="755063"/>
                  <a:pt x="5173594" y="754432"/>
                  <a:pt x="5177264" y="754432"/>
                </a:cubicBezTo>
                <a:lnTo>
                  <a:pt x="5197153" y="754432"/>
                </a:lnTo>
                <a:lnTo>
                  <a:pt x="5209614" y="754432"/>
                </a:lnTo>
                <a:lnTo>
                  <a:pt x="5323289" y="754432"/>
                </a:lnTo>
                <a:lnTo>
                  <a:pt x="5323289" y="774737"/>
                </a:lnTo>
                <a:cubicBezTo>
                  <a:pt x="5309866" y="776114"/>
                  <a:pt x="5297305" y="778982"/>
                  <a:pt x="5285602" y="783341"/>
                </a:cubicBezTo>
                <a:cubicBezTo>
                  <a:pt x="5273901" y="787701"/>
                  <a:pt x="5263462" y="793466"/>
                  <a:pt x="5254283" y="800636"/>
                </a:cubicBezTo>
                <a:cubicBezTo>
                  <a:pt x="5245105" y="807806"/>
                  <a:pt x="5237304" y="816324"/>
                  <a:pt x="5230880" y="826190"/>
                </a:cubicBezTo>
                <a:cubicBezTo>
                  <a:pt x="5224456" y="836056"/>
                  <a:pt x="5219751" y="847184"/>
                  <a:pt x="5216771" y="859574"/>
                </a:cubicBezTo>
                <a:cubicBezTo>
                  <a:pt x="5220671" y="860262"/>
                  <a:pt x="5225545" y="861467"/>
                  <a:pt x="5231398" y="863188"/>
                </a:cubicBezTo>
                <a:cubicBezTo>
                  <a:pt x="5237248" y="864909"/>
                  <a:pt x="5243527" y="867174"/>
                  <a:pt x="5250239" y="869985"/>
                </a:cubicBezTo>
                <a:cubicBezTo>
                  <a:pt x="5256951" y="872796"/>
                  <a:pt x="5263863" y="876094"/>
                  <a:pt x="5270974" y="879880"/>
                </a:cubicBezTo>
                <a:cubicBezTo>
                  <a:pt x="5278089" y="883666"/>
                  <a:pt x="5284942" y="887853"/>
                  <a:pt x="5291540" y="892442"/>
                </a:cubicBezTo>
                <a:cubicBezTo>
                  <a:pt x="5298136" y="897031"/>
                  <a:pt x="5304187" y="902021"/>
                  <a:pt x="5309693" y="907413"/>
                </a:cubicBezTo>
                <a:cubicBezTo>
                  <a:pt x="5315200" y="912805"/>
                  <a:pt x="5319731" y="918541"/>
                  <a:pt x="5323289" y="924621"/>
                </a:cubicBezTo>
                <a:lnTo>
                  <a:pt x="5323289" y="945443"/>
                </a:lnTo>
                <a:lnTo>
                  <a:pt x="5363212" y="945443"/>
                </a:lnTo>
                <a:lnTo>
                  <a:pt x="5363212" y="810530"/>
                </a:lnTo>
                <a:cubicBezTo>
                  <a:pt x="5367913" y="810875"/>
                  <a:pt x="5372792" y="811792"/>
                  <a:pt x="5377840" y="813284"/>
                </a:cubicBezTo>
                <a:cubicBezTo>
                  <a:pt x="5382886" y="814775"/>
                  <a:pt x="5387590" y="816697"/>
                  <a:pt x="5391949" y="819049"/>
                </a:cubicBezTo>
                <a:cubicBezTo>
                  <a:pt x="5396307" y="821400"/>
                  <a:pt x="5400122" y="824096"/>
                  <a:pt x="5403392" y="827136"/>
                </a:cubicBezTo>
                <a:cubicBezTo>
                  <a:pt x="5406663" y="830177"/>
                  <a:pt x="5408928" y="833360"/>
                  <a:pt x="5410189" y="836687"/>
                </a:cubicBezTo>
                <a:cubicBezTo>
                  <a:pt x="5407666" y="836802"/>
                  <a:pt x="5404855" y="837404"/>
                  <a:pt x="5401758" y="838494"/>
                </a:cubicBezTo>
                <a:cubicBezTo>
                  <a:pt x="5398660" y="839584"/>
                  <a:pt x="5395736" y="841247"/>
                  <a:pt x="5392982" y="843484"/>
                </a:cubicBezTo>
                <a:cubicBezTo>
                  <a:pt x="5390230" y="845721"/>
                  <a:pt x="5387932" y="848589"/>
                  <a:pt x="5386099" y="852088"/>
                </a:cubicBezTo>
                <a:cubicBezTo>
                  <a:pt x="5384264" y="855587"/>
                  <a:pt x="5383346" y="859861"/>
                  <a:pt x="5383346" y="864909"/>
                </a:cubicBezTo>
                <a:cubicBezTo>
                  <a:pt x="5383346" y="868350"/>
                  <a:pt x="5384007" y="871734"/>
                  <a:pt x="5385323" y="875061"/>
                </a:cubicBezTo>
                <a:cubicBezTo>
                  <a:pt x="5386644" y="878388"/>
                  <a:pt x="5388537" y="881371"/>
                  <a:pt x="5391002" y="884010"/>
                </a:cubicBezTo>
                <a:cubicBezTo>
                  <a:pt x="5393470" y="886648"/>
                  <a:pt x="5396451" y="888799"/>
                  <a:pt x="5399952" y="890463"/>
                </a:cubicBezTo>
                <a:cubicBezTo>
                  <a:pt x="5403449" y="892126"/>
                  <a:pt x="5407379" y="892958"/>
                  <a:pt x="5411738" y="892958"/>
                </a:cubicBezTo>
                <a:cubicBezTo>
                  <a:pt x="5415524" y="892958"/>
                  <a:pt x="5419711" y="892098"/>
                  <a:pt x="5424302" y="890377"/>
                </a:cubicBezTo>
                <a:cubicBezTo>
                  <a:pt x="5428888" y="888656"/>
                  <a:pt x="5433162" y="885845"/>
                  <a:pt x="5437121" y="881945"/>
                </a:cubicBezTo>
                <a:cubicBezTo>
                  <a:pt x="5441078" y="878044"/>
                  <a:pt x="5444406" y="872968"/>
                  <a:pt x="5447102" y="866715"/>
                </a:cubicBezTo>
                <a:cubicBezTo>
                  <a:pt x="5449796" y="860463"/>
                  <a:pt x="5451145" y="852863"/>
                  <a:pt x="5451145" y="843914"/>
                </a:cubicBezTo>
                <a:cubicBezTo>
                  <a:pt x="5451145" y="834278"/>
                  <a:pt x="5448851" y="825387"/>
                  <a:pt x="5444263" y="817242"/>
                </a:cubicBezTo>
                <a:cubicBezTo>
                  <a:pt x="5439673" y="809096"/>
                  <a:pt x="5433392" y="801984"/>
                  <a:pt x="5425420" y="795903"/>
                </a:cubicBezTo>
                <a:cubicBezTo>
                  <a:pt x="5417446" y="789823"/>
                  <a:pt x="5408125" y="784948"/>
                  <a:pt x="5397457" y="781276"/>
                </a:cubicBezTo>
                <a:cubicBezTo>
                  <a:pt x="5386786" y="777605"/>
                  <a:pt x="5375372" y="775426"/>
                  <a:pt x="5363212" y="774737"/>
                </a:cubicBezTo>
                <a:lnTo>
                  <a:pt x="5363212" y="754432"/>
                </a:lnTo>
                <a:lnTo>
                  <a:pt x="5489004" y="754432"/>
                </a:lnTo>
                <a:lnTo>
                  <a:pt x="5489004" y="718294"/>
                </a:lnTo>
                <a:lnTo>
                  <a:pt x="5209614" y="718294"/>
                </a:lnTo>
                <a:lnTo>
                  <a:pt x="5197153" y="718294"/>
                </a:lnTo>
                <a:lnTo>
                  <a:pt x="5169693" y="718294"/>
                </a:lnTo>
                <a:cubicBezTo>
                  <a:pt x="5161547" y="718294"/>
                  <a:pt x="5154892" y="719441"/>
                  <a:pt x="5149731" y="721736"/>
                </a:cubicBezTo>
                <a:cubicBezTo>
                  <a:pt x="5144569" y="724030"/>
                  <a:pt x="5140152" y="726956"/>
                  <a:pt x="5136481" y="730512"/>
                </a:cubicBezTo>
                <a:cubicBezTo>
                  <a:pt x="5132580" y="727300"/>
                  <a:pt x="5127733" y="724461"/>
                  <a:pt x="5121941" y="721994"/>
                </a:cubicBezTo>
                <a:cubicBezTo>
                  <a:pt x="5116147" y="719527"/>
                  <a:pt x="5109637" y="718294"/>
                  <a:pt x="5102410" y="718294"/>
                </a:cubicBezTo>
                <a:lnTo>
                  <a:pt x="5085581" y="718294"/>
                </a:lnTo>
                <a:lnTo>
                  <a:pt x="5073328" y="718294"/>
                </a:lnTo>
                <a:lnTo>
                  <a:pt x="5004188" y="718294"/>
                </a:lnTo>
                <a:lnTo>
                  <a:pt x="5004188" y="730168"/>
                </a:lnTo>
                <a:cubicBezTo>
                  <a:pt x="5001778" y="728447"/>
                  <a:pt x="4998909" y="726669"/>
                  <a:pt x="4995583" y="724833"/>
                </a:cubicBezTo>
                <a:cubicBezTo>
                  <a:pt x="4992258" y="722998"/>
                  <a:pt x="4988325" y="721306"/>
                  <a:pt x="4983794" y="719757"/>
                </a:cubicBezTo>
                <a:cubicBezTo>
                  <a:pt x="4979263" y="718208"/>
                  <a:pt x="4974073" y="716946"/>
                  <a:pt x="4968222" y="715971"/>
                </a:cubicBezTo>
                <a:cubicBezTo>
                  <a:pt x="4962370" y="714996"/>
                  <a:pt x="4955718" y="714508"/>
                  <a:pt x="4948259" y="714508"/>
                </a:cubicBezTo>
                <a:close/>
                <a:moveTo>
                  <a:pt x="1807305" y="714508"/>
                </a:moveTo>
                <a:cubicBezTo>
                  <a:pt x="1796866" y="714508"/>
                  <a:pt x="1787545" y="716057"/>
                  <a:pt x="1779342" y="719155"/>
                </a:cubicBezTo>
                <a:cubicBezTo>
                  <a:pt x="1771139" y="722252"/>
                  <a:pt x="1764199" y="726353"/>
                  <a:pt x="1758520" y="731459"/>
                </a:cubicBezTo>
                <a:cubicBezTo>
                  <a:pt x="1752842" y="736564"/>
                  <a:pt x="1748482" y="742443"/>
                  <a:pt x="1745442" y="749097"/>
                </a:cubicBezTo>
                <a:cubicBezTo>
                  <a:pt x="1742402" y="755751"/>
                  <a:pt x="1740882" y="762634"/>
                  <a:pt x="1740882" y="769747"/>
                </a:cubicBezTo>
                <a:cubicBezTo>
                  <a:pt x="1740882" y="773877"/>
                  <a:pt x="1741570" y="777749"/>
                  <a:pt x="1742947" y="781363"/>
                </a:cubicBezTo>
                <a:cubicBezTo>
                  <a:pt x="1744324" y="784976"/>
                  <a:pt x="1746245" y="788131"/>
                  <a:pt x="1748712" y="790827"/>
                </a:cubicBezTo>
                <a:cubicBezTo>
                  <a:pt x="1751178" y="793523"/>
                  <a:pt x="1754103" y="795645"/>
                  <a:pt x="1757488" y="797194"/>
                </a:cubicBezTo>
                <a:cubicBezTo>
                  <a:pt x="1760872" y="798743"/>
                  <a:pt x="1764572" y="799517"/>
                  <a:pt x="1768587" y="799517"/>
                </a:cubicBezTo>
                <a:cubicBezTo>
                  <a:pt x="1772832" y="799517"/>
                  <a:pt x="1776704" y="798771"/>
                  <a:pt x="1780203" y="797280"/>
                </a:cubicBezTo>
                <a:cubicBezTo>
                  <a:pt x="1783702" y="795789"/>
                  <a:pt x="1786742" y="793781"/>
                  <a:pt x="1789323" y="791257"/>
                </a:cubicBezTo>
                <a:cubicBezTo>
                  <a:pt x="1791905" y="788733"/>
                  <a:pt x="1793912" y="785779"/>
                  <a:pt x="1795346" y="782395"/>
                </a:cubicBezTo>
                <a:cubicBezTo>
                  <a:pt x="1796780" y="779011"/>
                  <a:pt x="1797497" y="775368"/>
                  <a:pt x="1797497" y="771468"/>
                </a:cubicBezTo>
                <a:cubicBezTo>
                  <a:pt x="1797497" y="768829"/>
                  <a:pt x="1796981" y="765818"/>
                  <a:pt x="1795949" y="762433"/>
                </a:cubicBezTo>
                <a:cubicBezTo>
                  <a:pt x="1794916" y="759049"/>
                  <a:pt x="1793424" y="756210"/>
                  <a:pt x="1791474" y="753915"/>
                </a:cubicBezTo>
                <a:cubicBezTo>
                  <a:pt x="1793539" y="752653"/>
                  <a:pt x="1795949" y="751707"/>
                  <a:pt x="1798702" y="751076"/>
                </a:cubicBezTo>
                <a:cubicBezTo>
                  <a:pt x="1801455" y="750445"/>
                  <a:pt x="1804208" y="750129"/>
                  <a:pt x="1806962" y="750129"/>
                </a:cubicBezTo>
                <a:cubicBezTo>
                  <a:pt x="1813156" y="750129"/>
                  <a:pt x="1818376" y="751133"/>
                  <a:pt x="1822622" y="753141"/>
                </a:cubicBezTo>
                <a:cubicBezTo>
                  <a:pt x="1826865" y="755149"/>
                  <a:pt x="1830250" y="757672"/>
                  <a:pt x="1832774" y="760713"/>
                </a:cubicBezTo>
                <a:cubicBezTo>
                  <a:pt x="1835298" y="763753"/>
                  <a:pt x="1837104" y="767108"/>
                  <a:pt x="1838194" y="770779"/>
                </a:cubicBezTo>
                <a:cubicBezTo>
                  <a:pt x="1839284" y="774450"/>
                  <a:pt x="1839830" y="777892"/>
                  <a:pt x="1839830" y="781104"/>
                </a:cubicBezTo>
                <a:cubicBezTo>
                  <a:pt x="1839830" y="792232"/>
                  <a:pt x="1837276" y="801123"/>
                  <a:pt x="1832172" y="807777"/>
                </a:cubicBezTo>
                <a:cubicBezTo>
                  <a:pt x="1827066" y="814431"/>
                  <a:pt x="1819409" y="817758"/>
                  <a:pt x="1809198" y="817758"/>
                </a:cubicBezTo>
                <a:lnTo>
                  <a:pt x="1790097" y="817758"/>
                </a:lnTo>
                <a:lnTo>
                  <a:pt x="1790097" y="853895"/>
                </a:lnTo>
                <a:lnTo>
                  <a:pt x="1809371" y="853895"/>
                </a:lnTo>
                <a:cubicBezTo>
                  <a:pt x="1816139" y="853895"/>
                  <a:pt x="1822076" y="854670"/>
                  <a:pt x="1827181" y="856218"/>
                </a:cubicBezTo>
                <a:cubicBezTo>
                  <a:pt x="1832286" y="857767"/>
                  <a:pt x="1836531" y="859918"/>
                  <a:pt x="1839915" y="862671"/>
                </a:cubicBezTo>
                <a:cubicBezTo>
                  <a:pt x="1843299" y="865425"/>
                  <a:pt x="1845852" y="868694"/>
                  <a:pt x="1847573" y="872480"/>
                </a:cubicBezTo>
                <a:cubicBezTo>
                  <a:pt x="1849294" y="876266"/>
                  <a:pt x="1850154" y="880396"/>
                  <a:pt x="1850154" y="884870"/>
                </a:cubicBezTo>
                <a:cubicBezTo>
                  <a:pt x="1850154" y="888771"/>
                  <a:pt x="1849352" y="892585"/>
                  <a:pt x="1847745" y="896314"/>
                </a:cubicBezTo>
                <a:cubicBezTo>
                  <a:pt x="1846139" y="900042"/>
                  <a:pt x="1843615" y="903369"/>
                  <a:pt x="1840173" y="906294"/>
                </a:cubicBezTo>
                <a:cubicBezTo>
                  <a:pt x="1836732" y="909220"/>
                  <a:pt x="1832229" y="911600"/>
                  <a:pt x="1826665" y="913436"/>
                </a:cubicBezTo>
                <a:cubicBezTo>
                  <a:pt x="1821101" y="915271"/>
                  <a:pt x="1814361" y="916189"/>
                  <a:pt x="1806446" y="916189"/>
                </a:cubicBezTo>
                <a:cubicBezTo>
                  <a:pt x="1799676" y="916189"/>
                  <a:pt x="1793339" y="914899"/>
                  <a:pt x="1787430" y="912317"/>
                </a:cubicBezTo>
                <a:cubicBezTo>
                  <a:pt x="1781522" y="909736"/>
                  <a:pt x="1775958" y="906294"/>
                  <a:pt x="1770738" y="901992"/>
                </a:cubicBezTo>
                <a:cubicBezTo>
                  <a:pt x="1765518" y="897690"/>
                  <a:pt x="1760729" y="892786"/>
                  <a:pt x="1756369" y="887279"/>
                </a:cubicBezTo>
                <a:cubicBezTo>
                  <a:pt x="1752009" y="881773"/>
                  <a:pt x="1748023" y="876094"/>
                  <a:pt x="1744410" y="870243"/>
                </a:cubicBezTo>
                <a:cubicBezTo>
                  <a:pt x="1740796" y="864392"/>
                  <a:pt x="1737554" y="858570"/>
                  <a:pt x="1734687" y="852777"/>
                </a:cubicBezTo>
                <a:cubicBezTo>
                  <a:pt x="1731819" y="846983"/>
                  <a:pt x="1729380" y="841706"/>
                  <a:pt x="1727373" y="836945"/>
                </a:cubicBezTo>
                <a:cubicBezTo>
                  <a:pt x="1725366" y="832184"/>
                  <a:pt x="1722813" y="825961"/>
                  <a:pt x="1719715" y="818274"/>
                </a:cubicBezTo>
                <a:lnTo>
                  <a:pt x="1683923" y="827911"/>
                </a:lnTo>
                <a:cubicBezTo>
                  <a:pt x="1685299" y="833417"/>
                  <a:pt x="1687479" y="840329"/>
                  <a:pt x="1690462" y="848647"/>
                </a:cubicBezTo>
                <a:cubicBezTo>
                  <a:pt x="1693445" y="856964"/>
                  <a:pt x="1697345" y="865712"/>
                  <a:pt x="1702163" y="874889"/>
                </a:cubicBezTo>
                <a:cubicBezTo>
                  <a:pt x="1706982" y="884067"/>
                  <a:pt x="1712718" y="893245"/>
                  <a:pt x="1719371" y="902423"/>
                </a:cubicBezTo>
                <a:cubicBezTo>
                  <a:pt x="1726026" y="911600"/>
                  <a:pt x="1733654" y="919860"/>
                  <a:pt x="1742258" y="927202"/>
                </a:cubicBezTo>
                <a:cubicBezTo>
                  <a:pt x="1750863" y="934545"/>
                  <a:pt x="1760499" y="940510"/>
                  <a:pt x="1771169" y="945099"/>
                </a:cubicBezTo>
                <a:cubicBezTo>
                  <a:pt x="1781837" y="949688"/>
                  <a:pt x="1793596" y="951982"/>
                  <a:pt x="1806446" y="951982"/>
                </a:cubicBezTo>
                <a:cubicBezTo>
                  <a:pt x="1819523" y="951982"/>
                  <a:pt x="1831225" y="950405"/>
                  <a:pt x="1841550" y="947250"/>
                </a:cubicBezTo>
                <a:cubicBezTo>
                  <a:pt x="1851875" y="944095"/>
                  <a:pt x="1860623" y="939592"/>
                  <a:pt x="1867793" y="933742"/>
                </a:cubicBezTo>
                <a:cubicBezTo>
                  <a:pt x="1874962" y="927891"/>
                  <a:pt x="1880441" y="920835"/>
                  <a:pt x="1884227" y="912575"/>
                </a:cubicBezTo>
                <a:cubicBezTo>
                  <a:pt x="1888012" y="904315"/>
                  <a:pt x="1889905" y="895080"/>
                  <a:pt x="1889905" y="884870"/>
                </a:cubicBezTo>
                <a:cubicBezTo>
                  <a:pt x="1889905" y="879937"/>
                  <a:pt x="1889446" y="874889"/>
                  <a:pt x="1888529" y="869727"/>
                </a:cubicBezTo>
                <a:cubicBezTo>
                  <a:pt x="1887610" y="864564"/>
                  <a:pt x="1886033" y="859603"/>
                  <a:pt x="1883796" y="854842"/>
                </a:cubicBezTo>
                <a:cubicBezTo>
                  <a:pt x="1881559" y="850081"/>
                  <a:pt x="1878605" y="845664"/>
                  <a:pt x="1874934" y="841591"/>
                </a:cubicBezTo>
                <a:cubicBezTo>
                  <a:pt x="1871263" y="837519"/>
                  <a:pt x="1866731" y="834163"/>
                  <a:pt x="1861339" y="831525"/>
                </a:cubicBezTo>
                <a:cubicBezTo>
                  <a:pt x="1865126" y="827624"/>
                  <a:pt x="1868223" y="823523"/>
                  <a:pt x="1870631" y="819221"/>
                </a:cubicBezTo>
                <a:cubicBezTo>
                  <a:pt x="1873041" y="814919"/>
                  <a:pt x="1874934" y="810588"/>
                  <a:pt x="1876311" y="806228"/>
                </a:cubicBezTo>
                <a:cubicBezTo>
                  <a:pt x="1877687" y="801869"/>
                  <a:pt x="1878605" y="797596"/>
                  <a:pt x="1879064" y="793408"/>
                </a:cubicBezTo>
                <a:cubicBezTo>
                  <a:pt x="1879523" y="789221"/>
                  <a:pt x="1879753" y="785292"/>
                  <a:pt x="1879753" y="781621"/>
                </a:cubicBezTo>
                <a:cubicBezTo>
                  <a:pt x="1879753" y="773590"/>
                  <a:pt x="1878318" y="765560"/>
                  <a:pt x="1875450" y="757529"/>
                </a:cubicBezTo>
                <a:cubicBezTo>
                  <a:pt x="1872583" y="749499"/>
                  <a:pt x="1868165" y="742300"/>
                  <a:pt x="1862200" y="735933"/>
                </a:cubicBezTo>
                <a:cubicBezTo>
                  <a:pt x="1856234" y="729566"/>
                  <a:pt x="1848691" y="724403"/>
                  <a:pt x="1839571" y="720445"/>
                </a:cubicBezTo>
                <a:cubicBezTo>
                  <a:pt x="1830451" y="716487"/>
                  <a:pt x="1819696" y="714508"/>
                  <a:pt x="1807305" y="714508"/>
                </a:cubicBezTo>
                <a:close/>
                <a:moveTo>
                  <a:pt x="7831599" y="623649"/>
                </a:moveTo>
                <a:lnTo>
                  <a:pt x="7806647" y="648601"/>
                </a:lnTo>
                <a:cubicBezTo>
                  <a:pt x="7829132" y="674184"/>
                  <a:pt x="7859304" y="686975"/>
                  <a:pt x="7897162" y="686975"/>
                </a:cubicBezTo>
                <a:cubicBezTo>
                  <a:pt x="7902898" y="686975"/>
                  <a:pt x="7908605" y="687463"/>
                  <a:pt x="7914284" y="688438"/>
                </a:cubicBezTo>
                <a:cubicBezTo>
                  <a:pt x="7919963" y="689413"/>
                  <a:pt x="7925269" y="691077"/>
                  <a:pt x="7930202" y="693428"/>
                </a:cubicBezTo>
                <a:cubicBezTo>
                  <a:pt x="7935135" y="695780"/>
                  <a:pt x="7939609" y="698964"/>
                  <a:pt x="7943624" y="702979"/>
                </a:cubicBezTo>
                <a:cubicBezTo>
                  <a:pt x="7947640" y="706994"/>
                  <a:pt x="7950852" y="712099"/>
                  <a:pt x="7953261" y="718294"/>
                </a:cubicBezTo>
                <a:lnTo>
                  <a:pt x="7778425" y="718294"/>
                </a:lnTo>
                <a:lnTo>
                  <a:pt x="7778425" y="754432"/>
                </a:lnTo>
                <a:lnTo>
                  <a:pt x="7828501" y="754432"/>
                </a:lnTo>
                <a:lnTo>
                  <a:pt x="7828501" y="780416"/>
                </a:lnTo>
                <a:cubicBezTo>
                  <a:pt x="7823912" y="783514"/>
                  <a:pt x="7820041" y="786496"/>
                  <a:pt x="7816885" y="789364"/>
                </a:cubicBezTo>
                <a:cubicBezTo>
                  <a:pt x="7813731" y="792232"/>
                  <a:pt x="7811150" y="795272"/>
                  <a:pt x="7809142" y="798485"/>
                </a:cubicBezTo>
                <a:cubicBezTo>
                  <a:pt x="7807134" y="801697"/>
                  <a:pt x="7805672" y="805253"/>
                  <a:pt x="7804754" y="809154"/>
                </a:cubicBezTo>
                <a:cubicBezTo>
                  <a:pt x="7803836" y="813054"/>
                  <a:pt x="7803377" y="817643"/>
                  <a:pt x="7803377" y="822920"/>
                </a:cubicBezTo>
                <a:cubicBezTo>
                  <a:pt x="7803377" y="826247"/>
                  <a:pt x="7804094" y="829488"/>
                  <a:pt x="7805528" y="832643"/>
                </a:cubicBezTo>
                <a:cubicBezTo>
                  <a:pt x="7806962" y="835798"/>
                  <a:pt x="7808913" y="838637"/>
                  <a:pt x="7811379" y="841161"/>
                </a:cubicBezTo>
                <a:cubicBezTo>
                  <a:pt x="7813846" y="843685"/>
                  <a:pt x="7816771" y="845721"/>
                  <a:pt x="7820155" y="847270"/>
                </a:cubicBezTo>
                <a:cubicBezTo>
                  <a:pt x="7823540" y="848819"/>
                  <a:pt x="7827239" y="849593"/>
                  <a:pt x="7831254" y="849593"/>
                </a:cubicBezTo>
                <a:cubicBezTo>
                  <a:pt x="7835499" y="849593"/>
                  <a:pt x="7839400" y="848761"/>
                  <a:pt x="7842956" y="847098"/>
                </a:cubicBezTo>
                <a:cubicBezTo>
                  <a:pt x="7846513" y="845435"/>
                  <a:pt x="7849553" y="843284"/>
                  <a:pt x="7852076" y="840645"/>
                </a:cubicBezTo>
                <a:cubicBezTo>
                  <a:pt x="7854601" y="838006"/>
                  <a:pt x="7856550" y="835024"/>
                  <a:pt x="7857927" y="831697"/>
                </a:cubicBezTo>
                <a:cubicBezTo>
                  <a:pt x="7859304" y="828370"/>
                  <a:pt x="7859992" y="824985"/>
                  <a:pt x="7859992" y="821544"/>
                </a:cubicBezTo>
                <a:cubicBezTo>
                  <a:pt x="7859992" y="817528"/>
                  <a:pt x="7859333" y="813943"/>
                  <a:pt x="7858013" y="810789"/>
                </a:cubicBezTo>
                <a:cubicBezTo>
                  <a:pt x="7856694" y="807634"/>
                  <a:pt x="7855461" y="805483"/>
                  <a:pt x="7854313" y="804336"/>
                </a:cubicBezTo>
                <a:cubicBezTo>
                  <a:pt x="7855920" y="803647"/>
                  <a:pt x="7857870" y="802987"/>
                  <a:pt x="7860164" y="802357"/>
                </a:cubicBezTo>
                <a:cubicBezTo>
                  <a:pt x="7862459" y="801726"/>
                  <a:pt x="7866015" y="801410"/>
                  <a:pt x="7870833" y="801410"/>
                </a:cubicBezTo>
                <a:cubicBezTo>
                  <a:pt x="7873702" y="801410"/>
                  <a:pt x="7876656" y="802012"/>
                  <a:pt x="7879696" y="803217"/>
                </a:cubicBezTo>
                <a:cubicBezTo>
                  <a:pt x="7882736" y="804422"/>
                  <a:pt x="7885518" y="806257"/>
                  <a:pt x="7888042" y="808724"/>
                </a:cubicBezTo>
                <a:cubicBezTo>
                  <a:pt x="7890566" y="811190"/>
                  <a:pt x="7892659" y="814374"/>
                  <a:pt x="7894323" y="818274"/>
                </a:cubicBezTo>
                <a:cubicBezTo>
                  <a:pt x="7895986" y="822175"/>
                  <a:pt x="7896818" y="826821"/>
                  <a:pt x="7896818" y="832213"/>
                </a:cubicBezTo>
                <a:cubicBezTo>
                  <a:pt x="7896818" y="842423"/>
                  <a:pt x="7895470" y="851027"/>
                  <a:pt x="7892774" y="858025"/>
                </a:cubicBezTo>
                <a:cubicBezTo>
                  <a:pt x="7890078" y="865023"/>
                  <a:pt x="7886608" y="870702"/>
                  <a:pt x="7882363" y="875061"/>
                </a:cubicBezTo>
                <a:cubicBezTo>
                  <a:pt x="7878118" y="879421"/>
                  <a:pt x="7873386" y="882547"/>
                  <a:pt x="7868166" y="884440"/>
                </a:cubicBezTo>
                <a:cubicBezTo>
                  <a:pt x="7862947" y="886333"/>
                  <a:pt x="7857870" y="887279"/>
                  <a:pt x="7852937" y="887279"/>
                </a:cubicBezTo>
                <a:cubicBezTo>
                  <a:pt x="7849266" y="887279"/>
                  <a:pt x="7845881" y="886878"/>
                  <a:pt x="7842784" y="886075"/>
                </a:cubicBezTo>
                <a:cubicBezTo>
                  <a:pt x="7839686" y="885272"/>
                  <a:pt x="7836819" y="884153"/>
                  <a:pt x="7834180" y="882719"/>
                </a:cubicBezTo>
                <a:cubicBezTo>
                  <a:pt x="7831542" y="881285"/>
                  <a:pt x="7829075" y="879622"/>
                  <a:pt x="7826780" y="877729"/>
                </a:cubicBezTo>
                <a:cubicBezTo>
                  <a:pt x="7824486" y="875836"/>
                  <a:pt x="7822249" y="873799"/>
                  <a:pt x="7820069" y="871620"/>
                </a:cubicBezTo>
                <a:lnTo>
                  <a:pt x="7792364" y="896744"/>
                </a:lnTo>
                <a:cubicBezTo>
                  <a:pt x="7796953" y="901447"/>
                  <a:pt x="7801427" y="905549"/>
                  <a:pt x="7805786" y="909048"/>
                </a:cubicBezTo>
                <a:cubicBezTo>
                  <a:pt x="7810146" y="912547"/>
                  <a:pt x="7814648" y="915443"/>
                  <a:pt x="7819295" y="917738"/>
                </a:cubicBezTo>
                <a:cubicBezTo>
                  <a:pt x="7823941" y="920032"/>
                  <a:pt x="7828788" y="921724"/>
                  <a:pt x="7833836" y="922814"/>
                </a:cubicBezTo>
                <a:cubicBezTo>
                  <a:pt x="7838884" y="923904"/>
                  <a:pt x="7844390" y="924449"/>
                  <a:pt x="7850356" y="924449"/>
                </a:cubicBezTo>
                <a:cubicBezTo>
                  <a:pt x="7863205" y="924449"/>
                  <a:pt x="7875566" y="921638"/>
                  <a:pt x="7887439" y="916017"/>
                </a:cubicBezTo>
                <a:cubicBezTo>
                  <a:pt x="7899313" y="910396"/>
                  <a:pt x="7910011" y="902308"/>
                  <a:pt x="7919533" y="891753"/>
                </a:cubicBezTo>
                <a:lnTo>
                  <a:pt x="7961349" y="845463"/>
                </a:lnTo>
                <a:cubicBezTo>
                  <a:pt x="7962611" y="860492"/>
                  <a:pt x="7965250" y="876639"/>
                  <a:pt x="7969265" y="893904"/>
                </a:cubicBezTo>
                <a:cubicBezTo>
                  <a:pt x="7973280" y="911170"/>
                  <a:pt x="7978385" y="930357"/>
                  <a:pt x="7984580" y="951466"/>
                </a:cubicBezTo>
                <a:lnTo>
                  <a:pt x="8022782" y="951466"/>
                </a:lnTo>
                <a:cubicBezTo>
                  <a:pt x="8018882" y="938847"/>
                  <a:pt x="8015498" y="925912"/>
                  <a:pt x="8012629" y="912661"/>
                </a:cubicBezTo>
                <a:cubicBezTo>
                  <a:pt x="8009761" y="899411"/>
                  <a:pt x="8007352" y="885702"/>
                  <a:pt x="8005402" y="871534"/>
                </a:cubicBezTo>
                <a:cubicBezTo>
                  <a:pt x="8003452" y="857366"/>
                  <a:pt x="8001989" y="842538"/>
                  <a:pt x="8001014" y="827050"/>
                </a:cubicBezTo>
                <a:cubicBezTo>
                  <a:pt x="8000039" y="811563"/>
                  <a:pt x="7999551" y="795272"/>
                  <a:pt x="7999551" y="778179"/>
                </a:cubicBezTo>
                <a:lnTo>
                  <a:pt x="7960832" y="778179"/>
                </a:lnTo>
                <a:lnTo>
                  <a:pt x="7960832" y="795559"/>
                </a:lnTo>
                <a:lnTo>
                  <a:pt x="7932611" y="828599"/>
                </a:lnTo>
                <a:cubicBezTo>
                  <a:pt x="7932611" y="808638"/>
                  <a:pt x="7927162" y="793265"/>
                  <a:pt x="7916263" y="782481"/>
                </a:cubicBezTo>
                <a:cubicBezTo>
                  <a:pt x="7905365" y="771697"/>
                  <a:pt x="7889418" y="766305"/>
                  <a:pt x="7868424" y="766305"/>
                </a:cubicBezTo>
                <a:lnTo>
                  <a:pt x="7868424" y="754432"/>
                </a:lnTo>
                <a:lnTo>
                  <a:pt x="8026075" y="754432"/>
                </a:lnTo>
                <a:lnTo>
                  <a:pt x="8041883" y="754432"/>
                </a:lnTo>
                <a:lnTo>
                  <a:pt x="8060147" y="754432"/>
                </a:lnTo>
                <a:cubicBezTo>
                  <a:pt x="8064392" y="754432"/>
                  <a:pt x="8069010" y="756038"/>
                  <a:pt x="8074000" y="759250"/>
                </a:cubicBezTo>
                <a:cubicBezTo>
                  <a:pt x="8078990" y="762462"/>
                  <a:pt x="8083866" y="766592"/>
                  <a:pt x="8088627" y="771640"/>
                </a:cubicBezTo>
                <a:cubicBezTo>
                  <a:pt x="8093388" y="776688"/>
                  <a:pt x="8097805" y="782424"/>
                  <a:pt x="8101877" y="788848"/>
                </a:cubicBezTo>
                <a:cubicBezTo>
                  <a:pt x="8105950" y="795272"/>
                  <a:pt x="8109134" y="801640"/>
                  <a:pt x="8111428" y="807949"/>
                </a:cubicBezTo>
                <a:cubicBezTo>
                  <a:pt x="8108675" y="807835"/>
                  <a:pt x="8106323" y="807777"/>
                  <a:pt x="8104373" y="807777"/>
                </a:cubicBezTo>
                <a:cubicBezTo>
                  <a:pt x="8097145" y="807777"/>
                  <a:pt x="8090262" y="808982"/>
                  <a:pt x="8083723" y="811391"/>
                </a:cubicBezTo>
                <a:cubicBezTo>
                  <a:pt x="8077184" y="813800"/>
                  <a:pt x="8071562" y="817156"/>
                  <a:pt x="8066859" y="821458"/>
                </a:cubicBezTo>
                <a:cubicBezTo>
                  <a:pt x="8062155" y="825760"/>
                  <a:pt x="8058484" y="830836"/>
                  <a:pt x="8055845" y="836687"/>
                </a:cubicBezTo>
                <a:cubicBezTo>
                  <a:pt x="8053207" y="842538"/>
                  <a:pt x="8051887" y="848847"/>
                  <a:pt x="8051887" y="855616"/>
                </a:cubicBezTo>
                <a:cubicBezTo>
                  <a:pt x="8051887" y="863761"/>
                  <a:pt x="8053322" y="871104"/>
                  <a:pt x="8056189" y="877643"/>
                </a:cubicBezTo>
                <a:cubicBezTo>
                  <a:pt x="8059058" y="884182"/>
                  <a:pt x="8062987" y="889746"/>
                  <a:pt x="8067977" y="894335"/>
                </a:cubicBezTo>
                <a:cubicBezTo>
                  <a:pt x="8072968" y="898923"/>
                  <a:pt x="8078818" y="902423"/>
                  <a:pt x="8085530" y="904832"/>
                </a:cubicBezTo>
                <a:cubicBezTo>
                  <a:pt x="8092241" y="907241"/>
                  <a:pt x="8099440" y="908445"/>
                  <a:pt x="8107126" y="908445"/>
                </a:cubicBezTo>
                <a:cubicBezTo>
                  <a:pt x="8115845" y="908445"/>
                  <a:pt x="8123331" y="906954"/>
                  <a:pt x="8129583" y="903971"/>
                </a:cubicBezTo>
                <a:cubicBezTo>
                  <a:pt x="8135835" y="900988"/>
                  <a:pt x="8140940" y="897174"/>
                  <a:pt x="8144898" y="892528"/>
                </a:cubicBezTo>
                <a:cubicBezTo>
                  <a:pt x="8148856" y="887882"/>
                  <a:pt x="8151753" y="882748"/>
                  <a:pt x="8153588" y="877126"/>
                </a:cubicBezTo>
                <a:cubicBezTo>
                  <a:pt x="8155424" y="871505"/>
                  <a:pt x="8156341" y="866113"/>
                  <a:pt x="8156341" y="860951"/>
                </a:cubicBezTo>
                <a:cubicBezTo>
                  <a:pt x="8161045" y="863474"/>
                  <a:pt x="8165835" y="867346"/>
                  <a:pt x="8170710" y="872566"/>
                </a:cubicBezTo>
                <a:cubicBezTo>
                  <a:pt x="8175586" y="877786"/>
                  <a:pt x="8180032" y="883350"/>
                  <a:pt x="8184047" y="889258"/>
                </a:cubicBezTo>
                <a:cubicBezTo>
                  <a:pt x="8188062" y="895166"/>
                  <a:pt x="8191418" y="900874"/>
                  <a:pt x="8194114" y="906380"/>
                </a:cubicBezTo>
                <a:cubicBezTo>
                  <a:pt x="8196810" y="911887"/>
                  <a:pt x="8198445" y="916132"/>
                  <a:pt x="8199018" y="919115"/>
                </a:cubicBezTo>
                <a:lnTo>
                  <a:pt x="8199018" y="945443"/>
                </a:lnTo>
                <a:lnTo>
                  <a:pt x="8238941" y="945443"/>
                </a:lnTo>
                <a:lnTo>
                  <a:pt x="8238941" y="754432"/>
                </a:lnTo>
                <a:lnTo>
                  <a:pt x="8273725" y="754432"/>
                </a:lnTo>
                <a:lnTo>
                  <a:pt x="8287124" y="754432"/>
                </a:lnTo>
                <a:lnTo>
                  <a:pt x="8293687" y="754432"/>
                </a:lnTo>
                <a:cubicBezTo>
                  <a:pt x="8298046" y="754432"/>
                  <a:pt x="8301976" y="755149"/>
                  <a:pt x="8305474" y="756583"/>
                </a:cubicBezTo>
                <a:cubicBezTo>
                  <a:pt x="8308973" y="758017"/>
                  <a:pt x="8311927" y="760024"/>
                  <a:pt x="8314336" y="762605"/>
                </a:cubicBezTo>
                <a:cubicBezTo>
                  <a:pt x="8316746" y="765187"/>
                  <a:pt x="8318610" y="768227"/>
                  <a:pt x="8319929" y="771726"/>
                </a:cubicBezTo>
                <a:cubicBezTo>
                  <a:pt x="8321249" y="775225"/>
                  <a:pt x="8321908" y="779039"/>
                  <a:pt x="8321908" y="783169"/>
                </a:cubicBezTo>
                <a:lnTo>
                  <a:pt x="8321908" y="962651"/>
                </a:lnTo>
                <a:lnTo>
                  <a:pt x="8361831" y="962651"/>
                </a:lnTo>
                <a:lnTo>
                  <a:pt x="8361831" y="772500"/>
                </a:lnTo>
                <a:cubicBezTo>
                  <a:pt x="8361831" y="770779"/>
                  <a:pt x="8361975" y="768886"/>
                  <a:pt x="8362261" y="766821"/>
                </a:cubicBezTo>
                <a:cubicBezTo>
                  <a:pt x="8362549" y="764757"/>
                  <a:pt x="8363208" y="762806"/>
                  <a:pt x="8364240" y="760971"/>
                </a:cubicBezTo>
                <a:cubicBezTo>
                  <a:pt x="8365273" y="759135"/>
                  <a:pt x="8366851" y="757586"/>
                  <a:pt x="8368973" y="756324"/>
                </a:cubicBezTo>
                <a:cubicBezTo>
                  <a:pt x="8371095" y="755063"/>
                  <a:pt x="8373992" y="754432"/>
                  <a:pt x="8377663" y="754432"/>
                </a:cubicBezTo>
                <a:lnTo>
                  <a:pt x="8397550" y="754432"/>
                </a:lnTo>
                <a:lnTo>
                  <a:pt x="8410014" y="754432"/>
                </a:lnTo>
                <a:lnTo>
                  <a:pt x="8440742" y="754432"/>
                </a:lnTo>
                <a:cubicBezTo>
                  <a:pt x="8436384" y="761200"/>
                  <a:pt x="8432798" y="767997"/>
                  <a:pt x="8429988" y="774823"/>
                </a:cubicBezTo>
                <a:cubicBezTo>
                  <a:pt x="8427177" y="781649"/>
                  <a:pt x="8424968" y="788647"/>
                  <a:pt x="8423362" y="795817"/>
                </a:cubicBezTo>
                <a:cubicBezTo>
                  <a:pt x="8421756" y="802987"/>
                  <a:pt x="8420666" y="810330"/>
                  <a:pt x="8420092" y="817844"/>
                </a:cubicBezTo>
                <a:cubicBezTo>
                  <a:pt x="8419520" y="825358"/>
                  <a:pt x="8419232" y="833245"/>
                  <a:pt x="8419232" y="841505"/>
                </a:cubicBezTo>
                <a:cubicBezTo>
                  <a:pt x="8419232" y="851716"/>
                  <a:pt x="8420122" y="861954"/>
                  <a:pt x="8421900" y="872222"/>
                </a:cubicBezTo>
                <a:cubicBezTo>
                  <a:pt x="8423678" y="882490"/>
                  <a:pt x="8426259" y="892442"/>
                  <a:pt x="8429643" y="902078"/>
                </a:cubicBezTo>
                <a:cubicBezTo>
                  <a:pt x="8433028" y="911715"/>
                  <a:pt x="8437215" y="920778"/>
                  <a:pt x="8442205" y="929267"/>
                </a:cubicBezTo>
                <a:cubicBezTo>
                  <a:pt x="8447196" y="937757"/>
                  <a:pt x="8452960" y="945328"/>
                  <a:pt x="8459500" y="951982"/>
                </a:cubicBezTo>
                <a:cubicBezTo>
                  <a:pt x="8464318" y="956801"/>
                  <a:pt x="8469710" y="961045"/>
                  <a:pt x="8475675" y="964716"/>
                </a:cubicBezTo>
                <a:cubicBezTo>
                  <a:pt x="8481641" y="968387"/>
                  <a:pt x="8487893" y="970223"/>
                  <a:pt x="8494432" y="970223"/>
                </a:cubicBezTo>
                <a:cubicBezTo>
                  <a:pt x="8498678" y="970223"/>
                  <a:pt x="8502520" y="969420"/>
                  <a:pt x="8505962" y="967814"/>
                </a:cubicBezTo>
                <a:cubicBezTo>
                  <a:pt x="8509404" y="966208"/>
                  <a:pt x="8512358" y="964085"/>
                  <a:pt x="8514824" y="961447"/>
                </a:cubicBezTo>
                <a:cubicBezTo>
                  <a:pt x="8517290" y="958808"/>
                  <a:pt x="8519212" y="955711"/>
                  <a:pt x="8520589" y="952154"/>
                </a:cubicBezTo>
                <a:cubicBezTo>
                  <a:pt x="8521966" y="948598"/>
                  <a:pt x="8522654" y="944927"/>
                  <a:pt x="8522654" y="941141"/>
                </a:cubicBezTo>
                <a:cubicBezTo>
                  <a:pt x="8522654" y="937814"/>
                  <a:pt x="8521966" y="934545"/>
                  <a:pt x="8520589" y="931332"/>
                </a:cubicBezTo>
                <a:cubicBezTo>
                  <a:pt x="8519212" y="928120"/>
                  <a:pt x="8517290" y="925223"/>
                  <a:pt x="8514824" y="922642"/>
                </a:cubicBezTo>
                <a:cubicBezTo>
                  <a:pt x="8512358" y="920061"/>
                  <a:pt x="8509404" y="917967"/>
                  <a:pt x="8505962" y="916361"/>
                </a:cubicBezTo>
                <a:cubicBezTo>
                  <a:pt x="8502520" y="914755"/>
                  <a:pt x="8498678" y="913952"/>
                  <a:pt x="8494432" y="913952"/>
                </a:cubicBezTo>
                <a:cubicBezTo>
                  <a:pt x="8492482" y="913952"/>
                  <a:pt x="8490560" y="914153"/>
                  <a:pt x="8488668" y="914554"/>
                </a:cubicBezTo>
                <a:cubicBezTo>
                  <a:pt x="8486774" y="914956"/>
                  <a:pt x="8485025" y="915443"/>
                  <a:pt x="8483419" y="916017"/>
                </a:cubicBezTo>
                <a:cubicBezTo>
                  <a:pt x="8480322" y="912231"/>
                  <a:pt x="8477368" y="907384"/>
                  <a:pt x="8474556" y="901476"/>
                </a:cubicBezTo>
                <a:cubicBezTo>
                  <a:pt x="8471746" y="895568"/>
                  <a:pt x="8469280" y="889201"/>
                  <a:pt x="8467157" y="882375"/>
                </a:cubicBezTo>
                <a:cubicBezTo>
                  <a:pt x="8465035" y="875549"/>
                  <a:pt x="8463343" y="868580"/>
                  <a:pt x="8462080" y="861467"/>
                </a:cubicBezTo>
                <a:cubicBezTo>
                  <a:pt x="8460819" y="854354"/>
                  <a:pt x="8460188" y="847700"/>
                  <a:pt x="8460188" y="841505"/>
                </a:cubicBezTo>
                <a:cubicBezTo>
                  <a:pt x="8460188" y="834507"/>
                  <a:pt x="8460762" y="826792"/>
                  <a:pt x="8461908" y="818360"/>
                </a:cubicBezTo>
                <a:cubicBezTo>
                  <a:pt x="8463056" y="809928"/>
                  <a:pt x="8464892" y="801668"/>
                  <a:pt x="8467416" y="793580"/>
                </a:cubicBezTo>
                <a:cubicBezTo>
                  <a:pt x="8469940" y="785492"/>
                  <a:pt x="8473238" y="777949"/>
                  <a:pt x="8477310" y="770951"/>
                </a:cubicBezTo>
                <a:cubicBezTo>
                  <a:pt x="8481383" y="763953"/>
                  <a:pt x="8486344" y="758447"/>
                  <a:pt x="8492195" y="754432"/>
                </a:cubicBezTo>
                <a:lnTo>
                  <a:pt x="8511850" y="754432"/>
                </a:lnTo>
                <a:lnTo>
                  <a:pt x="8525579" y="754432"/>
                </a:lnTo>
                <a:lnTo>
                  <a:pt x="8672059" y="754432"/>
                </a:lnTo>
                <a:lnTo>
                  <a:pt x="8672059" y="809498"/>
                </a:lnTo>
                <a:cubicBezTo>
                  <a:pt x="8668961" y="805253"/>
                  <a:pt x="8665261" y="801066"/>
                  <a:pt x="8660959" y="796936"/>
                </a:cubicBezTo>
                <a:cubicBezTo>
                  <a:pt x="8656657" y="792806"/>
                  <a:pt x="8651781" y="789135"/>
                  <a:pt x="8646332" y="785923"/>
                </a:cubicBezTo>
                <a:cubicBezTo>
                  <a:pt x="8640883" y="782710"/>
                  <a:pt x="8634803" y="780101"/>
                  <a:pt x="8628092" y="778093"/>
                </a:cubicBezTo>
                <a:cubicBezTo>
                  <a:pt x="8621380" y="776085"/>
                  <a:pt x="8614067" y="775081"/>
                  <a:pt x="8606151" y="775081"/>
                </a:cubicBezTo>
                <a:cubicBezTo>
                  <a:pt x="8595940" y="775081"/>
                  <a:pt x="8586390" y="776544"/>
                  <a:pt x="8577499" y="779470"/>
                </a:cubicBezTo>
                <a:cubicBezTo>
                  <a:pt x="8568608" y="782395"/>
                  <a:pt x="8560865" y="786640"/>
                  <a:pt x="8554268" y="792204"/>
                </a:cubicBezTo>
                <a:cubicBezTo>
                  <a:pt x="8547672" y="797768"/>
                  <a:pt x="8542480" y="804536"/>
                  <a:pt x="8538694" y="812509"/>
                </a:cubicBezTo>
                <a:cubicBezTo>
                  <a:pt x="8534909" y="820483"/>
                  <a:pt x="8533016" y="829517"/>
                  <a:pt x="8533016" y="839612"/>
                </a:cubicBezTo>
                <a:cubicBezTo>
                  <a:pt x="8533016" y="846725"/>
                  <a:pt x="8533876" y="853064"/>
                  <a:pt x="8535597" y="858628"/>
                </a:cubicBezTo>
                <a:cubicBezTo>
                  <a:pt x="8537318" y="864192"/>
                  <a:pt x="8539641" y="869125"/>
                  <a:pt x="8542566" y="873427"/>
                </a:cubicBezTo>
                <a:cubicBezTo>
                  <a:pt x="8545492" y="877729"/>
                  <a:pt x="8548876" y="881400"/>
                  <a:pt x="8552720" y="884440"/>
                </a:cubicBezTo>
                <a:cubicBezTo>
                  <a:pt x="8556562" y="887480"/>
                  <a:pt x="8560549" y="889947"/>
                  <a:pt x="8564679" y="891839"/>
                </a:cubicBezTo>
                <a:cubicBezTo>
                  <a:pt x="8568809" y="893732"/>
                  <a:pt x="8572996" y="895138"/>
                  <a:pt x="8577241" y="896056"/>
                </a:cubicBezTo>
                <a:cubicBezTo>
                  <a:pt x="8581486" y="896973"/>
                  <a:pt x="8585444" y="897432"/>
                  <a:pt x="8589115" y="897432"/>
                </a:cubicBezTo>
                <a:cubicBezTo>
                  <a:pt x="8596572" y="897432"/>
                  <a:pt x="8603455" y="896744"/>
                  <a:pt x="8609764" y="895367"/>
                </a:cubicBezTo>
                <a:cubicBezTo>
                  <a:pt x="8616074" y="893991"/>
                  <a:pt x="8621495" y="891811"/>
                  <a:pt x="8626026" y="888828"/>
                </a:cubicBezTo>
                <a:cubicBezTo>
                  <a:pt x="8630558" y="885845"/>
                  <a:pt x="8634114" y="881916"/>
                  <a:pt x="8636696" y="877040"/>
                </a:cubicBezTo>
                <a:cubicBezTo>
                  <a:pt x="8639277" y="872165"/>
                  <a:pt x="8640567" y="866170"/>
                  <a:pt x="8640567" y="859058"/>
                </a:cubicBezTo>
                <a:cubicBezTo>
                  <a:pt x="8640567" y="855501"/>
                  <a:pt x="8639879" y="852031"/>
                  <a:pt x="8638503" y="848647"/>
                </a:cubicBezTo>
                <a:cubicBezTo>
                  <a:pt x="8637126" y="845262"/>
                  <a:pt x="8635204" y="842251"/>
                  <a:pt x="8632738" y="839612"/>
                </a:cubicBezTo>
                <a:cubicBezTo>
                  <a:pt x="8630271" y="836974"/>
                  <a:pt x="8627317" y="834851"/>
                  <a:pt x="8623876" y="833245"/>
                </a:cubicBezTo>
                <a:cubicBezTo>
                  <a:pt x="8620434" y="831639"/>
                  <a:pt x="8616590" y="830836"/>
                  <a:pt x="8612346" y="830836"/>
                </a:cubicBezTo>
                <a:cubicBezTo>
                  <a:pt x="8606610" y="830836"/>
                  <a:pt x="8601906" y="831955"/>
                  <a:pt x="8598235" y="834192"/>
                </a:cubicBezTo>
                <a:cubicBezTo>
                  <a:pt x="8594564" y="836429"/>
                  <a:pt x="8591668" y="839039"/>
                  <a:pt x="8589545" y="842022"/>
                </a:cubicBezTo>
                <a:cubicBezTo>
                  <a:pt x="8587422" y="845004"/>
                  <a:pt x="8585960" y="848102"/>
                  <a:pt x="8585157" y="851314"/>
                </a:cubicBezTo>
                <a:cubicBezTo>
                  <a:pt x="8584354" y="854526"/>
                  <a:pt x="8583952" y="857394"/>
                  <a:pt x="8583952" y="859918"/>
                </a:cubicBezTo>
                <a:cubicBezTo>
                  <a:pt x="8581314" y="859803"/>
                  <a:pt x="8578990" y="858140"/>
                  <a:pt x="8576983" y="854928"/>
                </a:cubicBezTo>
                <a:cubicBezTo>
                  <a:pt x="8574976" y="851716"/>
                  <a:pt x="8573972" y="847184"/>
                  <a:pt x="8573972" y="841333"/>
                </a:cubicBezTo>
                <a:cubicBezTo>
                  <a:pt x="8573972" y="836630"/>
                  <a:pt x="8574632" y="832643"/>
                  <a:pt x="8575950" y="829374"/>
                </a:cubicBezTo>
                <a:cubicBezTo>
                  <a:pt x="8577270" y="826104"/>
                  <a:pt x="8579306" y="823207"/>
                  <a:pt x="8582060" y="820683"/>
                </a:cubicBezTo>
                <a:cubicBezTo>
                  <a:pt x="8584813" y="818159"/>
                  <a:pt x="8588312" y="816123"/>
                  <a:pt x="8592556" y="814574"/>
                </a:cubicBezTo>
                <a:cubicBezTo>
                  <a:pt x="8596801" y="813026"/>
                  <a:pt x="8601792" y="812251"/>
                  <a:pt x="8607528" y="812251"/>
                </a:cubicBezTo>
                <a:cubicBezTo>
                  <a:pt x="8613149" y="812251"/>
                  <a:pt x="8618684" y="813427"/>
                  <a:pt x="8624134" y="815779"/>
                </a:cubicBezTo>
                <a:cubicBezTo>
                  <a:pt x="8629583" y="818131"/>
                  <a:pt x="8634688" y="821286"/>
                  <a:pt x="8639449" y="825244"/>
                </a:cubicBezTo>
                <a:cubicBezTo>
                  <a:pt x="8644210" y="829201"/>
                  <a:pt x="8648598" y="833762"/>
                  <a:pt x="8652613" y="838924"/>
                </a:cubicBezTo>
                <a:cubicBezTo>
                  <a:pt x="8656629" y="844087"/>
                  <a:pt x="8660070" y="849450"/>
                  <a:pt x="8662938" y="855014"/>
                </a:cubicBezTo>
                <a:cubicBezTo>
                  <a:pt x="8665806" y="860578"/>
                  <a:pt x="8668043" y="866142"/>
                  <a:pt x="8669649" y="871706"/>
                </a:cubicBezTo>
                <a:cubicBezTo>
                  <a:pt x="8671256" y="877270"/>
                  <a:pt x="8672059" y="882461"/>
                  <a:pt x="8672059" y="887279"/>
                </a:cubicBezTo>
                <a:lnTo>
                  <a:pt x="8672059" y="945443"/>
                </a:lnTo>
                <a:lnTo>
                  <a:pt x="8711982" y="945443"/>
                </a:lnTo>
                <a:lnTo>
                  <a:pt x="8711982" y="754432"/>
                </a:lnTo>
                <a:lnTo>
                  <a:pt x="8749975" y="754432"/>
                </a:lnTo>
                <a:lnTo>
                  <a:pt x="8760165" y="754432"/>
                </a:lnTo>
                <a:lnTo>
                  <a:pt x="8902612" y="754432"/>
                </a:lnTo>
                <a:lnTo>
                  <a:pt x="8902612" y="772844"/>
                </a:lnTo>
                <a:cubicBezTo>
                  <a:pt x="8893435" y="773074"/>
                  <a:pt x="8884085" y="773733"/>
                  <a:pt x="8874563" y="774823"/>
                </a:cubicBezTo>
                <a:cubicBezTo>
                  <a:pt x="8865041" y="775913"/>
                  <a:pt x="8855719" y="777720"/>
                  <a:pt x="8846599" y="780244"/>
                </a:cubicBezTo>
                <a:cubicBezTo>
                  <a:pt x="8837479" y="782768"/>
                  <a:pt x="8828760" y="786152"/>
                  <a:pt x="8820443" y="790397"/>
                </a:cubicBezTo>
                <a:cubicBezTo>
                  <a:pt x="8812126" y="794641"/>
                  <a:pt x="8804582" y="799919"/>
                  <a:pt x="8797814" y="806228"/>
                </a:cubicBezTo>
                <a:cubicBezTo>
                  <a:pt x="8791046" y="812538"/>
                  <a:pt x="8785252" y="820081"/>
                  <a:pt x="8780433" y="828857"/>
                </a:cubicBezTo>
                <a:cubicBezTo>
                  <a:pt x="8775615" y="837633"/>
                  <a:pt x="8772173" y="847872"/>
                  <a:pt x="8770108" y="859574"/>
                </a:cubicBezTo>
                <a:cubicBezTo>
                  <a:pt x="8776877" y="860148"/>
                  <a:pt x="8784277" y="861180"/>
                  <a:pt x="8792307" y="862671"/>
                </a:cubicBezTo>
                <a:cubicBezTo>
                  <a:pt x="8800338" y="864163"/>
                  <a:pt x="8808540" y="866113"/>
                  <a:pt x="8816915" y="868522"/>
                </a:cubicBezTo>
                <a:cubicBezTo>
                  <a:pt x="8825290" y="870931"/>
                  <a:pt x="8833664" y="873799"/>
                  <a:pt x="8842039" y="877126"/>
                </a:cubicBezTo>
                <a:cubicBezTo>
                  <a:pt x="8850414" y="880453"/>
                  <a:pt x="8858387" y="884239"/>
                  <a:pt x="8865958" y="888484"/>
                </a:cubicBezTo>
                <a:cubicBezTo>
                  <a:pt x="8873530" y="892729"/>
                  <a:pt x="8880471" y="897375"/>
                  <a:pt x="8886780" y="902423"/>
                </a:cubicBezTo>
                <a:cubicBezTo>
                  <a:pt x="8893090" y="907470"/>
                  <a:pt x="8898367" y="912920"/>
                  <a:pt x="8902612" y="918770"/>
                </a:cubicBezTo>
                <a:lnTo>
                  <a:pt x="8902612" y="945443"/>
                </a:lnTo>
                <a:lnTo>
                  <a:pt x="8942535" y="945443"/>
                </a:lnTo>
                <a:lnTo>
                  <a:pt x="8942535" y="754432"/>
                </a:lnTo>
                <a:lnTo>
                  <a:pt x="8990718" y="754432"/>
                </a:lnTo>
                <a:lnTo>
                  <a:pt x="8990718" y="718294"/>
                </a:lnTo>
                <a:lnTo>
                  <a:pt x="8760165" y="718294"/>
                </a:lnTo>
                <a:lnTo>
                  <a:pt x="8749975" y="718294"/>
                </a:lnTo>
                <a:lnTo>
                  <a:pt x="8525579" y="718294"/>
                </a:lnTo>
                <a:lnTo>
                  <a:pt x="8511850" y="718294"/>
                </a:lnTo>
                <a:lnTo>
                  <a:pt x="8410014" y="718294"/>
                </a:lnTo>
                <a:lnTo>
                  <a:pt x="8397550" y="718294"/>
                </a:lnTo>
                <a:lnTo>
                  <a:pt x="8370091" y="718294"/>
                </a:lnTo>
                <a:cubicBezTo>
                  <a:pt x="8361946" y="718294"/>
                  <a:pt x="8355292" y="719441"/>
                  <a:pt x="8350130" y="721736"/>
                </a:cubicBezTo>
                <a:cubicBezTo>
                  <a:pt x="8344967" y="724030"/>
                  <a:pt x="8340551" y="726956"/>
                  <a:pt x="8336879" y="730512"/>
                </a:cubicBezTo>
                <a:cubicBezTo>
                  <a:pt x="8332979" y="727300"/>
                  <a:pt x="8328132" y="724461"/>
                  <a:pt x="8322338" y="721994"/>
                </a:cubicBezTo>
                <a:cubicBezTo>
                  <a:pt x="8316545" y="719527"/>
                  <a:pt x="8310034" y="718294"/>
                  <a:pt x="8302807" y="718294"/>
                </a:cubicBezTo>
                <a:lnTo>
                  <a:pt x="8287124" y="718294"/>
                </a:lnTo>
                <a:lnTo>
                  <a:pt x="8273725" y="718294"/>
                </a:lnTo>
                <a:lnTo>
                  <a:pt x="8041883" y="718294"/>
                </a:lnTo>
                <a:lnTo>
                  <a:pt x="8026075" y="718294"/>
                </a:lnTo>
                <a:lnTo>
                  <a:pt x="7993012" y="718294"/>
                </a:lnTo>
                <a:cubicBezTo>
                  <a:pt x="7990947" y="708199"/>
                  <a:pt x="7987505" y="699222"/>
                  <a:pt x="7982687" y="691363"/>
                </a:cubicBezTo>
                <a:cubicBezTo>
                  <a:pt x="7977869" y="683505"/>
                  <a:pt x="7971789" y="676851"/>
                  <a:pt x="7964446" y="671402"/>
                </a:cubicBezTo>
                <a:cubicBezTo>
                  <a:pt x="7957104" y="665952"/>
                  <a:pt x="7948586" y="661822"/>
                  <a:pt x="7938892" y="659012"/>
                </a:cubicBezTo>
                <a:cubicBezTo>
                  <a:pt x="7929198" y="656201"/>
                  <a:pt x="7918500" y="654796"/>
                  <a:pt x="7906799" y="654796"/>
                </a:cubicBezTo>
                <a:cubicBezTo>
                  <a:pt x="7900259" y="654796"/>
                  <a:pt x="7893577" y="654050"/>
                  <a:pt x="7886751" y="652559"/>
                </a:cubicBezTo>
                <a:cubicBezTo>
                  <a:pt x="7879925" y="651067"/>
                  <a:pt x="7873214" y="648974"/>
                  <a:pt x="7866617" y="646278"/>
                </a:cubicBezTo>
                <a:cubicBezTo>
                  <a:pt x="7860021" y="643582"/>
                  <a:pt x="7853740" y="640312"/>
                  <a:pt x="7847774" y="636469"/>
                </a:cubicBezTo>
                <a:cubicBezTo>
                  <a:pt x="7841809" y="632626"/>
                  <a:pt x="7836417" y="628352"/>
                  <a:pt x="7831599" y="623649"/>
                </a:cubicBezTo>
                <a:close/>
                <a:moveTo>
                  <a:pt x="6043806" y="623649"/>
                </a:moveTo>
                <a:cubicBezTo>
                  <a:pt x="6030843" y="623649"/>
                  <a:pt x="6018768" y="625112"/>
                  <a:pt x="6007582" y="628037"/>
                </a:cubicBezTo>
                <a:cubicBezTo>
                  <a:pt x="5996398" y="630962"/>
                  <a:pt x="5986674" y="635236"/>
                  <a:pt x="5978415" y="640857"/>
                </a:cubicBezTo>
                <a:cubicBezTo>
                  <a:pt x="5970154" y="646478"/>
                  <a:pt x="5963644" y="653448"/>
                  <a:pt x="5958883" y="661765"/>
                </a:cubicBezTo>
                <a:cubicBezTo>
                  <a:pt x="5954122" y="670082"/>
                  <a:pt x="5951742" y="679576"/>
                  <a:pt x="5951742" y="690245"/>
                </a:cubicBezTo>
                <a:cubicBezTo>
                  <a:pt x="5951742" y="696669"/>
                  <a:pt x="5952316" y="702032"/>
                  <a:pt x="5953463" y="706334"/>
                </a:cubicBezTo>
                <a:cubicBezTo>
                  <a:pt x="5954611" y="710637"/>
                  <a:pt x="5956216" y="714623"/>
                  <a:pt x="5958281" y="718294"/>
                </a:cubicBezTo>
                <a:lnTo>
                  <a:pt x="5942831" y="718294"/>
                </a:lnTo>
                <a:lnTo>
                  <a:pt x="5930576" y="718294"/>
                </a:lnTo>
                <a:lnTo>
                  <a:pt x="5861435" y="718294"/>
                </a:lnTo>
                <a:lnTo>
                  <a:pt x="5861435" y="730168"/>
                </a:lnTo>
                <a:cubicBezTo>
                  <a:pt x="5859028" y="728447"/>
                  <a:pt x="5856159" y="726669"/>
                  <a:pt x="5852833" y="724833"/>
                </a:cubicBezTo>
                <a:cubicBezTo>
                  <a:pt x="5849505" y="722998"/>
                  <a:pt x="5845576" y="721306"/>
                  <a:pt x="5841044" y="719757"/>
                </a:cubicBezTo>
                <a:cubicBezTo>
                  <a:pt x="5836513" y="718208"/>
                  <a:pt x="5831321" y="716946"/>
                  <a:pt x="5825470" y="715971"/>
                </a:cubicBezTo>
                <a:cubicBezTo>
                  <a:pt x="5819619" y="714996"/>
                  <a:pt x="5812966" y="714508"/>
                  <a:pt x="5805510" y="714508"/>
                </a:cubicBezTo>
                <a:cubicBezTo>
                  <a:pt x="5798282" y="714508"/>
                  <a:pt x="5790739" y="715512"/>
                  <a:pt x="5782881" y="717520"/>
                </a:cubicBezTo>
                <a:cubicBezTo>
                  <a:pt x="5775022" y="719527"/>
                  <a:pt x="5767135" y="722510"/>
                  <a:pt x="5759221" y="726468"/>
                </a:cubicBezTo>
                <a:cubicBezTo>
                  <a:pt x="5751303" y="730426"/>
                  <a:pt x="5743560" y="735330"/>
                  <a:pt x="5735988" y="741181"/>
                </a:cubicBezTo>
                <a:cubicBezTo>
                  <a:pt x="5728418" y="747032"/>
                  <a:pt x="5721361" y="753858"/>
                  <a:pt x="5714822" y="761659"/>
                </a:cubicBezTo>
                <a:lnTo>
                  <a:pt x="5729621" y="791257"/>
                </a:lnTo>
                <a:lnTo>
                  <a:pt x="5746829" y="778523"/>
                </a:lnTo>
                <a:cubicBezTo>
                  <a:pt x="5754630" y="778982"/>
                  <a:pt x="5760223" y="781018"/>
                  <a:pt x="5763608" y="784632"/>
                </a:cubicBezTo>
                <a:cubicBezTo>
                  <a:pt x="5766992" y="788246"/>
                  <a:pt x="5768684" y="793380"/>
                  <a:pt x="5768684" y="800033"/>
                </a:cubicBezTo>
                <a:cubicBezTo>
                  <a:pt x="5768684" y="805540"/>
                  <a:pt x="5766992" y="810358"/>
                  <a:pt x="5763608" y="814488"/>
                </a:cubicBezTo>
                <a:cubicBezTo>
                  <a:pt x="5760223" y="818618"/>
                  <a:pt x="5755778" y="822060"/>
                  <a:pt x="5750271" y="824813"/>
                </a:cubicBezTo>
                <a:lnTo>
                  <a:pt x="5739602" y="830148"/>
                </a:lnTo>
                <a:lnTo>
                  <a:pt x="5754402" y="859402"/>
                </a:lnTo>
                <a:lnTo>
                  <a:pt x="5861435" y="813628"/>
                </a:lnTo>
                <a:lnTo>
                  <a:pt x="5861435" y="945443"/>
                </a:lnTo>
                <a:lnTo>
                  <a:pt x="5901359" y="945443"/>
                </a:lnTo>
                <a:lnTo>
                  <a:pt x="5901359" y="754432"/>
                </a:lnTo>
                <a:lnTo>
                  <a:pt x="5930576" y="754432"/>
                </a:lnTo>
                <a:lnTo>
                  <a:pt x="5942831" y="754432"/>
                </a:lnTo>
                <a:lnTo>
                  <a:pt x="5961551" y="754432"/>
                </a:lnTo>
                <a:lnTo>
                  <a:pt x="5961551" y="960931"/>
                </a:lnTo>
                <a:lnTo>
                  <a:pt x="6001818" y="960931"/>
                </a:lnTo>
                <a:lnTo>
                  <a:pt x="6001818" y="754432"/>
                </a:lnTo>
                <a:lnTo>
                  <a:pt x="6035352" y="754432"/>
                </a:lnTo>
                <a:lnTo>
                  <a:pt x="6050001" y="754432"/>
                </a:lnTo>
                <a:lnTo>
                  <a:pt x="6187987" y="754432"/>
                </a:lnTo>
                <a:lnTo>
                  <a:pt x="6187987" y="772844"/>
                </a:lnTo>
                <a:cubicBezTo>
                  <a:pt x="6178810" y="773074"/>
                  <a:pt x="6169461" y="773733"/>
                  <a:pt x="6159940" y="774823"/>
                </a:cubicBezTo>
                <a:cubicBezTo>
                  <a:pt x="6150417" y="775913"/>
                  <a:pt x="6141095" y="777720"/>
                  <a:pt x="6131975" y="780244"/>
                </a:cubicBezTo>
                <a:cubicBezTo>
                  <a:pt x="6122854" y="782768"/>
                  <a:pt x="6114135" y="786152"/>
                  <a:pt x="6105818" y="790397"/>
                </a:cubicBezTo>
                <a:cubicBezTo>
                  <a:pt x="6097501" y="794641"/>
                  <a:pt x="6089959" y="799919"/>
                  <a:pt x="6083191" y="806228"/>
                </a:cubicBezTo>
                <a:cubicBezTo>
                  <a:pt x="6076422" y="812538"/>
                  <a:pt x="6070627" y="820081"/>
                  <a:pt x="6065810" y="828857"/>
                </a:cubicBezTo>
                <a:cubicBezTo>
                  <a:pt x="6060990" y="837633"/>
                  <a:pt x="6057551" y="847872"/>
                  <a:pt x="6055484" y="859574"/>
                </a:cubicBezTo>
                <a:cubicBezTo>
                  <a:pt x="6062252" y="860148"/>
                  <a:pt x="6069652" y="861180"/>
                  <a:pt x="6077684" y="862671"/>
                </a:cubicBezTo>
                <a:cubicBezTo>
                  <a:pt x="6085713" y="864163"/>
                  <a:pt x="6093917" y="866113"/>
                  <a:pt x="6102291" y="868522"/>
                </a:cubicBezTo>
                <a:cubicBezTo>
                  <a:pt x="6110666" y="870931"/>
                  <a:pt x="6119040" y="873799"/>
                  <a:pt x="6127414" y="877126"/>
                </a:cubicBezTo>
                <a:cubicBezTo>
                  <a:pt x="6135790" y="880453"/>
                  <a:pt x="6143763" y="884239"/>
                  <a:pt x="6151335" y="888484"/>
                </a:cubicBezTo>
                <a:cubicBezTo>
                  <a:pt x="6158906" y="892729"/>
                  <a:pt x="6165848" y="897375"/>
                  <a:pt x="6172156" y="902423"/>
                </a:cubicBezTo>
                <a:cubicBezTo>
                  <a:pt x="6178466" y="907470"/>
                  <a:pt x="6183743" y="912920"/>
                  <a:pt x="6187987" y="918770"/>
                </a:cubicBezTo>
                <a:lnTo>
                  <a:pt x="6187987" y="945443"/>
                </a:lnTo>
                <a:lnTo>
                  <a:pt x="6227911" y="945443"/>
                </a:lnTo>
                <a:lnTo>
                  <a:pt x="6227911" y="754432"/>
                </a:lnTo>
                <a:lnTo>
                  <a:pt x="6263951" y="754432"/>
                </a:lnTo>
                <a:lnTo>
                  <a:pt x="6276093" y="754432"/>
                </a:lnTo>
                <a:lnTo>
                  <a:pt x="6463976" y="754432"/>
                </a:lnTo>
                <a:lnTo>
                  <a:pt x="6477849" y="754432"/>
                </a:lnTo>
                <a:lnTo>
                  <a:pt x="6740201" y="754432"/>
                </a:lnTo>
                <a:lnTo>
                  <a:pt x="6748256" y="754432"/>
                </a:lnTo>
                <a:lnTo>
                  <a:pt x="6760162" y="754432"/>
                </a:lnTo>
                <a:cubicBezTo>
                  <a:pt x="6764521" y="754432"/>
                  <a:pt x="6768451" y="755149"/>
                  <a:pt x="6771949" y="756583"/>
                </a:cubicBezTo>
                <a:cubicBezTo>
                  <a:pt x="6775448" y="758017"/>
                  <a:pt x="6778403" y="760024"/>
                  <a:pt x="6780812" y="762605"/>
                </a:cubicBezTo>
                <a:cubicBezTo>
                  <a:pt x="6783221" y="765187"/>
                  <a:pt x="6785085" y="768227"/>
                  <a:pt x="6786405" y="771726"/>
                </a:cubicBezTo>
                <a:cubicBezTo>
                  <a:pt x="6787724" y="775225"/>
                  <a:pt x="6788384" y="779039"/>
                  <a:pt x="6788384" y="783169"/>
                </a:cubicBezTo>
                <a:lnTo>
                  <a:pt x="6788384" y="962651"/>
                </a:lnTo>
                <a:lnTo>
                  <a:pt x="6828307" y="962651"/>
                </a:lnTo>
                <a:lnTo>
                  <a:pt x="6828307" y="772500"/>
                </a:lnTo>
                <a:cubicBezTo>
                  <a:pt x="6828307" y="770779"/>
                  <a:pt x="6828450" y="768886"/>
                  <a:pt x="6828737" y="766821"/>
                </a:cubicBezTo>
                <a:cubicBezTo>
                  <a:pt x="6829024" y="764757"/>
                  <a:pt x="6829684" y="762806"/>
                  <a:pt x="6830716" y="760971"/>
                </a:cubicBezTo>
                <a:cubicBezTo>
                  <a:pt x="6831748" y="759135"/>
                  <a:pt x="6833326" y="757586"/>
                  <a:pt x="6835448" y="756324"/>
                </a:cubicBezTo>
                <a:cubicBezTo>
                  <a:pt x="6837570" y="755063"/>
                  <a:pt x="6840467" y="754432"/>
                  <a:pt x="6844138" y="754432"/>
                </a:cubicBezTo>
                <a:lnTo>
                  <a:pt x="6876490" y="754432"/>
                </a:lnTo>
                <a:lnTo>
                  <a:pt x="6876490" y="718294"/>
                </a:lnTo>
                <a:lnTo>
                  <a:pt x="6836567" y="718294"/>
                </a:lnTo>
                <a:cubicBezTo>
                  <a:pt x="6828421" y="718294"/>
                  <a:pt x="6821768" y="719441"/>
                  <a:pt x="6816605" y="721736"/>
                </a:cubicBezTo>
                <a:cubicBezTo>
                  <a:pt x="6811443" y="724030"/>
                  <a:pt x="6807026" y="726956"/>
                  <a:pt x="6803355" y="730512"/>
                </a:cubicBezTo>
                <a:cubicBezTo>
                  <a:pt x="6799454" y="727300"/>
                  <a:pt x="6794607" y="724461"/>
                  <a:pt x="6788814" y="721994"/>
                </a:cubicBezTo>
                <a:cubicBezTo>
                  <a:pt x="6783020" y="719527"/>
                  <a:pt x="6776510" y="718294"/>
                  <a:pt x="6769282" y="718294"/>
                </a:cubicBezTo>
                <a:lnTo>
                  <a:pt x="6748256" y="718294"/>
                </a:lnTo>
                <a:lnTo>
                  <a:pt x="6740201" y="718294"/>
                </a:lnTo>
                <a:lnTo>
                  <a:pt x="6477849" y="718294"/>
                </a:lnTo>
                <a:lnTo>
                  <a:pt x="6463976" y="718294"/>
                </a:lnTo>
                <a:lnTo>
                  <a:pt x="6276093" y="718294"/>
                </a:lnTo>
                <a:lnTo>
                  <a:pt x="6263951" y="718294"/>
                </a:lnTo>
                <a:lnTo>
                  <a:pt x="6050001" y="718294"/>
                </a:lnTo>
                <a:lnTo>
                  <a:pt x="6035352" y="718294"/>
                </a:lnTo>
                <a:lnTo>
                  <a:pt x="6012145" y="718294"/>
                </a:lnTo>
                <a:cubicBezTo>
                  <a:pt x="6005834" y="718294"/>
                  <a:pt x="6001015" y="715885"/>
                  <a:pt x="5997688" y="711067"/>
                </a:cubicBezTo>
                <a:cubicBezTo>
                  <a:pt x="5994361" y="706248"/>
                  <a:pt x="5992698" y="699709"/>
                  <a:pt x="5992698" y="691449"/>
                </a:cubicBezTo>
                <a:cubicBezTo>
                  <a:pt x="5992698" y="685943"/>
                  <a:pt x="5994017" y="681182"/>
                  <a:pt x="5996655" y="677166"/>
                </a:cubicBezTo>
                <a:cubicBezTo>
                  <a:pt x="5999294" y="673151"/>
                  <a:pt x="6002936" y="669853"/>
                  <a:pt x="6007582" y="667272"/>
                </a:cubicBezTo>
                <a:cubicBezTo>
                  <a:pt x="6012229" y="664691"/>
                  <a:pt x="6017707" y="662798"/>
                  <a:pt x="6024016" y="661593"/>
                </a:cubicBezTo>
                <a:cubicBezTo>
                  <a:pt x="6030326" y="660388"/>
                  <a:pt x="6037152" y="659786"/>
                  <a:pt x="6044495" y="659786"/>
                </a:cubicBezTo>
                <a:cubicBezTo>
                  <a:pt x="6052986" y="659786"/>
                  <a:pt x="6061617" y="660561"/>
                  <a:pt x="6070394" y="662109"/>
                </a:cubicBezTo>
                <a:cubicBezTo>
                  <a:pt x="6079169" y="663658"/>
                  <a:pt x="6087946" y="666096"/>
                  <a:pt x="6096722" y="669423"/>
                </a:cubicBezTo>
                <a:cubicBezTo>
                  <a:pt x="6105498" y="672750"/>
                  <a:pt x="6114188" y="677138"/>
                  <a:pt x="6122792" y="682587"/>
                </a:cubicBezTo>
                <a:cubicBezTo>
                  <a:pt x="6131396" y="688036"/>
                  <a:pt x="6139828" y="694604"/>
                  <a:pt x="6148088" y="702291"/>
                </a:cubicBezTo>
                <a:lnTo>
                  <a:pt x="6173385" y="674929"/>
                </a:lnTo>
                <a:cubicBezTo>
                  <a:pt x="6162371" y="665178"/>
                  <a:pt x="6151703" y="657004"/>
                  <a:pt x="6141377" y="650408"/>
                </a:cubicBezTo>
                <a:cubicBezTo>
                  <a:pt x="6131053" y="643811"/>
                  <a:pt x="6120698" y="638534"/>
                  <a:pt x="6110316" y="634576"/>
                </a:cubicBezTo>
                <a:cubicBezTo>
                  <a:pt x="6099934" y="630618"/>
                  <a:pt x="6089294" y="627807"/>
                  <a:pt x="6078395" y="626144"/>
                </a:cubicBezTo>
                <a:cubicBezTo>
                  <a:pt x="6067497" y="624481"/>
                  <a:pt x="6055967" y="623649"/>
                  <a:pt x="6043806" y="623649"/>
                </a:cubicBezTo>
                <a:close/>
                <a:moveTo>
                  <a:pt x="1367039" y="623649"/>
                </a:moveTo>
                <a:cubicBezTo>
                  <a:pt x="1354076" y="623649"/>
                  <a:pt x="1342001" y="625112"/>
                  <a:pt x="1330816" y="628037"/>
                </a:cubicBezTo>
                <a:cubicBezTo>
                  <a:pt x="1319631" y="630962"/>
                  <a:pt x="1309908" y="635236"/>
                  <a:pt x="1301648" y="640857"/>
                </a:cubicBezTo>
                <a:cubicBezTo>
                  <a:pt x="1293388" y="646478"/>
                  <a:pt x="1286878" y="653448"/>
                  <a:pt x="1282117" y="661765"/>
                </a:cubicBezTo>
                <a:cubicBezTo>
                  <a:pt x="1277356" y="670082"/>
                  <a:pt x="1274975" y="679576"/>
                  <a:pt x="1274975" y="690245"/>
                </a:cubicBezTo>
                <a:cubicBezTo>
                  <a:pt x="1274975" y="696669"/>
                  <a:pt x="1275549" y="702032"/>
                  <a:pt x="1276696" y="706334"/>
                </a:cubicBezTo>
                <a:cubicBezTo>
                  <a:pt x="1277843" y="710637"/>
                  <a:pt x="1279449" y="714623"/>
                  <a:pt x="1281514" y="718294"/>
                </a:cubicBezTo>
                <a:lnTo>
                  <a:pt x="1265162" y="718294"/>
                </a:lnTo>
                <a:lnTo>
                  <a:pt x="1253809" y="718294"/>
                </a:lnTo>
                <a:lnTo>
                  <a:pt x="1215430" y="718294"/>
                </a:lnTo>
                <a:cubicBezTo>
                  <a:pt x="1213710" y="709346"/>
                  <a:pt x="1210697" y="701057"/>
                  <a:pt x="1206396" y="693428"/>
                </a:cubicBezTo>
                <a:cubicBezTo>
                  <a:pt x="1202094" y="685799"/>
                  <a:pt x="1196559" y="679203"/>
                  <a:pt x="1189790" y="673639"/>
                </a:cubicBezTo>
                <a:cubicBezTo>
                  <a:pt x="1183021" y="668075"/>
                  <a:pt x="1174933" y="663658"/>
                  <a:pt x="1165527" y="660388"/>
                </a:cubicBezTo>
                <a:cubicBezTo>
                  <a:pt x="1156119" y="657119"/>
                  <a:pt x="1145450" y="655312"/>
                  <a:pt x="1133519" y="654968"/>
                </a:cubicBezTo>
                <a:cubicBezTo>
                  <a:pt x="1125832" y="654738"/>
                  <a:pt x="1119179" y="654021"/>
                  <a:pt x="1113557" y="652817"/>
                </a:cubicBezTo>
                <a:cubicBezTo>
                  <a:pt x="1107936" y="651612"/>
                  <a:pt x="1103118" y="650006"/>
                  <a:pt x="1099103" y="647998"/>
                </a:cubicBezTo>
                <a:cubicBezTo>
                  <a:pt x="1095087" y="645991"/>
                  <a:pt x="1091703" y="643582"/>
                  <a:pt x="1088949" y="640771"/>
                </a:cubicBezTo>
                <a:cubicBezTo>
                  <a:pt x="1086196" y="637960"/>
                  <a:pt x="1083845" y="634834"/>
                  <a:pt x="1081894" y="631393"/>
                </a:cubicBezTo>
                <a:lnTo>
                  <a:pt x="1044724" y="631393"/>
                </a:lnTo>
                <a:cubicBezTo>
                  <a:pt x="1048854" y="648142"/>
                  <a:pt x="1057630" y="661220"/>
                  <a:pt x="1071053" y="670627"/>
                </a:cubicBezTo>
                <a:cubicBezTo>
                  <a:pt x="1084476" y="680035"/>
                  <a:pt x="1103175" y="685713"/>
                  <a:pt x="1127152" y="687664"/>
                </a:cubicBezTo>
                <a:cubicBezTo>
                  <a:pt x="1136100" y="688352"/>
                  <a:pt x="1143299" y="689556"/>
                  <a:pt x="1148748" y="691277"/>
                </a:cubicBezTo>
                <a:cubicBezTo>
                  <a:pt x="1154197" y="692998"/>
                  <a:pt x="1158614" y="695178"/>
                  <a:pt x="1161998" y="697816"/>
                </a:cubicBezTo>
                <a:cubicBezTo>
                  <a:pt x="1165383" y="700455"/>
                  <a:pt x="1168022" y="703495"/>
                  <a:pt x="1169914" y="706937"/>
                </a:cubicBezTo>
                <a:cubicBezTo>
                  <a:pt x="1171807" y="710378"/>
                  <a:pt x="1173729" y="714164"/>
                  <a:pt x="1175679" y="718294"/>
                </a:cubicBezTo>
                <a:lnTo>
                  <a:pt x="1075774" y="718294"/>
                </a:lnTo>
                <a:lnTo>
                  <a:pt x="1063309" y="718294"/>
                </a:lnTo>
                <a:lnTo>
                  <a:pt x="1035851" y="718294"/>
                </a:lnTo>
                <a:cubicBezTo>
                  <a:pt x="1027705" y="718294"/>
                  <a:pt x="1021051" y="719441"/>
                  <a:pt x="1015889" y="721736"/>
                </a:cubicBezTo>
                <a:cubicBezTo>
                  <a:pt x="1010726" y="724030"/>
                  <a:pt x="1006309" y="726956"/>
                  <a:pt x="1002639" y="730512"/>
                </a:cubicBezTo>
                <a:cubicBezTo>
                  <a:pt x="998738" y="727300"/>
                  <a:pt x="993891" y="724461"/>
                  <a:pt x="988098" y="721994"/>
                </a:cubicBezTo>
                <a:cubicBezTo>
                  <a:pt x="982304" y="719527"/>
                  <a:pt x="975794" y="718294"/>
                  <a:pt x="968566" y="718294"/>
                </a:cubicBezTo>
                <a:lnTo>
                  <a:pt x="956042" y="718294"/>
                </a:lnTo>
                <a:lnTo>
                  <a:pt x="939485" y="718294"/>
                </a:lnTo>
                <a:lnTo>
                  <a:pt x="710876" y="718294"/>
                </a:lnTo>
                <a:lnTo>
                  <a:pt x="701360" y="718294"/>
                </a:lnTo>
                <a:lnTo>
                  <a:pt x="664929" y="718294"/>
                </a:lnTo>
                <a:cubicBezTo>
                  <a:pt x="658161" y="718294"/>
                  <a:pt x="652310" y="719585"/>
                  <a:pt x="647377" y="722166"/>
                </a:cubicBezTo>
                <a:cubicBezTo>
                  <a:pt x="642444" y="724747"/>
                  <a:pt x="638486" y="727873"/>
                  <a:pt x="635503" y="731545"/>
                </a:cubicBezTo>
                <a:cubicBezTo>
                  <a:pt x="632750" y="729365"/>
                  <a:pt x="629452" y="727443"/>
                  <a:pt x="625609" y="725780"/>
                </a:cubicBezTo>
                <a:cubicBezTo>
                  <a:pt x="621765" y="724116"/>
                  <a:pt x="617721" y="722740"/>
                  <a:pt x="613477" y="721650"/>
                </a:cubicBezTo>
                <a:cubicBezTo>
                  <a:pt x="609232" y="720560"/>
                  <a:pt x="604987" y="719728"/>
                  <a:pt x="600742" y="719155"/>
                </a:cubicBezTo>
                <a:cubicBezTo>
                  <a:pt x="596498" y="718581"/>
                  <a:pt x="592597" y="718294"/>
                  <a:pt x="589041" y="718294"/>
                </a:cubicBezTo>
                <a:lnTo>
                  <a:pt x="329885" y="718294"/>
                </a:lnTo>
                <a:lnTo>
                  <a:pt x="329885" y="754432"/>
                </a:lnTo>
                <a:lnTo>
                  <a:pt x="549290" y="754432"/>
                </a:lnTo>
                <a:lnTo>
                  <a:pt x="549290" y="874889"/>
                </a:lnTo>
                <a:cubicBezTo>
                  <a:pt x="548601" y="874430"/>
                  <a:pt x="546938" y="873140"/>
                  <a:pt x="544299" y="871017"/>
                </a:cubicBezTo>
                <a:cubicBezTo>
                  <a:pt x="541661" y="868895"/>
                  <a:pt x="538764" y="866629"/>
                  <a:pt x="535609" y="864220"/>
                </a:cubicBezTo>
                <a:cubicBezTo>
                  <a:pt x="532455" y="861811"/>
                  <a:pt x="529357" y="859545"/>
                  <a:pt x="526317" y="857423"/>
                </a:cubicBezTo>
                <a:cubicBezTo>
                  <a:pt x="523277" y="855301"/>
                  <a:pt x="521068" y="853895"/>
                  <a:pt x="519692" y="853207"/>
                </a:cubicBezTo>
                <a:cubicBezTo>
                  <a:pt x="520151" y="850224"/>
                  <a:pt x="520495" y="847356"/>
                  <a:pt x="520724" y="844603"/>
                </a:cubicBezTo>
                <a:cubicBezTo>
                  <a:pt x="520954" y="841850"/>
                  <a:pt x="521068" y="839326"/>
                  <a:pt x="521068" y="837031"/>
                </a:cubicBezTo>
                <a:cubicBezTo>
                  <a:pt x="521068" y="829230"/>
                  <a:pt x="519950" y="821314"/>
                  <a:pt x="517713" y="813284"/>
                </a:cubicBezTo>
                <a:cubicBezTo>
                  <a:pt x="515476" y="805253"/>
                  <a:pt x="511948" y="797968"/>
                  <a:pt x="507130" y="791429"/>
                </a:cubicBezTo>
                <a:cubicBezTo>
                  <a:pt x="502312" y="784890"/>
                  <a:pt x="496059" y="779527"/>
                  <a:pt x="488373" y="775340"/>
                </a:cubicBezTo>
                <a:cubicBezTo>
                  <a:pt x="480686" y="771152"/>
                  <a:pt x="471394" y="769059"/>
                  <a:pt x="460495" y="769059"/>
                </a:cubicBezTo>
                <a:cubicBezTo>
                  <a:pt x="452924" y="769059"/>
                  <a:pt x="445782" y="770378"/>
                  <a:pt x="439071" y="773016"/>
                </a:cubicBezTo>
                <a:cubicBezTo>
                  <a:pt x="432360" y="775655"/>
                  <a:pt x="426509" y="779326"/>
                  <a:pt x="421519" y="784030"/>
                </a:cubicBezTo>
                <a:cubicBezTo>
                  <a:pt x="416528" y="788733"/>
                  <a:pt x="412599" y="794269"/>
                  <a:pt x="409731" y="800636"/>
                </a:cubicBezTo>
                <a:cubicBezTo>
                  <a:pt x="406863" y="807003"/>
                  <a:pt x="405429" y="813857"/>
                  <a:pt x="405429" y="821200"/>
                </a:cubicBezTo>
                <a:cubicBezTo>
                  <a:pt x="405429" y="824985"/>
                  <a:pt x="406146" y="828628"/>
                  <a:pt x="407580" y="832127"/>
                </a:cubicBezTo>
                <a:cubicBezTo>
                  <a:pt x="409014" y="835626"/>
                  <a:pt x="410993" y="838723"/>
                  <a:pt x="413517" y="841419"/>
                </a:cubicBezTo>
                <a:cubicBezTo>
                  <a:pt x="416041" y="844115"/>
                  <a:pt x="419024" y="846266"/>
                  <a:pt x="422465" y="847872"/>
                </a:cubicBezTo>
                <a:cubicBezTo>
                  <a:pt x="425907" y="849478"/>
                  <a:pt x="429635" y="850282"/>
                  <a:pt x="433651" y="850282"/>
                </a:cubicBezTo>
                <a:cubicBezTo>
                  <a:pt x="437436" y="850282"/>
                  <a:pt x="441050" y="849593"/>
                  <a:pt x="444492" y="848217"/>
                </a:cubicBezTo>
                <a:cubicBezTo>
                  <a:pt x="447933" y="846840"/>
                  <a:pt x="450945" y="844947"/>
                  <a:pt x="453526" y="842538"/>
                </a:cubicBezTo>
                <a:cubicBezTo>
                  <a:pt x="456107" y="840129"/>
                  <a:pt x="458172" y="837289"/>
                  <a:pt x="459721" y="834020"/>
                </a:cubicBezTo>
                <a:cubicBezTo>
                  <a:pt x="461270" y="830750"/>
                  <a:pt x="462044" y="827222"/>
                  <a:pt x="462044" y="823437"/>
                </a:cubicBezTo>
                <a:cubicBezTo>
                  <a:pt x="462044" y="819995"/>
                  <a:pt x="461700" y="816812"/>
                  <a:pt x="461012" y="813886"/>
                </a:cubicBezTo>
                <a:cubicBezTo>
                  <a:pt x="460323" y="810961"/>
                  <a:pt x="459348" y="808695"/>
                  <a:pt x="458086" y="807089"/>
                </a:cubicBezTo>
                <a:cubicBezTo>
                  <a:pt x="459004" y="806630"/>
                  <a:pt x="459778" y="806372"/>
                  <a:pt x="460409" y="806314"/>
                </a:cubicBezTo>
                <a:cubicBezTo>
                  <a:pt x="461040" y="806257"/>
                  <a:pt x="461872" y="806228"/>
                  <a:pt x="462905" y="806228"/>
                </a:cubicBezTo>
                <a:cubicBezTo>
                  <a:pt x="466002" y="806228"/>
                  <a:pt x="468641" y="807232"/>
                  <a:pt x="470820" y="809240"/>
                </a:cubicBezTo>
                <a:cubicBezTo>
                  <a:pt x="473000" y="811247"/>
                  <a:pt x="474778" y="813743"/>
                  <a:pt x="476155" y="816725"/>
                </a:cubicBezTo>
                <a:cubicBezTo>
                  <a:pt x="477532" y="819708"/>
                  <a:pt x="478535" y="823035"/>
                  <a:pt x="479166" y="826706"/>
                </a:cubicBezTo>
                <a:cubicBezTo>
                  <a:pt x="479797" y="830377"/>
                  <a:pt x="480113" y="833819"/>
                  <a:pt x="480113" y="837031"/>
                </a:cubicBezTo>
                <a:cubicBezTo>
                  <a:pt x="480113" y="844144"/>
                  <a:pt x="479396" y="850798"/>
                  <a:pt x="477962" y="856993"/>
                </a:cubicBezTo>
                <a:cubicBezTo>
                  <a:pt x="476528" y="863188"/>
                  <a:pt x="474377" y="868608"/>
                  <a:pt x="471508" y="873255"/>
                </a:cubicBezTo>
                <a:cubicBezTo>
                  <a:pt x="468641" y="877901"/>
                  <a:pt x="465055" y="881572"/>
                  <a:pt x="460754" y="884268"/>
                </a:cubicBezTo>
                <a:cubicBezTo>
                  <a:pt x="456452" y="886964"/>
                  <a:pt x="451375" y="888312"/>
                  <a:pt x="445524" y="888312"/>
                </a:cubicBezTo>
                <a:cubicBezTo>
                  <a:pt x="438411" y="888312"/>
                  <a:pt x="431557" y="886992"/>
                  <a:pt x="424960" y="884354"/>
                </a:cubicBezTo>
                <a:cubicBezTo>
                  <a:pt x="418364" y="881715"/>
                  <a:pt x="412140" y="878331"/>
                  <a:pt x="406289" y="874201"/>
                </a:cubicBezTo>
                <a:cubicBezTo>
                  <a:pt x="400439" y="870071"/>
                  <a:pt x="394989" y="865482"/>
                  <a:pt x="389942" y="860434"/>
                </a:cubicBezTo>
                <a:cubicBezTo>
                  <a:pt x="384894" y="855387"/>
                  <a:pt x="380362" y="850454"/>
                  <a:pt x="376347" y="845635"/>
                </a:cubicBezTo>
                <a:cubicBezTo>
                  <a:pt x="372332" y="840817"/>
                  <a:pt x="368862" y="836400"/>
                  <a:pt x="365936" y="832385"/>
                </a:cubicBezTo>
                <a:cubicBezTo>
                  <a:pt x="363011" y="828370"/>
                  <a:pt x="360745" y="825330"/>
                  <a:pt x="359139" y="823265"/>
                </a:cubicBezTo>
                <a:lnTo>
                  <a:pt x="330745" y="844947"/>
                </a:lnTo>
                <a:cubicBezTo>
                  <a:pt x="337399" y="855272"/>
                  <a:pt x="344885" y="865253"/>
                  <a:pt x="353202" y="874889"/>
                </a:cubicBezTo>
                <a:cubicBezTo>
                  <a:pt x="361519" y="884526"/>
                  <a:pt x="370525" y="893101"/>
                  <a:pt x="380219" y="900616"/>
                </a:cubicBezTo>
                <a:cubicBezTo>
                  <a:pt x="389913" y="908130"/>
                  <a:pt x="400209" y="914153"/>
                  <a:pt x="411108" y="918684"/>
                </a:cubicBezTo>
                <a:cubicBezTo>
                  <a:pt x="422006" y="923216"/>
                  <a:pt x="433364" y="925482"/>
                  <a:pt x="445180" y="925482"/>
                </a:cubicBezTo>
                <a:cubicBezTo>
                  <a:pt x="451490" y="925482"/>
                  <a:pt x="457799" y="924564"/>
                  <a:pt x="464109" y="922728"/>
                </a:cubicBezTo>
                <a:cubicBezTo>
                  <a:pt x="470419" y="920893"/>
                  <a:pt x="476356" y="918311"/>
                  <a:pt x="481920" y="914985"/>
                </a:cubicBezTo>
                <a:cubicBezTo>
                  <a:pt x="487484" y="911658"/>
                  <a:pt x="492560" y="907585"/>
                  <a:pt x="497149" y="902767"/>
                </a:cubicBezTo>
                <a:cubicBezTo>
                  <a:pt x="501738" y="897948"/>
                  <a:pt x="505409" y="892499"/>
                  <a:pt x="508162" y="886419"/>
                </a:cubicBezTo>
                <a:cubicBezTo>
                  <a:pt x="509768" y="886992"/>
                  <a:pt x="511805" y="888025"/>
                  <a:pt x="514271" y="889516"/>
                </a:cubicBezTo>
                <a:cubicBezTo>
                  <a:pt x="516738" y="891008"/>
                  <a:pt x="519376" y="892815"/>
                  <a:pt x="522187" y="894937"/>
                </a:cubicBezTo>
                <a:cubicBezTo>
                  <a:pt x="524998" y="897059"/>
                  <a:pt x="527837" y="899325"/>
                  <a:pt x="530705" y="901734"/>
                </a:cubicBezTo>
                <a:cubicBezTo>
                  <a:pt x="533573" y="904143"/>
                  <a:pt x="536240" y="906553"/>
                  <a:pt x="538707" y="908962"/>
                </a:cubicBezTo>
                <a:cubicBezTo>
                  <a:pt x="541174" y="911371"/>
                  <a:pt x="543353" y="913665"/>
                  <a:pt x="545246" y="915845"/>
                </a:cubicBezTo>
                <a:cubicBezTo>
                  <a:pt x="547139" y="918025"/>
                  <a:pt x="548487" y="919918"/>
                  <a:pt x="549290" y="921524"/>
                </a:cubicBezTo>
                <a:lnTo>
                  <a:pt x="549290" y="945443"/>
                </a:lnTo>
                <a:lnTo>
                  <a:pt x="589213" y="945443"/>
                </a:lnTo>
                <a:lnTo>
                  <a:pt x="589213" y="754432"/>
                </a:lnTo>
                <a:lnTo>
                  <a:pt x="590762" y="754432"/>
                </a:lnTo>
                <a:cubicBezTo>
                  <a:pt x="595925" y="754661"/>
                  <a:pt x="600485" y="755923"/>
                  <a:pt x="604442" y="758217"/>
                </a:cubicBezTo>
                <a:cubicBezTo>
                  <a:pt x="608400" y="760512"/>
                  <a:pt x="611727" y="763495"/>
                  <a:pt x="614423" y="767166"/>
                </a:cubicBezTo>
                <a:cubicBezTo>
                  <a:pt x="617119" y="770837"/>
                  <a:pt x="619184" y="775024"/>
                  <a:pt x="620618" y="779728"/>
                </a:cubicBezTo>
                <a:cubicBezTo>
                  <a:pt x="622052" y="784431"/>
                  <a:pt x="622769" y="789364"/>
                  <a:pt x="622769" y="794527"/>
                </a:cubicBezTo>
                <a:lnTo>
                  <a:pt x="622769" y="962651"/>
                </a:lnTo>
                <a:lnTo>
                  <a:pt x="662692" y="962651"/>
                </a:lnTo>
                <a:lnTo>
                  <a:pt x="662692" y="774221"/>
                </a:lnTo>
                <a:cubicBezTo>
                  <a:pt x="662692" y="771927"/>
                  <a:pt x="662807" y="769604"/>
                  <a:pt x="663037" y="767252"/>
                </a:cubicBezTo>
                <a:cubicBezTo>
                  <a:pt x="663266" y="764900"/>
                  <a:pt x="663753" y="762778"/>
                  <a:pt x="664499" y="760885"/>
                </a:cubicBezTo>
                <a:cubicBezTo>
                  <a:pt x="665245" y="758992"/>
                  <a:pt x="666306" y="757443"/>
                  <a:pt x="667682" y="756238"/>
                </a:cubicBezTo>
                <a:cubicBezTo>
                  <a:pt x="669059" y="755034"/>
                  <a:pt x="670837" y="754432"/>
                  <a:pt x="673017" y="754432"/>
                </a:cubicBezTo>
                <a:lnTo>
                  <a:pt x="701360" y="754432"/>
                </a:lnTo>
                <a:lnTo>
                  <a:pt x="710876" y="754432"/>
                </a:lnTo>
                <a:lnTo>
                  <a:pt x="867935" y="754432"/>
                </a:lnTo>
                <a:lnTo>
                  <a:pt x="867935" y="778867"/>
                </a:lnTo>
                <a:cubicBezTo>
                  <a:pt x="866674" y="778638"/>
                  <a:pt x="864522" y="778265"/>
                  <a:pt x="861482" y="777749"/>
                </a:cubicBezTo>
                <a:cubicBezTo>
                  <a:pt x="858442" y="777233"/>
                  <a:pt x="855373" y="776974"/>
                  <a:pt x="852276" y="776974"/>
                </a:cubicBezTo>
                <a:cubicBezTo>
                  <a:pt x="846425" y="776974"/>
                  <a:pt x="840546" y="777663"/>
                  <a:pt x="834637" y="779039"/>
                </a:cubicBezTo>
                <a:cubicBezTo>
                  <a:pt x="828729" y="780416"/>
                  <a:pt x="823538" y="782940"/>
                  <a:pt x="819064" y="786611"/>
                </a:cubicBezTo>
                <a:cubicBezTo>
                  <a:pt x="814590" y="782596"/>
                  <a:pt x="808997" y="779412"/>
                  <a:pt x="802286" y="777060"/>
                </a:cubicBezTo>
                <a:cubicBezTo>
                  <a:pt x="795575" y="774709"/>
                  <a:pt x="788204" y="773533"/>
                  <a:pt x="780173" y="773533"/>
                </a:cubicBezTo>
                <a:cubicBezTo>
                  <a:pt x="772716" y="773533"/>
                  <a:pt x="765317" y="774623"/>
                  <a:pt x="757975" y="776802"/>
                </a:cubicBezTo>
                <a:cubicBezTo>
                  <a:pt x="750632" y="778982"/>
                  <a:pt x="744065" y="782452"/>
                  <a:pt x="738271" y="787213"/>
                </a:cubicBezTo>
                <a:cubicBezTo>
                  <a:pt x="732478" y="791974"/>
                  <a:pt x="727803" y="798083"/>
                  <a:pt x="724247" y="805540"/>
                </a:cubicBezTo>
                <a:cubicBezTo>
                  <a:pt x="720690" y="812997"/>
                  <a:pt x="718912" y="822003"/>
                  <a:pt x="718912" y="832557"/>
                </a:cubicBezTo>
                <a:cubicBezTo>
                  <a:pt x="718912" y="840473"/>
                  <a:pt x="719916" y="847729"/>
                  <a:pt x="721923" y="854325"/>
                </a:cubicBezTo>
                <a:cubicBezTo>
                  <a:pt x="723931" y="860922"/>
                  <a:pt x="726885" y="866601"/>
                  <a:pt x="730786" y="871362"/>
                </a:cubicBezTo>
                <a:cubicBezTo>
                  <a:pt x="734686" y="876123"/>
                  <a:pt x="739533" y="879822"/>
                  <a:pt x="745327" y="882461"/>
                </a:cubicBezTo>
                <a:cubicBezTo>
                  <a:pt x="751120" y="885100"/>
                  <a:pt x="757803" y="886419"/>
                  <a:pt x="765375" y="886419"/>
                </a:cubicBezTo>
                <a:cubicBezTo>
                  <a:pt x="769619" y="886419"/>
                  <a:pt x="773491" y="885702"/>
                  <a:pt x="776990" y="884268"/>
                </a:cubicBezTo>
                <a:cubicBezTo>
                  <a:pt x="780489" y="882834"/>
                  <a:pt x="783500" y="880884"/>
                  <a:pt x="786024" y="878417"/>
                </a:cubicBezTo>
                <a:cubicBezTo>
                  <a:pt x="788548" y="875950"/>
                  <a:pt x="790527" y="872996"/>
                  <a:pt x="791961" y="869555"/>
                </a:cubicBezTo>
                <a:cubicBezTo>
                  <a:pt x="793395" y="866113"/>
                  <a:pt x="794112" y="862385"/>
                  <a:pt x="794112" y="858369"/>
                </a:cubicBezTo>
                <a:cubicBezTo>
                  <a:pt x="794112" y="854813"/>
                  <a:pt x="793395" y="851400"/>
                  <a:pt x="791961" y="848131"/>
                </a:cubicBezTo>
                <a:cubicBezTo>
                  <a:pt x="790527" y="844861"/>
                  <a:pt x="788577" y="841964"/>
                  <a:pt x="786110" y="839440"/>
                </a:cubicBezTo>
                <a:cubicBezTo>
                  <a:pt x="783643" y="836916"/>
                  <a:pt x="780747" y="834938"/>
                  <a:pt x="777420" y="833504"/>
                </a:cubicBezTo>
                <a:cubicBezTo>
                  <a:pt x="774093" y="832069"/>
                  <a:pt x="770594" y="831352"/>
                  <a:pt x="766923" y="831352"/>
                </a:cubicBezTo>
                <a:cubicBezTo>
                  <a:pt x="765661" y="831352"/>
                  <a:pt x="764485" y="831381"/>
                  <a:pt x="763395" y="831439"/>
                </a:cubicBezTo>
                <a:cubicBezTo>
                  <a:pt x="762305" y="831496"/>
                  <a:pt x="761474" y="831582"/>
                  <a:pt x="760900" y="831697"/>
                </a:cubicBezTo>
                <a:cubicBezTo>
                  <a:pt x="760212" y="829746"/>
                  <a:pt x="759868" y="827681"/>
                  <a:pt x="759868" y="825502"/>
                </a:cubicBezTo>
                <a:cubicBezTo>
                  <a:pt x="759868" y="821831"/>
                  <a:pt x="760527" y="818905"/>
                  <a:pt x="761847" y="816725"/>
                </a:cubicBezTo>
                <a:cubicBezTo>
                  <a:pt x="763166" y="814546"/>
                  <a:pt x="764829" y="812911"/>
                  <a:pt x="766837" y="811821"/>
                </a:cubicBezTo>
                <a:cubicBezTo>
                  <a:pt x="768845" y="810731"/>
                  <a:pt x="770939" y="810014"/>
                  <a:pt x="773118" y="809670"/>
                </a:cubicBezTo>
                <a:cubicBezTo>
                  <a:pt x="775298" y="809326"/>
                  <a:pt x="777248" y="809154"/>
                  <a:pt x="778969" y="809154"/>
                </a:cubicBezTo>
                <a:cubicBezTo>
                  <a:pt x="782181" y="809154"/>
                  <a:pt x="785049" y="809899"/>
                  <a:pt x="787573" y="811391"/>
                </a:cubicBezTo>
                <a:cubicBezTo>
                  <a:pt x="790097" y="812882"/>
                  <a:pt x="792219" y="814947"/>
                  <a:pt x="793940" y="817586"/>
                </a:cubicBezTo>
                <a:cubicBezTo>
                  <a:pt x="795661" y="820224"/>
                  <a:pt x="796951" y="823322"/>
                  <a:pt x="797812" y="826878"/>
                </a:cubicBezTo>
                <a:cubicBezTo>
                  <a:pt x="798672" y="830435"/>
                  <a:pt x="799102" y="834220"/>
                  <a:pt x="799102" y="838236"/>
                </a:cubicBezTo>
                <a:lnTo>
                  <a:pt x="836444" y="838236"/>
                </a:lnTo>
                <a:cubicBezTo>
                  <a:pt x="836444" y="834450"/>
                  <a:pt x="836673" y="830980"/>
                  <a:pt x="837132" y="827825"/>
                </a:cubicBezTo>
                <a:cubicBezTo>
                  <a:pt x="837591" y="824670"/>
                  <a:pt x="838452" y="821974"/>
                  <a:pt x="839714" y="819737"/>
                </a:cubicBezTo>
                <a:cubicBezTo>
                  <a:pt x="840975" y="817500"/>
                  <a:pt x="842668" y="815750"/>
                  <a:pt x="844790" y="814488"/>
                </a:cubicBezTo>
                <a:cubicBezTo>
                  <a:pt x="846913" y="813226"/>
                  <a:pt x="849637" y="812595"/>
                  <a:pt x="852964" y="812595"/>
                </a:cubicBezTo>
                <a:cubicBezTo>
                  <a:pt x="858012" y="812595"/>
                  <a:pt x="861769" y="814546"/>
                  <a:pt x="864235" y="818446"/>
                </a:cubicBezTo>
                <a:cubicBezTo>
                  <a:pt x="866702" y="822347"/>
                  <a:pt x="867935" y="827853"/>
                  <a:pt x="867935" y="834966"/>
                </a:cubicBezTo>
                <a:lnTo>
                  <a:pt x="867935" y="945443"/>
                </a:lnTo>
                <a:lnTo>
                  <a:pt x="907858" y="945443"/>
                </a:lnTo>
                <a:lnTo>
                  <a:pt x="907858" y="754432"/>
                </a:lnTo>
                <a:lnTo>
                  <a:pt x="939485" y="754432"/>
                </a:lnTo>
                <a:lnTo>
                  <a:pt x="956042" y="754432"/>
                </a:lnTo>
                <a:lnTo>
                  <a:pt x="959446" y="754432"/>
                </a:lnTo>
                <a:cubicBezTo>
                  <a:pt x="963805" y="754432"/>
                  <a:pt x="967734" y="755149"/>
                  <a:pt x="971233" y="756583"/>
                </a:cubicBezTo>
                <a:cubicBezTo>
                  <a:pt x="974733" y="758017"/>
                  <a:pt x="977687" y="760024"/>
                  <a:pt x="980096" y="762605"/>
                </a:cubicBezTo>
                <a:cubicBezTo>
                  <a:pt x="982505" y="765187"/>
                  <a:pt x="984369" y="768227"/>
                  <a:pt x="985688" y="771726"/>
                </a:cubicBezTo>
                <a:cubicBezTo>
                  <a:pt x="987008" y="775225"/>
                  <a:pt x="987668" y="779039"/>
                  <a:pt x="987668" y="783169"/>
                </a:cubicBezTo>
                <a:lnTo>
                  <a:pt x="987668" y="962651"/>
                </a:lnTo>
                <a:lnTo>
                  <a:pt x="1027590" y="962651"/>
                </a:lnTo>
                <a:lnTo>
                  <a:pt x="1027590" y="772500"/>
                </a:lnTo>
                <a:cubicBezTo>
                  <a:pt x="1027590" y="770779"/>
                  <a:pt x="1027734" y="768886"/>
                  <a:pt x="1028021" y="766821"/>
                </a:cubicBezTo>
                <a:cubicBezTo>
                  <a:pt x="1028307" y="764757"/>
                  <a:pt x="1028967" y="762806"/>
                  <a:pt x="1030000" y="760971"/>
                </a:cubicBezTo>
                <a:cubicBezTo>
                  <a:pt x="1031032" y="759135"/>
                  <a:pt x="1032610" y="757586"/>
                  <a:pt x="1034732" y="756324"/>
                </a:cubicBezTo>
                <a:cubicBezTo>
                  <a:pt x="1036854" y="755063"/>
                  <a:pt x="1039751" y="754432"/>
                  <a:pt x="1043422" y="754432"/>
                </a:cubicBezTo>
                <a:lnTo>
                  <a:pt x="1063309" y="754432"/>
                </a:lnTo>
                <a:lnTo>
                  <a:pt x="1075774" y="754432"/>
                </a:lnTo>
                <a:lnTo>
                  <a:pt x="1111148" y="754432"/>
                </a:lnTo>
                <a:lnTo>
                  <a:pt x="1111148" y="779039"/>
                </a:lnTo>
                <a:cubicBezTo>
                  <a:pt x="1106215" y="780990"/>
                  <a:pt x="1102171" y="784317"/>
                  <a:pt x="1099016" y="789020"/>
                </a:cubicBezTo>
                <a:cubicBezTo>
                  <a:pt x="1095862" y="793724"/>
                  <a:pt x="1094284" y="799058"/>
                  <a:pt x="1094284" y="805024"/>
                </a:cubicBezTo>
                <a:cubicBezTo>
                  <a:pt x="1094284" y="808810"/>
                  <a:pt x="1095001" y="812395"/>
                  <a:pt x="1096435" y="815779"/>
                </a:cubicBezTo>
                <a:cubicBezTo>
                  <a:pt x="1097869" y="819163"/>
                  <a:pt x="1099848" y="822146"/>
                  <a:pt x="1102372" y="824727"/>
                </a:cubicBezTo>
                <a:cubicBezTo>
                  <a:pt x="1104896" y="827309"/>
                  <a:pt x="1107879" y="829345"/>
                  <a:pt x="1111320" y="830836"/>
                </a:cubicBezTo>
                <a:cubicBezTo>
                  <a:pt x="1114762" y="832328"/>
                  <a:pt x="1118491" y="833073"/>
                  <a:pt x="1122506" y="833073"/>
                </a:cubicBezTo>
                <a:cubicBezTo>
                  <a:pt x="1126750" y="833073"/>
                  <a:pt x="1130594" y="832299"/>
                  <a:pt x="1134035" y="830750"/>
                </a:cubicBezTo>
                <a:cubicBezTo>
                  <a:pt x="1137477" y="829201"/>
                  <a:pt x="1140431" y="827165"/>
                  <a:pt x="1142897" y="824641"/>
                </a:cubicBezTo>
                <a:cubicBezTo>
                  <a:pt x="1145364" y="822117"/>
                  <a:pt x="1147257" y="819221"/>
                  <a:pt x="1148577" y="815951"/>
                </a:cubicBezTo>
                <a:cubicBezTo>
                  <a:pt x="1149895" y="812682"/>
                  <a:pt x="1150555" y="809326"/>
                  <a:pt x="1150555" y="805884"/>
                </a:cubicBezTo>
                <a:cubicBezTo>
                  <a:pt x="1150555" y="804966"/>
                  <a:pt x="1150498" y="804221"/>
                  <a:pt x="1150383" y="803647"/>
                </a:cubicBezTo>
                <a:cubicBezTo>
                  <a:pt x="1155316" y="803647"/>
                  <a:pt x="1159475" y="804336"/>
                  <a:pt x="1162859" y="805712"/>
                </a:cubicBezTo>
                <a:cubicBezTo>
                  <a:pt x="1166243" y="807089"/>
                  <a:pt x="1168997" y="808953"/>
                  <a:pt x="1171119" y="811305"/>
                </a:cubicBezTo>
                <a:cubicBezTo>
                  <a:pt x="1173241" y="813657"/>
                  <a:pt x="1174762" y="816295"/>
                  <a:pt x="1175679" y="819221"/>
                </a:cubicBezTo>
                <a:cubicBezTo>
                  <a:pt x="1176597" y="822146"/>
                  <a:pt x="1177056" y="825158"/>
                  <a:pt x="1177056" y="828255"/>
                </a:cubicBezTo>
                <a:cubicBezTo>
                  <a:pt x="1177056" y="834565"/>
                  <a:pt x="1175880" y="839957"/>
                  <a:pt x="1173528" y="844431"/>
                </a:cubicBezTo>
                <a:cubicBezTo>
                  <a:pt x="1171176" y="848905"/>
                  <a:pt x="1167935" y="852576"/>
                  <a:pt x="1163805" y="855444"/>
                </a:cubicBezTo>
                <a:cubicBezTo>
                  <a:pt x="1159675" y="858312"/>
                  <a:pt x="1154800" y="860434"/>
                  <a:pt x="1149178" y="861811"/>
                </a:cubicBezTo>
                <a:cubicBezTo>
                  <a:pt x="1143557" y="863188"/>
                  <a:pt x="1137477" y="863876"/>
                  <a:pt x="1130938" y="863876"/>
                </a:cubicBezTo>
                <a:cubicBezTo>
                  <a:pt x="1120498" y="863876"/>
                  <a:pt x="1111263" y="863216"/>
                  <a:pt x="1103233" y="861897"/>
                </a:cubicBezTo>
                <a:cubicBezTo>
                  <a:pt x="1095202" y="860578"/>
                  <a:pt x="1088949" y="859402"/>
                  <a:pt x="1084476" y="858369"/>
                </a:cubicBezTo>
                <a:lnTo>
                  <a:pt x="1084476" y="893646"/>
                </a:lnTo>
                <a:cubicBezTo>
                  <a:pt x="1089294" y="894679"/>
                  <a:pt x="1094743" y="895883"/>
                  <a:pt x="1100823" y="897260"/>
                </a:cubicBezTo>
                <a:cubicBezTo>
                  <a:pt x="1106903" y="898637"/>
                  <a:pt x="1113414" y="900386"/>
                  <a:pt x="1120355" y="902509"/>
                </a:cubicBezTo>
                <a:cubicBezTo>
                  <a:pt x="1127295" y="904631"/>
                  <a:pt x="1134465" y="907183"/>
                  <a:pt x="1141865" y="910166"/>
                </a:cubicBezTo>
                <a:cubicBezTo>
                  <a:pt x="1149265" y="913149"/>
                  <a:pt x="1156664" y="916734"/>
                  <a:pt x="1164063" y="920921"/>
                </a:cubicBezTo>
                <a:cubicBezTo>
                  <a:pt x="1171463" y="925109"/>
                  <a:pt x="1178777" y="930042"/>
                  <a:pt x="1186004" y="935721"/>
                </a:cubicBezTo>
                <a:cubicBezTo>
                  <a:pt x="1193231" y="941399"/>
                  <a:pt x="1200057" y="947910"/>
                  <a:pt x="1206482" y="955252"/>
                </a:cubicBezTo>
                <a:lnTo>
                  <a:pt x="1238317" y="935462"/>
                </a:lnTo>
                <a:cubicBezTo>
                  <a:pt x="1234531" y="929726"/>
                  <a:pt x="1230315" y="924449"/>
                  <a:pt x="1225669" y="919631"/>
                </a:cubicBezTo>
                <a:cubicBezTo>
                  <a:pt x="1221023" y="914812"/>
                  <a:pt x="1216262" y="910396"/>
                  <a:pt x="1211386" y="906380"/>
                </a:cubicBezTo>
                <a:cubicBezTo>
                  <a:pt x="1206511" y="902365"/>
                  <a:pt x="1201635" y="898751"/>
                  <a:pt x="1196759" y="895539"/>
                </a:cubicBezTo>
                <a:cubicBezTo>
                  <a:pt x="1191884" y="892327"/>
                  <a:pt x="1187381" y="889402"/>
                  <a:pt x="1183251" y="886763"/>
                </a:cubicBezTo>
                <a:cubicBezTo>
                  <a:pt x="1188184" y="884239"/>
                  <a:pt x="1192715" y="881056"/>
                  <a:pt x="1196845" y="877212"/>
                </a:cubicBezTo>
                <a:cubicBezTo>
                  <a:pt x="1200975" y="873369"/>
                  <a:pt x="1204532" y="868953"/>
                  <a:pt x="1207515" y="863962"/>
                </a:cubicBezTo>
                <a:cubicBezTo>
                  <a:pt x="1210497" y="858972"/>
                  <a:pt x="1212820" y="853465"/>
                  <a:pt x="1214484" y="847442"/>
                </a:cubicBezTo>
                <a:cubicBezTo>
                  <a:pt x="1216147" y="841419"/>
                  <a:pt x="1216979" y="834966"/>
                  <a:pt x="1216979" y="828083"/>
                </a:cubicBezTo>
                <a:cubicBezTo>
                  <a:pt x="1216979" y="820397"/>
                  <a:pt x="1215774" y="812968"/>
                  <a:pt x="1213365" y="805798"/>
                </a:cubicBezTo>
                <a:cubicBezTo>
                  <a:pt x="1210956" y="798628"/>
                  <a:pt x="1207142" y="792232"/>
                  <a:pt x="1201922" y="786611"/>
                </a:cubicBezTo>
                <a:cubicBezTo>
                  <a:pt x="1196702" y="780990"/>
                  <a:pt x="1189905" y="776487"/>
                  <a:pt x="1181530" y="773103"/>
                </a:cubicBezTo>
                <a:cubicBezTo>
                  <a:pt x="1173155" y="769718"/>
                  <a:pt x="1163002" y="768026"/>
                  <a:pt x="1151071" y="768026"/>
                </a:cubicBezTo>
                <a:lnTo>
                  <a:pt x="1151071" y="754432"/>
                </a:lnTo>
                <a:lnTo>
                  <a:pt x="1253809" y="754432"/>
                </a:lnTo>
                <a:lnTo>
                  <a:pt x="1265162" y="754432"/>
                </a:lnTo>
                <a:lnTo>
                  <a:pt x="1284784" y="754432"/>
                </a:lnTo>
                <a:lnTo>
                  <a:pt x="1284784" y="960931"/>
                </a:lnTo>
                <a:lnTo>
                  <a:pt x="1325051" y="960931"/>
                </a:lnTo>
                <a:lnTo>
                  <a:pt x="1325051" y="754432"/>
                </a:lnTo>
                <a:lnTo>
                  <a:pt x="1358584" y="754432"/>
                </a:lnTo>
                <a:lnTo>
                  <a:pt x="1373234" y="754432"/>
                </a:lnTo>
                <a:lnTo>
                  <a:pt x="1406423" y="754432"/>
                </a:lnTo>
                <a:lnTo>
                  <a:pt x="1406423" y="779039"/>
                </a:lnTo>
                <a:cubicBezTo>
                  <a:pt x="1401490" y="780990"/>
                  <a:pt x="1397446" y="784317"/>
                  <a:pt x="1394291" y="789020"/>
                </a:cubicBezTo>
                <a:cubicBezTo>
                  <a:pt x="1391136" y="793724"/>
                  <a:pt x="1389559" y="799058"/>
                  <a:pt x="1389559" y="805024"/>
                </a:cubicBezTo>
                <a:cubicBezTo>
                  <a:pt x="1389559" y="808810"/>
                  <a:pt x="1390276" y="812395"/>
                  <a:pt x="1391710" y="815779"/>
                </a:cubicBezTo>
                <a:cubicBezTo>
                  <a:pt x="1393144" y="819163"/>
                  <a:pt x="1395123" y="822146"/>
                  <a:pt x="1397647" y="824727"/>
                </a:cubicBezTo>
                <a:cubicBezTo>
                  <a:pt x="1400171" y="827309"/>
                  <a:pt x="1403153" y="829345"/>
                  <a:pt x="1406595" y="830836"/>
                </a:cubicBezTo>
                <a:cubicBezTo>
                  <a:pt x="1410037" y="832328"/>
                  <a:pt x="1413765" y="833073"/>
                  <a:pt x="1417781" y="833073"/>
                </a:cubicBezTo>
                <a:cubicBezTo>
                  <a:pt x="1422025" y="833073"/>
                  <a:pt x="1425868" y="832299"/>
                  <a:pt x="1429310" y="830750"/>
                </a:cubicBezTo>
                <a:cubicBezTo>
                  <a:pt x="1432752" y="829201"/>
                  <a:pt x="1435706" y="827165"/>
                  <a:pt x="1438172" y="824641"/>
                </a:cubicBezTo>
                <a:cubicBezTo>
                  <a:pt x="1440639" y="822117"/>
                  <a:pt x="1442531" y="819221"/>
                  <a:pt x="1443851" y="815951"/>
                </a:cubicBezTo>
                <a:cubicBezTo>
                  <a:pt x="1445170" y="812682"/>
                  <a:pt x="1445830" y="809326"/>
                  <a:pt x="1445830" y="805884"/>
                </a:cubicBezTo>
                <a:cubicBezTo>
                  <a:pt x="1445830" y="804966"/>
                  <a:pt x="1445773" y="804221"/>
                  <a:pt x="1445658" y="803647"/>
                </a:cubicBezTo>
                <a:cubicBezTo>
                  <a:pt x="1450591" y="803647"/>
                  <a:pt x="1454750" y="804336"/>
                  <a:pt x="1458134" y="805712"/>
                </a:cubicBezTo>
                <a:cubicBezTo>
                  <a:pt x="1461518" y="807089"/>
                  <a:pt x="1464271" y="808953"/>
                  <a:pt x="1466394" y="811305"/>
                </a:cubicBezTo>
                <a:cubicBezTo>
                  <a:pt x="1468516" y="813657"/>
                  <a:pt x="1470036" y="816295"/>
                  <a:pt x="1470954" y="819221"/>
                </a:cubicBezTo>
                <a:cubicBezTo>
                  <a:pt x="1471872" y="822146"/>
                  <a:pt x="1472330" y="825158"/>
                  <a:pt x="1472330" y="828255"/>
                </a:cubicBezTo>
                <a:cubicBezTo>
                  <a:pt x="1472330" y="834565"/>
                  <a:pt x="1471155" y="839957"/>
                  <a:pt x="1468803" y="844431"/>
                </a:cubicBezTo>
                <a:cubicBezTo>
                  <a:pt x="1466451" y="848905"/>
                  <a:pt x="1463210" y="852576"/>
                  <a:pt x="1459080" y="855444"/>
                </a:cubicBezTo>
                <a:cubicBezTo>
                  <a:pt x="1454950" y="858312"/>
                  <a:pt x="1450075" y="860434"/>
                  <a:pt x="1444453" y="861811"/>
                </a:cubicBezTo>
                <a:cubicBezTo>
                  <a:pt x="1438831" y="863188"/>
                  <a:pt x="1432752" y="863876"/>
                  <a:pt x="1426213" y="863876"/>
                </a:cubicBezTo>
                <a:cubicBezTo>
                  <a:pt x="1415773" y="863876"/>
                  <a:pt x="1406538" y="863216"/>
                  <a:pt x="1398507" y="861897"/>
                </a:cubicBezTo>
                <a:cubicBezTo>
                  <a:pt x="1390476" y="860578"/>
                  <a:pt x="1384224" y="859402"/>
                  <a:pt x="1379750" y="858369"/>
                </a:cubicBezTo>
                <a:lnTo>
                  <a:pt x="1379750" y="893646"/>
                </a:lnTo>
                <a:cubicBezTo>
                  <a:pt x="1384568" y="894679"/>
                  <a:pt x="1390018" y="895883"/>
                  <a:pt x="1396098" y="897260"/>
                </a:cubicBezTo>
                <a:cubicBezTo>
                  <a:pt x="1402178" y="898637"/>
                  <a:pt x="1408689" y="900386"/>
                  <a:pt x="1415629" y="902509"/>
                </a:cubicBezTo>
                <a:cubicBezTo>
                  <a:pt x="1422570" y="904631"/>
                  <a:pt x="1429740" y="907183"/>
                  <a:pt x="1437140" y="910166"/>
                </a:cubicBezTo>
                <a:cubicBezTo>
                  <a:pt x="1444539" y="913149"/>
                  <a:pt x="1451939" y="916734"/>
                  <a:pt x="1459338" y="920921"/>
                </a:cubicBezTo>
                <a:cubicBezTo>
                  <a:pt x="1466738" y="925109"/>
                  <a:pt x="1474051" y="930042"/>
                  <a:pt x="1481279" y="935721"/>
                </a:cubicBezTo>
                <a:cubicBezTo>
                  <a:pt x="1488507" y="941399"/>
                  <a:pt x="1495332" y="947910"/>
                  <a:pt x="1501756" y="955252"/>
                </a:cubicBezTo>
                <a:lnTo>
                  <a:pt x="1533592" y="935462"/>
                </a:lnTo>
                <a:cubicBezTo>
                  <a:pt x="1529806" y="929726"/>
                  <a:pt x="1525590" y="924449"/>
                  <a:pt x="1520944" y="919631"/>
                </a:cubicBezTo>
                <a:cubicBezTo>
                  <a:pt x="1516298" y="914812"/>
                  <a:pt x="1511537" y="910396"/>
                  <a:pt x="1506661" y="906380"/>
                </a:cubicBezTo>
                <a:cubicBezTo>
                  <a:pt x="1501786" y="902365"/>
                  <a:pt x="1496910" y="898751"/>
                  <a:pt x="1492034" y="895539"/>
                </a:cubicBezTo>
                <a:cubicBezTo>
                  <a:pt x="1487159" y="892327"/>
                  <a:pt x="1482655" y="889402"/>
                  <a:pt x="1478526" y="886763"/>
                </a:cubicBezTo>
                <a:cubicBezTo>
                  <a:pt x="1483459" y="884239"/>
                  <a:pt x="1487990" y="881056"/>
                  <a:pt x="1492120" y="877212"/>
                </a:cubicBezTo>
                <a:cubicBezTo>
                  <a:pt x="1496250" y="873369"/>
                  <a:pt x="1499807" y="868953"/>
                  <a:pt x="1502789" y="863962"/>
                </a:cubicBezTo>
                <a:cubicBezTo>
                  <a:pt x="1505772" y="858972"/>
                  <a:pt x="1508095" y="853465"/>
                  <a:pt x="1509758" y="847442"/>
                </a:cubicBezTo>
                <a:cubicBezTo>
                  <a:pt x="1511422" y="841419"/>
                  <a:pt x="1512254" y="834966"/>
                  <a:pt x="1512254" y="828083"/>
                </a:cubicBezTo>
                <a:cubicBezTo>
                  <a:pt x="1512254" y="820397"/>
                  <a:pt x="1511049" y="812968"/>
                  <a:pt x="1508640" y="805798"/>
                </a:cubicBezTo>
                <a:cubicBezTo>
                  <a:pt x="1506231" y="798628"/>
                  <a:pt x="1502416" y="792232"/>
                  <a:pt x="1497196" y="786611"/>
                </a:cubicBezTo>
                <a:cubicBezTo>
                  <a:pt x="1491977" y="780990"/>
                  <a:pt x="1485180" y="776487"/>
                  <a:pt x="1476805" y="773103"/>
                </a:cubicBezTo>
                <a:cubicBezTo>
                  <a:pt x="1468430" y="769718"/>
                  <a:pt x="1458277" y="768026"/>
                  <a:pt x="1446346" y="768026"/>
                </a:cubicBezTo>
                <a:lnTo>
                  <a:pt x="1446346" y="754432"/>
                </a:lnTo>
                <a:lnTo>
                  <a:pt x="1560437" y="754432"/>
                </a:lnTo>
                <a:lnTo>
                  <a:pt x="1560437" y="718294"/>
                </a:lnTo>
                <a:lnTo>
                  <a:pt x="1373234" y="718294"/>
                </a:lnTo>
                <a:lnTo>
                  <a:pt x="1358584" y="718294"/>
                </a:lnTo>
                <a:lnTo>
                  <a:pt x="1335376" y="718294"/>
                </a:lnTo>
                <a:cubicBezTo>
                  <a:pt x="1329066" y="718294"/>
                  <a:pt x="1324249" y="715885"/>
                  <a:pt x="1320921" y="711067"/>
                </a:cubicBezTo>
                <a:cubicBezTo>
                  <a:pt x="1317594" y="706248"/>
                  <a:pt x="1315931" y="699709"/>
                  <a:pt x="1315931" y="691449"/>
                </a:cubicBezTo>
                <a:cubicBezTo>
                  <a:pt x="1315931" y="685943"/>
                  <a:pt x="1317250" y="681182"/>
                  <a:pt x="1319889" y="677166"/>
                </a:cubicBezTo>
                <a:cubicBezTo>
                  <a:pt x="1322527" y="673151"/>
                  <a:pt x="1326169" y="669853"/>
                  <a:pt x="1330816" y="667272"/>
                </a:cubicBezTo>
                <a:cubicBezTo>
                  <a:pt x="1335462" y="664691"/>
                  <a:pt x="1340940" y="662798"/>
                  <a:pt x="1347250" y="661593"/>
                </a:cubicBezTo>
                <a:cubicBezTo>
                  <a:pt x="1353559" y="660388"/>
                  <a:pt x="1360385" y="659786"/>
                  <a:pt x="1367727" y="659786"/>
                </a:cubicBezTo>
                <a:cubicBezTo>
                  <a:pt x="1376217" y="659786"/>
                  <a:pt x="1384850" y="660561"/>
                  <a:pt x="1393626" y="662109"/>
                </a:cubicBezTo>
                <a:cubicBezTo>
                  <a:pt x="1402402" y="663658"/>
                  <a:pt x="1411178" y="666096"/>
                  <a:pt x="1419954" y="669423"/>
                </a:cubicBezTo>
                <a:cubicBezTo>
                  <a:pt x="1428731" y="672750"/>
                  <a:pt x="1437421" y="677138"/>
                  <a:pt x="1446025" y="682587"/>
                </a:cubicBezTo>
                <a:cubicBezTo>
                  <a:pt x="1454629" y="688036"/>
                  <a:pt x="1463061" y="694604"/>
                  <a:pt x="1471321" y="702291"/>
                </a:cubicBezTo>
                <a:lnTo>
                  <a:pt x="1496618" y="674929"/>
                </a:lnTo>
                <a:cubicBezTo>
                  <a:pt x="1485605" y="665178"/>
                  <a:pt x="1474935" y="657004"/>
                  <a:pt x="1464610" y="650408"/>
                </a:cubicBezTo>
                <a:cubicBezTo>
                  <a:pt x="1454285" y="643811"/>
                  <a:pt x="1443931" y="638534"/>
                  <a:pt x="1433549" y="634576"/>
                </a:cubicBezTo>
                <a:cubicBezTo>
                  <a:pt x="1423167" y="630618"/>
                  <a:pt x="1412526" y="627807"/>
                  <a:pt x="1401628" y="626144"/>
                </a:cubicBezTo>
                <a:cubicBezTo>
                  <a:pt x="1390729" y="624481"/>
                  <a:pt x="1379200" y="623649"/>
                  <a:pt x="1367039" y="623649"/>
                </a:cubicBezTo>
                <a:close/>
                <a:moveTo>
                  <a:pt x="9728924" y="616421"/>
                </a:moveTo>
                <a:lnTo>
                  <a:pt x="9646841" y="720359"/>
                </a:lnTo>
                <a:lnTo>
                  <a:pt x="9667709" y="729983"/>
                </a:lnTo>
                <a:lnTo>
                  <a:pt x="9667709" y="786783"/>
                </a:lnTo>
                <a:cubicBezTo>
                  <a:pt x="9664039" y="785751"/>
                  <a:pt x="9659765" y="784833"/>
                  <a:pt x="9654889" y="784030"/>
                </a:cubicBezTo>
                <a:cubicBezTo>
                  <a:pt x="9650014" y="783227"/>
                  <a:pt x="9643675" y="782825"/>
                  <a:pt x="9635874" y="782825"/>
                </a:cubicBezTo>
                <a:cubicBezTo>
                  <a:pt x="9630827" y="782825"/>
                  <a:pt x="9626295" y="782997"/>
                  <a:pt x="9622280" y="783341"/>
                </a:cubicBezTo>
                <a:cubicBezTo>
                  <a:pt x="9618265" y="783686"/>
                  <a:pt x="9614536" y="784202"/>
                  <a:pt x="9611094" y="784890"/>
                </a:cubicBezTo>
                <a:cubicBezTo>
                  <a:pt x="9607653" y="785579"/>
                  <a:pt x="9604441" y="786353"/>
                  <a:pt x="9601458" y="787213"/>
                </a:cubicBezTo>
                <a:cubicBezTo>
                  <a:pt x="9598475" y="788074"/>
                  <a:pt x="9595435" y="789020"/>
                  <a:pt x="9592337" y="790053"/>
                </a:cubicBezTo>
                <a:cubicBezTo>
                  <a:pt x="9589814" y="788561"/>
                  <a:pt x="9587376" y="786554"/>
                  <a:pt x="9585024" y="784030"/>
                </a:cubicBezTo>
                <a:cubicBezTo>
                  <a:pt x="9582672" y="781506"/>
                  <a:pt x="9580579" y="778724"/>
                  <a:pt x="9578743" y="775684"/>
                </a:cubicBezTo>
                <a:cubicBezTo>
                  <a:pt x="9576907" y="772644"/>
                  <a:pt x="9575445" y="769575"/>
                  <a:pt x="9574355" y="766477"/>
                </a:cubicBezTo>
                <a:cubicBezTo>
                  <a:pt x="9573265" y="763380"/>
                  <a:pt x="9572720" y="760569"/>
                  <a:pt x="9572720" y="758045"/>
                </a:cubicBezTo>
                <a:cubicBezTo>
                  <a:pt x="9573179" y="758504"/>
                  <a:pt x="9573954" y="759422"/>
                  <a:pt x="9575043" y="760799"/>
                </a:cubicBezTo>
                <a:cubicBezTo>
                  <a:pt x="9576133" y="762175"/>
                  <a:pt x="9577624" y="763609"/>
                  <a:pt x="9579517" y="765101"/>
                </a:cubicBezTo>
                <a:cubicBezTo>
                  <a:pt x="9581410" y="766592"/>
                  <a:pt x="9583762" y="767911"/>
                  <a:pt x="9586573" y="769059"/>
                </a:cubicBezTo>
                <a:cubicBezTo>
                  <a:pt x="9589383" y="770206"/>
                  <a:pt x="9592681" y="770779"/>
                  <a:pt x="9596467" y="770779"/>
                </a:cubicBezTo>
                <a:cubicBezTo>
                  <a:pt x="9600941" y="770779"/>
                  <a:pt x="9604928" y="769948"/>
                  <a:pt x="9608427" y="768284"/>
                </a:cubicBezTo>
                <a:cubicBezTo>
                  <a:pt x="9611926" y="766621"/>
                  <a:pt x="9614880" y="764470"/>
                  <a:pt x="9617289" y="761831"/>
                </a:cubicBezTo>
                <a:cubicBezTo>
                  <a:pt x="9619698" y="759192"/>
                  <a:pt x="9621505" y="756210"/>
                  <a:pt x="9622710" y="752883"/>
                </a:cubicBezTo>
                <a:cubicBezTo>
                  <a:pt x="9623914" y="749556"/>
                  <a:pt x="9624517" y="746172"/>
                  <a:pt x="9624517" y="742730"/>
                </a:cubicBezTo>
                <a:cubicBezTo>
                  <a:pt x="9624517" y="734355"/>
                  <a:pt x="9621591" y="727558"/>
                  <a:pt x="9615741" y="722338"/>
                </a:cubicBezTo>
                <a:cubicBezTo>
                  <a:pt x="9609890" y="717118"/>
                  <a:pt x="9600999" y="714508"/>
                  <a:pt x="9589068" y="714508"/>
                </a:cubicBezTo>
                <a:cubicBezTo>
                  <a:pt x="9582300" y="714508"/>
                  <a:pt x="9575817" y="715627"/>
                  <a:pt x="9569622" y="717864"/>
                </a:cubicBezTo>
                <a:cubicBezTo>
                  <a:pt x="9563427" y="720101"/>
                  <a:pt x="9557950" y="723342"/>
                  <a:pt x="9553189" y="727587"/>
                </a:cubicBezTo>
                <a:cubicBezTo>
                  <a:pt x="9548428" y="731831"/>
                  <a:pt x="9544613" y="736994"/>
                  <a:pt x="9541745" y="743074"/>
                </a:cubicBezTo>
                <a:cubicBezTo>
                  <a:pt x="9538877" y="749154"/>
                  <a:pt x="9537443" y="756038"/>
                  <a:pt x="9537443" y="763724"/>
                </a:cubicBezTo>
                <a:cubicBezTo>
                  <a:pt x="9537443" y="770951"/>
                  <a:pt x="9539193" y="778523"/>
                  <a:pt x="9542691" y="786439"/>
                </a:cubicBezTo>
                <a:cubicBezTo>
                  <a:pt x="9546191" y="794355"/>
                  <a:pt x="9551439" y="801812"/>
                  <a:pt x="9558437" y="808810"/>
                </a:cubicBezTo>
                <a:cubicBezTo>
                  <a:pt x="9551095" y="816037"/>
                  <a:pt x="9545072" y="825330"/>
                  <a:pt x="9540368" y="836687"/>
                </a:cubicBezTo>
                <a:cubicBezTo>
                  <a:pt x="9535665" y="848044"/>
                  <a:pt x="9533084" y="860320"/>
                  <a:pt x="9532625" y="873513"/>
                </a:cubicBezTo>
                <a:cubicBezTo>
                  <a:pt x="9549604" y="873972"/>
                  <a:pt x="9564776" y="875778"/>
                  <a:pt x="9578140" y="878933"/>
                </a:cubicBezTo>
                <a:cubicBezTo>
                  <a:pt x="9591506" y="882088"/>
                  <a:pt x="9603580" y="886218"/>
                  <a:pt x="9614364" y="891323"/>
                </a:cubicBezTo>
                <a:cubicBezTo>
                  <a:pt x="9625148" y="896428"/>
                  <a:pt x="9634871" y="902279"/>
                  <a:pt x="9643532" y="908876"/>
                </a:cubicBezTo>
                <a:cubicBezTo>
                  <a:pt x="9652194" y="915472"/>
                  <a:pt x="9660253" y="922441"/>
                  <a:pt x="9667709" y="929784"/>
                </a:cubicBezTo>
                <a:lnTo>
                  <a:pt x="9667709" y="945443"/>
                </a:lnTo>
                <a:lnTo>
                  <a:pt x="9707633" y="945443"/>
                </a:lnTo>
                <a:lnTo>
                  <a:pt x="9707633" y="754432"/>
                </a:lnTo>
                <a:lnTo>
                  <a:pt x="9740575" y="754432"/>
                </a:lnTo>
                <a:lnTo>
                  <a:pt x="9755816" y="754432"/>
                </a:lnTo>
                <a:lnTo>
                  <a:pt x="9866711" y="754432"/>
                </a:lnTo>
                <a:lnTo>
                  <a:pt x="9866711" y="774737"/>
                </a:lnTo>
                <a:cubicBezTo>
                  <a:pt x="9853289" y="776114"/>
                  <a:pt x="9840727" y="778982"/>
                  <a:pt x="9829025" y="783341"/>
                </a:cubicBezTo>
                <a:cubicBezTo>
                  <a:pt x="9817324" y="787701"/>
                  <a:pt x="9806884" y="793466"/>
                  <a:pt x="9797706" y="800636"/>
                </a:cubicBezTo>
                <a:cubicBezTo>
                  <a:pt x="9788529" y="807806"/>
                  <a:pt x="9780728" y="816324"/>
                  <a:pt x="9774303" y="826190"/>
                </a:cubicBezTo>
                <a:cubicBezTo>
                  <a:pt x="9767879" y="836056"/>
                  <a:pt x="9763175" y="847184"/>
                  <a:pt x="9760192" y="859574"/>
                </a:cubicBezTo>
                <a:cubicBezTo>
                  <a:pt x="9764093" y="860262"/>
                  <a:pt x="9768968" y="861467"/>
                  <a:pt x="9774819" y="863188"/>
                </a:cubicBezTo>
                <a:cubicBezTo>
                  <a:pt x="9780670" y="864909"/>
                  <a:pt x="9786951" y="867174"/>
                  <a:pt x="9793662" y="869985"/>
                </a:cubicBezTo>
                <a:cubicBezTo>
                  <a:pt x="9800373" y="872796"/>
                  <a:pt x="9807286" y="876094"/>
                  <a:pt x="9814398" y="879880"/>
                </a:cubicBezTo>
                <a:cubicBezTo>
                  <a:pt x="9821511" y="883666"/>
                  <a:pt x="9828366" y="887853"/>
                  <a:pt x="9834962" y="892442"/>
                </a:cubicBezTo>
                <a:cubicBezTo>
                  <a:pt x="9841559" y="897031"/>
                  <a:pt x="9847610" y="902021"/>
                  <a:pt x="9853117" y="907413"/>
                </a:cubicBezTo>
                <a:cubicBezTo>
                  <a:pt x="9858623" y="912805"/>
                  <a:pt x="9863155" y="918541"/>
                  <a:pt x="9866711" y="924621"/>
                </a:cubicBezTo>
                <a:lnTo>
                  <a:pt x="9866711" y="945443"/>
                </a:lnTo>
                <a:lnTo>
                  <a:pt x="9906634" y="945443"/>
                </a:lnTo>
                <a:lnTo>
                  <a:pt x="9906634" y="810530"/>
                </a:lnTo>
                <a:cubicBezTo>
                  <a:pt x="9911338" y="810875"/>
                  <a:pt x="9916214" y="811792"/>
                  <a:pt x="9921261" y="813284"/>
                </a:cubicBezTo>
                <a:cubicBezTo>
                  <a:pt x="9926309" y="814775"/>
                  <a:pt x="9931013" y="816697"/>
                  <a:pt x="9935372" y="819049"/>
                </a:cubicBezTo>
                <a:cubicBezTo>
                  <a:pt x="9939732" y="821400"/>
                  <a:pt x="9943546" y="824096"/>
                  <a:pt x="9946816" y="827136"/>
                </a:cubicBezTo>
                <a:cubicBezTo>
                  <a:pt x="9950085" y="830177"/>
                  <a:pt x="9952351" y="833360"/>
                  <a:pt x="9953613" y="836687"/>
                </a:cubicBezTo>
                <a:cubicBezTo>
                  <a:pt x="9951089" y="836802"/>
                  <a:pt x="9948278" y="837404"/>
                  <a:pt x="9945181" y="838494"/>
                </a:cubicBezTo>
                <a:cubicBezTo>
                  <a:pt x="9942083" y="839584"/>
                  <a:pt x="9939158" y="841247"/>
                  <a:pt x="9936405" y="843484"/>
                </a:cubicBezTo>
                <a:cubicBezTo>
                  <a:pt x="9933651" y="845721"/>
                  <a:pt x="9931357" y="848589"/>
                  <a:pt x="9929521" y="852088"/>
                </a:cubicBezTo>
                <a:cubicBezTo>
                  <a:pt x="9927686" y="855587"/>
                  <a:pt x="9926768" y="859861"/>
                  <a:pt x="9926768" y="864909"/>
                </a:cubicBezTo>
                <a:cubicBezTo>
                  <a:pt x="9926768" y="868350"/>
                  <a:pt x="9927428" y="871734"/>
                  <a:pt x="9928747" y="875061"/>
                </a:cubicBezTo>
                <a:cubicBezTo>
                  <a:pt x="9930067" y="878388"/>
                  <a:pt x="9931960" y="881371"/>
                  <a:pt x="9934426" y="884010"/>
                </a:cubicBezTo>
                <a:cubicBezTo>
                  <a:pt x="9936892" y="886648"/>
                  <a:pt x="9939875" y="888799"/>
                  <a:pt x="9943374" y="890463"/>
                </a:cubicBezTo>
                <a:cubicBezTo>
                  <a:pt x="9946873" y="892126"/>
                  <a:pt x="9950803" y="892958"/>
                  <a:pt x="9955162" y="892958"/>
                </a:cubicBezTo>
                <a:cubicBezTo>
                  <a:pt x="9958947" y="892958"/>
                  <a:pt x="9963135" y="892098"/>
                  <a:pt x="9967724" y="890377"/>
                </a:cubicBezTo>
                <a:cubicBezTo>
                  <a:pt x="9972313" y="888656"/>
                  <a:pt x="9976586" y="885845"/>
                  <a:pt x="9980544" y="881945"/>
                </a:cubicBezTo>
                <a:cubicBezTo>
                  <a:pt x="9984502" y="878044"/>
                  <a:pt x="9987829" y="872968"/>
                  <a:pt x="9990525" y="866715"/>
                </a:cubicBezTo>
                <a:cubicBezTo>
                  <a:pt x="9993221" y="860463"/>
                  <a:pt x="9994569" y="852863"/>
                  <a:pt x="9994569" y="843914"/>
                </a:cubicBezTo>
                <a:cubicBezTo>
                  <a:pt x="9994569" y="834278"/>
                  <a:pt x="9992275" y="825387"/>
                  <a:pt x="9987685" y="817242"/>
                </a:cubicBezTo>
                <a:cubicBezTo>
                  <a:pt x="9983097" y="809096"/>
                  <a:pt x="9976816" y="801984"/>
                  <a:pt x="9968842" y="795903"/>
                </a:cubicBezTo>
                <a:cubicBezTo>
                  <a:pt x="9960869" y="789823"/>
                  <a:pt x="9951548" y="784948"/>
                  <a:pt x="9940879" y="781276"/>
                </a:cubicBezTo>
                <a:cubicBezTo>
                  <a:pt x="9930210" y="777605"/>
                  <a:pt x="9918795" y="775426"/>
                  <a:pt x="9906634" y="774737"/>
                </a:cubicBezTo>
                <a:lnTo>
                  <a:pt x="9906634" y="754432"/>
                </a:lnTo>
                <a:lnTo>
                  <a:pt x="10032427" y="754432"/>
                </a:lnTo>
                <a:lnTo>
                  <a:pt x="10032427" y="718294"/>
                </a:lnTo>
                <a:lnTo>
                  <a:pt x="9755816" y="718294"/>
                </a:lnTo>
                <a:lnTo>
                  <a:pt x="9740575" y="718294"/>
                </a:lnTo>
                <a:lnTo>
                  <a:pt x="9694961" y="718294"/>
                </a:lnTo>
                <a:lnTo>
                  <a:pt x="9765062" y="616421"/>
                </a:lnTo>
                <a:close/>
                <a:moveTo>
                  <a:pt x="9461736" y="560527"/>
                </a:moveTo>
                <a:cubicBezTo>
                  <a:pt x="9463457" y="560527"/>
                  <a:pt x="9464863" y="560613"/>
                  <a:pt x="9465952" y="560785"/>
                </a:cubicBezTo>
                <a:cubicBezTo>
                  <a:pt x="9467042" y="560957"/>
                  <a:pt x="9468333" y="561445"/>
                  <a:pt x="9469824" y="562248"/>
                </a:cubicBezTo>
                <a:cubicBezTo>
                  <a:pt x="9470283" y="563969"/>
                  <a:pt x="9470598" y="566148"/>
                  <a:pt x="9470770" y="568787"/>
                </a:cubicBezTo>
                <a:cubicBezTo>
                  <a:pt x="9470942" y="571426"/>
                  <a:pt x="9471028" y="573835"/>
                  <a:pt x="9471028" y="576015"/>
                </a:cubicBezTo>
                <a:cubicBezTo>
                  <a:pt x="9471028" y="580030"/>
                  <a:pt x="9470140" y="583185"/>
                  <a:pt x="9468361" y="585479"/>
                </a:cubicBezTo>
                <a:cubicBezTo>
                  <a:pt x="9466583" y="587774"/>
                  <a:pt x="9463973" y="588921"/>
                  <a:pt x="9460531" y="588921"/>
                </a:cubicBezTo>
                <a:cubicBezTo>
                  <a:pt x="9456861" y="588921"/>
                  <a:pt x="9453935" y="587573"/>
                  <a:pt x="9451755" y="584877"/>
                </a:cubicBezTo>
                <a:cubicBezTo>
                  <a:pt x="9449576" y="582181"/>
                  <a:pt x="9448486" y="578825"/>
                  <a:pt x="9448486" y="574810"/>
                </a:cubicBezTo>
                <a:cubicBezTo>
                  <a:pt x="9448486" y="573089"/>
                  <a:pt x="9448773" y="571368"/>
                  <a:pt x="9449346" y="569647"/>
                </a:cubicBezTo>
                <a:cubicBezTo>
                  <a:pt x="9449920" y="567927"/>
                  <a:pt x="9450752" y="566378"/>
                  <a:pt x="9451841" y="565001"/>
                </a:cubicBezTo>
                <a:cubicBezTo>
                  <a:pt x="9452931" y="563625"/>
                  <a:pt x="9454308" y="562535"/>
                  <a:pt x="9455971" y="561732"/>
                </a:cubicBezTo>
                <a:cubicBezTo>
                  <a:pt x="9457635" y="560929"/>
                  <a:pt x="9459556" y="560527"/>
                  <a:pt x="9461736" y="560527"/>
                </a:cubicBezTo>
                <a:close/>
                <a:moveTo>
                  <a:pt x="3425858" y="532306"/>
                </a:moveTo>
                <a:lnTo>
                  <a:pt x="3404349" y="550374"/>
                </a:lnTo>
                <a:lnTo>
                  <a:pt x="3445820" y="598557"/>
                </a:lnTo>
                <a:lnTo>
                  <a:pt x="3467331" y="580489"/>
                </a:lnTo>
                <a:close/>
                <a:moveTo>
                  <a:pt x="8874358" y="516818"/>
                </a:moveTo>
                <a:cubicBezTo>
                  <a:pt x="8870343" y="516818"/>
                  <a:pt x="8866614" y="517535"/>
                  <a:pt x="8863173" y="518969"/>
                </a:cubicBezTo>
                <a:cubicBezTo>
                  <a:pt x="8859731" y="520403"/>
                  <a:pt x="8856748" y="522411"/>
                  <a:pt x="8854224" y="524992"/>
                </a:cubicBezTo>
                <a:cubicBezTo>
                  <a:pt x="8851701" y="527573"/>
                  <a:pt x="8849693" y="530585"/>
                  <a:pt x="8848201" y="534026"/>
                </a:cubicBezTo>
                <a:cubicBezTo>
                  <a:pt x="8846710" y="537468"/>
                  <a:pt x="8845964" y="541139"/>
                  <a:pt x="8845964" y="545040"/>
                </a:cubicBezTo>
                <a:cubicBezTo>
                  <a:pt x="8845964" y="548825"/>
                  <a:pt x="8846710" y="552411"/>
                  <a:pt x="8848201" y="555795"/>
                </a:cubicBezTo>
                <a:cubicBezTo>
                  <a:pt x="8849693" y="559179"/>
                  <a:pt x="8851701" y="562162"/>
                  <a:pt x="8854224" y="564743"/>
                </a:cubicBezTo>
                <a:cubicBezTo>
                  <a:pt x="8856748" y="567324"/>
                  <a:pt x="8859731" y="569361"/>
                  <a:pt x="8863173" y="570852"/>
                </a:cubicBezTo>
                <a:cubicBezTo>
                  <a:pt x="8866614" y="572343"/>
                  <a:pt x="8870343" y="573089"/>
                  <a:pt x="8874358" y="573089"/>
                </a:cubicBezTo>
                <a:cubicBezTo>
                  <a:pt x="8878259" y="573089"/>
                  <a:pt x="8881901" y="572343"/>
                  <a:pt x="8885285" y="570852"/>
                </a:cubicBezTo>
                <a:cubicBezTo>
                  <a:pt x="8888670" y="569361"/>
                  <a:pt x="8891652" y="567353"/>
                  <a:pt x="8894233" y="564829"/>
                </a:cubicBezTo>
                <a:cubicBezTo>
                  <a:pt x="8896815" y="562305"/>
                  <a:pt x="8898851" y="559351"/>
                  <a:pt x="8900342" y="555967"/>
                </a:cubicBezTo>
                <a:cubicBezTo>
                  <a:pt x="8901834" y="552583"/>
                  <a:pt x="8902579" y="548940"/>
                  <a:pt x="8902579" y="545040"/>
                </a:cubicBezTo>
                <a:cubicBezTo>
                  <a:pt x="8902579" y="541139"/>
                  <a:pt x="8901863" y="537468"/>
                  <a:pt x="8900428" y="534026"/>
                </a:cubicBezTo>
                <a:cubicBezTo>
                  <a:pt x="8898995" y="530585"/>
                  <a:pt x="8896987" y="527573"/>
                  <a:pt x="8894405" y="524992"/>
                </a:cubicBezTo>
                <a:cubicBezTo>
                  <a:pt x="8891824" y="522411"/>
                  <a:pt x="8888813" y="520403"/>
                  <a:pt x="8885371" y="518969"/>
                </a:cubicBezTo>
                <a:cubicBezTo>
                  <a:pt x="8881930" y="517535"/>
                  <a:pt x="8878259" y="516818"/>
                  <a:pt x="8874358" y="516818"/>
                </a:cubicBezTo>
                <a:close/>
                <a:moveTo>
                  <a:pt x="4569060" y="516818"/>
                </a:moveTo>
                <a:cubicBezTo>
                  <a:pt x="4565046" y="516818"/>
                  <a:pt x="4561316" y="517535"/>
                  <a:pt x="4557875" y="518969"/>
                </a:cubicBezTo>
                <a:cubicBezTo>
                  <a:pt x="4554432" y="520403"/>
                  <a:pt x="4551450" y="522411"/>
                  <a:pt x="4548928" y="524992"/>
                </a:cubicBezTo>
                <a:cubicBezTo>
                  <a:pt x="4546404" y="527573"/>
                  <a:pt x="4544395" y="530585"/>
                  <a:pt x="4542902" y="534026"/>
                </a:cubicBezTo>
                <a:cubicBezTo>
                  <a:pt x="4541413" y="537468"/>
                  <a:pt x="4540667" y="541139"/>
                  <a:pt x="4540667" y="545040"/>
                </a:cubicBezTo>
                <a:cubicBezTo>
                  <a:pt x="4540667" y="548825"/>
                  <a:pt x="4541413" y="552411"/>
                  <a:pt x="4542902" y="555795"/>
                </a:cubicBezTo>
                <a:cubicBezTo>
                  <a:pt x="4544395" y="559179"/>
                  <a:pt x="4546404" y="562162"/>
                  <a:pt x="4548928" y="564743"/>
                </a:cubicBezTo>
                <a:cubicBezTo>
                  <a:pt x="4551450" y="567324"/>
                  <a:pt x="4554432" y="569361"/>
                  <a:pt x="4557875" y="570852"/>
                </a:cubicBezTo>
                <a:cubicBezTo>
                  <a:pt x="4561316" y="572343"/>
                  <a:pt x="4565046" y="573089"/>
                  <a:pt x="4569060" y="573089"/>
                </a:cubicBezTo>
                <a:cubicBezTo>
                  <a:pt x="4572960" y="573089"/>
                  <a:pt x="4576603" y="572343"/>
                  <a:pt x="4579988" y="570852"/>
                </a:cubicBezTo>
                <a:cubicBezTo>
                  <a:pt x="4583371" y="569361"/>
                  <a:pt x="4586356" y="567353"/>
                  <a:pt x="4588936" y="564829"/>
                </a:cubicBezTo>
                <a:cubicBezTo>
                  <a:pt x="4591518" y="562305"/>
                  <a:pt x="4593554" y="559351"/>
                  <a:pt x="4595045" y="555967"/>
                </a:cubicBezTo>
                <a:cubicBezTo>
                  <a:pt x="4596538" y="552583"/>
                  <a:pt x="4597281" y="548940"/>
                  <a:pt x="4597281" y="545040"/>
                </a:cubicBezTo>
                <a:cubicBezTo>
                  <a:pt x="4597281" y="541139"/>
                  <a:pt x="4596564" y="537468"/>
                  <a:pt x="4595131" y="534026"/>
                </a:cubicBezTo>
                <a:cubicBezTo>
                  <a:pt x="4593696" y="530585"/>
                  <a:pt x="4591691" y="527573"/>
                  <a:pt x="4589107" y="524992"/>
                </a:cubicBezTo>
                <a:cubicBezTo>
                  <a:pt x="4586528" y="522411"/>
                  <a:pt x="4583515" y="520403"/>
                  <a:pt x="4580072" y="518969"/>
                </a:cubicBezTo>
                <a:cubicBezTo>
                  <a:pt x="4576633" y="517535"/>
                  <a:pt x="4572960" y="516818"/>
                  <a:pt x="4569060" y="516818"/>
                </a:cubicBezTo>
                <a:close/>
                <a:moveTo>
                  <a:pt x="4007093" y="516818"/>
                </a:moveTo>
                <a:cubicBezTo>
                  <a:pt x="4003078" y="516818"/>
                  <a:pt x="3999351" y="517535"/>
                  <a:pt x="3995908" y="518969"/>
                </a:cubicBezTo>
                <a:cubicBezTo>
                  <a:pt x="3992468" y="520403"/>
                  <a:pt x="3989485" y="522411"/>
                  <a:pt x="3986960" y="524992"/>
                </a:cubicBezTo>
                <a:cubicBezTo>
                  <a:pt x="3984437" y="527573"/>
                  <a:pt x="3982427" y="530585"/>
                  <a:pt x="3980937" y="534026"/>
                </a:cubicBezTo>
                <a:cubicBezTo>
                  <a:pt x="3979446" y="537468"/>
                  <a:pt x="3978702" y="541139"/>
                  <a:pt x="3978702" y="545040"/>
                </a:cubicBezTo>
                <a:cubicBezTo>
                  <a:pt x="3978702" y="548825"/>
                  <a:pt x="3979446" y="552411"/>
                  <a:pt x="3980937" y="555795"/>
                </a:cubicBezTo>
                <a:cubicBezTo>
                  <a:pt x="3982427" y="559179"/>
                  <a:pt x="3984437" y="562162"/>
                  <a:pt x="3986960" y="564743"/>
                </a:cubicBezTo>
                <a:cubicBezTo>
                  <a:pt x="3989485" y="567324"/>
                  <a:pt x="3992468" y="569361"/>
                  <a:pt x="3995908" y="570852"/>
                </a:cubicBezTo>
                <a:cubicBezTo>
                  <a:pt x="3999351" y="572343"/>
                  <a:pt x="4003078" y="573089"/>
                  <a:pt x="4007093" y="573089"/>
                </a:cubicBezTo>
                <a:cubicBezTo>
                  <a:pt x="4010994" y="573089"/>
                  <a:pt x="4014636" y="572343"/>
                  <a:pt x="4018021" y="570852"/>
                </a:cubicBezTo>
                <a:cubicBezTo>
                  <a:pt x="4021405" y="569361"/>
                  <a:pt x="4024390" y="567353"/>
                  <a:pt x="4026970" y="564829"/>
                </a:cubicBezTo>
                <a:cubicBezTo>
                  <a:pt x="4029552" y="562305"/>
                  <a:pt x="4031587" y="559351"/>
                  <a:pt x="4033078" y="555967"/>
                </a:cubicBezTo>
                <a:cubicBezTo>
                  <a:pt x="4034570" y="552583"/>
                  <a:pt x="4035316" y="548940"/>
                  <a:pt x="4035316" y="545040"/>
                </a:cubicBezTo>
                <a:cubicBezTo>
                  <a:pt x="4035316" y="541139"/>
                  <a:pt x="4034598" y="537468"/>
                  <a:pt x="4033165" y="534026"/>
                </a:cubicBezTo>
                <a:cubicBezTo>
                  <a:pt x="4031730" y="530585"/>
                  <a:pt x="4029723" y="527573"/>
                  <a:pt x="4027143" y="524992"/>
                </a:cubicBezTo>
                <a:cubicBezTo>
                  <a:pt x="4024560" y="522411"/>
                  <a:pt x="4021550" y="520403"/>
                  <a:pt x="4018107" y="518969"/>
                </a:cubicBezTo>
                <a:cubicBezTo>
                  <a:pt x="4014665" y="517535"/>
                  <a:pt x="4010994" y="516818"/>
                  <a:pt x="4007093" y="516818"/>
                </a:cubicBezTo>
                <a:close/>
                <a:moveTo>
                  <a:pt x="8652702" y="466398"/>
                </a:moveTo>
                <a:cubicBezTo>
                  <a:pt x="8648572" y="466398"/>
                  <a:pt x="8644843" y="467086"/>
                  <a:pt x="8641516" y="468463"/>
                </a:cubicBezTo>
                <a:cubicBezTo>
                  <a:pt x="8638190" y="469840"/>
                  <a:pt x="8635350" y="471733"/>
                  <a:pt x="8632998" y="474142"/>
                </a:cubicBezTo>
                <a:cubicBezTo>
                  <a:pt x="8630647" y="476551"/>
                  <a:pt x="8628840" y="479362"/>
                  <a:pt x="8627578" y="482574"/>
                </a:cubicBezTo>
                <a:cubicBezTo>
                  <a:pt x="8626316" y="485786"/>
                  <a:pt x="8625684" y="489170"/>
                  <a:pt x="8625684" y="492727"/>
                </a:cubicBezTo>
                <a:cubicBezTo>
                  <a:pt x="8625684" y="496398"/>
                  <a:pt x="8626287" y="499839"/>
                  <a:pt x="8627492" y="503052"/>
                </a:cubicBezTo>
                <a:cubicBezTo>
                  <a:pt x="8628696" y="506264"/>
                  <a:pt x="8630417" y="509046"/>
                  <a:pt x="8632654" y="511398"/>
                </a:cubicBezTo>
                <a:cubicBezTo>
                  <a:pt x="8634891" y="513749"/>
                  <a:pt x="8637616" y="515614"/>
                  <a:pt x="8640828" y="516990"/>
                </a:cubicBezTo>
                <a:cubicBezTo>
                  <a:pt x="8644041" y="518367"/>
                  <a:pt x="8647711" y="519055"/>
                  <a:pt x="8651841" y="519055"/>
                </a:cubicBezTo>
                <a:cubicBezTo>
                  <a:pt x="8654824" y="519055"/>
                  <a:pt x="8657205" y="518854"/>
                  <a:pt x="8658983" y="518453"/>
                </a:cubicBezTo>
                <a:cubicBezTo>
                  <a:pt x="8660761" y="518051"/>
                  <a:pt x="8662625" y="517449"/>
                  <a:pt x="8664575" y="516646"/>
                </a:cubicBezTo>
                <a:cubicBezTo>
                  <a:pt x="8664690" y="517334"/>
                  <a:pt x="8664747" y="517965"/>
                  <a:pt x="8664747" y="518539"/>
                </a:cubicBezTo>
                <a:cubicBezTo>
                  <a:pt x="8664747" y="519113"/>
                  <a:pt x="8664747" y="519801"/>
                  <a:pt x="8664747" y="520604"/>
                </a:cubicBezTo>
                <a:cubicBezTo>
                  <a:pt x="8664747" y="528864"/>
                  <a:pt x="8662568" y="535747"/>
                  <a:pt x="8658208" y="541254"/>
                </a:cubicBezTo>
                <a:cubicBezTo>
                  <a:pt x="8653849" y="546760"/>
                  <a:pt x="8646736" y="551636"/>
                  <a:pt x="8636870" y="555881"/>
                </a:cubicBezTo>
                <a:lnTo>
                  <a:pt x="8645474" y="574638"/>
                </a:lnTo>
                <a:cubicBezTo>
                  <a:pt x="8651555" y="572229"/>
                  <a:pt x="8657262" y="569217"/>
                  <a:pt x="8662596" y="565604"/>
                </a:cubicBezTo>
                <a:cubicBezTo>
                  <a:pt x="8667931" y="561990"/>
                  <a:pt x="8672577" y="557802"/>
                  <a:pt x="8676535" y="553042"/>
                </a:cubicBezTo>
                <a:cubicBezTo>
                  <a:pt x="8680493" y="548281"/>
                  <a:pt x="8683590" y="542860"/>
                  <a:pt x="8685828" y="536780"/>
                </a:cubicBezTo>
                <a:cubicBezTo>
                  <a:pt x="8688065" y="530699"/>
                  <a:pt x="8689183" y="523931"/>
                  <a:pt x="8689183" y="516474"/>
                </a:cubicBezTo>
                <a:cubicBezTo>
                  <a:pt x="8689183" y="511197"/>
                  <a:pt x="8688610" y="505604"/>
                  <a:pt x="8687462" y="499696"/>
                </a:cubicBezTo>
                <a:cubicBezTo>
                  <a:pt x="8686315" y="493788"/>
                  <a:pt x="8684365" y="488367"/>
                  <a:pt x="8681611" y="483434"/>
                </a:cubicBezTo>
                <a:cubicBezTo>
                  <a:pt x="8678858" y="478501"/>
                  <a:pt x="8675130" y="474428"/>
                  <a:pt x="8670426" y="471216"/>
                </a:cubicBezTo>
                <a:cubicBezTo>
                  <a:pt x="8665723" y="468004"/>
                  <a:pt x="8659815" y="466398"/>
                  <a:pt x="8652702" y="466398"/>
                </a:cubicBezTo>
                <a:close/>
                <a:moveTo>
                  <a:pt x="4945404" y="452459"/>
                </a:moveTo>
                <a:cubicBezTo>
                  <a:pt x="4947240" y="452459"/>
                  <a:pt x="4948991" y="452832"/>
                  <a:pt x="4950655" y="453578"/>
                </a:cubicBezTo>
                <a:cubicBezTo>
                  <a:pt x="4952317" y="454324"/>
                  <a:pt x="4953779" y="455356"/>
                  <a:pt x="4955040" y="456675"/>
                </a:cubicBezTo>
                <a:cubicBezTo>
                  <a:pt x="4956303" y="457995"/>
                  <a:pt x="4957308" y="459486"/>
                  <a:pt x="4958052" y="461149"/>
                </a:cubicBezTo>
                <a:cubicBezTo>
                  <a:pt x="4958797" y="462813"/>
                  <a:pt x="4959170" y="464562"/>
                  <a:pt x="4959170" y="466398"/>
                </a:cubicBezTo>
                <a:cubicBezTo>
                  <a:pt x="4959170" y="468348"/>
                  <a:pt x="4958797" y="470155"/>
                  <a:pt x="4958052" y="471819"/>
                </a:cubicBezTo>
                <a:cubicBezTo>
                  <a:pt x="4957308" y="473482"/>
                  <a:pt x="4956303" y="474973"/>
                  <a:pt x="4955040" y="476293"/>
                </a:cubicBezTo>
                <a:cubicBezTo>
                  <a:pt x="4953779" y="477612"/>
                  <a:pt x="4952317" y="478645"/>
                  <a:pt x="4950655" y="479390"/>
                </a:cubicBezTo>
                <a:cubicBezTo>
                  <a:pt x="4948991" y="480136"/>
                  <a:pt x="4947240" y="480509"/>
                  <a:pt x="4945404" y="480509"/>
                </a:cubicBezTo>
                <a:cubicBezTo>
                  <a:pt x="4943455" y="480509"/>
                  <a:pt x="4941618" y="480136"/>
                  <a:pt x="4939898" y="479390"/>
                </a:cubicBezTo>
                <a:cubicBezTo>
                  <a:pt x="4938175" y="478645"/>
                  <a:pt x="4936658" y="477612"/>
                  <a:pt x="4935336" y="476293"/>
                </a:cubicBezTo>
                <a:cubicBezTo>
                  <a:pt x="4934018" y="474973"/>
                  <a:pt x="4932986" y="473482"/>
                  <a:pt x="4932241" y="471819"/>
                </a:cubicBezTo>
                <a:cubicBezTo>
                  <a:pt x="4931494" y="470155"/>
                  <a:pt x="4931123" y="468348"/>
                  <a:pt x="4931123" y="466398"/>
                </a:cubicBezTo>
                <a:cubicBezTo>
                  <a:pt x="4931123" y="464562"/>
                  <a:pt x="4931494" y="462813"/>
                  <a:pt x="4932241" y="461149"/>
                </a:cubicBezTo>
                <a:cubicBezTo>
                  <a:pt x="4932986" y="459486"/>
                  <a:pt x="4934018" y="457995"/>
                  <a:pt x="4935336" y="456675"/>
                </a:cubicBezTo>
                <a:cubicBezTo>
                  <a:pt x="4936658" y="455356"/>
                  <a:pt x="4938175" y="454324"/>
                  <a:pt x="4939898" y="453578"/>
                </a:cubicBezTo>
                <a:cubicBezTo>
                  <a:pt x="4941618" y="452832"/>
                  <a:pt x="4943455" y="452459"/>
                  <a:pt x="4945404" y="452459"/>
                </a:cubicBezTo>
                <a:close/>
                <a:moveTo>
                  <a:pt x="4945404" y="425614"/>
                </a:moveTo>
                <a:cubicBezTo>
                  <a:pt x="4939782" y="425614"/>
                  <a:pt x="4934478" y="426704"/>
                  <a:pt x="4929486" y="428884"/>
                </a:cubicBezTo>
                <a:cubicBezTo>
                  <a:pt x="4924497" y="431064"/>
                  <a:pt x="4920137" y="433989"/>
                  <a:pt x="4916408" y="437660"/>
                </a:cubicBezTo>
                <a:cubicBezTo>
                  <a:pt x="4912681" y="441331"/>
                  <a:pt x="4909728" y="445662"/>
                  <a:pt x="4907546" y="450652"/>
                </a:cubicBezTo>
                <a:cubicBezTo>
                  <a:pt x="4905367" y="455643"/>
                  <a:pt x="4904278" y="460891"/>
                  <a:pt x="4904278" y="466398"/>
                </a:cubicBezTo>
                <a:cubicBezTo>
                  <a:pt x="4904278" y="472019"/>
                  <a:pt x="4905367" y="477325"/>
                  <a:pt x="4907546" y="482316"/>
                </a:cubicBezTo>
                <a:cubicBezTo>
                  <a:pt x="4909728" y="487306"/>
                  <a:pt x="4912681" y="491665"/>
                  <a:pt x="4916408" y="495394"/>
                </a:cubicBezTo>
                <a:cubicBezTo>
                  <a:pt x="4920137" y="499122"/>
                  <a:pt x="4924497" y="502076"/>
                  <a:pt x="4929486" y="504256"/>
                </a:cubicBezTo>
                <a:cubicBezTo>
                  <a:pt x="4934478" y="506436"/>
                  <a:pt x="4939782" y="507526"/>
                  <a:pt x="4945404" y="507526"/>
                </a:cubicBezTo>
                <a:cubicBezTo>
                  <a:pt x="4950910" y="507526"/>
                  <a:pt x="4956131" y="506407"/>
                  <a:pt x="4961063" y="504170"/>
                </a:cubicBezTo>
                <a:cubicBezTo>
                  <a:pt x="4965998" y="501933"/>
                  <a:pt x="4970298" y="498950"/>
                  <a:pt x="4973971" y="495222"/>
                </a:cubicBezTo>
                <a:cubicBezTo>
                  <a:pt x="4977641" y="491493"/>
                  <a:pt x="4980536" y="487134"/>
                  <a:pt x="4982662" y="482144"/>
                </a:cubicBezTo>
                <a:cubicBezTo>
                  <a:pt x="4984782" y="477153"/>
                  <a:pt x="4985844" y="471905"/>
                  <a:pt x="4985844" y="466398"/>
                </a:cubicBezTo>
                <a:cubicBezTo>
                  <a:pt x="4985844" y="460891"/>
                  <a:pt x="4984782" y="455643"/>
                  <a:pt x="4982662" y="450652"/>
                </a:cubicBezTo>
                <a:cubicBezTo>
                  <a:pt x="4980536" y="445662"/>
                  <a:pt x="4977641" y="441331"/>
                  <a:pt x="4973971" y="437660"/>
                </a:cubicBezTo>
                <a:cubicBezTo>
                  <a:pt x="4970298" y="433989"/>
                  <a:pt x="4965998" y="431064"/>
                  <a:pt x="4961063" y="428884"/>
                </a:cubicBezTo>
                <a:cubicBezTo>
                  <a:pt x="4956131" y="426704"/>
                  <a:pt x="4950910" y="425614"/>
                  <a:pt x="4945404" y="425614"/>
                </a:cubicBezTo>
                <a:close/>
                <a:moveTo>
                  <a:pt x="1128408" y="415462"/>
                </a:moveTo>
                <a:cubicBezTo>
                  <a:pt x="1131391" y="415462"/>
                  <a:pt x="1134030" y="415863"/>
                  <a:pt x="1136324" y="416666"/>
                </a:cubicBezTo>
                <a:lnTo>
                  <a:pt x="1136324" y="425959"/>
                </a:lnTo>
                <a:cubicBezTo>
                  <a:pt x="1136324" y="437087"/>
                  <a:pt x="1132653" y="442651"/>
                  <a:pt x="1125311" y="442651"/>
                </a:cubicBezTo>
                <a:cubicBezTo>
                  <a:pt x="1123705" y="442651"/>
                  <a:pt x="1122070" y="442335"/>
                  <a:pt x="1120406" y="441704"/>
                </a:cubicBezTo>
                <a:cubicBezTo>
                  <a:pt x="1118744" y="441073"/>
                  <a:pt x="1117223" y="440127"/>
                  <a:pt x="1115846" y="438865"/>
                </a:cubicBezTo>
                <a:cubicBezTo>
                  <a:pt x="1114470" y="437603"/>
                  <a:pt x="1113322" y="435997"/>
                  <a:pt x="1112405" y="434046"/>
                </a:cubicBezTo>
                <a:cubicBezTo>
                  <a:pt x="1111487" y="432096"/>
                  <a:pt x="1111028" y="429744"/>
                  <a:pt x="1111028" y="426991"/>
                </a:cubicBezTo>
                <a:cubicBezTo>
                  <a:pt x="1111028" y="425041"/>
                  <a:pt x="1111544" y="423349"/>
                  <a:pt x="1112577" y="421915"/>
                </a:cubicBezTo>
                <a:cubicBezTo>
                  <a:pt x="1113609" y="420481"/>
                  <a:pt x="1114928" y="419276"/>
                  <a:pt x="1116534" y="418301"/>
                </a:cubicBezTo>
                <a:cubicBezTo>
                  <a:pt x="1118141" y="417326"/>
                  <a:pt x="1120005" y="416609"/>
                  <a:pt x="1122128" y="416150"/>
                </a:cubicBezTo>
                <a:cubicBezTo>
                  <a:pt x="1124250" y="415691"/>
                  <a:pt x="1126344" y="415462"/>
                  <a:pt x="1128408" y="415462"/>
                </a:cubicBezTo>
                <a:close/>
                <a:moveTo>
                  <a:pt x="1884771" y="382078"/>
                </a:moveTo>
                <a:lnTo>
                  <a:pt x="1884771" y="442651"/>
                </a:lnTo>
                <a:cubicBezTo>
                  <a:pt x="1881444" y="439668"/>
                  <a:pt x="1877572" y="436484"/>
                  <a:pt x="1873156" y="433100"/>
                </a:cubicBezTo>
                <a:cubicBezTo>
                  <a:pt x="1868739" y="429716"/>
                  <a:pt x="1864036" y="426475"/>
                  <a:pt x="1859045" y="423377"/>
                </a:cubicBezTo>
                <a:cubicBezTo>
                  <a:pt x="1854055" y="420280"/>
                  <a:pt x="1848863" y="417469"/>
                  <a:pt x="1843471" y="414945"/>
                </a:cubicBezTo>
                <a:cubicBezTo>
                  <a:pt x="1838080" y="412421"/>
                  <a:pt x="1832745" y="410471"/>
                  <a:pt x="1827468" y="409094"/>
                </a:cubicBezTo>
                <a:cubicBezTo>
                  <a:pt x="1829992" y="405768"/>
                  <a:pt x="1833318" y="402613"/>
                  <a:pt x="1837449" y="399630"/>
                </a:cubicBezTo>
                <a:cubicBezTo>
                  <a:pt x="1841578" y="396647"/>
                  <a:pt x="1846196" y="393951"/>
                  <a:pt x="1851301" y="391542"/>
                </a:cubicBezTo>
                <a:cubicBezTo>
                  <a:pt x="1856406" y="389133"/>
                  <a:pt x="1861798" y="387125"/>
                  <a:pt x="1867477" y="385519"/>
                </a:cubicBezTo>
                <a:cubicBezTo>
                  <a:pt x="1873156" y="383913"/>
                  <a:pt x="1878920" y="382766"/>
                  <a:pt x="1884771" y="382078"/>
                </a:cubicBezTo>
                <a:close/>
                <a:moveTo>
                  <a:pt x="8978812" y="380357"/>
                </a:moveTo>
                <a:lnTo>
                  <a:pt x="8978812" y="444199"/>
                </a:lnTo>
                <a:cubicBezTo>
                  <a:pt x="8973191" y="439725"/>
                  <a:pt x="8966795" y="435480"/>
                  <a:pt x="8959625" y="431465"/>
                </a:cubicBezTo>
                <a:cubicBezTo>
                  <a:pt x="8952455" y="427450"/>
                  <a:pt x="8944969" y="423779"/>
                  <a:pt x="8937168" y="420452"/>
                </a:cubicBezTo>
                <a:cubicBezTo>
                  <a:pt x="8929367" y="417125"/>
                  <a:pt x="8921566" y="414228"/>
                  <a:pt x="8913765" y="411762"/>
                </a:cubicBezTo>
                <a:cubicBezTo>
                  <a:pt x="8905964" y="409295"/>
                  <a:pt x="8898679" y="407374"/>
                  <a:pt x="8891910" y="405997"/>
                </a:cubicBezTo>
                <a:cubicBezTo>
                  <a:pt x="8897761" y="400376"/>
                  <a:pt x="8904214" y="395901"/>
                  <a:pt x="8911270" y="392575"/>
                </a:cubicBezTo>
                <a:cubicBezTo>
                  <a:pt x="8918325" y="389248"/>
                  <a:pt x="8925638" y="386666"/>
                  <a:pt x="8933210" y="384831"/>
                </a:cubicBezTo>
                <a:cubicBezTo>
                  <a:pt x="8940782" y="382995"/>
                  <a:pt x="8948468" y="381791"/>
                  <a:pt x="8956269" y="381217"/>
                </a:cubicBezTo>
                <a:cubicBezTo>
                  <a:pt x="8964070" y="380644"/>
                  <a:pt x="8971584" y="380357"/>
                  <a:pt x="8978812" y="380357"/>
                </a:cubicBezTo>
                <a:close/>
                <a:moveTo>
                  <a:pt x="7940587" y="380357"/>
                </a:moveTo>
                <a:lnTo>
                  <a:pt x="7940587" y="444199"/>
                </a:lnTo>
                <a:cubicBezTo>
                  <a:pt x="7934966" y="439725"/>
                  <a:pt x="7928571" y="435480"/>
                  <a:pt x="7921400" y="431465"/>
                </a:cubicBezTo>
                <a:cubicBezTo>
                  <a:pt x="7914230" y="427450"/>
                  <a:pt x="7906745" y="423779"/>
                  <a:pt x="7898943" y="420452"/>
                </a:cubicBezTo>
                <a:cubicBezTo>
                  <a:pt x="7891143" y="417125"/>
                  <a:pt x="7883341" y="414228"/>
                  <a:pt x="7875540" y="411762"/>
                </a:cubicBezTo>
                <a:cubicBezTo>
                  <a:pt x="7867739" y="409295"/>
                  <a:pt x="7860454" y="407374"/>
                  <a:pt x="7853686" y="405997"/>
                </a:cubicBezTo>
                <a:cubicBezTo>
                  <a:pt x="7859536" y="400376"/>
                  <a:pt x="7865989" y="395901"/>
                  <a:pt x="7873045" y="392575"/>
                </a:cubicBezTo>
                <a:cubicBezTo>
                  <a:pt x="7880100" y="389248"/>
                  <a:pt x="7887414" y="386666"/>
                  <a:pt x="7894985" y="384831"/>
                </a:cubicBezTo>
                <a:cubicBezTo>
                  <a:pt x="7902557" y="382995"/>
                  <a:pt x="7910244" y="381791"/>
                  <a:pt x="7918044" y="381217"/>
                </a:cubicBezTo>
                <a:cubicBezTo>
                  <a:pt x="7925846" y="380643"/>
                  <a:pt x="7933360" y="380357"/>
                  <a:pt x="7940587" y="380357"/>
                </a:cubicBezTo>
                <a:close/>
                <a:moveTo>
                  <a:pt x="5978438" y="380357"/>
                </a:moveTo>
                <a:lnTo>
                  <a:pt x="5978438" y="444199"/>
                </a:lnTo>
                <a:cubicBezTo>
                  <a:pt x="5972816" y="439725"/>
                  <a:pt x="5966423" y="435480"/>
                  <a:pt x="5959252" y="431465"/>
                </a:cubicBezTo>
                <a:cubicBezTo>
                  <a:pt x="5952081" y="427450"/>
                  <a:pt x="5944595" y="423779"/>
                  <a:pt x="5936794" y="420452"/>
                </a:cubicBezTo>
                <a:cubicBezTo>
                  <a:pt x="5928994" y="417125"/>
                  <a:pt x="5921192" y="414228"/>
                  <a:pt x="5913391" y="411762"/>
                </a:cubicBezTo>
                <a:cubicBezTo>
                  <a:pt x="5905591" y="409295"/>
                  <a:pt x="5898305" y="407374"/>
                  <a:pt x="5891536" y="405997"/>
                </a:cubicBezTo>
                <a:cubicBezTo>
                  <a:pt x="5897387" y="400376"/>
                  <a:pt x="5903841" y="395901"/>
                  <a:pt x="5910897" y="392575"/>
                </a:cubicBezTo>
                <a:cubicBezTo>
                  <a:pt x="5917952" y="389248"/>
                  <a:pt x="5925264" y="386666"/>
                  <a:pt x="5932837" y="384831"/>
                </a:cubicBezTo>
                <a:cubicBezTo>
                  <a:pt x="5940410" y="382995"/>
                  <a:pt x="5948096" y="381791"/>
                  <a:pt x="5955895" y="381217"/>
                </a:cubicBezTo>
                <a:cubicBezTo>
                  <a:pt x="5963696" y="380643"/>
                  <a:pt x="5971210" y="380357"/>
                  <a:pt x="5978438" y="380357"/>
                </a:cubicBezTo>
                <a:close/>
                <a:moveTo>
                  <a:pt x="4673516" y="380357"/>
                </a:moveTo>
                <a:lnTo>
                  <a:pt x="4673516" y="444199"/>
                </a:lnTo>
                <a:cubicBezTo>
                  <a:pt x="4667894" y="439725"/>
                  <a:pt x="4661497" y="435480"/>
                  <a:pt x="4654326" y="431465"/>
                </a:cubicBezTo>
                <a:cubicBezTo>
                  <a:pt x="4647157" y="427450"/>
                  <a:pt x="4639670" y="423779"/>
                  <a:pt x="4631870" y="420452"/>
                </a:cubicBezTo>
                <a:cubicBezTo>
                  <a:pt x="4624070" y="417125"/>
                  <a:pt x="4616268" y="414228"/>
                  <a:pt x="4608468" y="411762"/>
                </a:cubicBezTo>
                <a:cubicBezTo>
                  <a:pt x="4600666" y="409295"/>
                  <a:pt x="4593381" y="407374"/>
                  <a:pt x="4586615" y="405997"/>
                </a:cubicBezTo>
                <a:cubicBezTo>
                  <a:pt x="4592464" y="400376"/>
                  <a:pt x="4598917" y="395901"/>
                  <a:pt x="4605974" y="392575"/>
                </a:cubicBezTo>
                <a:cubicBezTo>
                  <a:pt x="4613028" y="389248"/>
                  <a:pt x="4620342" y="386666"/>
                  <a:pt x="4627912" y="384831"/>
                </a:cubicBezTo>
                <a:cubicBezTo>
                  <a:pt x="4635483" y="382995"/>
                  <a:pt x="4643171" y="381791"/>
                  <a:pt x="4650971" y="381217"/>
                </a:cubicBezTo>
                <a:cubicBezTo>
                  <a:pt x="4658771" y="380643"/>
                  <a:pt x="4666287" y="380357"/>
                  <a:pt x="4673516" y="380357"/>
                </a:cubicBezTo>
                <a:close/>
                <a:moveTo>
                  <a:pt x="4111547" y="380357"/>
                </a:moveTo>
                <a:lnTo>
                  <a:pt x="4111547" y="444199"/>
                </a:lnTo>
                <a:cubicBezTo>
                  <a:pt x="4105926" y="439725"/>
                  <a:pt x="4099531" y="435480"/>
                  <a:pt x="4092361" y="431465"/>
                </a:cubicBezTo>
                <a:cubicBezTo>
                  <a:pt x="4085191" y="427450"/>
                  <a:pt x="4077706" y="423779"/>
                  <a:pt x="4069904" y="420452"/>
                </a:cubicBezTo>
                <a:cubicBezTo>
                  <a:pt x="4062103" y="417125"/>
                  <a:pt x="4054302" y="414228"/>
                  <a:pt x="4046501" y="411762"/>
                </a:cubicBezTo>
                <a:cubicBezTo>
                  <a:pt x="4038700" y="409295"/>
                  <a:pt x="4031416" y="407374"/>
                  <a:pt x="4024646" y="405997"/>
                </a:cubicBezTo>
                <a:cubicBezTo>
                  <a:pt x="4030498" y="400376"/>
                  <a:pt x="4036951" y="395901"/>
                  <a:pt x="4044005" y="392575"/>
                </a:cubicBezTo>
                <a:cubicBezTo>
                  <a:pt x="4051062" y="389248"/>
                  <a:pt x="4058375" y="386666"/>
                  <a:pt x="4065947" y="384831"/>
                </a:cubicBezTo>
                <a:cubicBezTo>
                  <a:pt x="4073518" y="382995"/>
                  <a:pt x="4081205" y="381791"/>
                  <a:pt x="4089005" y="381217"/>
                </a:cubicBezTo>
                <a:cubicBezTo>
                  <a:pt x="4096807" y="380643"/>
                  <a:pt x="4104321" y="380357"/>
                  <a:pt x="4111547" y="380357"/>
                </a:cubicBezTo>
                <a:close/>
                <a:moveTo>
                  <a:pt x="853998" y="380357"/>
                </a:moveTo>
                <a:lnTo>
                  <a:pt x="853998" y="444199"/>
                </a:lnTo>
                <a:cubicBezTo>
                  <a:pt x="848376" y="439725"/>
                  <a:pt x="841980" y="435480"/>
                  <a:pt x="834810" y="431465"/>
                </a:cubicBezTo>
                <a:cubicBezTo>
                  <a:pt x="827640" y="427450"/>
                  <a:pt x="820154" y="423779"/>
                  <a:pt x="812353" y="420452"/>
                </a:cubicBezTo>
                <a:cubicBezTo>
                  <a:pt x="804552" y="417125"/>
                  <a:pt x="796752" y="414228"/>
                  <a:pt x="788951" y="411762"/>
                </a:cubicBezTo>
                <a:cubicBezTo>
                  <a:pt x="781149" y="409295"/>
                  <a:pt x="773865" y="407374"/>
                  <a:pt x="767096" y="405997"/>
                </a:cubicBezTo>
                <a:cubicBezTo>
                  <a:pt x="772947" y="400376"/>
                  <a:pt x="779399" y="395901"/>
                  <a:pt x="786455" y="392575"/>
                </a:cubicBezTo>
                <a:cubicBezTo>
                  <a:pt x="793510" y="389248"/>
                  <a:pt x="800824" y="386666"/>
                  <a:pt x="808396" y="384831"/>
                </a:cubicBezTo>
                <a:cubicBezTo>
                  <a:pt x="815967" y="382995"/>
                  <a:pt x="823654" y="381791"/>
                  <a:pt x="831455" y="381217"/>
                </a:cubicBezTo>
                <a:cubicBezTo>
                  <a:pt x="839255" y="380644"/>
                  <a:pt x="846770" y="380357"/>
                  <a:pt x="853998" y="380357"/>
                </a:cubicBezTo>
                <a:close/>
                <a:moveTo>
                  <a:pt x="4945404" y="341638"/>
                </a:moveTo>
                <a:cubicBezTo>
                  <a:pt x="4947240" y="341638"/>
                  <a:pt x="4948991" y="342011"/>
                  <a:pt x="4950655" y="342757"/>
                </a:cubicBezTo>
                <a:cubicBezTo>
                  <a:pt x="4952317" y="343502"/>
                  <a:pt x="4953779" y="344535"/>
                  <a:pt x="4955040" y="345854"/>
                </a:cubicBezTo>
                <a:cubicBezTo>
                  <a:pt x="4956303" y="347173"/>
                  <a:pt x="4957308" y="348665"/>
                  <a:pt x="4958052" y="350328"/>
                </a:cubicBezTo>
                <a:cubicBezTo>
                  <a:pt x="4958797" y="351992"/>
                  <a:pt x="4959170" y="353741"/>
                  <a:pt x="4959170" y="355577"/>
                </a:cubicBezTo>
                <a:cubicBezTo>
                  <a:pt x="4959170" y="357527"/>
                  <a:pt x="4958797" y="359334"/>
                  <a:pt x="4958052" y="360997"/>
                </a:cubicBezTo>
                <a:cubicBezTo>
                  <a:pt x="4957308" y="362661"/>
                  <a:pt x="4956303" y="364152"/>
                  <a:pt x="4955040" y="365472"/>
                </a:cubicBezTo>
                <a:cubicBezTo>
                  <a:pt x="4953779" y="366791"/>
                  <a:pt x="4952317" y="367823"/>
                  <a:pt x="4950655" y="368569"/>
                </a:cubicBezTo>
                <a:cubicBezTo>
                  <a:pt x="4948991" y="369315"/>
                  <a:pt x="4947240" y="369688"/>
                  <a:pt x="4945404" y="369688"/>
                </a:cubicBezTo>
                <a:cubicBezTo>
                  <a:pt x="4943455" y="369688"/>
                  <a:pt x="4941618" y="369315"/>
                  <a:pt x="4939898" y="368569"/>
                </a:cubicBezTo>
                <a:cubicBezTo>
                  <a:pt x="4938175" y="367823"/>
                  <a:pt x="4936658" y="366791"/>
                  <a:pt x="4935336" y="365472"/>
                </a:cubicBezTo>
                <a:cubicBezTo>
                  <a:pt x="4934018" y="364152"/>
                  <a:pt x="4932986" y="362661"/>
                  <a:pt x="4932241" y="360997"/>
                </a:cubicBezTo>
                <a:cubicBezTo>
                  <a:pt x="4931494" y="359334"/>
                  <a:pt x="4931123" y="357527"/>
                  <a:pt x="4931123" y="355577"/>
                </a:cubicBezTo>
                <a:cubicBezTo>
                  <a:pt x="4931123" y="353741"/>
                  <a:pt x="4931494" y="351992"/>
                  <a:pt x="4932241" y="350328"/>
                </a:cubicBezTo>
                <a:cubicBezTo>
                  <a:pt x="4932986" y="348665"/>
                  <a:pt x="4934018" y="347173"/>
                  <a:pt x="4935336" y="345854"/>
                </a:cubicBezTo>
                <a:cubicBezTo>
                  <a:pt x="4936658" y="344535"/>
                  <a:pt x="4938175" y="343502"/>
                  <a:pt x="4939898" y="342757"/>
                </a:cubicBezTo>
                <a:cubicBezTo>
                  <a:pt x="4941618" y="342011"/>
                  <a:pt x="4943455" y="341638"/>
                  <a:pt x="4945404" y="341638"/>
                </a:cubicBezTo>
                <a:close/>
                <a:moveTo>
                  <a:pt x="7217315" y="341294"/>
                </a:moveTo>
                <a:cubicBezTo>
                  <a:pt x="7206417" y="341294"/>
                  <a:pt x="7196866" y="342900"/>
                  <a:pt x="7188663" y="346112"/>
                </a:cubicBezTo>
                <a:cubicBezTo>
                  <a:pt x="7180461" y="349324"/>
                  <a:pt x="7173635" y="353569"/>
                  <a:pt x="7168186" y="358846"/>
                </a:cubicBezTo>
                <a:cubicBezTo>
                  <a:pt x="7162736" y="364124"/>
                  <a:pt x="7158635" y="370175"/>
                  <a:pt x="7155882" y="377001"/>
                </a:cubicBezTo>
                <a:cubicBezTo>
                  <a:pt x="7153128" y="383827"/>
                  <a:pt x="7151752" y="390796"/>
                  <a:pt x="7151752" y="397909"/>
                </a:cubicBezTo>
                <a:cubicBezTo>
                  <a:pt x="7151752" y="405022"/>
                  <a:pt x="7153100" y="411618"/>
                  <a:pt x="7155796" y="417699"/>
                </a:cubicBezTo>
                <a:cubicBezTo>
                  <a:pt x="7158492" y="423779"/>
                  <a:pt x="7162220" y="429056"/>
                  <a:pt x="7166981" y="433530"/>
                </a:cubicBezTo>
                <a:cubicBezTo>
                  <a:pt x="7171742" y="438004"/>
                  <a:pt x="7177421" y="441503"/>
                  <a:pt x="7184017" y="444027"/>
                </a:cubicBezTo>
                <a:cubicBezTo>
                  <a:pt x="7190614" y="446551"/>
                  <a:pt x="7197813" y="447813"/>
                  <a:pt x="7205613" y="447813"/>
                </a:cubicBezTo>
                <a:cubicBezTo>
                  <a:pt x="7210317" y="447813"/>
                  <a:pt x="7214619" y="447182"/>
                  <a:pt x="7218520" y="445920"/>
                </a:cubicBezTo>
                <a:cubicBezTo>
                  <a:pt x="7222421" y="444658"/>
                  <a:pt x="7225805" y="442765"/>
                  <a:pt x="7228673" y="440241"/>
                </a:cubicBezTo>
                <a:cubicBezTo>
                  <a:pt x="7231541" y="437718"/>
                  <a:pt x="7233749" y="434677"/>
                  <a:pt x="7235298" y="431121"/>
                </a:cubicBezTo>
                <a:cubicBezTo>
                  <a:pt x="7236846" y="427565"/>
                  <a:pt x="7237621" y="423435"/>
                  <a:pt x="7237621" y="418731"/>
                </a:cubicBezTo>
                <a:cubicBezTo>
                  <a:pt x="7237621" y="415519"/>
                  <a:pt x="7236962" y="412278"/>
                  <a:pt x="7235642" y="409008"/>
                </a:cubicBezTo>
                <a:cubicBezTo>
                  <a:pt x="7234323" y="405739"/>
                  <a:pt x="7232430" y="402813"/>
                  <a:pt x="7229963" y="400232"/>
                </a:cubicBezTo>
                <a:cubicBezTo>
                  <a:pt x="7227497" y="397651"/>
                  <a:pt x="7224514" y="395557"/>
                  <a:pt x="7221015" y="393951"/>
                </a:cubicBezTo>
                <a:cubicBezTo>
                  <a:pt x="7217516" y="392345"/>
                  <a:pt x="7213644" y="391542"/>
                  <a:pt x="7209399" y="391542"/>
                </a:cubicBezTo>
                <a:cubicBezTo>
                  <a:pt x="7206417" y="391542"/>
                  <a:pt x="7203721" y="391915"/>
                  <a:pt x="7201311" y="392661"/>
                </a:cubicBezTo>
                <a:cubicBezTo>
                  <a:pt x="7198902" y="393406"/>
                  <a:pt x="7196809" y="394267"/>
                  <a:pt x="7195030" y="395242"/>
                </a:cubicBezTo>
                <a:cubicBezTo>
                  <a:pt x="7193253" y="396217"/>
                  <a:pt x="7191818" y="397192"/>
                  <a:pt x="7190728" y="398167"/>
                </a:cubicBezTo>
                <a:cubicBezTo>
                  <a:pt x="7189639" y="399142"/>
                  <a:pt x="7188921" y="399859"/>
                  <a:pt x="7188577" y="400318"/>
                </a:cubicBezTo>
                <a:cubicBezTo>
                  <a:pt x="7188577" y="397221"/>
                  <a:pt x="7189151" y="394324"/>
                  <a:pt x="7190298" y="391628"/>
                </a:cubicBezTo>
                <a:cubicBezTo>
                  <a:pt x="7191446" y="388932"/>
                  <a:pt x="7193109" y="386580"/>
                  <a:pt x="7195289" y="384573"/>
                </a:cubicBezTo>
                <a:cubicBezTo>
                  <a:pt x="7197469" y="382565"/>
                  <a:pt x="7200193" y="380988"/>
                  <a:pt x="7203462" y="379840"/>
                </a:cubicBezTo>
                <a:cubicBezTo>
                  <a:pt x="7206732" y="378693"/>
                  <a:pt x="7210432" y="378120"/>
                  <a:pt x="7214562" y="378120"/>
                </a:cubicBezTo>
                <a:cubicBezTo>
                  <a:pt x="7222707" y="378120"/>
                  <a:pt x="7229619" y="379640"/>
                  <a:pt x="7235298" y="382680"/>
                </a:cubicBezTo>
                <a:cubicBezTo>
                  <a:pt x="7240976" y="385720"/>
                  <a:pt x="7245594" y="389764"/>
                  <a:pt x="7249150" y="394812"/>
                </a:cubicBezTo>
                <a:cubicBezTo>
                  <a:pt x="7252707" y="399859"/>
                  <a:pt x="7255288" y="405624"/>
                  <a:pt x="7256894" y="412106"/>
                </a:cubicBezTo>
                <a:cubicBezTo>
                  <a:pt x="7258500" y="418588"/>
                  <a:pt x="7259303" y="425270"/>
                  <a:pt x="7259303" y="432154"/>
                </a:cubicBezTo>
                <a:cubicBezTo>
                  <a:pt x="7259303" y="442134"/>
                  <a:pt x="7257439" y="450566"/>
                  <a:pt x="7253711" y="457450"/>
                </a:cubicBezTo>
                <a:cubicBezTo>
                  <a:pt x="7249982" y="464333"/>
                  <a:pt x="7245078" y="469897"/>
                  <a:pt x="7238997" y="474142"/>
                </a:cubicBezTo>
                <a:cubicBezTo>
                  <a:pt x="7232918" y="478386"/>
                  <a:pt x="7225977" y="481455"/>
                  <a:pt x="7218175" y="483348"/>
                </a:cubicBezTo>
                <a:cubicBezTo>
                  <a:pt x="7210375" y="485241"/>
                  <a:pt x="7202459" y="486187"/>
                  <a:pt x="7194428" y="486187"/>
                </a:cubicBezTo>
                <a:cubicBezTo>
                  <a:pt x="7186054" y="486187"/>
                  <a:pt x="7178453" y="485098"/>
                  <a:pt x="7171627" y="482918"/>
                </a:cubicBezTo>
                <a:cubicBezTo>
                  <a:pt x="7164801" y="480738"/>
                  <a:pt x="7158606" y="477583"/>
                  <a:pt x="7153042" y="473453"/>
                </a:cubicBezTo>
                <a:cubicBezTo>
                  <a:pt x="7147479" y="469323"/>
                  <a:pt x="7142459" y="464276"/>
                  <a:pt x="7137985" y="458310"/>
                </a:cubicBezTo>
                <a:cubicBezTo>
                  <a:pt x="7133511" y="452345"/>
                  <a:pt x="7129496" y="445519"/>
                  <a:pt x="7125939" y="437832"/>
                </a:cubicBezTo>
                <a:cubicBezTo>
                  <a:pt x="7124334" y="434620"/>
                  <a:pt x="7122613" y="430892"/>
                  <a:pt x="7120777" y="426647"/>
                </a:cubicBezTo>
                <a:cubicBezTo>
                  <a:pt x="7118941" y="422402"/>
                  <a:pt x="7116934" y="417326"/>
                  <a:pt x="7114754" y="411418"/>
                </a:cubicBezTo>
                <a:cubicBezTo>
                  <a:pt x="7112574" y="405509"/>
                  <a:pt x="7110280" y="398626"/>
                  <a:pt x="7107871" y="390768"/>
                </a:cubicBezTo>
                <a:cubicBezTo>
                  <a:pt x="7105461" y="382909"/>
                  <a:pt x="7102938" y="373645"/>
                  <a:pt x="7100299" y="362976"/>
                </a:cubicBezTo>
                <a:lnTo>
                  <a:pt x="7061752" y="371408"/>
                </a:lnTo>
                <a:cubicBezTo>
                  <a:pt x="7064506" y="383225"/>
                  <a:pt x="7067288" y="393750"/>
                  <a:pt x="7070098" y="402986"/>
                </a:cubicBezTo>
                <a:cubicBezTo>
                  <a:pt x="7072909" y="412221"/>
                  <a:pt x="7075691" y="420452"/>
                  <a:pt x="7078444" y="427679"/>
                </a:cubicBezTo>
                <a:cubicBezTo>
                  <a:pt x="7081198" y="434907"/>
                  <a:pt x="7083923" y="441360"/>
                  <a:pt x="7086618" y="447039"/>
                </a:cubicBezTo>
                <a:cubicBezTo>
                  <a:pt x="7089315" y="452717"/>
                  <a:pt x="7091982" y="457966"/>
                  <a:pt x="7094620" y="462784"/>
                </a:cubicBezTo>
                <a:cubicBezTo>
                  <a:pt x="7100815" y="473912"/>
                  <a:pt x="7107670" y="483319"/>
                  <a:pt x="7115184" y="491006"/>
                </a:cubicBezTo>
                <a:cubicBezTo>
                  <a:pt x="7122699" y="498692"/>
                  <a:pt x="7130672" y="504944"/>
                  <a:pt x="7139104" y="509763"/>
                </a:cubicBezTo>
                <a:cubicBezTo>
                  <a:pt x="7147536" y="514581"/>
                  <a:pt x="7156398" y="518051"/>
                  <a:pt x="7165690" y="520174"/>
                </a:cubicBezTo>
                <a:cubicBezTo>
                  <a:pt x="7174983" y="522296"/>
                  <a:pt x="7184562" y="523357"/>
                  <a:pt x="7194428" y="523357"/>
                </a:cubicBezTo>
                <a:cubicBezTo>
                  <a:pt x="7212210" y="523357"/>
                  <a:pt x="7227726" y="520891"/>
                  <a:pt x="7240976" y="515958"/>
                </a:cubicBezTo>
                <a:cubicBezTo>
                  <a:pt x="7254227" y="511025"/>
                  <a:pt x="7265240" y="504371"/>
                  <a:pt x="7274016" y="495996"/>
                </a:cubicBezTo>
                <a:cubicBezTo>
                  <a:pt x="7282792" y="487621"/>
                  <a:pt x="7289361" y="477927"/>
                  <a:pt x="7293720" y="466914"/>
                </a:cubicBezTo>
                <a:cubicBezTo>
                  <a:pt x="7298079" y="455901"/>
                  <a:pt x="7300259" y="444314"/>
                  <a:pt x="7300259" y="432154"/>
                </a:cubicBezTo>
                <a:cubicBezTo>
                  <a:pt x="7300259" y="419993"/>
                  <a:pt x="7298538" y="408406"/>
                  <a:pt x="7295096" y="397393"/>
                </a:cubicBezTo>
                <a:cubicBezTo>
                  <a:pt x="7291655" y="386380"/>
                  <a:pt x="7286492" y="376714"/>
                  <a:pt x="7279609" y="368397"/>
                </a:cubicBezTo>
                <a:cubicBezTo>
                  <a:pt x="7272726" y="360080"/>
                  <a:pt x="7264093" y="353483"/>
                  <a:pt x="7253711" y="348607"/>
                </a:cubicBezTo>
                <a:cubicBezTo>
                  <a:pt x="7243329" y="343732"/>
                  <a:pt x="7231197" y="341294"/>
                  <a:pt x="7217315" y="341294"/>
                </a:cubicBezTo>
                <a:close/>
                <a:moveTo>
                  <a:pt x="6541040" y="341294"/>
                </a:moveTo>
                <a:cubicBezTo>
                  <a:pt x="6530142" y="341294"/>
                  <a:pt x="6520591" y="342900"/>
                  <a:pt x="6512388" y="346112"/>
                </a:cubicBezTo>
                <a:cubicBezTo>
                  <a:pt x="6504186" y="349324"/>
                  <a:pt x="6497360" y="353569"/>
                  <a:pt x="6491911" y="358846"/>
                </a:cubicBezTo>
                <a:cubicBezTo>
                  <a:pt x="6486461" y="364124"/>
                  <a:pt x="6482360" y="370175"/>
                  <a:pt x="6479607" y="377001"/>
                </a:cubicBezTo>
                <a:cubicBezTo>
                  <a:pt x="6476853" y="383827"/>
                  <a:pt x="6475477" y="390796"/>
                  <a:pt x="6475477" y="397909"/>
                </a:cubicBezTo>
                <a:cubicBezTo>
                  <a:pt x="6475477" y="405022"/>
                  <a:pt x="6476825" y="411618"/>
                  <a:pt x="6479521" y="417699"/>
                </a:cubicBezTo>
                <a:cubicBezTo>
                  <a:pt x="6482217" y="423779"/>
                  <a:pt x="6485945" y="429056"/>
                  <a:pt x="6490706" y="433530"/>
                </a:cubicBezTo>
                <a:cubicBezTo>
                  <a:pt x="6495467" y="438004"/>
                  <a:pt x="6501146" y="441503"/>
                  <a:pt x="6507742" y="444027"/>
                </a:cubicBezTo>
                <a:cubicBezTo>
                  <a:pt x="6514339" y="446551"/>
                  <a:pt x="6521538" y="447813"/>
                  <a:pt x="6529338" y="447813"/>
                </a:cubicBezTo>
                <a:cubicBezTo>
                  <a:pt x="6534042" y="447813"/>
                  <a:pt x="6538344" y="447182"/>
                  <a:pt x="6542245" y="445920"/>
                </a:cubicBezTo>
                <a:cubicBezTo>
                  <a:pt x="6546146" y="444658"/>
                  <a:pt x="6549530" y="442765"/>
                  <a:pt x="6552398" y="440241"/>
                </a:cubicBezTo>
                <a:cubicBezTo>
                  <a:pt x="6555266" y="437718"/>
                  <a:pt x="6557474" y="434677"/>
                  <a:pt x="6559023" y="431121"/>
                </a:cubicBezTo>
                <a:cubicBezTo>
                  <a:pt x="6560571" y="427565"/>
                  <a:pt x="6561346" y="423435"/>
                  <a:pt x="6561346" y="418731"/>
                </a:cubicBezTo>
                <a:cubicBezTo>
                  <a:pt x="6561346" y="415519"/>
                  <a:pt x="6560687" y="412278"/>
                  <a:pt x="6559367" y="409008"/>
                </a:cubicBezTo>
                <a:cubicBezTo>
                  <a:pt x="6558048" y="405739"/>
                  <a:pt x="6556155" y="402813"/>
                  <a:pt x="6553688" y="400232"/>
                </a:cubicBezTo>
                <a:cubicBezTo>
                  <a:pt x="6551222" y="397651"/>
                  <a:pt x="6548239" y="395557"/>
                  <a:pt x="6544740" y="393951"/>
                </a:cubicBezTo>
                <a:cubicBezTo>
                  <a:pt x="6541241" y="392345"/>
                  <a:pt x="6537369" y="391542"/>
                  <a:pt x="6533124" y="391542"/>
                </a:cubicBezTo>
                <a:cubicBezTo>
                  <a:pt x="6530142" y="391542"/>
                  <a:pt x="6527446" y="391915"/>
                  <a:pt x="6525036" y="392661"/>
                </a:cubicBezTo>
                <a:cubicBezTo>
                  <a:pt x="6522627" y="393406"/>
                  <a:pt x="6520534" y="394267"/>
                  <a:pt x="6518755" y="395242"/>
                </a:cubicBezTo>
                <a:cubicBezTo>
                  <a:pt x="6516978" y="396217"/>
                  <a:pt x="6515543" y="397192"/>
                  <a:pt x="6514453" y="398167"/>
                </a:cubicBezTo>
                <a:cubicBezTo>
                  <a:pt x="6513364" y="399142"/>
                  <a:pt x="6512646" y="399859"/>
                  <a:pt x="6512303" y="400318"/>
                </a:cubicBezTo>
                <a:cubicBezTo>
                  <a:pt x="6512303" y="397221"/>
                  <a:pt x="6512876" y="394324"/>
                  <a:pt x="6514023" y="391628"/>
                </a:cubicBezTo>
                <a:cubicBezTo>
                  <a:pt x="6515171" y="388932"/>
                  <a:pt x="6516834" y="386580"/>
                  <a:pt x="6519014" y="384573"/>
                </a:cubicBezTo>
                <a:cubicBezTo>
                  <a:pt x="6521194" y="382565"/>
                  <a:pt x="6523918" y="380988"/>
                  <a:pt x="6527187" y="379840"/>
                </a:cubicBezTo>
                <a:cubicBezTo>
                  <a:pt x="6530458" y="378693"/>
                  <a:pt x="6534157" y="378120"/>
                  <a:pt x="6538287" y="378120"/>
                </a:cubicBezTo>
                <a:cubicBezTo>
                  <a:pt x="6546432" y="378120"/>
                  <a:pt x="6553344" y="379640"/>
                  <a:pt x="6559023" y="382680"/>
                </a:cubicBezTo>
                <a:cubicBezTo>
                  <a:pt x="6564701" y="385720"/>
                  <a:pt x="6569319" y="389764"/>
                  <a:pt x="6572875" y="394812"/>
                </a:cubicBezTo>
                <a:cubicBezTo>
                  <a:pt x="6576432" y="399859"/>
                  <a:pt x="6579013" y="405624"/>
                  <a:pt x="6580619" y="412106"/>
                </a:cubicBezTo>
                <a:cubicBezTo>
                  <a:pt x="6582225" y="418588"/>
                  <a:pt x="6583028" y="425270"/>
                  <a:pt x="6583028" y="432154"/>
                </a:cubicBezTo>
                <a:cubicBezTo>
                  <a:pt x="6583028" y="442134"/>
                  <a:pt x="6581164" y="450566"/>
                  <a:pt x="6577436" y="457450"/>
                </a:cubicBezTo>
                <a:cubicBezTo>
                  <a:pt x="6573707" y="464333"/>
                  <a:pt x="6568803" y="469897"/>
                  <a:pt x="6562722" y="474142"/>
                </a:cubicBezTo>
                <a:cubicBezTo>
                  <a:pt x="6556643" y="478386"/>
                  <a:pt x="6549702" y="481455"/>
                  <a:pt x="6541900" y="483348"/>
                </a:cubicBezTo>
                <a:cubicBezTo>
                  <a:pt x="6534100" y="485241"/>
                  <a:pt x="6526184" y="486187"/>
                  <a:pt x="6518153" y="486187"/>
                </a:cubicBezTo>
                <a:cubicBezTo>
                  <a:pt x="6509779" y="486187"/>
                  <a:pt x="6502178" y="485098"/>
                  <a:pt x="6495352" y="482918"/>
                </a:cubicBezTo>
                <a:cubicBezTo>
                  <a:pt x="6488526" y="480738"/>
                  <a:pt x="6482331" y="477583"/>
                  <a:pt x="6476767" y="473453"/>
                </a:cubicBezTo>
                <a:cubicBezTo>
                  <a:pt x="6471204" y="469323"/>
                  <a:pt x="6466184" y="464276"/>
                  <a:pt x="6461710" y="458310"/>
                </a:cubicBezTo>
                <a:cubicBezTo>
                  <a:pt x="6457236" y="452345"/>
                  <a:pt x="6453221" y="445519"/>
                  <a:pt x="6449664" y="437832"/>
                </a:cubicBezTo>
                <a:cubicBezTo>
                  <a:pt x="6448059" y="434620"/>
                  <a:pt x="6446338" y="430892"/>
                  <a:pt x="6444502" y="426647"/>
                </a:cubicBezTo>
                <a:cubicBezTo>
                  <a:pt x="6442666" y="422402"/>
                  <a:pt x="6440659" y="417326"/>
                  <a:pt x="6438479" y="411418"/>
                </a:cubicBezTo>
                <a:cubicBezTo>
                  <a:pt x="6436299" y="405509"/>
                  <a:pt x="6434005" y="398626"/>
                  <a:pt x="6431596" y="390768"/>
                </a:cubicBezTo>
                <a:cubicBezTo>
                  <a:pt x="6429186" y="382909"/>
                  <a:pt x="6426663" y="373645"/>
                  <a:pt x="6424024" y="362976"/>
                </a:cubicBezTo>
                <a:lnTo>
                  <a:pt x="6385477" y="371408"/>
                </a:lnTo>
                <a:cubicBezTo>
                  <a:pt x="6388231" y="383225"/>
                  <a:pt x="6391013" y="393750"/>
                  <a:pt x="6393823" y="402986"/>
                </a:cubicBezTo>
                <a:cubicBezTo>
                  <a:pt x="6396634" y="412221"/>
                  <a:pt x="6399416" y="420452"/>
                  <a:pt x="6402169" y="427679"/>
                </a:cubicBezTo>
                <a:cubicBezTo>
                  <a:pt x="6404923" y="434907"/>
                  <a:pt x="6407648" y="441360"/>
                  <a:pt x="6410343" y="447039"/>
                </a:cubicBezTo>
                <a:cubicBezTo>
                  <a:pt x="6413040" y="452717"/>
                  <a:pt x="6415707" y="457966"/>
                  <a:pt x="6418345" y="462784"/>
                </a:cubicBezTo>
                <a:cubicBezTo>
                  <a:pt x="6424540" y="473912"/>
                  <a:pt x="6431395" y="483319"/>
                  <a:pt x="6438909" y="491006"/>
                </a:cubicBezTo>
                <a:cubicBezTo>
                  <a:pt x="6446424" y="498692"/>
                  <a:pt x="6454397" y="504944"/>
                  <a:pt x="6462829" y="509763"/>
                </a:cubicBezTo>
                <a:cubicBezTo>
                  <a:pt x="6471261" y="514581"/>
                  <a:pt x="6480123" y="518051"/>
                  <a:pt x="6489415" y="520174"/>
                </a:cubicBezTo>
                <a:cubicBezTo>
                  <a:pt x="6498708" y="522296"/>
                  <a:pt x="6508287" y="523357"/>
                  <a:pt x="6518153" y="523357"/>
                </a:cubicBezTo>
                <a:cubicBezTo>
                  <a:pt x="6535935" y="523357"/>
                  <a:pt x="6551451" y="520891"/>
                  <a:pt x="6564701" y="515958"/>
                </a:cubicBezTo>
                <a:cubicBezTo>
                  <a:pt x="6577952" y="511025"/>
                  <a:pt x="6588965" y="504371"/>
                  <a:pt x="6597741" y="495996"/>
                </a:cubicBezTo>
                <a:cubicBezTo>
                  <a:pt x="6606517" y="487621"/>
                  <a:pt x="6613086" y="477927"/>
                  <a:pt x="6617445" y="466914"/>
                </a:cubicBezTo>
                <a:cubicBezTo>
                  <a:pt x="6621804" y="455901"/>
                  <a:pt x="6623984" y="444314"/>
                  <a:pt x="6623984" y="432154"/>
                </a:cubicBezTo>
                <a:cubicBezTo>
                  <a:pt x="6623984" y="419993"/>
                  <a:pt x="6622263" y="408406"/>
                  <a:pt x="6618821" y="397393"/>
                </a:cubicBezTo>
                <a:cubicBezTo>
                  <a:pt x="6615380" y="386380"/>
                  <a:pt x="6610217" y="376714"/>
                  <a:pt x="6603334" y="368397"/>
                </a:cubicBezTo>
                <a:cubicBezTo>
                  <a:pt x="6596451" y="360080"/>
                  <a:pt x="6587818" y="353483"/>
                  <a:pt x="6577436" y="348607"/>
                </a:cubicBezTo>
                <a:cubicBezTo>
                  <a:pt x="6567054" y="343732"/>
                  <a:pt x="6554922" y="341294"/>
                  <a:pt x="6541040" y="341294"/>
                </a:cubicBezTo>
                <a:close/>
                <a:moveTo>
                  <a:pt x="5588542" y="341294"/>
                </a:moveTo>
                <a:cubicBezTo>
                  <a:pt x="5577643" y="341294"/>
                  <a:pt x="5568093" y="342900"/>
                  <a:pt x="5559889" y="346112"/>
                </a:cubicBezTo>
                <a:cubicBezTo>
                  <a:pt x="5551687" y="349324"/>
                  <a:pt x="5544864" y="353569"/>
                  <a:pt x="5539413" y="358846"/>
                </a:cubicBezTo>
                <a:cubicBezTo>
                  <a:pt x="5533963" y="364124"/>
                  <a:pt x="5529861" y="370175"/>
                  <a:pt x="5527111" y="377001"/>
                </a:cubicBezTo>
                <a:cubicBezTo>
                  <a:pt x="5524355" y="383827"/>
                  <a:pt x="5522979" y="390796"/>
                  <a:pt x="5522979" y="397909"/>
                </a:cubicBezTo>
                <a:cubicBezTo>
                  <a:pt x="5522979" y="405022"/>
                  <a:pt x="5524327" y="411618"/>
                  <a:pt x="5527022" y="417699"/>
                </a:cubicBezTo>
                <a:cubicBezTo>
                  <a:pt x="5529719" y="423779"/>
                  <a:pt x="5533447" y="429056"/>
                  <a:pt x="5538209" y="433530"/>
                </a:cubicBezTo>
                <a:cubicBezTo>
                  <a:pt x="5542968" y="438004"/>
                  <a:pt x="5548648" y="441503"/>
                  <a:pt x="5555243" y="444027"/>
                </a:cubicBezTo>
                <a:cubicBezTo>
                  <a:pt x="5561841" y="446551"/>
                  <a:pt x="5569039" y="447813"/>
                  <a:pt x="5576840" y="447813"/>
                </a:cubicBezTo>
                <a:cubicBezTo>
                  <a:pt x="5581544" y="447813"/>
                  <a:pt x="5585847" y="447182"/>
                  <a:pt x="5589746" y="445920"/>
                </a:cubicBezTo>
                <a:cubicBezTo>
                  <a:pt x="5593648" y="444658"/>
                  <a:pt x="5597032" y="442765"/>
                  <a:pt x="5599900" y="440241"/>
                </a:cubicBezTo>
                <a:cubicBezTo>
                  <a:pt x="5602768" y="437718"/>
                  <a:pt x="5604975" y="434677"/>
                  <a:pt x="5606525" y="431121"/>
                </a:cubicBezTo>
                <a:cubicBezTo>
                  <a:pt x="5608073" y="427565"/>
                  <a:pt x="5608848" y="423435"/>
                  <a:pt x="5608848" y="418731"/>
                </a:cubicBezTo>
                <a:cubicBezTo>
                  <a:pt x="5608848" y="415519"/>
                  <a:pt x="5608187" y="412278"/>
                  <a:pt x="5606869" y="409008"/>
                </a:cubicBezTo>
                <a:cubicBezTo>
                  <a:pt x="5605549" y="405739"/>
                  <a:pt x="5603656" y="402813"/>
                  <a:pt x="5601191" y="400232"/>
                </a:cubicBezTo>
                <a:cubicBezTo>
                  <a:pt x="5598725" y="397651"/>
                  <a:pt x="5595741" y="395557"/>
                  <a:pt x="5592242" y="393951"/>
                </a:cubicBezTo>
                <a:cubicBezTo>
                  <a:pt x="5588743" y="392345"/>
                  <a:pt x="5584871" y="391542"/>
                  <a:pt x="5580628" y="391542"/>
                </a:cubicBezTo>
                <a:cubicBezTo>
                  <a:pt x="5577643" y="391542"/>
                  <a:pt x="5574947" y="391915"/>
                  <a:pt x="5572539" y="392661"/>
                </a:cubicBezTo>
                <a:cubicBezTo>
                  <a:pt x="5570130" y="393406"/>
                  <a:pt x="5568036" y="394267"/>
                  <a:pt x="5566258" y="395242"/>
                </a:cubicBezTo>
                <a:cubicBezTo>
                  <a:pt x="5564479" y="396217"/>
                  <a:pt x="5563044" y="397192"/>
                  <a:pt x="5561955" y="398167"/>
                </a:cubicBezTo>
                <a:cubicBezTo>
                  <a:pt x="5560864" y="399142"/>
                  <a:pt x="5560148" y="399859"/>
                  <a:pt x="5559805" y="400318"/>
                </a:cubicBezTo>
                <a:cubicBezTo>
                  <a:pt x="5559805" y="397221"/>
                  <a:pt x="5560377" y="394324"/>
                  <a:pt x="5561525" y="391628"/>
                </a:cubicBezTo>
                <a:cubicBezTo>
                  <a:pt x="5562673" y="388932"/>
                  <a:pt x="5564335" y="386580"/>
                  <a:pt x="5566516" y="384573"/>
                </a:cubicBezTo>
                <a:cubicBezTo>
                  <a:pt x="5568697" y="382565"/>
                  <a:pt x="5571419" y="380988"/>
                  <a:pt x="5574690" y="379840"/>
                </a:cubicBezTo>
                <a:cubicBezTo>
                  <a:pt x="5577959" y="378693"/>
                  <a:pt x="5581658" y="378120"/>
                  <a:pt x="5585788" y="378120"/>
                </a:cubicBezTo>
                <a:cubicBezTo>
                  <a:pt x="5593933" y="378120"/>
                  <a:pt x="5600845" y="379640"/>
                  <a:pt x="5606525" y="382680"/>
                </a:cubicBezTo>
                <a:cubicBezTo>
                  <a:pt x="5612202" y="385720"/>
                  <a:pt x="5616820" y="389764"/>
                  <a:pt x="5620377" y="394812"/>
                </a:cubicBezTo>
                <a:cubicBezTo>
                  <a:pt x="5623934" y="399859"/>
                  <a:pt x="5626514" y="405624"/>
                  <a:pt x="5628122" y="412106"/>
                </a:cubicBezTo>
                <a:cubicBezTo>
                  <a:pt x="5629728" y="418588"/>
                  <a:pt x="5630530" y="425270"/>
                  <a:pt x="5630530" y="432154"/>
                </a:cubicBezTo>
                <a:cubicBezTo>
                  <a:pt x="5630530" y="442134"/>
                  <a:pt x="5628666" y="450566"/>
                  <a:pt x="5624937" y="457450"/>
                </a:cubicBezTo>
                <a:cubicBezTo>
                  <a:pt x="5621209" y="464333"/>
                  <a:pt x="5616304" y="469897"/>
                  <a:pt x="5610223" y="474142"/>
                </a:cubicBezTo>
                <a:cubicBezTo>
                  <a:pt x="5604144" y="478386"/>
                  <a:pt x="5597204" y="481455"/>
                  <a:pt x="5589402" y="483348"/>
                </a:cubicBezTo>
                <a:cubicBezTo>
                  <a:pt x="5581602" y="485241"/>
                  <a:pt x="5573685" y="486187"/>
                  <a:pt x="5565654" y="486187"/>
                </a:cubicBezTo>
                <a:cubicBezTo>
                  <a:pt x="5557281" y="486187"/>
                  <a:pt x="5549680" y="485098"/>
                  <a:pt x="5542854" y="482918"/>
                </a:cubicBezTo>
                <a:cubicBezTo>
                  <a:pt x="5536027" y="480738"/>
                  <a:pt x="5529833" y="477583"/>
                  <a:pt x="5524270" y="473453"/>
                </a:cubicBezTo>
                <a:cubicBezTo>
                  <a:pt x="5518706" y="469323"/>
                  <a:pt x="5513686" y="464276"/>
                  <a:pt x="5509211" y="458310"/>
                </a:cubicBezTo>
                <a:cubicBezTo>
                  <a:pt x="5504737" y="452345"/>
                  <a:pt x="5500723" y="445519"/>
                  <a:pt x="5497166" y="437832"/>
                </a:cubicBezTo>
                <a:cubicBezTo>
                  <a:pt x="5495560" y="434620"/>
                  <a:pt x="5493841" y="430892"/>
                  <a:pt x="5492004" y="426647"/>
                </a:cubicBezTo>
                <a:cubicBezTo>
                  <a:pt x="5490167" y="422402"/>
                  <a:pt x="5488160" y="417326"/>
                  <a:pt x="5485981" y="411418"/>
                </a:cubicBezTo>
                <a:cubicBezTo>
                  <a:pt x="5483801" y="405509"/>
                  <a:pt x="5481506" y="398626"/>
                  <a:pt x="5479097" y="390768"/>
                </a:cubicBezTo>
                <a:cubicBezTo>
                  <a:pt x="5476688" y="382909"/>
                  <a:pt x="5474164" y="373645"/>
                  <a:pt x="5471527" y="362976"/>
                </a:cubicBezTo>
                <a:lnTo>
                  <a:pt x="5432979" y="371408"/>
                </a:lnTo>
                <a:cubicBezTo>
                  <a:pt x="5435732" y="383225"/>
                  <a:pt x="5438515" y="393750"/>
                  <a:pt x="5441327" y="402986"/>
                </a:cubicBezTo>
                <a:cubicBezTo>
                  <a:pt x="5444136" y="412221"/>
                  <a:pt x="5446919" y="420452"/>
                  <a:pt x="5449671" y="427679"/>
                </a:cubicBezTo>
                <a:cubicBezTo>
                  <a:pt x="5452425" y="434907"/>
                  <a:pt x="5455150" y="441360"/>
                  <a:pt x="5457846" y="447039"/>
                </a:cubicBezTo>
                <a:cubicBezTo>
                  <a:pt x="5460540" y="452717"/>
                  <a:pt x="5463210" y="457966"/>
                  <a:pt x="5465846" y="462784"/>
                </a:cubicBezTo>
                <a:cubicBezTo>
                  <a:pt x="5472043" y="473912"/>
                  <a:pt x="5478897" y="483319"/>
                  <a:pt x="5486412" y="491006"/>
                </a:cubicBezTo>
                <a:cubicBezTo>
                  <a:pt x="5493925" y="498692"/>
                  <a:pt x="5501900" y="504944"/>
                  <a:pt x="5510330" y="509763"/>
                </a:cubicBezTo>
                <a:cubicBezTo>
                  <a:pt x="5518763" y="514581"/>
                  <a:pt x="5527624" y="518051"/>
                  <a:pt x="5536917" y="520174"/>
                </a:cubicBezTo>
                <a:cubicBezTo>
                  <a:pt x="5546210" y="522296"/>
                  <a:pt x="5555789" y="523357"/>
                  <a:pt x="5565654" y="523357"/>
                </a:cubicBezTo>
                <a:cubicBezTo>
                  <a:pt x="5583437" y="523357"/>
                  <a:pt x="5598952" y="520891"/>
                  <a:pt x="5612202" y="515958"/>
                </a:cubicBezTo>
                <a:cubicBezTo>
                  <a:pt x="5625452" y="511025"/>
                  <a:pt x="5636468" y="504371"/>
                  <a:pt x="5645243" y="495996"/>
                </a:cubicBezTo>
                <a:cubicBezTo>
                  <a:pt x="5654018" y="487621"/>
                  <a:pt x="5660586" y="477927"/>
                  <a:pt x="5664946" y="466914"/>
                </a:cubicBezTo>
                <a:cubicBezTo>
                  <a:pt x="5669305" y="455901"/>
                  <a:pt x="5671485" y="444314"/>
                  <a:pt x="5671485" y="432154"/>
                </a:cubicBezTo>
                <a:cubicBezTo>
                  <a:pt x="5671485" y="419993"/>
                  <a:pt x="5669765" y="408406"/>
                  <a:pt x="5666322" y="397393"/>
                </a:cubicBezTo>
                <a:cubicBezTo>
                  <a:pt x="5662882" y="386380"/>
                  <a:pt x="5657720" y="376714"/>
                  <a:pt x="5650836" y="368397"/>
                </a:cubicBezTo>
                <a:cubicBezTo>
                  <a:pt x="5643951" y="360080"/>
                  <a:pt x="5635319" y="353483"/>
                  <a:pt x="5624937" y="348607"/>
                </a:cubicBezTo>
                <a:cubicBezTo>
                  <a:pt x="5614555" y="343732"/>
                  <a:pt x="5602425" y="341294"/>
                  <a:pt x="5588542" y="341294"/>
                </a:cubicBezTo>
                <a:close/>
                <a:moveTo>
                  <a:pt x="11360434" y="337852"/>
                </a:moveTo>
                <a:cubicBezTo>
                  <a:pt x="11351945" y="337852"/>
                  <a:pt x="11344573" y="339344"/>
                  <a:pt x="11338321" y="342326"/>
                </a:cubicBezTo>
                <a:cubicBezTo>
                  <a:pt x="11332069" y="345309"/>
                  <a:pt x="11326878" y="349238"/>
                  <a:pt x="11322748" y="354114"/>
                </a:cubicBezTo>
                <a:cubicBezTo>
                  <a:pt x="11318618" y="358990"/>
                  <a:pt x="11315520" y="364525"/>
                  <a:pt x="11313456" y="370720"/>
                </a:cubicBezTo>
                <a:cubicBezTo>
                  <a:pt x="11311391" y="376915"/>
                  <a:pt x="11310358" y="383225"/>
                  <a:pt x="11310358" y="389649"/>
                </a:cubicBezTo>
                <a:cubicBezTo>
                  <a:pt x="11310358" y="396532"/>
                  <a:pt x="11311878" y="403129"/>
                  <a:pt x="11314918" y="409439"/>
                </a:cubicBezTo>
                <a:cubicBezTo>
                  <a:pt x="11317959" y="415748"/>
                  <a:pt x="11322146" y="421312"/>
                  <a:pt x="11327480" y="426131"/>
                </a:cubicBezTo>
                <a:cubicBezTo>
                  <a:pt x="11332815" y="430949"/>
                  <a:pt x="11339067" y="434763"/>
                  <a:pt x="11346237" y="437574"/>
                </a:cubicBezTo>
                <a:cubicBezTo>
                  <a:pt x="11353408" y="440385"/>
                  <a:pt x="11361122" y="441790"/>
                  <a:pt x="11369382" y="441790"/>
                </a:cubicBezTo>
                <a:lnTo>
                  <a:pt x="11369382" y="406169"/>
                </a:lnTo>
                <a:cubicBezTo>
                  <a:pt x="11366629" y="406169"/>
                  <a:pt x="11364134" y="405624"/>
                  <a:pt x="11361897" y="404534"/>
                </a:cubicBezTo>
                <a:cubicBezTo>
                  <a:pt x="11359660" y="403444"/>
                  <a:pt x="11357767" y="402068"/>
                  <a:pt x="11356218" y="400404"/>
                </a:cubicBezTo>
                <a:cubicBezTo>
                  <a:pt x="11354669" y="398741"/>
                  <a:pt x="11353465" y="396905"/>
                  <a:pt x="11352604" y="394898"/>
                </a:cubicBezTo>
                <a:cubicBezTo>
                  <a:pt x="11351744" y="392890"/>
                  <a:pt x="11351314" y="391026"/>
                  <a:pt x="11351314" y="389305"/>
                </a:cubicBezTo>
                <a:cubicBezTo>
                  <a:pt x="11351314" y="387355"/>
                  <a:pt x="11351572" y="385433"/>
                  <a:pt x="11352088" y="383540"/>
                </a:cubicBezTo>
                <a:cubicBezTo>
                  <a:pt x="11352604" y="381647"/>
                  <a:pt x="11353465" y="379955"/>
                  <a:pt x="11354669" y="378464"/>
                </a:cubicBezTo>
                <a:cubicBezTo>
                  <a:pt x="11355874" y="376972"/>
                  <a:pt x="11357423" y="375768"/>
                  <a:pt x="11359315" y="374850"/>
                </a:cubicBezTo>
                <a:cubicBezTo>
                  <a:pt x="11361208" y="373932"/>
                  <a:pt x="11363532" y="373473"/>
                  <a:pt x="11366285" y="373473"/>
                </a:cubicBezTo>
                <a:cubicBezTo>
                  <a:pt x="11368694" y="373473"/>
                  <a:pt x="11370816" y="373875"/>
                  <a:pt x="11372652" y="374678"/>
                </a:cubicBezTo>
                <a:cubicBezTo>
                  <a:pt x="11374488" y="375481"/>
                  <a:pt x="11375978" y="376571"/>
                  <a:pt x="11377126" y="377948"/>
                </a:cubicBezTo>
                <a:cubicBezTo>
                  <a:pt x="11378274" y="379324"/>
                  <a:pt x="11379134" y="380873"/>
                  <a:pt x="11379707" y="382594"/>
                </a:cubicBezTo>
                <a:cubicBezTo>
                  <a:pt x="11380282" y="384315"/>
                  <a:pt x="11380568" y="386093"/>
                  <a:pt x="11380568" y="387928"/>
                </a:cubicBezTo>
                <a:lnTo>
                  <a:pt x="11380568" y="398942"/>
                </a:lnTo>
                <a:lnTo>
                  <a:pt x="11420491" y="398942"/>
                </a:lnTo>
                <a:lnTo>
                  <a:pt x="11420491" y="387068"/>
                </a:lnTo>
                <a:cubicBezTo>
                  <a:pt x="11420491" y="383282"/>
                  <a:pt x="11421724" y="380070"/>
                  <a:pt x="11424191" y="377431"/>
                </a:cubicBezTo>
                <a:cubicBezTo>
                  <a:pt x="11426658" y="374793"/>
                  <a:pt x="11429726" y="373473"/>
                  <a:pt x="11433397" y="373473"/>
                </a:cubicBezTo>
                <a:cubicBezTo>
                  <a:pt x="11444754" y="373473"/>
                  <a:pt x="11450433" y="381963"/>
                  <a:pt x="11450433" y="398942"/>
                </a:cubicBezTo>
                <a:cubicBezTo>
                  <a:pt x="11450433" y="406743"/>
                  <a:pt x="11448540" y="414056"/>
                  <a:pt x="11444754" y="420882"/>
                </a:cubicBezTo>
                <a:cubicBezTo>
                  <a:pt x="11440969" y="427708"/>
                  <a:pt x="11435777" y="433674"/>
                  <a:pt x="11429181" y="438779"/>
                </a:cubicBezTo>
                <a:cubicBezTo>
                  <a:pt x="11422585" y="443884"/>
                  <a:pt x="11414869" y="447928"/>
                  <a:pt x="11406036" y="450911"/>
                </a:cubicBezTo>
                <a:cubicBezTo>
                  <a:pt x="11397203" y="453893"/>
                  <a:pt x="11387738" y="455385"/>
                  <a:pt x="11377642" y="455385"/>
                </a:cubicBezTo>
                <a:cubicBezTo>
                  <a:pt x="11376610" y="455385"/>
                  <a:pt x="11374803" y="455327"/>
                  <a:pt x="11372222" y="455213"/>
                </a:cubicBezTo>
                <a:cubicBezTo>
                  <a:pt x="11369640" y="455098"/>
                  <a:pt x="11366686" y="454954"/>
                  <a:pt x="11363359" y="454782"/>
                </a:cubicBezTo>
                <a:cubicBezTo>
                  <a:pt x="11360033" y="454610"/>
                  <a:pt x="11356447" y="454438"/>
                  <a:pt x="11352604" y="454266"/>
                </a:cubicBezTo>
                <a:cubicBezTo>
                  <a:pt x="11348761" y="454094"/>
                  <a:pt x="11345119" y="453893"/>
                  <a:pt x="11341677" y="453664"/>
                </a:cubicBezTo>
                <a:cubicBezTo>
                  <a:pt x="11338235" y="453434"/>
                  <a:pt x="11335138" y="453234"/>
                  <a:pt x="11332385" y="453062"/>
                </a:cubicBezTo>
                <a:cubicBezTo>
                  <a:pt x="11329631" y="452889"/>
                  <a:pt x="11327623" y="452746"/>
                  <a:pt x="11326362" y="452631"/>
                </a:cubicBezTo>
                <a:lnTo>
                  <a:pt x="11326362" y="489113"/>
                </a:lnTo>
                <a:lnTo>
                  <a:pt x="11341677" y="489113"/>
                </a:lnTo>
                <a:cubicBezTo>
                  <a:pt x="11350625" y="489113"/>
                  <a:pt x="11360663" y="490260"/>
                  <a:pt x="11371791" y="492554"/>
                </a:cubicBezTo>
                <a:cubicBezTo>
                  <a:pt x="11382920" y="494849"/>
                  <a:pt x="11394162" y="498119"/>
                  <a:pt x="11405520" y="502363"/>
                </a:cubicBezTo>
                <a:cubicBezTo>
                  <a:pt x="11416877" y="506608"/>
                  <a:pt x="11427890" y="511713"/>
                  <a:pt x="11438559" y="517679"/>
                </a:cubicBezTo>
                <a:cubicBezTo>
                  <a:pt x="11449229" y="523644"/>
                  <a:pt x="11458521" y="530298"/>
                  <a:pt x="11466437" y="537640"/>
                </a:cubicBezTo>
                <a:lnTo>
                  <a:pt x="11489324" y="504772"/>
                </a:lnTo>
                <a:cubicBezTo>
                  <a:pt x="11486686" y="501904"/>
                  <a:pt x="11483645" y="498979"/>
                  <a:pt x="11480203" y="495996"/>
                </a:cubicBezTo>
                <a:cubicBezTo>
                  <a:pt x="11476762" y="493013"/>
                  <a:pt x="11473062" y="490031"/>
                  <a:pt x="11469104" y="487048"/>
                </a:cubicBezTo>
                <a:cubicBezTo>
                  <a:pt x="11465146" y="484065"/>
                  <a:pt x="11460987" y="481197"/>
                  <a:pt x="11456628" y="478444"/>
                </a:cubicBezTo>
                <a:cubicBezTo>
                  <a:pt x="11452269" y="475690"/>
                  <a:pt x="11447852" y="473167"/>
                  <a:pt x="11443378" y="470872"/>
                </a:cubicBezTo>
                <a:cubicBezTo>
                  <a:pt x="11450261" y="467775"/>
                  <a:pt x="11456628" y="463673"/>
                  <a:pt x="11462479" y="458568"/>
                </a:cubicBezTo>
                <a:cubicBezTo>
                  <a:pt x="11468330" y="453463"/>
                  <a:pt x="11473406" y="447727"/>
                  <a:pt x="11477708" y="441360"/>
                </a:cubicBezTo>
                <a:cubicBezTo>
                  <a:pt x="11482010" y="434993"/>
                  <a:pt x="11485366" y="428224"/>
                  <a:pt x="11487775" y="421054"/>
                </a:cubicBezTo>
                <a:cubicBezTo>
                  <a:pt x="11490184" y="413884"/>
                  <a:pt x="11491389" y="406685"/>
                  <a:pt x="11491389" y="399458"/>
                </a:cubicBezTo>
                <a:cubicBezTo>
                  <a:pt x="11491389" y="392116"/>
                  <a:pt x="11490585" y="384773"/>
                  <a:pt x="11488980" y="377431"/>
                </a:cubicBezTo>
                <a:cubicBezTo>
                  <a:pt x="11487374" y="370089"/>
                  <a:pt x="11484649" y="363493"/>
                  <a:pt x="11480806" y="357642"/>
                </a:cubicBezTo>
                <a:cubicBezTo>
                  <a:pt x="11476963" y="351791"/>
                  <a:pt x="11471771" y="347030"/>
                  <a:pt x="11465232" y="343359"/>
                </a:cubicBezTo>
                <a:cubicBezTo>
                  <a:pt x="11458693" y="339688"/>
                  <a:pt x="11450490" y="337852"/>
                  <a:pt x="11440624" y="337852"/>
                </a:cubicBezTo>
                <a:cubicBezTo>
                  <a:pt x="11435348" y="337852"/>
                  <a:pt x="11430759" y="338196"/>
                  <a:pt x="11426858" y="338885"/>
                </a:cubicBezTo>
                <a:cubicBezTo>
                  <a:pt x="11422958" y="339573"/>
                  <a:pt x="11419515" y="340462"/>
                  <a:pt x="11416533" y="341552"/>
                </a:cubicBezTo>
                <a:cubicBezTo>
                  <a:pt x="11413551" y="342642"/>
                  <a:pt x="11410911" y="343961"/>
                  <a:pt x="11408617" y="345510"/>
                </a:cubicBezTo>
                <a:cubicBezTo>
                  <a:pt x="11406323" y="347059"/>
                  <a:pt x="11404086" y="348694"/>
                  <a:pt x="11401906" y="350414"/>
                </a:cubicBezTo>
                <a:cubicBezTo>
                  <a:pt x="11399268" y="348694"/>
                  <a:pt x="11396514" y="347059"/>
                  <a:pt x="11393646" y="345510"/>
                </a:cubicBezTo>
                <a:cubicBezTo>
                  <a:pt x="11390779" y="343961"/>
                  <a:pt x="11387680" y="342642"/>
                  <a:pt x="11384354" y="341552"/>
                </a:cubicBezTo>
                <a:cubicBezTo>
                  <a:pt x="11381027" y="340462"/>
                  <a:pt x="11377384" y="339573"/>
                  <a:pt x="11373426" y="338885"/>
                </a:cubicBezTo>
                <a:cubicBezTo>
                  <a:pt x="11369468" y="338196"/>
                  <a:pt x="11365137" y="337852"/>
                  <a:pt x="11360434" y="337852"/>
                </a:cubicBezTo>
                <a:close/>
                <a:moveTo>
                  <a:pt x="10277165" y="325807"/>
                </a:moveTo>
                <a:lnTo>
                  <a:pt x="10365788" y="325807"/>
                </a:lnTo>
                <a:lnTo>
                  <a:pt x="10365788" y="393779"/>
                </a:lnTo>
                <a:cubicBezTo>
                  <a:pt x="10363723" y="391026"/>
                  <a:pt x="10361200" y="388445"/>
                  <a:pt x="10358216" y="386035"/>
                </a:cubicBezTo>
                <a:cubicBezTo>
                  <a:pt x="10355234" y="383626"/>
                  <a:pt x="10351964" y="381504"/>
                  <a:pt x="10348407" y="379668"/>
                </a:cubicBezTo>
                <a:cubicBezTo>
                  <a:pt x="10344852" y="377833"/>
                  <a:pt x="10341123" y="376370"/>
                  <a:pt x="10337222" y="375280"/>
                </a:cubicBezTo>
                <a:cubicBezTo>
                  <a:pt x="10333322" y="374190"/>
                  <a:pt x="10329306" y="373645"/>
                  <a:pt x="10325176" y="373645"/>
                </a:cubicBezTo>
                <a:cubicBezTo>
                  <a:pt x="10324030" y="373645"/>
                  <a:pt x="10322051" y="373703"/>
                  <a:pt x="10319239" y="373818"/>
                </a:cubicBezTo>
                <a:cubicBezTo>
                  <a:pt x="10316429" y="373932"/>
                  <a:pt x="10313762" y="374219"/>
                  <a:pt x="10311238" y="374678"/>
                </a:cubicBezTo>
                <a:cubicBezTo>
                  <a:pt x="10308715" y="375137"/>
                  <a:pt x="10306763" y="375596"/>
                  <a:pt x="10305387" y="376055"/>
                </a:cubicBezTo>
                <a:cubicBezTo>
                  <a:pt x="10304240" y="372384"/>
                  <a:pt x="10302318" y="368512"/>
                  <a:pt x="10299622" y="364439"/>
                </a:cubicBezTo>
                <a:cubicBezTo>
                  <a:pt x="10296927" y="360366"/>
                  <a:pt x="10294115" y="356208"/>
                  <a:pt x="10291190" y="351963"/>
                </a:cubicBezTo>
                <a:cubicBezTo>
                  <a:pt x="10288265" y="347718"/>
                  <a:pt x="10285483" y="343416"/>
                  <a:pt x="10282844" y="339057"/>
                </a:cubicBezTo>
                <a:cubicBezTo>
                  <a:pt x="10280206" y="334697"/>
                  <a:pt x="10278313" y="330281"/>
                  <a:pt x="10277165" y="325807"/>
                </a:cubicBezTo>
                <a:close/>
                <a:moveTo>
                  <a:pt x="9124640" y="325807"/>
                </a:moveTo>
                <a:lnTo>
                  <a:pt x="9213263" y="325807"/>
                </a:lnTo>
                <a:lnTo>
                  <a:pt x="9213263" y="393779"/>
                </a:lnTo>
                <a:cubicBezTo>
                  <a:pt x="9211198" y="391026"/>
                  <a:pt x="9208674" y="388445"/>
                  <a:pt x="9205691" y="386035"/>
                </a:cubicBezTo>
                <a:cubicBezTo>
                  <a:pt x="9202709" y="383626"/>
                  <a:pt x="9199439" y="381504"/>
                  <a:pt x="9195882" y="379668"/>
                </a:cubicBezTo>
                <a:cubicBezTo>
                  <a:pt x="9192326" y="377833"/>
                  <a:pt x="9188598" y="376370"/>
                  <a:pt x="9184697" y="375280"/>
                </a:cubicBezTo>
                <a:cubicBezTo>
                  <a:pt x="9180797" y="374190"/>
                  <a:pt x="9176781" y="373645"/>
                  <a:pt x="9172651" y="373645"/>
                </a:cubicBezTo>
                <a:cubicBezTo>
                  <a:pt x="9171504" y="373645"/>
                  <a:pt x="9169525" y="373703"/>
                  <a:pt x="9166714" y="373818"/>
                </a:cubicBezTo>
                <a:cubicBezTo>
                  <a:pt x="9163904" y="373932"/>
                  <a:pt x="9161237" y="374219"/>
                  <a:pt x="9158713" y="374678"/>
                </a:cubicBezTo>
                <a:cubicBezTo>
                  <a:pt x="9156189" y="375137"/>
                  <a:pt x="9154238" y="375596"/>
                  <a:pt x="9152862" y="376055"/>
                </a:cubicBezTo>
                <a:cubicBezTo>
                  <a:pt x="9151715" y="372384"/>
                  <a:pt x="9149793" y="368512"/>
                  <a:pt x="9147097" y="364439"/>
                </a:cubicBezTo>
                <a:cubicBezTo>
                  <a:pt x="9144401" y="360366"/>
                  <a:pt x="9141590" y="356208"/>
                  <a:pt x="9138665" y="351963"/>
                </a:cubicBezTo>
                <a:cubicBezTo>
                  <a:pt x="9135740" y="347718"/>
                  <a:pt x="9132958" y="343416"/>
                  <a:pt x="9130319" y="339057"/>
                </a:cubicBezTo>
                <a:cubicBezTo>
                  <a:pt x="9127681" y="334697"/>
                  <a:pt x="9125788" y="330281"/>
                  <a:pt x="9124640" y="325807"/>
                </a:cubicBezTo>
                <a:close/>
                <a:moveTo>
                  <a:pt x="1141487" y="325807"/>
                </a:moveTo>
                <a:lnTo>
                  <a:pt x="1217203" y="325807"/>
                </a:lnTo>
                <a:lnTo>
                  <a:pt x="1217203" y="425098"/>
                </a:lnTo>
                <a:cubicBezTo>
                  <a:pt x="1214335" y="421083"/>
                  <a:pt x="1210893" y="417068"/>
                  <a:pt x="1206878" y="413052"/>
                </a:cubicBezTo>
                <a:cubicBezTo>
                  <a:pt x="1202863" y="409037"/>
                  <a:pt x="1198732" y="405309"/>
                  <a:pt x="1194488" y="401867"/>
                </a:cubicBezTo>
                <a:cubicBezTo>
                  <a:pt x="1190243" y="398425"/>
                  <a:pt x="1186142" y="395500"/>
                  <a:pt x="1182184" y="393091"/>
                </a:cubicBezTo>
                <a:cubicBezTo>
                  <a:pt x="1178226" y="390682"/>
                  <a:pt x="1174985" y="389018"/>
                  <a:pt x="1172461" y="388100"/>
                </a:cubicBezTo>
                <a:cubicBezTo>
                  <a:pt x="1171429" y="382938"/>
                  <a:pt x="1169995" y="377546"/>
                  <a:pt x="1168160" y="371925"/>
                </a:cubicBezTo>
                <a:cubicBezTo>
                  <a:pt x="1166324" y="366303"/>
                  <a:pt x="1164116" y="360768"/>
                  <a:pt x="1161534" y="355319"/>
                </a:cubicBezTo>
                <a:cubicBezTo>
                  <a:pt x="1158953" y="349869"/>
                  <a:pt x="1155999" y="344621"/>
                  <a:pt x="1152672" y="339573"/>
                </a:cubicBezTo>
                <a:cubicBezTo>
                  <a:pt x="1149345" y="334525"/>
                  <a:pt x="1145617" y="329937"/>
                  <a:pt x="1141487" y="325807"/>
                </a:cubicBezTo>
                <a:close/>
                <a:moveTo>
                  <a:pt x="4945404" y="314793"/>
                </a:moveTo>
                <a:cubicBezTo>
                  <a:pt x="4939782" y="314793"/>
                  <a:pt x="4934478" y="315883"/>
                  <a:pt x="4929486" y="318063"/>
                </a:cubicBezTo>
                <a:cubicBezTo>
                  <a:pt x="4924497" y="320243"/>
                  <a:pt x="4920137" y="323168"/>
                  <a:pt x="4916408" y="326839"/>
                </a:cubicBezTo>
                <a:cubicBezTo>
                  <a:pt x="4912681" y="330510"/>
                  <a:pt x="4909728" y="334841"/>
                  <a:pt x="4907546" y="339831"/>
                </a:cubicBezTo>
                <a:cubicBezTo>
                  <a:pt x="4905367" y="344822"/>
                  <a:pt x="4904278" y="350070"/>
                  <a:pt x="4904278" y="355577"/>
                </a:cubicBezTo>
                <a:cubicBezTo>
                  <a:pt x="4904278" y="361198"/>
                  <a:pt x="4905367" y="366504"/>
                  <a:pt x="4907546" y="371494"/>
                </a:cubicBezTo>
                <a:cubicBezTo>
                  <a:pt x="4909728" y="376485"/>
                  <a:pt x="4912681" y="380844"/>
                  <a:pt x="4916408" y="384573"/>
                </a:cubicBezTo>
                <a:cubicBezTo>
                  <a:pt x="4920137" y="388301"/>
                  <a:pt x="4924497" y="391255"/>
                  <a:pt x="4929486" y="393435"/>
                </a:cubicBezTo>
                <a:cubicBezTo>
                  <a:pt x="4934478" y="395615"/>
                  <a:pt x="4939782" y="396705"/>
                  <a:pt x="4945404" y="396705"/>
                </a:cubicBezTo>
                <a:cubicBezTo>
                  <a:pt x="4950910" y="396705"/>
                  <a:pt x="4956131" y="395586"/>
                  <a:pt x="4961063" y="393349"/>
                </a:cubicBezTo>
                <a:cubicBezTo>
                  <a:pt x="4965998" y="391112"/>
                  <a:pt x="4970298" y="388129"/>
                  <a:pt x="4973971" y="384401"/>
                </a:cubicBezTo>
                <a:cubicBezTo>
                  <a:pt x="4977641" y="380672"/>
                  <a:pt x="4980536" y="376313"/>
                  <a:pt x="4982662" y="371322"/>
                </a:cubicBezTo>
                <a:cubicBezTo>
                  <a:pt x="4984782" y="366332"/>
                  <a:pt x="4985844" y="361083"/>
                  <a:pt x="4985844" y="355577"/>
                </a:cubicBezTo>
                <a:cubicBezTo>
                  <a:pt x="4985844" y="350070"/>
                  <a:pt x="4984782" y="344822"/>
                  <a:pt x="4982662" y="339831"/>
                </a:cubicBezTo>
                <a:cubicBezTo>
                  <a:pt x="4980536" y="334841"/>
                  <a:pt x="4977641" y="330510"/>
                  <a:pt x="4973971" y="326839"/>
                </a:cubicBezTo>
                <a:cubicBezTo>
                  <a:pt x="4970298" y="323168"/>
                  <a:pt x="4965998" y="320243"/>
                  <a:pt x="4961063" y="318063"/>
                </a:cubicBezTo>
                <a:cubicBezTo>
                  <a:pt x="4956131" y="315883"/>
                  <a:pt x="4950910" y="314793"/>
                  <a:pt x="4945404" y="314793"/>
                </a:cubicBezTo>
                <a:close/>
                <a:moveTo>
                  <a:pt x="6725373" y="291046"/>
                </a:moveTo>
                <a:lnTo>
                  <a:pt x="6725373" y="516818"/>
                </a:lnTo>
                <a:lnTo>
                  <a:pt x="6765296" y="530585"/>
                </a:lnTo>
                <a:lnTo>
                  <a:pt x="6765296" y="304468"/>
                </a:lnTo>
                <a:close/>
                <a:moveTo>
                  <a:pt x="10207300" y="289669"/>
                </a:moveTo>
                <a:lnTo>
                  <a:pt x="10207300" y="325807"/>
                </a:lnTo>
                <a:lnTo>
                  <a:pt x="10236898" y="325807"/>
                </a:lnTo>
                <a:cubicBezTo>
                  <a:pt x="10237586" y="332460"/>
                  <a:pt x="10238992" y="338254"/>
                  <a:pt x="10241114" y="343187"/>
                </a:cubicBezTo>
                <a:cubicBezTo>
                  <a:pt x="10243237" y="348120"/>
                  <a:pt x="10245732" y="352594"/>
                  <a:pt x="10248600" y="356609"/>
                </a:cubicBezTo>
                <a:cubicBezTo>
                  <a:pt x="10251468" y="360625"/>
                  <a:pt x="10254450" y="364353"/>
                  <a:pt x="10257548" y="367795"/>
                </a:cubicBezTo>
                <a:cubicBezTo>
                  <a:pt x="10260645" y="371236"/>
                  <a:pt x="10263514" y="374793"/>
                  <a:pt x="10266152" y="378464"/>
                </a:cubicBezTo>
                <a:cubicBezTo>
                  <a:pt x="10268791" y="382135"/>
                  <a:pt x="10270970" y="386064"/>
                  <a:pt x="10272691" y="390251"/>
                </a:cubicBezTo>
                <a:cubicBezTo>
                  <a:pt x="10274412" y="394439"/>
                  <a:pt x="10275272" y="399286"/>
                  <a:pt x="10275272" y="404792"/>
                </a:cubicBezTo>
                <a:cubicBezTo>
                  <a:pt x="10275272" y="407890"/>
                  <a:pt x="10274842" y="410758"/>
                  <a:pt x="10273982" y="413397"/>
                </a:cubicBezTo>
                <a:cubicBezTo>
                  <a:pt x="10273121" y="416035"/>
                  <a:pt x="10271917" y="418330"/>
                  <a:pt x="10270368" y="420280"/>
                </a:cubicBezTo>
                <a:cubicBezTo>
                  <a:pt x="10268819" y="422230"/>
                  <a:pt x="10266955" y="423779"/>
                  <a:pt x="10264775" y="424926"/>
                </a:cubicBezTo>
                <a:cubicBezTo>
                  <a:pt x="10262596" y="426073"/>
                  <a:pt x="10260244" y="426647"/>
                  <a:pt x="10257720" y="426647"/>
                </a:cubicBezTo>
                <a:cubicBezTo>
                  <a:pt x="10254622" y="426647"/>
                  <a:pt x="10251153" y="426475"/>
                  <a:pt x="10247309" y="426131"/>
                </a:cubicBezTo>
                <a:cubicBezTo>
                  <a:pt x="10243466" y="425786"/>
                  <a:pt x="10238562" y="424697"/>
                  <a:pt x="10232596" y="422861"/>
                </a:cubicBezTo>
                <a:lnTo>
                  <a:pt x="10232596" y="460031"/>
                </a:lnTo>
                <a:cubicBezTo>
                  <a:pt x="10238333" y="461408"/>
                  <a:pt x="10242921" y="462383"/>
                  <a:pt x="10246362" y="462956"/>
                </a:cubicBezTo>
                <a:cubicBezTo>
                  <a:pt x="10249804" y="463530"/>
                  <a:pt x="10252788" y="463817"/>
                  <a:pt x="10255311" y="463817"/>
                </a:cubicBezTo>
                <a:cubicBezTo>
                  <a:pt x="10265063" y="463817"/>
                  <a:pt x="10273524" y="462813"/>
                  <a:pt x="10280693" y="460805"/>
                </a:cubicBezTo>
                <a:cubicBezTo>
                  <a:pt x="10287863" y="458798"/>
                  <a:pt x="10293857" y="455700"/>
                  <a:pt x="10298676" y="451513"/>
                </a:cubicBezTo>
                <a:cubicBezTo>
                  <a:pt x="10303494" y="447325"/>
                  <a:pt x="10307166" y="441962"/>
                  <a:pt x="10309689" y="435423"/>
                </a:cubicBezTo>
                <a:cubicBezTo>
                  <a:pt x="10312213" y="428884"/>
                  <a:pt x="10313647" y="421140"/>
                  <a:pt x="10313991" y="412192"/>
                </a:cubicBezTo>
                <a:cubicBezTo>
                  <a:pt x="10316859" y="411504"/>
                  <a:pt x="10319298" y="411102"/>
                  <a:pt x="10321304" y="410987"/>
                </a:cubicBezTo>
                <a:cubicBezTo>
                  <a:pt x="10323312" y="410873"/>
                  <a:pt x="10325062" y="410815"/>
                  <a:pt x="10326553" y="410815"/>
                </a:cubicBezTo>
                <a:cubicBezTo>
                  <a:pt x="10329306" y="410815"/>
                  <a:pt x="10332290" y="411418"/>
                  <a:pt x="10335501" y="412622"/>
                </a:cubicBezTo>
                <a:cubicBezTo>
                  <a:pt x="10338714" y="413827"/>
                  <a:pt x="10342040" y="416064"/>
                  <a:pt x="10345482" y="419333"/>
                </a:cubicBezTo>
                <a:cubicBezTo>
                  <a:pt x="10348924" y="422603"/>
                  <a:pt x="10352394" y="427134"/>
                  <a:pt x="10355893" y="432928"/>
                </a:cubicBezTo>
                <a:cubicBezTo>
                  <a:pt x="10359393" y="438721"/>
                  <a:pt x="10362690" y="446207"/>
                  <a:pt x="10365788" y="455385"/>
                </a:cubicBezTo>
                <a:lnTo>
                  <a:pt x="10365788" y="516818"/>
                </a:lnTo>
                <a:lnTo>
                  <a:pt x="10405711" y="516818"/>
                </a:lnTo>
                <a:lnTo>
                  <a:pt x="10405711" y="325807"/>
                </a:lnTo>
                <a:lnTo>
                  <a:pt x="10445425" y="325807"/>
                </a:lnTo>
                <a:lnTo>
                  <a:pt x="10453894" y="325807"/>
                </a:lnTo>
                <a:lnTo>
                  <a:pt x="10465386" y="325807"/>
                </a:lnTo>
                <a:cubicBezTo>
                  <a:pt x="10469747" y="325807"/>
                  <a:pt x="10473675" y="326524"/>
                  <a:pt x="10477174" y="327958"/>
                </a:cubicBezTo>
                <a:cubicBezTo>
                  <a:pt x="10480674" y="329392"/>
                  <a:pt x="10483627" y="331399"/>
                  <a:pt x="10486036" y="333980"/>
                </a:cubicBezTo>
                <a:cubicBezTo>
                  <a:pt x="10488445" y="336562"/>
                  <a:pt x="10490310" y="339602"/>
                  <a:pt x="10491629" y="343101"/>
                </a:cubicBezTo>
                <a:cubicBezTo>
                  <a:pt x="10492949" y="346600"/>
                  <a:pt x="10493608" y="350414"/>
                  <a:pt x="10493608" y="354544"/>
                </a:cubicBezTo>
                <a:lnTo>
                  <a:pt x="10493608" y="534026"/>
                </a:lnTo>
                <a:lnTo>
                  <a:pt x="10533531" y="534026"/>
                </a:lnTo>
                <a:lnTo>
                  <a:pt x="10533531" y="343875"/>
                </a:lnTo>
                <a:cubicBezTo>
                  <a:pt x="10533531" y="342154"/>
                  <a:pt x="10533675" y="340261"/>
                  <a:pt x="10533961" y="338196"/>
                </a:cubicBezTo>
                <a:cubicBezTo>
                  <a:pt x="10534248" y="336131"/>
                  <a:pt x="10534908" y="334181"/>
                  <a:pt x="10535940" y="332346"/>
                </a:cubicBezTo>
                <a:cubicBezTo>
                  <a:pt x="10536973" y="330510"/>
                  <a:pt x="10538550" y="328961"/>
                  <a:pt x="10540672" y="327699"/>
                </a:cubicBezTo>
                <a:cubicBezTo>
                  <a:pt x="10542796" y="326437"/>
                  <a:pt x="10545692" y="325807"/>
                  <a:pt x="10549363" y="325807"/>
                </a:cubicBezTo>
                <a:lnTo>
                  <a:pt x="10569250" y="325807"/>
                </a:lnTo>
                <a:lnTo>
                  <a:pt x="10581714" y="325807"/>
                </a:lnTo>
                <a:lnTo>
                  <a:pt x="10735826" y="325807"/>
                </a:lnTo>
                <a:lnTo>
                  <a:pt x="10735826" y="351619"/>
                </a:lnTo>
                <a:cubicBezTo>
                  <a:pt x="10732843" y="350472"/>
                  <a:pt x="10729775" y="349640"/>
                  <a:pt x="10726619" y="349124"/>
                </a:cubicBezTo>
                <a:cubicBezTo>
                  <a:pt x="10723465" y="348607"/>
                  <a:pt x="10720338" y="348349"/>
                  <a:pt x="10717241" y="348349"/>
                </a:cubicBezTo>
                <a:cubicBezTo>
                  <a:pt x="10714258" y="348349"/>
                  <a:pt x="10711190" y="348550"/>
                  <a:pt x="10708034" y="348952"/>
                </a:cubicBezTo>
                <a:cubicBezTo>
                  <a:pt x="10704880" y="349353"/>
                  <a:pt x="10701839" y="349955"/>
                  <a:pt x="10698914" y="350758"/>
                </a:cubicBezTo>
                <a:cubicBezTo>
                  <a:pt x="10695989" y="351562"/>
                  <a:pt x="10693235" y="352565"/>
                  <a:pt x="10690654" y="353770"/>
                </a:cubicBezTo>
                <a:cubicBezTo>
                  <a:pt x="10688073" y="354975"/>
                  <a:pt x="10685865" y="356437"/>
                  <a:pt x="10684029" y="358158"/>
                </a:cubicBezTo>
                <a:cubicBezTo>
                  <a:pt x="10680014" y="354487"/>
                  <a:pt x="10674622" y="351361"/>
                  <a:pt x="10667853" y="348780"/>
                </a:cubicBezTo>
                <a:cubicBezTo>
                  <a:pt x="10661085" y="346198"/>
                  <a:pt x="10653513" y="344908"/>
                  <a:pt x="10645138" y="344908"/>
                </a:cubicBezTo>
                <a:cubicBezTo>
                  <a:pt x="10637337" y="344908"/>
                  <a:pt x="10629881" y="346141"/>
                  <a:pt x="10622767" y="348607"/>
                </a:cubicBezTo>
                <a:cubicBezTo>
                  <a:pt x="10615655" y="351074"/>
                  <a:pt x="10609374" y="354573"/>
                  <a:pt x="10603924" y="359104"/>
                </a:cubicBezTo>
                <a:cubicBezTo>
                  <a:pt x="10598476" y="363636"/>
                  <a:pt x="10594116" y="369171"/>
                  <a:pt x="10590846" y="375710"/>
                </a:cubicBezTo>
                <a:cubicBezTo>
                  <a:pt x="10587577" y="382250"/>
                  <a:pt x="10585942" y="389592"/>
                  <a:pt x="10585942" y="397737"/>
                </a:cubicBezTo>
                <a:cubicBezTo>
                  <a:pt x="10585942" y="404735"/>
                  <a:pt x="10586774" y="411303"/>
                  <a:pt x="10588437" y="417440"/>
                </a:cubicBezTo>
                <a:cubicBezTo>
                  <a:pt x="10590101" y="423578"/>
                  <a:pt x="10592739" y="428913"/>
                  <a:pt x="10596353" y="433444"/>
                </a:cubicBezTo>
                <a:cubicBezTo>
                  <a:pt x="10599966" y="437976"/>
                  <a:pt x="10604585" y="441532"/>
                  <a:pt x="10610205" y="444113"/>
                </a:cubicBezTo>
                <a:cubicBezTo>
                  <a:pt x="10615827" y="446695"/>
                  <a:pt x="10622538" y="447985"/>
                  <a:pt x="10630339" y="447985"/>
                </a:cubicBezTo>
                <a:cubicBezTo>
                  <a:pt x="10633437" y="447985"/>
                  <a:pt x="10636391" y="447354"/>
                  <a:pt x="10639201" y="446092"/>
                </a:cubicBezTo>
                <a:cubicBezTo>
                  <a:pt x="10642013" y="444830"/>
                  <a:pt x="10644450" y="443167"/>
                  <a:pt x="10646515" y="441102"/>
                </a:cubicBezTo>
                <a:cubicBezTo>
                  <a:pt x="10648580" y="439037"/>
                  <a:pt x="10650244" y="436656"/>
                  <a:pt x="10651505" y="433960"/>
                </a:cubicBezTo>
                <a:cubicBezTo>
                  <a:pt x="10652768" y="431264"/>
                  <a:pt x="10653398" y="428425"/>
                  <a:pt x="10653398" y="425442"/>
                </a:cubicBezTo>
                <a:cubicBezTo>
                  <a:pt x="10653398" y="422345"/>
                  <a:pt x="10652825" y="419419"/>
                  <a:pt x="10651677" y="416666"/>
                </a:cubicBezTo>
                <a:cubicBezTo>
                  <a:pt x="10650531" y="413913"/>
                  <a:pt x="10648924" y="411504"/>
                  <a:pt x="10646859" y="409439"/>
                </a:cubicBezTo>
                <a:cubicBezTo>
                  <a:pt x="10644794" y="407374"/>
                  <a:pt x="10642357" y="405739"/>
                  <a:pt x="10639545" y="404534"/>
                </a:cubicBezTo>
                <a:cubicBezTo>
                  <a:pt x="10636735" y="403330"/>
                  <a:pt x="10633724" y="402727"/>
                  <a:pt x="10630511" y="402727"/>
                </a:cubicBezTo>
                <a:cubicBezTo>
                  <a:pt x="10628217" y="402727"/>
                  <a:pt x="10626496" y="402900"/>
                  <a:pt x="10625349" y="403244"/>
                </a:cubicBezTo>
                <a:cubicBezTo>
                  <a:pt x="10625005" y="401752"/>
                  <a:pt x="10624832" y="400089"/>
                  <a:pt x="10624832" y="398253"/>
                </a:cubicBezTo>
                <a:cubicBezTo>
                  <a:pt x="10624832" y="392517"/>
                  <a:pt x="10626467" y="388129"/>
                  <a:pt x="10629737" y="385089"/>
                </a:cubicBezTo>
                <a:cubicBezTo>
                  <a:pt x="10633006" y="382049"/>
                  <a:pt x="10637739" y="380529"/>
                  <a:pt x="10643934" y="380529"/>
                </a:cubicBezTo>
                <a:cubicBezTo>
                  <a:pt x="10647490" y="380529"/>
                  <a:pt x="10650531" y="381217"/>
                  <a:pt x="10653054" y="382594"/>
                </a:cubicBezTo>
                <a:cubicBezTo>
                  <a:pt x="10655578" y="383970"/>
                  <a:pt x="10657643" y="385777"/>
                  <a:pt x="10659249" y="388014"/>
                </a:cubicBezTo>
                <a:cubicBezTo>
                  <a:pt x="10660856" y="390251"/>
                  <a:pt x="10662031" y="392718"/>
                  <a:pt x="10662777" y="395414"/>
                </a:cubicBezTo>
                <a:cubicBezTo>
                  <a:pt x="10663523" y="398110"/>
                  <a:pt x="10663895" y="400835"/>
                  <a:pt x="10663895" y="403588"/>
                </a:cubicBezTo>
                <a:lnTo>
                  <a:pt x="10663895" y="409783"/>
                </a:lnTo>
                <a:lnTo>
                  <a:pt x="10701409" y="409783"/>
                </a:lnTo>
                <a:lnTo>
                  <a:pt x="10701409" y="405137"/>
                </a:lnTo>
                <a:cubicBezTo>
                  <a:pt x="10701409" y="401351"/>
                  <a:pt x="10701897" y="398110"/>
                  <a:pt x="10702872" y="395414"/>
                </a:cubicBezTo>
                <a:cubicBezTo>
                  <a:pt x="10703847" y="392718"/>
                  <a:pt x="10705138" y="390510"/>
                  <a:pt x="10706744" y="388789"/>
                </a:cubicBezTo>
                <a:cubicBezTo>
                  <a:pt x="10708351" y="387068"/>
                  <a:pt x="10710128" y="385835"/>
                  <a:pt x="10712078" y="385089"/>
                </a:cubicBezTo>
                <a:cubicBezTo>
                  <a:pt x="10714029" y="384343"/>
                  <a:pt x="10716552" y="383970"/>
                  <a:pt x="10719650" y="383970"/>
                </a:cubicBezTo>
                <a:cubicBezTo>
                  <a:pt x="10724583" y="383970"/>
                  <a:pt x="10728512" y="385204"/>
                  <a:pt x="10731438" y="387670"/>
                </a:cubicBezTo>
                <a:cubicBezTo>
                  <a:pt x="10734363" y="390137"/>
                  <a:pt x="10735826" y="394181"/>
                  <a:pt x="10735826" y="399802"/>
                </a:cubicBezTo>
                <a:lnTo>
                  <a:pt x="10735826" y="466226"/>
                </a:lnTo>
                <a:cubicBezTo>
                  <a:pt x="10732843" y="465079"/>
                  <a:pt x="10729775" y="464247"/>
                  <a:pt x="10726619" y="463731"/>
                </a:cubicBezTo>
                <a:cubicBezTo>
                  <a:pt x="10723465" y="463214"/>
                  <a:pt x="10720338" y="462956"/>
                  <a:pt x="10717241" y="462956"/>
                </a:cubicBezTo>
                <a:cubicBezTo>
                  <a:pt x="10714258" y="462956"/>
                  <a:pt x="10711190" y="463157"/>
                  <a:pt x="10708034" y="463559"/>
                </a:cubicBezTo>
                <a:cubicBezTo>
                  <a:pt x="10704880" y="463960"/>
                  <a:pt x="10701839" y="464562"/>
                  <a:pt x="10698914" y="465365"/>
                </a:cubicBezTo>
                <a:cubicBezTo>
                  <a:pt x="10695989" y="466169"/>
                  <a:pt x="10693235" y="467172"/>
                  <a:pt x="10690654" y="468377"/>
                </a:cubicBezTo>
                <a:cubicBezTo>
                  <a:pt x="10688073" y="469581"/>
                  <a:pt x="10685865" y="471044"/>
                  <a:pt x="10684029" y="472765"/>
                </a:cubicBezTo>
                <a:cubicBezTo>
                  <a:pt x="10680014" y="469094"/>
                  <a:pt x="10674622" y="465968"/>
                  <a:pt x="10667853" y="463387"/>
                </a:cubicBezTo>
                <a:cubicBezTo>
                  <a:pt x="10661085" y="460805"/>
                  <a:pt x="10653513" y="459515"/>
                  <a:pt x="10645138" y="459515"/>
                </a:cubicBezTo>
                <a:cubicBezTo>
                  <a:pt x="10637337" y="459515"/>
                  <a:pt x="10629881" y="460748"/>
                  <a:pt x="10622767" y="463214"/>
                </a:cubicBezTo>
                <a:cubicBezTo>
                  <a:pt x="10615655" y="465681"/>
                  <a:pt x="10609374" y="469180"/>
                  <a:pt x="10603924" y="473711"/>
                </a:cubicBezTo>
                <a:cubicBezTo>
                  <a:pt x="10598476" y="478243"/>
                  <a:pt x="10594116" y="483778"/>
                  <a:pt x="10590846" y="490317"/>
                </a:cubicBezTo>
                <a:cubicBezTo>
                  <a:pt x="10587577" y="496857"/>
                  <a:pt x="10585942" y="504199"/>
                  <a:pt x="10585942" y="512344"/>
                </a:cubicBezTo>
                <a:cubicBezTo>
                  <a:pt x="10585942" y="519342"/>
                  <a:pt x="10586774" y="525910"/>
                  <a:pt x="10588437" y="532047"/>
                </a:cubicBezTo>
                <a:cubicBezTo>
                  <a:pt x="10590101" y="538185"/>
                  <a:pt x="10592739" y="543520"/>
                  <a:pt x="10596353" y="548051"/>
                </a:cubicBezTo>
                <a:cubicBezTo>
                  <a:pt x="10599966" y="552583"/>
                  <a:pt x="10604585" y="556139"/>
                  <a:pt x="10610205" y="558720"/>
                </a:cubicBezTo>
                <a:cubicBezTo>
                  <a:pt x="10615827" y="561301"/>
                  <a:pt x="10622538" y="562592"/>
                  <a:pt x="10630339" y="562592"/>
                </a:cubicBezTo>
                <a:cubicBezTo>
                  <a:pt x="10633437" y="562592"/>
                  <a:pt x="10636391" y="561961"/>
                  <a:pt x="10639201" y="560699"/>
                </a:cubicBezTo>
                <a:cubicBezTo>
                  <a:pt x="10642013" y="559437"/>
                  <a:pt x="10644450" y="557774"/>
                  <a:pt x="10646515" y="555709"/>
                </a:cubicBezTo>
                <a:cubicBezTo>
                  <a:pt x="10648580" y="553644"/>
                  <a:pt x="10650244" y="551263"/>
                  <a:pt x="10651505" y="548567"/>
                </a:cubicBezTo>
                <a:cubicBezTo>
                  <a:pt x="10652768" y="545871"/>
                  <a:pt x="10653398" y="543032"/>
                  <a:pt x="10653398" y="540049"/>
                </a:cubicBezTo>
                <a:cubicBezTo>
                  <a:pt x="10653398" y="536952"/>
                  <a:pt x="10652825" y="534026"/>
                  <a:pt x="10651677" y="531273"/>
                </a:cubicBezTo>
                <a:cubicBezTo>
                  <a:pt x="10650531" y="528520"/>
                  <a:pt x="10648924" y="526111"/>
                  <a:pt x="10646859" y="524046"/>
                </a:cubicBezTo>
                <a:cubicBezTo>
                  <a:pt x="10644794" y="521981"/>
                  <a:pt x="10642357" y="520346"/>
                  <a:pt x="10639545" y="519141"/>
                </a:cubicBezTo>
                <a:cubicBezTo>
                  <a:pt x="10636735" y="517937"/>
                  <a:pt x="10633724" y="517334"/>
                  <a:pt x="10630511" y="517334"/>
                </a:cubicBezTo>
                <a:cubicBezTo>
                  <a:pt x="10628217" y="517334"/>
                  <a:pt x="10626496" y="517506"/>
                  <a:pt x="10625349" y="517851"/>
                </a:cubicBezTo>
                <a:cubicBezTo>
                  <a:pt x="10625005" y="516130"/>
                  <a:pt x="10624832" y="514352"/>
                  <a:pt x="10624832" y="512516"/>
                </a:cubicBezTo>
                <a:cubicBezTo>
                  <a:pt x="10624832" y="507009"/>
                  <a:pt x="10626467" y="502736"/>
                  <a:pt x="10629737" y="499696"/>
                </a:cubicBezTo>
                <a:cubicBezTo>
                  <a:pt x="10633006" y="496656"/>
                  <a:pt x="10637739" y="495136"/>
                  <a:pt x="10643934" y="495136"/>
                </a:cubicBezTo>
                <a:cubicBezTo>
                  <a:pt x="10647490" y="495136"/>
                  <a:pt x="10650531" y="495824"/>
                  <a:pt x="10653054" y="497201"/>
                </a:cubicBezTo>
                <a:cubicBezTo>
                  <a:pt x="10655578" y="498577"/>
                  <a:pt x="10657643" y="500384"/>
                  <a:pt x="10659249" y="502621"/>
                </a:cubicBezTo>
                <a:cubicBezTo>
                  <a:pt x="10660856" y="504858"/>
                  <a:pt x="10662031" y="507325"/>
                  <a:pt x="10662777" y="510021"/>
                </a:cubicBezTo>
                <a:cubicBezTo>
                  <a:pt x="10663523" y="512717"/>
                  <a:pt x="10663895" y="515441"/>
                  <a:pt x="10663895" y="518195"/>
                </a:cubicBezTo>
                <a:lnTo>
                  <a:pt x="10663895" y="524390"/>
                </a:lnTo>
                <a:lnTo>
                  <a:pt x="10701409" y="524390"/>
                </a:lnTo>
                <a:lnTo>
                  <a:pt x="10701409" y="519744"/>
                </a:lnTo>
                <a:cubicBezTo>
                  <a:pt x="10701409" y="515958"/>
                  <a:pt x="10701897" y="512717"/>
                  <a:pt x="10702872" y="510021"/>
                </a:cubicBezTo>
                <a:cubicBezTo>
                  <a:pt x="10703847" y="507325"/>
                  <a:pt x="10705138" y="505117"/>
                  <a:pt x="10706744" y="503396"/>
                </a:cubicBezTo>
                <a:cubicBezTo>
                  <a:pt x="10708351" y="501675"/>
                  <a:pt x="10710128" y="500442"/>
                  <a:pt x="10712078" y="499696"/>
                </a:cubicBezTo>
                <a:cubicBezTo>
                  <a:pt x="10714029" y="498950"/>
                  <a:pt x="10716611" y="498577"/>
                  <a:pt x="10719822" y="498577"/>
                </a:cubicBezTo>
                <a:cubicBezTo>
                  <a:pt x="10724640" y="498577"/>
                  <a:pt x="10728512" y="499811"/>
                  <a:pt x="10731438" y="502277"/>
                </a:cubicBezTo>
                <a:cubicBezTo>
                  <a:pt x="10734363" y="504744"/>
                  <a:pt x="10735826" y="508788"/>
                  <a:pt x="10735826" y="514409"/>
                </a:cubicBezTo>
                <a:lnTo>
                  <a:pt x="10735826" y="532306"/>
                </a:lnTo>
                <a:lnTo>
                  <a:pt x="10775749" y="532306"/>
                </a:lnTo>
                <a:lnTo>
                  <a:pt x="10775749" y="325807"/>
                </a:lnTo>
                <a:lnTo>
                  <a:pt x="10807375" y="325807"/>
                </a:lnTo>
                <a:lnTo>
                  <a:pt x="10823932" y="325807"/>
                </a:lnTo>
                <a:lnTo>
                  <a:pt x="10827336" y="325807"/>
                </a:lnTo>
                <a:cubicBezTo>
                  <a:pt x="10831697" y="325807"/>
                  <a:pt x="10835625" y="326524"/>
                  <a:pt x="10839124" y="327958"/>
                </a:cubicBezTo>
                <a:cubicBezTo>
                  <a:pt x="10842624" y="329392"/>
                  <a:pt x="10845577" y="331399"/>
                  <a:pt x="10847986" y="333980"/>
                </a:cubicBezTo>
                <a:cubicBezTo>
                  <a:pt x="10850395" y="336562"/>
                  <a:pt x="10852260" y="339602"/>
                  <a:pt x="10853579" y="343101"/>
                </a:cubicBezTo>
                <a:cubicBezTo>
                  <a:pt x="10854899" y="346600"/>
                  <a:pt x="10855558" y="350414"/>
                  <a:pt x="10855558" y="354544"/>
                </a:cubicBezTo>
                <a:lnTo>
                  <a:pt x="10855558" y="534026"/>
                </a:lnTo>
                <a:lnTo>
                  <a:pt x="10895481" y="534026"/>
                </a:lnTo>
                <a:lnTo>
                  <a:pt x="10895481" y="343875"/>
                </a:lnTo>
                <a:cubicBezTo>
                  <a:pt x="10895481" y="342154"/>
                  <a:pt x="10895625" y="340261"/>
                  <a:pt x="10895911" y="338196"/>
                </a:cubicBezTo>
                <a:cubicBezTo>
                  <a:pt x="10896198" y="336131"/>
                  <a:pt x="10896858" y="334181"/>
                  <a:pt x="10897890" y="332346"/>
                </a:cubicBezTo>
                <a:cubicBezTo>
                  <a:pt x="10898923" y="330510"/>
                  <a:pt x="10900500" y="328961"/>
                  <a:pt x="10902622" y="327699"/>
                </a:cubicBezTo>
                <a:cubicBezTo>
                  <a:pt x="10904746" y="326437"/>
                  <a:pt x="10907642" y="325807"/>
                  <a:pt x="10911313" y="325807"/>
                </a:cubicBezTo>
                <a:lnTo>
                  <a:pt x="10931200" y="325807"/>
                </a:lnTo>
                <a:lnTo>
                  <a:pt x="10943664" y="325807"/>
                </a:lnTo>
                <a:lnTo>
                  <a:pt x="11097776" y="325807"/>
                </a:lnTo>
                <a:lnTo>
                  <a:pt x="11097776" y="351619"/>
                </a:lnTo>
                <a:cubicBezTo>
                  <a:pt x="11094793" y="350472"/>
                  <a:pt x="11091725" y="349640"/>
                  <a:pt x="11088569" y="349124"/>
                </a:cubicBezTo>
                <a:cubicBezTo>
                  <a:pt x="11085415" y="348607"/>
                  <a:pt x="11082288" y="348349"/>
                  <a:pt x="11079191" y="348349"/>
                </a:cubicBezTo>
                <a:cubicBezTo>
                  <a:pt x="11076208" y="348349"/>
                  <a:pt x="11073140" y="348550"/>
                  <a:pt x="11069984" y="348952"/>
                </a:cubicBezTo>
                <a:cubicBezTo>
                  <a:pt x="11066830" y="349353"/>
                  <a:pt x="11063789" y="349955"/>
                  <a:pt x="11060864" y="350758"/>
                </a:cubicBezTo>
                <a:cubicBezTo>
                  <a:pt x="11057939" y="351562"/>
                  <a:pt x="11055185" y="352565"/>
                  <a:pt x="11052604" y="353770"/>
                </a:cubicBezTo>
                <a:cubicBezTo>
                  <a:pt x="11050023" y="354975"/>
                  <a:pt x="11047815" y="356437"/>
                  <a:pt x="11045979" y="358158"/>
                </a:cubicBezTo>
                <a:cubicBezTo>
                  <a:pt x="11041964" y="354487"/>
                  <a:pt x="11036572" y="351361"/>
                  <a:pt x="11029803" y="348780"/>
                </a:cubicBezTo>
                <a:cubicBezTo>
                  <a:pt x="11023035" y="346198"/>
                  <a:pt x="11015463" y="344908"/>
                  <a:pt x="11007088" y="344908"/>
                </a:cubicBezTo>
                <a:cubicBezTo>
                  <a:pt x="10999287" y="344908"/>
                  <a:pt x="10991831" y="346141"/>
                  <a:pt x="10984717" y="348607"/>
                </a:cubicBezTo>
                <a:cubicBezTo>
                  <a:pt x="10977605" y="351074"/>
                  <a:pt x="10971324" y="354573"/>
                  <a:pt x="10965874" y="359104"/>
                </a:cubicBezTo>
                <a:cubicBezTo>
                  <a:pt x="10960426" y="363636"/>
                  <a:pt x="10956066" y="369171"/>
                  <a:pt x="10952796" y="375710"/>
                </a:cubicBezTo>
                <a:cubicBezTo>
                  <a:pt x="10949527" y="382250"/>
                  <a:pt x="10947892" y="389592"/>
                  <a:pt x="10947892" y="397737"/>
                </a:cubicBezTo>
                <a:cubicBezTo>
                  <a:pt x="10947892" y="404735"/>
                  <a:pt x="10948724" y="411303"/>
                  <a:pt x="10950387" y="417440"/>
                </a:cubicBezTo>
                <a:cubicBezTo>
                  <a:pt x="10952051" y="423578"/>
                  <a:pt x="10954689" y="428913"/>
                  <a:pt x="10958303" y="433444"/>
                </a:cubicBezTo>
                <a:cubicBezTo>
                  <a:pt x="10961916" y="437976"/>
                  <a:pt x="10966535" y="441532"/>
                  <a:pt x="10972155" y="444113"/>
                </a:cubicBezTo>
                <a:cubicBezTo>
                  <a:pt x="10977777" y="446695"/>
                  <a:pt x="10984488" y="447985"/>
                  <a:pt x="10992289" y="447985"/>
                </a:cubicBezTo>
                <a:cubicBezTo>
                  <a:pt x="10995387" y="447985"/>
                  <a:pt x="10998341" y="447354"/>
                  <a:pt x="11001151" y="446092"/>
                </a:cubicBezTo>
                <a:cubicBezTo>
                  <a:pt x="11003963" y="444830"/>
                  <a:pt x="11006400" y="443167"/>
                  <a:pt x="11008465" y="441102"/>
                </a:cubicBezTo>
                <a:cubicBezTo>
                  <a:pt x="11010530" y="439037"/>
                  <a:pt x="11012194" y="436656"/>
                  <a:pt x="11013455" y="433960"/>
                </a:cubicBezTo>
                <a:cubicBezTo>
                  <a:pt x="11014718" y="431264"/>
                  <a:pt x="11015348" y="428425"/>
                  <a:pt x="11015348" y="425442"/>
                </a:cubicBezTo>
                <a:cubicBezTo>
                  <a:pt x="11015348" y="422345"/>
                  <a:pt x="11014775" y="419419"/>
                  <a:pt x="11013627" y="416666"/>
                </a:cubicBezTo>
                <a:cubicBezTo>
                  <a:pt x="11012481" y="413913"/>
                  <a:pt x="11010874" y="411504"/>
                  <a:pt x="11008809" y="409439"/>
                </a:cubicBezTo>
                <a:cubicBezTo>
                  <a:pt x="11006744" y="407374"/>
                  <a:pt x="11004307" y="405739"/>
                  <a:pt x="11001495" y="404534"/>
                </a:cubicBezTo>
                <a:cubicBezTo>
                  <a:pt x="10998685" y="403330"/>
                  <a:pt x="10995674" y="402727"/>
                  <a:pt x="10992461" y="402727"/>
                </a:cubicBezTo>
                <a:cubicBezTo>
                  <a:pt x="10990167" y="402727"/>
                  <a:pt x="10988446" y="402900"/>
                  <a:pt x="10987299" y="403244"/>
                </a:cubicBezTo>
                <a:cubicBezTo>
                  <a:pt x="10986955" y="401752"/>
                  <a:pt x="10986782" y="400089"/>
                  <a:pt x="10986782" y="398253"/>
                </a:cubicBezTo>
                <a:cubicBezTo>
                  <a:pt x="10986782" y="392517"/>
                  <a:pt x="10988417" y="388129"/>
                  <a:pt x="10991687" y="385089"/>
                </a:cubicBezTo>
                <a:cubicBezTo>
                  <a:pt x="10994956" y="382049"/>
                  <a:pt x="10999689" y="380529"/>
                  <a:pt x="11005884" y="380529"/>
                </a:cubicBezTo>
                <a:cubicBezTo>
                  <a:pt x="11009440" y="380529"/>
                  <a:pt x="11012481" y="381217"/>
                  <a:pt x="11015004" y="382594"/>
                </a:cubicBezTo>
                <a:cubicBezTo>
                  <a:pt x="11017528" y="383970"/>
                  <a:pt x="11019593" y="385777"/>
                  <a:pt x="11021199" y="388014"/>
                </a:cubicBezTo>
                <a:cubicBezTo>
                  <a:pt x="11022806" y="390251"/>
                  <a:pt x="11023981" y="392718"/>
                  <a:pt x="11024727" y="395414"/>
                </a:cubicBezTo>
                <a:cubicBezTo>
                  <a:pt x="11025473" y="398110"/>
                  <a:pt x="11025845" y="400835"/>
                  <a:pt x="11025845" y="403588"/>
                </a:cubicBezTo>
                <a:lnTo>
                  <a:pt x="11025845" y="409783"/>
                </a:lnTo>
                <a:lnTo>
                  <a:pt x="11063359" y="409783"/>
                </a:lnTo>
                <a:lnTo>
                  <a:pt x="11063359" y="405137"/>
                </a:lnTo>
                <a:cubicBezTo>
                  <a:pt x="11063359" y="401351"/>
                  <a:pt x="11063847" y="398110"/>
                  <a:pt x="11064822" y="395414"/>
                </a:cubicBezTo>
                <a:cubicBezTo>
                  <a:pt x="11065797" y="392718"/>
                  <a:pt x="11067088" y="390510"/>
                  <a:pt x="11068694" y="388789"/>
                </a:cubicBezTo>
                <a:cubicBezTo>
                  <a:pt x="11070301" y="387068"/>
                  <a:pt x="11072078" y="385835"/>
                  <a:pt x="11074028" y="385089"/>
                </a:cubicBezTo>
                <a:cubicBezTo>
                  <a:pt x="11075979" y="384343"/>
                  <a:pt x="11078502" y="383970"/>
                  <a:pt x="11081600" y="383970"/>
                </a:cubicBezTo>
                <a:cubicBezTo>
                  <a:pt x="11086533" y="383970"/>
                  <a:pt x="11090462" y="385204"/>
                  <a:pt x="11093388" y="387670"/>
                </a:cubicBezTo>
                <a:cubicBezTo>
                  <a:pt x="11096313" y="390137"/>
                  <a:pt x="11097776" y="394181"/>
                  <a:pt x="11097776" y="399802"/>
                </a:cubicBezTo>
                <a:lnTo>
                  <a:pt x="11097776" y="466226"/>
                </a:lnTo>
                <a:cubicBezTo>
                  <a:pt x="11094793" y="465079"/>
                  <a:pt x="11091725" y="464247"/>
                  <a:pt x="11088569" y="463731"/>
                </a:cubicBezTo>
                <a:cubicBezTo>
                  <a:pt x="11085415" y="463214"/>
                  <a:pt x="11082288" y="462956"/>
                  <a:pt x="11079191" y="462956"/>
                </a:cubicBezTo>
                <a:cubicBezTo>
                  <a:pt x="11076208" y="462956"/>
                  <a:pt x="11073140" y="463157"/>
                  <a:pt x="11069984" y="463559"/>
                </a:cubicBezTo>
                <a:cubicBezTo>
                  <a:pt x="11066830" y="463960"/>
                  <a:pt x="11063789" y="464562"/>
                  <a:pt x="11060864" y="465365"/>
                </a:cubicBezTo>
                <a:cubicBezTo>
                  <a:pt x="11057939" y="466169"/>
                  <a:pt x="11055185" y="467172"/>
                  <a:pt x="11052604" y="468377"/>
                </a:cubicBezTo>
                <a:cubicBezTo>
                  <a:pt x="11050023" y="469581"/>
                  <a:pt x="11047815" y="471044"/>
                  <a:pt x="11045979" y="472765"/>
                </a:cubicBezTo>
                <a:cubicBezTo>
                  <a:pt x="11041964" y="469094"/>
                  <a:pt x="11036572" y="465968"/>
                  <a:pt x="11029803" y="463387"/>
                </a:cubicBezTo>
                <a:cubicBezTo>
                  <a:pt x="11023035" y="460805"/>
                  <a:pt x="11015463" y="459515"/>
                  <a:pt x="11007088" y="459515"/>
                </a:cubicBezTo>
                <a:cubicBezTo>
                  <a:pt x="10999287" y="459515"/>
                  <a:pt x="10991831" y="460748"/>
                  <a:pt x="10984717" y="463214"/>
                </a:cubicBezTo>
                <a:cubicBezTo>
                  <a:pt x="10977605" y="465681"/>
                  <a:pt x="10971324" y="469180"/>
                  <a:pt x="10965874" y="473711"/>
                </a:cubicBezTo>
                <a:cubicBezTo>
                  <a:pt x="10960426" y="478243"/>
                  <a:pt x="10956066" y="483778"/>
                  <a:pt x="10952796" y="490317"/>
                </a:cubicBezTo>
                <a:cubicBezTo>
                  <a:pt x="10949527" y="496857"/>
                  <a:pt x="10947892" y="504199"/>
                  <a:pt x="10947892" y="512344"/>
                </a:cubicBezTo>
                <a:cubicBezTo>
                  <a:pt x="10947892" y="519342"/>
                  <a:pt x="10948724" y="525910"/>
                  <a:pt x="10950387" y="532047"/>
                </a:cubicBezTo>
                <a:cubicBezTo>
                  <a:pt x="10952051" y="538185"/>
                  <a:pt x="10954689" y="543520"/>
                  <a:pt x="10958303" y="548051"/>
                </a:cubicBezTo>
                <a:cubicBezTo>
                  <a:pt x="10961916" y="552583"/>
                  <a:pt x="10966535" y="556139"/>
                  <a:pt x="10972155" y="558720"/>
                </a:cubicBezTo>
                <a:cubicBezTo>
                  <a:pt x="10977777" y="561301"/>
                  <a:pt x="10984488" y="562592"/>
                  <a:pt x="10992289" y="562592"/>
                </a:cubicBezTo>
                <a:cubicBezTo>
                  <a:pt x="10995387" y="562592"/>
                  <a:pt x="10998341" y="561961"/>
                  <a:pt x="11001151" y="560699"/>
                </a:cubicBezTo>
                <a:cubicBezTo>
                  <a:pt x="11003963" y="559437"/>
                  <a:pt x="11006400" y="557774"/>
                  <a:pt x="11008465" y="555709"/>
                </a:cubicBezTo>
                <a:cubicBezTo>
                  <a:pt x="11010530" y="553644"/>
                  <a:pt x="11012194" y="551263"/>
                  <a:pt x="11013455" y="548567"/>
                </a:cubicBezTo>
                <a:cubicBezTo>
                  <a:pt x="11014718" y="545871"/>
                  <a:pt x="11015348" y="543032"/>
                  <a:pt x="11015348" y="540049"/>
                </a:cubicBezTo>
                <a:cubicBezTo>
                  <a:pt x="11015348" y="536952"/>
                  <a:pt x="11014775" y="534026"/>
                  <a:pt x="11013627" y="531273"/>
                </a:cubicBezTo>
                <a:cubicBezTo>
                  <a:pt x="11012481" y="528520"/>
                  <a:pt x="11010874" y="526111"/>
                  <a:pt x="11008809" y="524046"/>
                </a:cubicBezTo>
                <a:cubicBezTo>
                  <a:pt x="11006744" y="521981"/>
                  <a:pt x="11004307" y="520346"/>
                  <a:pt x="11001495" y="519141"/>
                </a:cubicBezTo>
                <a:cubicBezTo>
                  <a:pt x="10998685" y="517937"/>
                  <a:pt x="10995674" y="517334"/>
                  <a:pt x="10992461" y="517334"/>
                </a:cubicBezTo>
                <a:cubicBezTo>
                  <a:pt x="10990167" y="517334"/>
                  <a:pt x="10988446" y="517506"/>
                  <a:pt x="10987299" y="517851"/>
                </a:cubicBezTo>
                <a:cubicBezTo>
                  <a:pt x="10986955" y="516130"/>
                  <a:pt x="10986782" y="514352"/>
                  <a:pt x="10986782" y="512516"/>
                </a:cubicBezTo>
                <a:cubicBezTo>
                  <a:pt x="10986782" y="507009"/>
                  <a:pt x="10988417" y="502736"/>
                  <a:pt x="10991687" y="499696"/>
                </a:cubicBezTo>
                <a:cubicBezTo>
                  <a:pt x="10994956" y="496656"/>
                  <a:pt x="10999689" y="495136"/>
                  <a:pt x="11005884" y="495136"/>
                </a:cubicBezTo>
                <a:cubicBezTo>
                  <a:pt x="11009440" y="495136"/>
                  <a:pt x="11012481" y="495824"/>
                  <a:pt x="11015004" y="497201"/>
                </a:cubicBezTo>
                <a:cubicBezTo>
                  <a:pt x="11017528" y="498577"/>
                  <a:pt x="11019593" y="500384"/>
                  <a:pt x="11021199" y="502621"/>
                </a:cubicBezTo>
                <a:cubicBezTo>
                  <a:pt x="11022806" y="504858"/>
                  <a:pt x="11023981" y="507325"/>
                  <a:pt x="11024727" y="510021"/>
                </a:cubicBezTo>
                <a:cubicBezTo>
                  <a:pt x="11025473" y="512717"/>
                  <a:pt x="11025845" y="515441"/>
                  <a:pt x="11025845" y="518195"/>
                </a:cubicBezTo>
                <a:lnTo>
                  <a:pt x="11025845" y="524390"/>
                </a:lnTo>
                <a:lnTo>
                  <a:pt x="11063359" y="524390"/>
                </a:lnTo>
                <a:lnTo>
                  <a:pt x="11063359" y="519744"/>
                </a:lnTo>
                <a:cubicBezTo>
                  <a:pt x="11063359" y="515958"/>
                  <a:pt x="11063847" y="512717"/>
                  <a:pt x="11064822" y="510021"/>
                </a:cubicBezTo>
                <a:cubicBezTo>
                  <a:pt x="11065797" y="507325"/>
                  <a:pt x="11067088" y="505117"/>
                  <a:pt x="11068694" y="503396"/>
                </a:cubicBezTo>
                <a:cubicBezTo>
                  <a:pt x="11070301" y="501675"/>
                  <a:pt x="11072078" y="500442"/>
                  <a:pt x="11074028" y="499696"/>
                </a:cubicBezTo>
                <a:cubicBezTo>
                  <a:pt x="11075979" y="498950"/>
                  <a:pt x="11078561" y="498577"/>
                  <a:pt x="11081772" y="498577"/>
                </a:cubicBezTo>
                <a:cubicBezTo>
                  <a:pt x="11086590" y="498577"/>
                  <a:pt x="11090462" y="499811"/>
                  <a:pt x="11093388" y="502277"/>
                </a:cubicBezTo>
                <a:cubicBezTo>
                  <a:pt x="11096313" y="504744"/>
                  <a:pt x="11097776" y="508788"/>
                  <a:pt x="11097776" y="514409"/>
                </a:cubicBezTo>
                <a:lnTo>
                  <a:pt x="11097776" y="532306"/>
                </a:lnTo>
                <a:lnTo>
                  <a:pt x="11137699" y="532306"/>
                </a:lnTo>
                <a:lnTo>
                  <a:pt x="11137699" y="325807"/>
                </a:lnTo>
                <a:lnTo>
                  <a:pt x="11169325" y="325807"/>
                </a:lnTo>
                <a:lnTo>
                  <a:pt x="11185882" y="325807"/>
                </a:lnTo>
                <a:lnTo>
                  <a:pt x="11189286" y="325807"/>
                </a:lnTo>
                <a:cubicBezTo>
                  <a:pt x="11193647" y="325807"/>
                  <a:pt x="11197575" y="326524"/>
                  <a:pt x="11201074" y="327958"/>
                </a:cubicBezTo>
                <a:cubicBezTo>
                  <a:pt x="11204574" y="329392"/>
                  <a:pt x="11207527" y="331399"/>
                  <a:pt x="11209936" y="333980"/>
                </a:cubicBezTo>
                <a:cubicBezTo>
                  <a:pt x="11212345" y="336562"/>
                  <a:pt x="11214210" y="339602"/>
                  <a:pt x="11215529" y="343101"/>
                </a:cubicBezTo>
                <a:cubicBezTo>
                  <a:pt x="11216849" y="346600"/>
                  <a:pt x="11217508" y="350414"/>
                  <a:pt x="11217508" y="354544"/>
                </a:cubicBezTo>
                <a:lnTo>
                  <a:pt x="11217508" y="534026"/>
                </a:lnTo>
                <a:lnTo>
                  <a:pt x="11257431" y="534026"/>
                </a:lnTo>
                <a:lnTo>
                  <a:pt x="11257431" y="343875"/>
                </a:lnTo>
                <a:cubicBezTo>
                  <a:pt x="11257431" y="342154"/>
                  <a:pt x="11257575" y="340261"/>
                  <a:pt x="11257861" y="338196"/>
                </a:cubicBezTo>
                <a:cubicBezTo>
                  <a:pt x="11258148" y="336131"/>
                  <a:pt x="11258808" y="334181"/>
                  <a:pt x="11259840" y="332346"/>
                </a:cubicBezTo>
                <a:cubicBezTo>
                  <a:pt x="11260873" y="330510"/>
                  <a:pt x="11262450" y="328961"/>
                  <a:pt x="11264572" y="327699"/>
                </a:cubicBezTo>
                <a:cubicBezTo>
                  <a:pt x="11266696" y="326437"/>
                  <a:pt x="11269592" y="325807"/>
                  <a:pt x="11273263" y="325807"/>
                </a:cubicBezTo>
                <a:lnTo>
                  <a:pt x="11293150" y="325807"/>
                </a:lnTo>
                <a:lnTo>
                  <a:pt x="11305614" y="325807"/>
                </a:lnTo>
                <a:lnTo>
                  <a:pt x="11520127" y="325807"/>
                </a:lnTo>
                <a:lnTo>
                  <a:pt x="11520127" y="289669"/>
                </a:lnTo>
                <a:lnTo>
                  <a:pt x="11305614" y="289669"/>
                </a:lnTo>
                <a:lnTo>
                  <a:pt x="11293150" y="289669"/>
                </a:lnTo>
                <a:lnTo>
                  <a:pt x="11265691" y="289669"/>
                </a:lnTo>
                <a:cubicBezTo>
                  <a:pt x="11257546" y="289669"/>
                  <a:pt x="11250892" y="290816"/>
                  <a:pt x="11245729" y="293111"/>
                </a:cubicBezTo>
                <a:cubicBezTo>
                  <a:pt x="11240567" y="295405"/>
                  <a:pt x="11236151" y="298331"/>
                  <a:pt x="11232479" y="301887"/>
                </a:cubicBezTo>
                <a:cubicBezTo>
                  <a:pt x="11228579" y="298675"/>
                  <a:pt x="11223732" y="295836"/>
                  <a:pt x="11217938" y="293369"/>
                </a:cubicBezTo>
                <a:cubicBezTo>
                  <a:pt x="11212145" y="290902"/>
                  <a:pt x="11205634" y="289669"/>
                  <a:pt x="11198407" y="289669"/>
                </a:cubicBezTo>
                <a:lnTo>
                  <a:pt x="11185882" y="289669"/>
                </a:lnTo>
                <a:lnTo>
                  <a:pt x="11169325" y="289669"/>
                </a:lnTo>
                <a:lnTo>
                  <a:pt x="10943664" y="289669"/>
                </a:lnTo>
                <a:lnTo>
                  <a:pt x="10931200" y="289669"/>
                </a:lnTo>
                <a:lnTo>
                  <a:pt x="10903741" y="289669"/>
                </a:lnTo>
                <a:cubicBezTo>
                  <a:pt x="10895596" y="289669"/>
                  <a:pt x="10888942" y="290816"/>
                  <a:pt x="10883779" y="293111"/>
                </a:cubicBezTo>
                <a:cubicBezTo>
                  <a:pt x="10878617" y="295405"/>
                  <a:pt x="10874201" y="298331"/>
                  <a:pt x="10870529" y="301887"/>
                </a:cubicBezTo>
                <a:cubicBezTo>
                  <a:pt x="10866629" y="298675"/>
                  <a:pt x="10861782" y="295836"/>
                  <a:pt x="10855988" y="293369"/>
                </a:cubicBezTo>
                <a:cubicBezTo>
                  <a:pt x="10850195" y="290902"/>
                  <a:pt x="10843684" y="289669"/>
                  <a:pt x="10836457" y="289669"/>
                </a:cubicBezTo>
                <a:lnTo>
                  <a:pt x="10823932" y="289669"/>
                </a:lnTo>
                <a:lnTo>
                  <a:pt x="10807375" y="289669"/>
                </a:lnTo>
                <a:lnTo>
                  <a:pt x="10581714" y="289669"/>
                </a:lnTo>
                <a:lnTo>
                  <a:pt x="10569250" y="289669"/>
                </a:lnTo>
                <a:lnTo>
                  <a:pt x="10541791" y="289669"/>
                </a:lnTo>
                <a:cubicBezTo>
                  <a:pt x="10533646" y="289669"/>
                  <a:pt x="10526992" y="290816"/>
                  <a:pt x="10521829" y="293111"/>
                </a:cubicBezTo>
                <a:cubicBezTo>
                  <a:pt x="10516667" y="295405"/>
                  <a:pt x="10512251" y="298331"/>
                  <a:pt x="10508579" y="301887"/>
                </a:cubicBezTo>
                <a:cubicBezTo>
                  <a:pt x="10504679" y="298675"/>
                  <a:pt x="10499832" y="295836"/>
                  <a:pt x="10494038" y="293369"/>
                </a:cubicBezTo>
                <a:cubicBezTo>
                  <a:pt x="10488245" y="290902"/>
                  <a:pt x="10481734" y="289669"/>
                  <a:pt x="10474507" y="289669"/>
                </a:cubicBezTo>
                <a:lnTo>
                  <a:pt x="10453894" y="289669"/>
                </a:lnTo>
                <a:lnTo>
                  <a:pt x="10445425" y="289669"/>
                </a:lnTo>
                <a:close/>
                <a:moveTo>
                  <a:pt x="8826175" y="289669"/>
                </a:moveTo>
                <a:lnTo>
                  <a:pt x="8826175" y="325807"/>
                </a:lnTo>
                <a:lnTo>
                  <a:pt x="8978812" y="325807"/>
                </a:lnTo>
                <a:lnTo>
                  <a:pt x="8978812" y="344219"/>
                </a:lnTo>
                <a:cubicBezTo>
                  <a:pt x="8969635" y="344449"/>
                  <a:pt x="8960285" y="345108"/>
                  <a:pt x="8950763" y="346198"/>
                </a:cubicBezTo>
                <a:cubicBezTo>
                  <a:pt x="8941241" y="347288"/>
                  <a:pt x="8931919" y="349095"/>
                  <a:pt x="8922799" y="351619"/>
                </a:cubicBezTo>
                <a:cubicBezTo>
                  <a:pt x="8913679" y="354143"/>
                  <a:pt x="8904960" y="357527"/>
                  <a:pt x="8896643" y="361772"/>
                </a:cubicBezTo>
                <a:cubicBezTo>
                  <a:pt x="8888326" y="366017"/>
                  <a:pt x="8880782" y="371294"/>
                  <a:pt x="8874014" y="377603"/>
                </a:cubicBezTo>
                <a:cubicBezTo>
                  <a:pt x="8867246" y="383913"/>
                  <a:pt x="8861452" y="391456"/>
                  <a:pt x="8856633" y="400232"/>
                </a:cubicBezTo>
                <a:cubicBezTo>
                  <a:pt x="8851815" y="409008"/>
                  <a:pt x="8848373" y="419247"/>
                  <a:pt x="8846308" y="430949"/>
                </a:cubicBezTo>
                <a:cubicBezTo>
                  <a:pt x="8853077" y="431523"/>
                  <a:pt x="8860477" y="432555"/>
                  <a:pt x="8868507" y="434046"/>
                </a:cubicBezTo>
                <a:cubicBezTo>
                  <a:pt x="8876538" y="435538"/>
                  <a:pt x="8884740" y="437488"/>
                  <a:pt x="8893115" y="439897"/>
                </a:cubicBezTo>
                <a:cubicBezTo>
                  <a:pt x="8901490" y="442306"/>
                  <a:pt x="8909864" y="445174"/>
                  <a:pt x="8918239" y="448501"/>
                </a:cubicBezTo>
                <a:cubicBezTo>
                  <a:pt x="8926614" y="451828"/>
                  <a:pt x="8934587" y="455614"/>
                  <a:pt x="8942158" y="459859"/>
                </a:cubicBezTo>
                <a:cubicBezTo>
                  <a:pt x="8949730" y="464104"/>
                  <a:pt x="8956671" y="468750"/>
                  <a:pt x="8962980" y="473798"/>
                </a:cubicBezTo>
                <a:cubicBezTo>
                  <a:pt x="8969290" y="478845"/>
                  <a:pt x="8974567" y="484295"/>
                  <a:pt x="8978812" y="490145"/>
                </a:cubicBezTo>
                <a:lnTo>
                  <a:pt x="8978812" y="516818"/>
                </a:lnTo>
                <a:lnTo>
                  <a:pt x="9018735" y="516818"/>
                </a:lnTo>
                <a:lnTo>
                  <a:pt x="9018735" y="325807"/>
                </a:lnTo>
                <a:lnTo>
                  <a:pt x="9054775" y="325807"/>
                </a:lnTo>
                <a:lnTo>
                  <a:pt x="9066918" y="325807"/>
                </a:lnTo>
                <a:lnTo>
                  <a:pt x="9084373" y="325807"/>
                </a:lnTo>
                <a:cubicBezTo>
                  <a:pt x="9085061" y="332460"/>
                  <a:pt x="9086467" y="338254"/>
                  <a:pt x="9088589" y="343187"/>
                </a:cubicBezTo>
                <a:cubicBezTo>
                  <a:pt x="9090712" y="348120"/>
                  <a:pt x="9093207" y="352594"/>
                  <a:pt x="9096075" y="356609"/>
                </a:cubicBezTo>
                <a:cubicBezTo>
                  <a:pt x="9098943" y="360625"/>
                  <a:pt x="9101925" y="364353"/>
                  <a:pt x="9105023" y="367795"/>
                </a:cubicBezTo>
                <a:cubicBezTo>
                  <a:pt x="9108120" y="371236"/>
                  <a:pt x="9110989" y="374793"/>
                  <a:pt x="9113627" y="378464"/>
                </a:cubicBezTo>
                <a:cubicBezTo>
                  <a:pt x="9116266" y="382135"/>
                  <a:pt x="9118445" y="386064"/>
                  <a:pt x="9120166" y="390251"/>
                </a:cubicBezTo>
                <a:cubicBezTo>
                  <a:pt x="9121887" y="394439"/>
                  <a:pt x="9122747" y="399286"/>
                  <a:pt x="9122747" y="404792"/>
                </a:cubicBezTo>
                <a:cubicBezTo>
                  <a:pt x="9122747" y="407890"/>
                  <a:pt x="9122317" y="410758"/>
                  <a:pt x="9121457" y="413397"/>
                </a:cubicBezTo>
                <a:cubicBezTo>
                  <a:pt x="9120596" y="416035"/>
                  <a:pt x="9119392" y="418330"/>
                  <a:pt x="9117843" y="420280"/>
                </a:cubicBezTo>
                <a:cubicBezTo>
                  <a:pt x="9116294" y="422230"/>
                  <a:pt x="9114430" y="423779"/>
                  <a:pt x="9112250" y="424926"/>
                </a:cubicBezTo>
                <a:cubicBezTo>
                  <a:pt x="9110071" y="426073"/>
                  <a:pt x="9107719" y="426647"/>
                  <a:pt x="9105195" y="426647"/>
                </a:cubicBezTo>
                <a:cubicBezTo>
                  <a:pt x="9102097" y="426647"/>
                  <a:pt x="9098627" y="426475"/>
                  <a:pt x="9094784" y="426131"/>
                </a:cubicBezTo>
                <a:cubicBezTo>
                  <a:pt x="9090941" y="425786"/>
                  <a:pt x="9086037" y="424697"/>
                  <a:pt x="9080071" y="422861"/>
                </a:cubicBezTo>
                <a:lnTo>
                  <a:pt x="9080071" y="460031"/>
                </a:lnTo>
                <a:cubicBezTo>
                  <a:pt x="9085807" y="461408"/>
                  <a:pt x="9090396" y="462383"/>
                  <a:pt x="9093837" y="462956"/>
                </a:cubicBezTo>
                <a:cubicBezTo>
                  <a:pt x="9097279" y="463530"/>
                  <a:pt x="9100262" y="463817"/>
                  <a:pt x="9102786" y="463817"/>
                </a:cubicBezTo>
                <a:cubicBezTo>
                  <a:pt x="9112538" y="463817"/>
                  <a:pt x="9120998" y="462813"/>
                  <a:pt x="9128168" y="460805"/>
                </a:cubicBezTo>
                <a:cubicBezTo>
                  <a:pt x="9135338" y="458798"/>
                  <a:pt x="9141332" y="455700"/>
                  <a:pt x="9146151" y="451513"/>
                </a:cubicBezTo>
                <a:cubicBezTo>
                  <a:pt x="9150969" y="447325"/>
                  <a:pt x="9154640" y="441962"/>
                  <a:pt x="9157164" y="435423"/>
                </a:cubicBezTo>
                <a:cubicBezTo>
                  <a:pt x="9159688" y="428884"/>
                  <a:pt x="9161122" y="421140"/>
                  <a:pt x="9161466" y="412192"/>
                </a:cubicBezTo>
                <a:cubicBezTo>
                  <a:pt x="9164334" y="411504"/>
                  <a:pt x="9166772" y="411102"/>
                  <a:pt x="9168779" y="410987"/>
                </a:cubicBezTo>
                <a:cubicBezTo>
                  <a:pt x="9170787" y="410873"/>
                  <a:pt x="9172537" y="410815"/>
                  <a:pt x="9174028" y="410815"/>
                </a:cubicBezTo>
                <a:cubicBezTo>
                  <a:pt x="9176781" y="410815"/>
                  <a:pt x="9179764" y="411418"/>
                  <a:pt x="9182976" y="412622"/>
                </a:cubicBezTo>
                <a:cubicBezTo>
                  <a:pt x="9186189" y="413827"/>
                  <a:pt x="9189515" y="416064"/>
                  <a:pt x="9192957" y="419333"/>
                </a:cubicBezTo>
                <a:cubicBezTo>
                  <a:pt x="9196399" y="422603"/>
                  <a:pt x="9199869" y="427134"/>
                  <a:pt x="9203368" y="432928"/>
                </a:cubicBezTo>
                <a:cubicBezTo>
                  <a:pt x="9206867" y="438721"/>
                  <a:pt x="9210165" y="446207"/>
                  <a:pt x="9213263" y="455385"/>
                </a:cubicBezTo>
                <a:lnTo>
                  <a:pt x="9213263" y="516818"/>
                </a:lnTo>
                <a:lnTo>
                  <a:pt x="9216839" y="516818"/>
                </a:lnTo>
                <a:lnTo>
                  <a:pt x="9216839" y="528864"/>
                </a:lnTo>
                <a:cubicBezTo>
                  <a:pt x="9210644" y="530011"/>
                  <a:pt x="9205138" y="532019"/>
                  <a:pt x="9200319" y="534887"/>
                </a:cubicBezTo>
                <a:cubicBezTo>
                  <a:pt x="9195501" y="537755"/>
                  <a:pt x="9191400" y="541225"/>
                  <a:pt x="9188015" y="545298"/>
                </a:cubicBezTo>
                <a:cubicBezTo>
                  <a:pt x="9184631" y="549370"/>
                  <a:pt x="9182079" y="553873"/>
                  <a:pt x="9180358" y="558806"/>
                </a:cubicBezTo>
                <a:cubicBezTo>
                  <a:pt x="9178637" y="563739"/>
                  <a:pt x="9177777" y="568844"/>
                  <a:pt x="9177777" y="574122"/>
                </a:cubicBezTo>
                <a:cubicBezTo>
                  <a:pt x="9177777" y="580661"/>
                  <a:pt x="9178981" y="586770"/>
                  <a:pt x="9181390" y="592448"/>
                </a:cubicBezTo>
                <a:cubicBezTo>
                  <a:pt x="9183799" y="598127"/>
                  <a:pt x="9187069" y="603060"/>
                  <a:pt x="9191199" y="607247"/>
                </a:cubicBezTo>
                <a:cubicBezTo>
                  <a:pt x="9195329" y="611435"/>
                  <a:pt x="9200119" y="614733"/>
                  <a:pt x="9205568" y="617142"/>
                </a:cubicBezTo>
                <a:cubicBezTo>
                  <a:pt x="9211018" y="619551"/>
                  <a:pt x="9216782" y="620756"/>
                  <a:pt x="9222862" y="620756"/>
                </a:cubicBezTo>
                <a:cubicBezTo>
                  <a:pt x="9228140" y="620756"/>
                  <a:pt x="9232843" y="620268"/>
                  <a:pt x="9236973" y="619293"/>
                </a:cubicBezTo>
                <a:cubicBezTo>
                  <a:pt x="9241103" y="618318"/>
                  <a:pt x="9244803" y="616970"/>
                  <a:pt x="9248072" y="615249"/>
                </a:cubicBezTo>
                <a:cubicBezTo>
                  <a:pt x="9251342" y="613529"/>
                  <a:pt x="9254210" y="611521"/>
                  <a:pt x="9256676" y="609226"/>
                </a:cubicBezTo>
                <a:cubicBezTo>
                  <a:pt x="9259143" y="606932"/>
                  <a:pt x="9261409" y="604466"/>
                  <a:pt x="9263474" y="601827"/>
                </a:cubicBezTo>
                <a:cubicBezTo>
                  <a:pt x="9268980" y="602286"/>
                  <a:pt x="9275290" y="603949"/>
                  <a:pt x="9282403" y="606817"/>
                </a:cubicBezTo>
                <a:cubicBezTo>
                  <a:pt x="9289516" y="609685"/>
                  <a:pt x="9297145" y="613529"/>
                  <a:pt x="9305290" y="618347"/>
                </a:cubicBezTo>
                <a:cubicBezTo>
                  <a:pt x="9313206" y="623165"/>
                  <a:pt x="9321408" y="626607"/>
                  <a:pt x="9329898" y="628672"/>
                </a:cubicBezTo>
                <a:cubicBezTo>
                  <a:pt x="9338387" y="630737"/>
                  <a:pt x="9347106" y="631769"/>
                  <a:pt x="9356054" y="631769"/>
                </a:cubicBezTo>
                <a:lnTo>
                  <a:pt x="9364830" y="631769"/>
                </a:lnTo>
                <a:lnTo>
                  <a:pt x="9364830" y="599934"/>
                </a:lnTo>
                <a:lnTo>
                  <a:pt x="9356054" y="599934"/>
                </a:lnTo>
                <a:cubicBezTo>
                  <a:pt x="9348942" y="599934"/>
                  <a:pt x="9341886" y="599131"/>
                  <a:pt x="9334888" y="597525"/>
                </a:cubicBezTo>
                <a:cubicBezTo>
                  <a:pt x="9327890" y="595919"/>
                  <a:pt x="9320146" y="592879"/>
                  <a:pt x="9311657" y="588404"/>
                </a:cubicBezTo>
                <a:cubicBezTo>
                  <a:pt x="9307183" y="585995"/>
                  <a:pt x="9302910" y="583816"/>
                  <a:pt x="9298837" y="581865"/>
                </a:cubicBezTo>
                <a:cubicBezTo>
                  <a:pt x="9294764" y="579915"/>
                  <a:pt x="9290806" y="578223"/>
                  <a:pt x="9286963" y="576789"/>
                </a:cubicBezTo>
                <a:cubicBezTo>
                  <a:pt x="9283120" y="575355"/>
                  <a:pt x="9279277" y="574236"/>
                  <a:pt x="9275433" y="573433"/>
                </a:cubicBezTo>
                <a:cubicBezTo>
                  <a:pt x="9271591" y="572630"/>
                  <a:pt x="9267604" y="572229"/>
                  <a:pt x="9263474" y="572229"/>
                </a:cubicBezTo>
                <a:cubicBezTo>
                  <a:pt x="9261524" y="572229"/>
                  <a:pt x="9259831" y="572257"/>
                  <a:pt x="9258397" y="572315"/>
                </a:cubicBezTo>
                <a:cubicBezTo>
                  <a:pt x="9256964" y="572372"/>
                  <a:pt x="9255128" y="572515"/>
                  <a:pt x="9252891" y="572745"/>
                </a:cubicBezTo>
                <a:cubicBezTo>
                  <a:pt x="9250654" y="572974"/>
                  <a:pt x="9248732" y="573261"/>
                  <a:pt x="9247126" y="573605"/>
                </a:cubicBezTo>
                <a:cubicBezTo>
                  <a:pt x="9247126" y="575670"/>
                  <a:pt x="9246409" y="577649"/>
                  <a:pt x="9244975" y="579542"/>
                </a:cubicBezTo>
                <a:cubicBezTo>
                  <a:pt x="9243541" y="581435"/>
                  <a:pt x="9241763" y="583070"/>
                  <a:pt x="9239640" y="584447"/>
                </a:cubicBezTo>
                <a:cubicBezTo>
                  <a:pt x="9237518" y="585823"/>
                  <a:pt x="9235138" y="586913"/>
                  <a:pt x="9232499" y="587716"/>
                </a:cubicBezTo>
                <a:cubicBezTo>
                  <a:pt x="9229861" y="588519"/>
                  <a:pt x="9227336" y="588921"/>
                  <a:pt x="9224927" y="588921"/>
                </a:cubicBezTo>
                <a:cubicBezTo>
                  <a:pt x="9223092" y="588921"/>
                  <a:pt x="9221256" y="588663"/>
                  <a:pt x="9219421" y="588146"/>
                </a:cubicBezTo>
                <a:cubicBezTo>
                  <a:pt x="9217585" y="587630"/>
                  <a:pt x="9215950" y="586770"/>
                  <a:pt x="9214516" y="585565"/>
                </a:cubicBezTo>
                <a:cubicBezTo>
                  <a:pt x="9213083" y="584361"/>
                  <a:pt x="9211906" y="582812"/>
                  <a:pt x="9210988" y="580919"/>
                </a:cubicBezTo>
                <a:cubicBezTo>
                  <a:pt x="9210071" y="579026"/>
                  <a:pt x="9209612" y="576760"/>
                  <a:pt x="9209612" y="574122"/>
                </a:cubicBezTo>
                <a:cubicBezTo>
                  <a:pt x="9209612" y="567697"/>
                  <a:pt x="9213541" y="562535"/>
                  <a:pt x="9221399" y="558634"/>
                </a:cubicBezTo>
                <a:cubicBezTo>
                  <a:pt x="9229258" y="554734"/>
                  <a:pt x="9241046" y="552783"/>
                  <a:pt x="9256762" y="552783"/>
                </a:cubicBezTo>
                <a:lnTo>
                  <a:pt x="9256762" y="509074"/>
                </a:lnTo>
                <a:lnTo>
                  <a:pt x="9253186" y="509074"/>
                </a:lnTo>
                <a:lnTo>
                  <a:pt x="9253186" y="325807"/>
                </a:lnTo>
                <a:lnTo>
                  <a:pt x="9292900" y="325807"/>
                </a:lnTo>
                <a:lnTo>
                  <a:pt x="9301369" y="325807"/>
                </a:lnTo>
                <a:lnTo>
                  <a:pt x="9459476" y="325807"/>
                </a:lnTo>
                <a:lnTo>
                  <a:pt x="9459476" y="350242"/>
                </a:lnTo>
                <a:cubicBezTo>
                  <a:pt x="9458214" y="350013"/>
                  <a:pt x="9456063" y="349640"/>
                  <a:pt x="9453023" y="349124"/>
                </a:cubicBezTo>
                <a:cubicBezTo>
                  <a:pt x="9449983" y="348607"/>
                  <a:pt x="9446914" y="348349"/>
                  <a:pt x="9443816" y="348349"/>
                </a:cubicBezTo>
                <a:cubicBezTo>
                  <a:pt x="9437965" y="348349"/>
                  <a:pt x="9432086" y="349038"/>
                  <a:pt x="9426178" y="350414"/>
                </a:cubicBezTo>
                <a:cubicBezTo>
                  <a:pt x="9420270" y="351791"/>
                  <a:pt x="9415078" y="354315"/>
                  <a:pt x="9410604" y="357986"/>
                </a:cubicBezTo>
                <a:cubicBezTo>
                  <a:pt x="9406130" y="353971"/>
                  <a:pt x="9400537" y="350787"/>
                  <a:pt x="9393826" y="348435"/>
                </a:cubicBezTo>
                <a:cubicBezTo>
                  <a:pt x="9387115" y="346084"/>
                  <a:pt x="9379744" y="344908"/>
                  <a:pt x="9371714" y="344908"/>
                </a:cubicBezTo>
                <a:cubicBezTo>
                  <a:pt x="9364257" y="344908"/>
                  <a:pt x="9356857" y="345998"/>
                  <a:pt x="9349515" y="348177"/>
                </a:cubicBezTo>
                <a:cubicBezTo>
                  <a:pt x="9342173" y="350357"/>
                  <a:pt x="9335605" y="353827"/>
                  <a:pt x="9329811" y="358588"/>
                </a:cubicBezTo>
                <a:cubicBezTo>
                  <a:pt x="9324018" y="363349"/>
                  <a:pt x="9319344" y="369458"/>
                  <a:pt x="9315787" y="376915"/>
                </a:cubicBezTo>
                <a:cubicBezTo>
                  <a:pt x="9312231" y="384372"/>
                  <a:pt x="9310452" y="393378"/>
                  <a:pt x="9310452" y="403932"/>
                </a:cubicBezTo>
                <a:cubicBezTo>
                  <a:pt x="9310452" y="411848"/>
                  <a:pt x="9311456" y="419104"/>
                  <a:pt x="9313464" y="425700"/>
                </a:cubicBezTo>
                <a:cubicBezTo>
                  <a:pt x="9315472" y="432297"/>
                  <a:pt x="9318426" y="437976"/>
                  <a:pt x="9322326" y="442737"/>
                </a:cubicBezTo>
                <a:cubicBezTo>
                  <a:pt x="9326227" y="447498"/>
                  <a:pt x="9331074" y="451197"/>
                  <a:pt x="9336867" y="453836"/>
                </a:cubicBezTo>
                <a:cubicBezTo>
                  <a:pt x="9342661" y="456475"/>
                  <a:pt x="9349343" y="457794"/>
                  <a:pt x="9356914" y="457794"/>
                </a:cubicBezTo>
                <a:cubicBezTo>
                  <a:pt x="9361160" y="457794"/>
                  <a:pt x="9365031" y="457077"/>
                  <a:pt x="9368530" y="455643"/>
                </a:cubicBezTo>
                <a:cubicBezTo>
                  <a:pt x="9372029" y="454209"/>
                  <a:pt x="9375041" y="452259"/>
                  <a:pt x="9377564" y="449792"/>
                </a:cubicBezTo>
                <a:cubicBezTo>
                  <a:pt x="9380089" y="447325"/>
                  <a:pt x="9382068" y="444371"/>
                  <a:pt x="9383501" y="440930"/>
                </a:cubicBezTo>
                <a:cubicBezTo>
                  <a:pt x="9384935" y="437488"/>
                  <a:pt x="9385652" y="433760"/>
                  <a:pt x="9385652" y="429744"/>
                </a:cubicBezTo>
                <a:cubicBezTo>
                  <a:pt x="9385652" y="426188"/>
                  <a:pt x="9384935" y="422775"/>
                  <a:pt x="9383501" y="419505"/>
                </a:cubicBezTo>
                <a:cubicBezTo>
                  <a:pt x="9382068" y="416236"/>
                  <a:pt x="9380117" y="413339"/>
                  <a:pt x="9377650" y="410815"/>
                </a:cubicBezTo>
                <a:cubicBezTo>
                  <a:pt x="9375184" y="408291"/>
                  <a:pt x="9372287" y="406312"/>
                  <a:pt x="9368960" y="404878"/>
                </a:cubicBezTo>
                <a:cubicBezTo>
                  <a:pt x="9365634" y="403444"/>
                  <a:pt x="9362134" y="402727"/>
                  <a:pt x="9358463" y="402727"/>
                </a:cubicBezTo>
                <a:cubicBezTo>
                  <a:pt x="9357202" y="402727"/>
                  <a:pt x="9356026" y="402756"/>
                  <a:pt x="9354936" y="402813"/>
                </a:cubicBezTo>
                <a:cubicBezTo>
                  <a:pt x="9353846" y="402871"/>
                  <a:pt x="9353014" y="402957"/>
                  <a:pt x="9352440" y="403072"/>
                </a:cubicBezTo>
                <a:cubicBezTo>
                  <a:pt x="9351752" y="401121"/>
                  <a:pt x="9351408" y="399056"/>
                  <a:pt x="9351408" y="396877"/>
                </a:cubicBezTo>
                <a:cubicBezTo>
                  <a:pt x="9351408" y="393206"/>
                  <a:pt x="9352068" y="390280"/>
                  <a:pt x="9353387" y="388100"/>
                </a:cubicBezTo>
                <a:cubicBezTo>
                  <a:pt x="9354706" y="385921"/>
                  <a:pt x="9356370" y="384286"/>
                  <a:pt x="9358377" y="383196"/>
                </a:cubicBezTo>
                <a:cubicBezTo>
                  <a:pt x="9360385" y="382106"/>
                  <a:pt x="9362479" y="381389"/>
                  <a:pt x="9364658" y="381045"/>
                </a:cubicBezTo>
                <a:cubicBezTo>
                  <a:pt x="9366838" y="380701"/>
                  <a:pt x="9368788" y="380529"/>
                  <a:pt x="9370509" y="380529"/>
                </a:cubicBezTo>
                <a:cubicBezTo>
                  <a:pt x="9373722" y="380529"/>
                  <a:pt x="9376589" y="381274"/>
                  <a:pt x="9379113" y="382766"/>
                </a:cubicBezTo>
                <a:cubicBezTo>
                  <a:pt x="9381637" y="384257"/>
                  <a:pt x="9383759" y="386322"/>
                  <a:pt x="9385480" y="388961"/>
                </a:cubicBezTo>
                <a:cubicBezTo>
                  <a:pt x="9387201" y="391599"/>
                  <a:pt x="9388492" y="394697"/>
                  <a:pt x="9389352" y="398253"/>
                </a:cubicBezTo>
                <a:cubicBezTo>
                  <a:pt x="9390212" y="401810"/>
                  <a:pt x="9390643" y="405595"/>
                  <a:pt x="9390643" y="409611"/>
                </a:cubicBezTo>
                <a:lnTo>
                  <a:pt x="9427985" y="409611"/>
                </a:lnTo>
                <a:cubicBezTo>
                  <a:pt x="9427985" y="405825"/>
                  <a:pt x="9428214" y="402355"/>
                  <a:pt x="9428673" y="399200"/>
                </a:cubicBezTo>
                <a:cubicBezTo>
                  <a:pt x="9429132" y="396045"/>
                  <a:pt x="9429993" y="393349"/>
                  <a:pt x="9431254" y="391112"/>
                </a:cubicBezTo>
                <a:cubicBezTo>
                  <a:pt x="9432516" y="388875"/>
                  <a:pt x="9434209" y="387125"/>
                  <a:pt x="9436331" y="385863"/>
                </a:cubicBezTo>
                <a:cubicBezTo>
                  <a:pt x="9438453" y="384601"/>
                  <a:pt x="9441178" y="383970"/>
                  <a:pt x="9444504" y="383970"/>
                </a:cubicBezTo>
                <a:cubicBezTo>
                  <a:pt x="9449552" y="383970"/>
                  <a:pt x="9453310" y="385921"/>
                  <a:pt x="9455776" y="389821"/>
                </a:cubicBezTo>
                <a:cubicBezTo>
                  <a:pt x="9458243" y="393722"/>
                  <a:pt x="9459476" y="399228"/>
                  <a:pt x="9459476" y="406341"/>
                </a:cubicBezTo>
                <a:lnTo>
                  <a:pt x="9459476" y="516818"/>
                </a:lnTo>
                <a:lnTo>
                  <a:pt x="9464489" y="516818"/>
                </a:lnTo>
                <a:lnTo>
                  <a:pt x="9464489" y="528692"/>
                </a:lnTo>
                <a:cubicBezTo>
                  <a:pt x="9456344" y="529265"/>
                  <a:pt x="9449346" y="530929"/>
                  <a:pt x="9443495" y="533682"/>
                </a:cubicBezTo>
                <a:cubicBezTo>
                  <a:pt x="9437644" y="536436"/>
                  <a:pt x="9432769" y="539877"/>
                  <a:pt x="9428868" y="544007"/>
                </a:cubicBezTo>
                <a:cubicBezTo>
                  <a:pt x="9424968" y="548137"/>
                  <a:pt x="9422100" y="552783"/>
                  <a:pt x="9420264" y="557946"/>
                </a:cubicBezTo>
                <a:cubicBezTo>
                  <a:pt x="9418429" y="563108"/>
                  <a:pt x="9417511" y="568328"/>
                  <a:pt x="9417511" y="573605"/>
                </a:cubicBezTo>
                <a:cubicBezTo>
                  <a:pt x="9417511" y="580489"/>
                  <a:pt x="9418687" y="586827"/>
                  <a:pt x="9421038" y="592620"/>
                </a:cubicBezTo>
                <a:cubicBezTo>
                  <a:pt x="9423391" y="598414"/>
                  <a:pt x="9426603" y="603404"/>
                  <a:pt x="9430675" y="607592"/>
                </a:cubicBezTo>
                <a:cubicBezTo>
                  <a:pt x="9434748" y="611779"/>
                  <a:pt x="9439537" y="615020"/>
                  <a:pt x="9445044" y="617314"/>
                </a:cubicBezTo>
                <a:cubicBezTo>
                  <a:pt x="9450551" y="619609"/>
                  <a:pt x="9456401" y="620756"/>
                  <a:pt x="9462596" y="620756"/>
                </a:cubicBezTo>
                <a:cubicBezTo>
                  <a:pt x="9468906" y="620756"/>
                  <a:pt x="9474814" y="619781"/>
                  <a:pt x="9480321" y="617831"/>
                </a:cubicBezTo>
                <a:cubicBezTo>
                  <a:pt x="9485828" y="615880"/>
                  <a:pt x="9490675" y="613041"/>
                  <a:pt x="9494862" y="609312"/>
                </a:cubicBezTo>
                <a:cubicBezTo>
                  <a:pt x="9499049" y="605584"/>
                  <a:pt x="9502520" y="601024"/>
                  <a:pt x="9505273" y="595632"/>
                </a:cubicBezTo>
                <a:cubicBezTo>
                  <a:pt x="9508026" y="590240"/>
                  <a:pt x="9509805" y="584102"/>
                  <a:pt x="9510607" y="577219"/>
                </a:cubicBezTo>
                <a:cubicBezTo>
                  <a:pt x="9512099" y="577907"/>
                  <a:pt x="9513848" y="579055"/>
                  <a:pt x="9515856" y="580661"/>
                </a:cubicBezTo>
                <a:cubicBezTo>
                  <a:pt x="9517864" y="582267"/>
                  <a:pt x="9520043" y="584131"/>
                  <a:pt x="9522395" y="586253"/>
                </a:cubicBezTo>
                <a:cubicBezTo>
                  <a:pt x="9524747" y="588376"/>
                  <a:pt x="9527156" y="590728"/>
                  <a:pt x="9529623" y="593309"/>
                </a:cubicBezTo>
                <a:cubicBezTo>
                  <a:pt x="9532089" y="595890"/>
                  <a:pt x="9534642" y="598500"/>
                  <a:pt x="9537280" y="601139"/>
                </a:cubicBezTo>
                <a:cubicBezTo>
                  <a:pt x="9541525" y="605498"/>
                  <a:pt x="9546114" y="609542"/>
                  <a:pt x="9551047" y="613270"/>
                </a:cubicBezTo>
                <a:cubicBezTo>
                  <a:pt x="9555980" y="616999"/>
                  <a:pt x="9561401" y="620211"/>
                  <a:pt x="9567309" y="622907"/>
                </a:cubicBezTo>
                <a:cubicBezTo>
                  <a:pt x="9573217" y="625603"/>
                  <a:pt x="9579584" y="627725"/>
                  <a:pt x="9586410" y="629274"/>
                </a:cubicBezTo>
                <a:cubicBezTo>
                  <a:pt x="9593236" y="630823"/>
                  <a:pt x="9600664" y="631597"/>
                  <a:pt x="9608694" y="631597"/>
                </a:cubicBezTo>
                <a:cubicBezTo>
                  <a:pt x="9609957" y="631597"/>
                  <a:pt x="9611333" y="631540"/>
                  <a:pt x="9612824" y="631425"/>
                </a:cubicBezTo>
                <a:lnTo>
                  <a:pt x="9612824" y="599762"/>
                </a:lnTo>
                <a:cubicBezTo>
                  <a:pt x="9601926" y="599762"/>
                  <a:pt x="9592290" y="597840"/>
                  <a:pt x="9583915" y="593997"/>
                </a:cubicBezTo>
                <a:cubicBezTo>
                  <a:pt x="9575540" y="590154"/>
                  <a:pt x="9568714" y="585422"/>
                  <a:pt x="9563437" y="579800"/>
                </a:cubicBezTo>
                <a:cubicBezTo>
                  <a:pt x="9559422" y="575670"/>
                  <a:pt x="9555206" y="571368"/>
                  <a:pt x="9550789" y="566894"/>
                </a:cubicBezTo>
                <a:cubicBezTo>
                  <a:pt x="9546372" y="562420"/>
                  <a:pt x="9541697" y="558089"/>
                  <a:pt x="9536764" y="553902"/>
                </a:cubicBezTo>
                <a:cubicBezTo>
                  <a:pt x="9531831" y="549715"/>
                  <a:pt x="9526669" y="545843"/>
                  <a:pt x="9521277" y="542286"/>
                </a:cubicBezTo>
                <a:cubicBezTo>
                  <a:pt x="9515885" y="538730"/>
                  <a:pt x="9510263" y="535862"/>
                  <a:pt x="9504412" y="533682"/>
                </a:cubicBezTo>
                <a:lnTo>
                  <a:pt x="9504412" y="509074"/>
                </a:lnTo>
                <a:lnTo>
                  <a:pt x="9499399" y="509074"/>
                </a:lnTo>
                <a:lnTo>
                  <a:pt x="9499399" y="325807"/>
                </a:lnTo>
                <a:lnTo>
                  <a:pt x="9531025" y="325807"/>
                </a:lnTo>
                <a:lnTo>
                  <a:pt x="9547582" y="325807"/>
                </a:lnTo>
                <a:lnTo>
                  <a:pt x="9697601" y="325807"/>
                </a:lnTo>
                <a:lnTo>
                  <a:pt x="9697601" y="351619"/>
                </a:lnTo>
                <a:cubicBezTo>
                  <a:pt x="9694618" y="350472"/>
                  <a:pt x="9691549" y="349640"/>
                  <a:pt x="9688394" y="349124"/>
                </a:cubicBezTo>
                <a:cubicBezTo>
                  <a:pt x="9685240" y="348607"/>
                  <a:pt x="9682113" y="348349"/>
                  <a:pt x="9679016" y="348349"/>
                </a:cubicBezTo>
                <a:cubicBezTo>
                  <a:pt x="9676033" y="348349"/>
                  <a:pt x="9672964" y="348550"/>
                  <a:pt x="9669809" y="348952"/>
                </a:cubicBezTo>
                <a:cubicBezTo>
                  <a:pt x="9666655" y="349353"/>
                  <a:pt x="9663614" y="349955"/>
                  <a:pt x="9660689" y="350758"/>
                </a:cubicBezTo>
                <a:cubicBezTo>
                  <a:pt x="9657764" y="351562"/>
                  <a:pt x="9655010" y="352565"/>
                  <a:pt x="9652429" y="353770"/>
                </a:cubicBezTo>
                <a:cubicBezTo>
                  <a:pt x="9649848" y="354975"/>
                  <a:pt x="9647640" y="356437"/>
                  <a:pt x="9645804" y="358158"/>
                </a:cubicBezTo>
                <a:cubicBezTo>
                  <a:pt x="9641789" y="354487"/>
                  <a:pt x="9636397" y="351361"/>
                  <a:pt x="9629628" y="348780"/>
                </a:cubicBezTo>
                <a:cubicBezTo>
                  <a:pt x="9622860" y="346198"/>
                  <a:pt x="9615288" y="344908"/>
                  <a:pt x="9606913" y="344908"/>
                </a:cubicBezTo>
                <a:cubicBezTo>
                  <a:pt x="9599112" y="344908"/>
                  <a:pt x="9591655" y="346141"/>
                  <a:pt x="9584542" y="348607"/>
                </a:cubicBezTo>
                <a:cubicBezTo>
                  <a:pt x="9577430" y="351074"/>
                  <a:pt x="9571149" y="354573"/>
                  <a:pt x="9565699" y="359104"/>
                </a:cubicBezTo>
                <a:cubicBezTo>
                  <a:pt x="9560250" y="363636"/>
                  <a:pt x="9555891" y="369171"/>
                  <a:pt x="9552621" y="375710"/>
                </a:cubicBezTo>
                <a:cubicBezTo>
                  <a:pt x="9549352" y="382250"/>
                  <a:pt x="9547717" y="389592"/>
                  <a:pt x="9547717" y="397737"/>
                </a:cubicBezTo>
                <a:cubicBezTo>
                  <a:pt x="9547717" y="404735"/>
                  <a:pt x="9548549" y="411303"/>
                  <a:pt x="9550212" y="417440"/>
                </a:cubicBezTo>
                <a:cubicBezTo>
                  <a:pt x="9551876" y="423578"/>
                  <a:pt x="9554514" y="428913"/>
                  <a:pt x="9558128" y="433444"/>
                </a:cubicBezTo>
                <a:cubicBezTo>
                  <a:pt x="9561741" y="437976"/>
                  <a:pt x="9566359" y="441532"/>
                  <a:pt x="9571980" y="444113"/>
                </a:cubicBezTo>
                <a:cubicBezTo>
                  <a:pt x="9577602" y="446695"/>
                  <a:pt x="9584313" y="447985"/>
                  <a:pt x="9592114" y="447985"/>
                </a:cubicBezTo>
                <a:cubicBezTo>
                  <a:pt x="9595212" y="447985"/>
                  <a:pt x="9598166" y="447354"/>
                  <a:pt x="9600976" y="446092"/>
                </a:cubicBezTo>
                <a:cubicBezTo>
                  <a:pt x="9603787" y="444830"/>
                  <a:pt x="9606225" y="443167"/>
                  <a:pt x="9608290" y="441102"/>
                </a:cubicBezTo>
                <a:cubicBezTo>
                  <a:pt x="9610355" y="439037"/>
                  <a:pt x="9612019" y="436656"/>
                  <a:pt x="9613280" y="433960"/>
                </a:cubicBezTo>
                <a:cubicBezTo>
                  <a:pt x="9614542" y="431264"/>
                  <a:pt x="9615173" y="428425"/>
                  <a:pt x="9615173" y="425442"/>
                </a:cubicBezTo>
                <a:cubicBezTo>
                  <a:pt x="9615173" y="422345"/>
                  <a:pt x="9614600" y="419419"/>
                  <a:pt x="9613452" y="416666"/>
                </a:cubicBezTo>
                <a:cubicBezTo>
                  <a:pt x="9612305" y="413913"/>
                  <a:pt x="9610699" y="411504"/>
                  <a:pt x="9608634" y="409439"/>
                </a:cubicBezTo>
                <a:cubicBezTo>
                  <a:pt x="9606569" y="407374"/>
                  <a:pt x="9604131" y="405739"/>
                  <a:pt x="9601320" y="404534"/>
                </a:cubicBezTo>
                <a:cubicBezTo>
                  <a:pt x="9598510" y="403330"/>
                  <a:pt x="9595499" y="402727"/>
                  <a:pt x="9592286" y="402727"/>
                </a:cubicBezTo>
                <a:cubicBezTo>
                  <a:pt x="9589992" y="402727"/>
                  <a:pt x="9588271" y="402899"/>
                  <a:pt x="9587124" y="403244"/>
                </a:cubicBezTo>
                <a:cubicBezTo>
                  <a:pt x="9586780" y="401752"/>
                  <a:pt x="9586607" y="400089"/>
                  <a:pt x="9586607" y="398253"/>
                </a:cubicBezTo>
                <a:cubicBezTo>
                  <a:pt x="9586607" y="392517"/>
                  <a:pt x="9588242" y="388129"/>
                  <a:pt x="9591512" y="385089"/>
                </a:cubicBezTo>
                <a:cubicBezTo>
                  <a:pt x="9594781" y="382049"/>
                  <a:pt x="9599514" y="380529"/>
                  <a:pt x="9605709" y="380529"/>
                </a:cubicBezTo>
                <a:cubicBezTo>
                  <a:pt x="9609265" y="380529"/>
                  <a:pt x="9612305" y="381217"/>
                  <a:pt x="9614829" y="382594"/>
                </a:cubicBezTo>
                <a:cubicBezTo>
                  <a:pt x="9617353" y="383970"/>
                  <a:pt x="9619418" y="385777"/>
                  <a:pt x="9621024" y="388014"/>
                </a:cubicBezTo>
                <a:cubicBezTo>
                  <a:pt x="9622630" y="390251"/>
                  <a:pt x="9623806" y="392718"/>
                  <a:pt x="9624552" y="395414"/>
                </a:cubicBezTo>
                <a:cubicBezTo>
                  <a:pt x="9625298" y="398110"/>
                  <a:pt x="9625670" y="400835"/>
                  <a:pt x="9625670" y="403588"/>
                </a:cubicBezTo>
                <a:lnTo>
                  <a:pt x="9625670" y="409783"/>
                </a:lnTo>
                <a:lnTo>
                  <a:pt x="9663184" y="409783"/>
                </a:lnTo>
                <a:lnTo>
                  <a:pt x="9663184" y="405137"/>
                </a:lnTo>
                <a:cubicBezTo>
                  <a:pt x="9663184" y="401351"/>
                  <a:pt x="9663672" y="398110"/>
                  <a:pt x="9664647" y="395414"/>
                </a:cubicBezTo>
                <a:cubicBezTo>
                  <a:pt x="9665622" y="392718"/>
                  <a:pt x="9666913" y="390510"/>
                  <a:pt x="9668519" y="388789"/>
                </a:cubicBezTo>
                <a:cubicBezTo>
                  <a:pt x="9670125" y="387068"/>
                  <a:pt x="9671903" y="385835"/>
                  <a:pt x="9673853" y="385089"/>
                </a:cubicBezTo>
                <a:cubicBezTo>
                  <a:pt x="9675804" y="384343"/>
                  <a:pt x="9678327" y="383970"/>
                  <a:pt x="9681425" y="383970"/>
                </a:cubicBezTo>
                <a:cubicBezTo>
                  <a:pt x="9686358" y="383970"/>
                  <a:pt x="9690287" y="385204"/>
                  <a:pt x="9693213" y="387670"/>
                </a:cubicBezTo>
                <a:cubicBezTo>
                  <a:pt x="9696138" y="390137"/>
                  <a:pt x="9697601" y="394181"/>
                  <a:pt x="9697601" y="399802"/>
                </a:cubicBezTo>
                <a:lnTo>
                  <a:pt x="9697601" y="466226"/>
                </a:lnTo>
                <a:cubicBezTo>
                  <a:pt x="9694618" y="465079"/>
                  <a:pt x="9691549" y="464247"/>
                  <a:pt x="9688394" y="463731"/>
                </a:cubicBezTo>
                <a:cubicBezTo>
                  <a:pt x="9685240" y="463214"/>
                  <a:pt x="9682113" y="462956"/>
                  <a:pt x="9679016" y="462956"/>
                </a:cubicBezTo>
                <a:cubicBezTo>
                  <a:pt x="9676033" y="462956"/>
                  <a:pt x="9672964" y="463157"/>
                  <a:pt x="9669809" y="463559"/>
                </a:cubicBezTo>
                <a:cubicBezTo>
                  <a:pt x="9666655" y="463960"/>
                  <a:pt x="9663614" y="464562"/>
                  <a:pt x="9660689" y="465365"/>
                </a:cubicBezTo>
                <a:cubicBezTo>
                  <a:pt x="9657764" y="466169"/>
                  <a:pt x="9655010" y="467172"/>
                  <a:pt x="9652429" y="468377"/>
                </a:cubicBezTo>
                <a:cubicBezTo>
                  <a:pt x="9649848" y="469581"/>
                  <a:pt x="9647640" y="471044"/>
                  <a:pt x="9645804" y="472765"/>
                </a:cubicBezTo>
                <a:cubicBezTo>
                  <a:pt x="9641789" y="469094"/>
                  <a:pt x="9636397" y="465968"/>
                  <a:pt x="9629628" y="463387"/>
                </a:cubicBezTo>
                <a:cubicBezTo>
                  <a:pt x="9622860" y="460805"/>
                  <a:pt x="9615288" y="459515"/>
                  <a:pt x="9606913" y="459515"/>
                </a:cubicBezTo>
                <a:cubicBezTo>
                  <a:pt x="9599112" y="459515"/>
                  <a:pt x="9591655" y="460748"/>
                  <a:pt x="9584542" y="463214"/>
                </a:cubicBezTo>
                <a:cubicBezTo>
                  <a:pt x="9577430" y="465681"/>
                  <a:pt x="9571149" y="469180"/>
                  <a:pt x="9565699" y="473711"/>
                </a:cubicBezTo>
                <a:cubicBezTo>
                  <a:pt x="9560250" y="478243"/>
                  <a:pt x="9555891" y="483778"/>
                  <a:pt x="9552621" y="490317"/>
                </a:cubicBezTo>
                <a:cubicBezTo>
                  <a:pt x="9549352" y="496857"/>
                  <a:pt x="9547717" y="504199"/>
                  <a:pt x="9547717" y="512344"/>
                </a:cubicBezTo>
                <a:cubicBezTo>
                  <a:pt x="9547717" y="519342"/>
                  <a:pt x="9548549" y="525910"/>
                  <a:pt x="9550212" y="532047"/>
                </a:cubicBezTo>
                <a:cubicBezTo>
                  <a:pt x="9551876" y="538185"/>
                  <a:pt x="9554514" y="543520"/>
                  <a:pt x="9558128" y="548051"/>
                </a:cubicBezTo>
                <a:cubicBezTo>
                  <a:pt x="9561741" y="552583"/>
                  <a:pt x="9566359" y="556139"/>
                  <a:pt x="9571980" y="558720"/>
                </a:cubicBezTo>
                <a:cubicBezTo>
                  <a:pt x="9577602" y="561301"/>
                  <a:pt x="9584313" y="562592"/>
                  <a:pt x="9592114" y="562592"/>
                </a:cubicBezTo>
                <a:cubicBezTo>
                  <a:pt x="9595212" y="562592"/>
                  <a:pt x="9598166" y="561961"/>
                  <a:pt x="9600976" y="560699"/>
                </a:cubicBezTo>
                <a:cubicBezTo>
                  <a:pt x="9603787" y="559437"/>
                  <a:pt x="9606225" y="557774"/>
                  <a:pt x="9608290" y="555709"/>
                </a:cubicBezTo>
                <a:cubicBezTo>
                  <a:pt x="9610355" y="553644"/>
                  <a:pt x="9612019" y="551263"/>
                  <a:pt x="9613280" y="548567"/>
                </a:cubicBezTo>
                <a:cubicBezTo>
                  <a:pt x="9614542" y="545871"/>
                  <a:pt x="9615173" y="543032"/>
                  <a:pt x="9615173" y="540049"/>
                </a:cubicBezTo>
                <a:cubicBezTo>
                  <a:pt x="9615173" y="536952"/>
                  <a:pt x="9614600" y="534026"/>
                  <a:pt x="9613452" y="531273"/>
                </a:cubicBezTo>
                <a:cubicBezTo>
                  <a:pt x="9612305" y="528520"/>
                  <a:pt x="9610699" y="526111"/>
                  <a:pt x="9608634" y="524046"/>
                </a:cubicBezTo>
                <a:cubicBezTo>
                  <a:pt x="9606569" y="521981"/>
                  <a:pt x="9604131" y="520346"/>
                  <a:pt x="9601320" y="519141"/>
                </a:cubicBezTo>
                <a:cubicBezTo>
                  <a:pt x="9598510" y="517937"/>
                  <a:pt x="9595499" y="517334"/>
                  <a:pt x="9592286" y="517334"/>
                </a:cubicBezTo>
                <a:cubicBezTo>
                  <a:pt x="9589992" y="517334"/>
                  <a:pt x="9588271" y="517506"/>
                  <a:pt x="9587124" y="517851"/>
                </a:cubicBezTo>
                <a:cubicBezTo>
                  <a:pt x="9586780" y="516130"/>
                  <a:pt x="9586607" y="514352"/>
                  <a:pt x="9586607" y="512516"/>
                </a:cubicBezTo>
                <a:cubicBezTo>
                  <a:pt x="9586607" y="507009"/>
                  <a:pt x="9588242" y="502736"/>
                  <a:pt x="9591512" y="499696"/>
                </a:cubicBezTo>
                <a:cubicBezTo>
                  <a:pt x="9594781" y="496656"/>
                  <a:pt x="9599514" y="495136"/>
                  <a:pt x="9605709" y="495136"/>
                </a:cubicBezTo>
                <a:cubicBezTo>
                  <a:pt x="9609265" y="495136"/>
                  <a:pt x="9612305" y="495824"/>
                  <a:pt x="9614829" y="497201"/>
                </a:cubicBezTo>
                <a:cubicBezTo>
                  <a:pt x="9617353" y="498577"/>
                  <a:pt x="9619418" y="500384"/>
                  <a:pt x="9621024" y="502621"/>
                </a:cubicBezTo>
                <a:cubicBezTo>
                  <a:pt x="9622630" y="504858"/>
                  <a:pt x="9623806" y="507325"/>
                  <a:pt x="9624552" y="510021"/>
                </a:cubicBezTo>
                <a:cubicBezTo>
                  <a:pt x="9625298" y="512717"/>
                  <a:pt x="9625670" y="515441"/>
                  <a:pt x="9625670" y="518195"/>
                </a:cubicBezTo>
                <a:lnTo>
                  <a:pt x="9625670" y="524390"/>
                </a:lnTo>
                <a:lnTo>
                  <a:pt x="9663184" y="524390"/>
                </a:lnTo>
                <a:lnTo>
                  <a:pt x="9663184" y="519744"/>
                </a:lnTo>
                <a:cubicBezTo>
                  <a:pt x="9663184" y="515958"/>
                  <a:pt x="9663672" y="512717"/>
                  <a:pt x="9664647" y="510021"/>
                </a:cubicBezTo>
                <a:cubicBezTo>
                  <a:pt x="9665622" y="507325"/>
                  <a:pt x="9666913" y="505117"/>
                  <a:pt x="9668519" y="503396"/>
                </a:cubicBezTo>
                <a:cubicBezTo>
                  <a:pt x="9670125" y="501675"/>
                  <a:pt x="9671903" y="500442"/>
                  <a:pt x="9673853" y="499696"/>
                </a:cubicBezTo>
                <a:cubicBezTo>
                  <a:pt x="9675804" y="498950"/>
                  <a:pt x="9678385" y="498577"/>
                  <a:pt x="9681597" y="498577"/>
                </a:cubicBezTo>
                <a:cubicBezTo>
                  <a:pt x="9686415" y="498577"/>
                  <a:pt x="9690287" y="499811"/>
                  <a:pt x="9693213" y="502277"/>
                </a:cubicBezTo>
                <a:cubicBezTo>
                  <a:pt x="9696138" y="504744"/>
                  <a:pt x="9697601" y="508788"/>
                  <a:pt x="9697601" y="514409"/>
                </a:cubicBezTo>
                <a:lnTo>
                  <a:pt x="9697601" y="532306"/>
                </a:lnTo>
                <a:lnTo>
                  <a:pt x="9737524" y="532306"/>
                </a:lnTo>
                <a:lnTo>
                  <a:pt x="9737524" y="325807"/>
                </a:lnTo>
                <a:lnTo>
                  <a:pt x="9769150" y="325807"/>
                </a:lnTo>
                <a:lnTo>
                  <a:pt x="9785707" y="325807"/>
                </a:lnTo>
                <a:lnTo>
                  <a:pt x="9789111" y="325807"/>
                </a:lnTo>
                <a:cubicBezTo>
                  <a:pt x="9793471" y="325807"/>
                  <a:pt x="9797400" y="326524"/>
                  <a:pt x="9800899" y="327958"/>
                </a:cubicBezTo>
                <a:cubicBezTo>
                  <a:pt x="9804398" y="329392"/>
                  <a:pt x="9807352" y="331399"/>
                  <a:pt x="9809761" y="333980"/>
                </a:cubicBezTo>
                <a:cubicBezTo>
                  <a:pt x="9812170" y="336562"/>
                  <a:pt x="9814035" y="339602"/>
                  <a:pt x="9815354" y="343101"/>
                </a:cubicBezTo>
                <a:cubicBezTo>
                  <a:pt x="9816674" y="346600"/>
                  <a:pt x="9817333" y="350414"/>
                  <a:pt x="9817333" y="354544"/>
                </a:cubicBezTo>
                <a:lnTo>
                  <a:pt x="9817333" y="534026"/>
                </a:lnTo>
                <a:lnTo>
                  <a:pt x="9857256" y="534026"/>
                </a:lnTo>
                <a:lnTo>
                  <a:pt x="9857256" y="343875"/>
                </a:lnTo>
                <a:cubicBezTo>
                  <a:pt x="9857256" y="342154"/>
                  <a:pt x="9857400" y="340261"/>
                  <a:pt x="9857686" y="338196"/>
                </a:cubicBezTo>
                <a:cubicBezTo>
                  <a:pt x="9857973" y="336131"/>
                  <a:pt x="9858633" y="334181"/>
                  <a:pt x="9859665" y="332346"/>
                </a:cubicBezTo>
                <a:cubicBezTo>
                  <a:pt x="9860698" y="330510"/>
                  <a:pt x="9862275" y="328961"/>
                  <a:pt x="9864397" y="327699"/>
                </a:cubicBezTo>
                <a:cubicBezTo>
                  <a:pt x="9866520" y="326437"/>
                  <a:pt x="9869417" y="325807"/>
                  <a:pt x="9873088" y="325807"/>
                </a:cubicBezTo>
                <a:lnTo>
                  <a:pt x="9892975" y="325807"/>
                </a:lnTo>
                <a:lnTo>
                  <a:pt x="9905439" y="325807"/>
                </a:lnTo>
                <a:lnTo>
                  <a:pt x="9940814" y="325807"/>
                </a:lnTo>
                <a:lnTo>
                  <a:pt x="9940814" y="350414"/>
                </a:lnTo>
                <a:cubicBezTo>
                  <a:pt x="9935881" y="352365"/>
                  <a:pt x="9931837" y="355692"/>
                  <a:pt x="9928682" y="360395"/>
                </a:cubicBezTo>
                <a:cubicBezTo>
                  <a:pt x="9925527" y="365099"/>
                  <a:pt x="9923950" y="370433"/>
                  <a:pt x="9923950" y="376399"/>
                </a:cubicBezTo>
                <a:cubicBezTo>
                  <a:pt x="9923950" y="380185"/>
                  <a:pt x="9924667" y="383770"/>
                  <a:pt x="9926101" y="387154"/>
                </a:cubicBezTo>
                <a:cubicBezTo>
                  <a:pt x="9927535" y="390538"/>
                  <a:pt x="9929514" y="393521"/>
                  <a:pt x="9932037" y="396102"/>
                </a:cubicBezTo>
                <a:cubicBezTo>
                  <a:pt x="9934562" y="398683"/>
                  <a:pt x="9937544" y="400720"/>
                  <a:pt x="9940986" y="402211"/>
                </a:cubicBezTo>
                <a:cubicBezTo>
                  <a:pt x="9944427" y="403703"/>
                  <a:pt x="9948156" y="404448"/>
                  <a:pt x="9952171" y="404448"/>
                </a:cubicBezTo>
                <a:cubicBezTo>
                  <a:pt x="9956416" y="404448"/>
                  <a:pt x="9960259" y="403674"/>
                  <a:pt x="9963701" y="402125"/>
                </a:cubicBezTo>
                <a:cubicBezTo>
                  <a:pt x="9967142" y="400576"/>
                  <a:pt x="9970097" y="398540"/>
                  <a:pt x="9972563" y="396016"/>
                </a:cubicBezTo>
                <a:cubicBezTo>
                  <a:pt x="9975030" y="393492"/>
                  <a:pt x="9976923" y="390596"/>
                  <a:pt x="9978242" y="387326"/>
                </a:cubicBezTo>
                <a:cubicBezTo>
                  <a:pt x="9979561" y="384056"/>
                  <a:pt x="9980221" y="380701"/>
                  <a:pt x="9980221" y="377259"/>
                </a:cubicBezTo>
                <a:cubicBezTo>
                  <a:pt x="9980221" y="376341"/>
                  <a:pt x="9980164" y="375596"/>
                  <a:pt x="9980049" y="375022"/>
                </a:cubicBezTo>
                <a:cubicBezTo>
                  <a:pt x="9984982" y="375022"/>
                  <a:pt x="9989140" y="375710"/>
                  <a:pt x="9992525" y="377087"/>
                </a:cubicBezTo>
                <a:cubicBezTo>
                  <a:pt x="9995909" y="378464"/>
                  <a:pt x="9998663" y="380328"/>
                  <a:pt x="10000784" y="382680"/>
                </a:cubicBezTo>
                <a:cubicBezTo>
                  <a:pt x="10002908" y="385032"/>
                  <a:pt x="10004427" y="387670"/>
                  <a:pt x="10005345" y="390596"/>
                </a:cubicBezTo>
                <a:cubicBezTo>
                  <a:pt x="10006263" y="393521"/>
                  <a:pt x="10006721" y="396532"/>
                  <a:pt x="10006721" y="399630"/>
                </a:cubicBezTo>
                <a:cubicBezTo>
                  <a:pt x="10006721" y="405940"/>
                  <a:pt x="10005546" y="411332"/>
                  <a:pt x="10003194" y="415806"/>
                </a:cubicBezTo>
                <a:cubicBezTo>
                  <a:pt x="10000843" y="420280"/>
                  <a:pt x="9997601" y="423951"/>
                  <a:pt x="9993471" y="426819"/>
                </a:cubicBezTo>
                <a:cubicBezTo>
                  <a:pt x="9989341" y="429687"/>
                  <a:pt x="9984466" y="431809"/>
                  <a:pt x="9978844" y="433186"/>
                </a:cubicBezTo>
                <a:cubicBezTo>
                  <a:pt x="9973223" y="434563"/>
                  <a:pt x="9967142" y="435251"/>
                  <a:pt x="9960603" y="435251"/>
                </a:cubicBezTo>
                <a:cubicBezTo>
                  <a:pt x="9950164" y="435251"/>
                  <a:pt x="9940929" y="434591"/>
                  <a:pt x="9932898" y="433272"/>
                </a:cubicBezTo>
                <a:cubicBezTo>
                  <a:pt x="9924868" y="431953"/>
                  <a:pt x="9918615" y="430777"/>
                  <a:pt x="9914141" y="429744"/>
                </a:cubicBezTo>
                <a:lnTo>
                  <a:pt x="9914141" y="465021"/>
                </a:lnTo>
                <a:cubicBezTo>
                  <a:pt x="9918959" y="466054"/>
                  <a:pt x="9924409" y="467258"/>
                  <a:pt x="9930489" y="468635"/>
                </a:cubicBezTo>
                <a:cubicBezTo>
                  <a:pt x="9936569" y="470012"/>
                  <a:pt x="9943080" y="471761"/>
                  <a:pt x="9950020" y="473884"/>
                </a:cubicBezTo>
                <a:cubicBezTo>
                  <a:pt x="9956961" y="476006"/>
                  <a:pt x="9964131" y="478558"/>
                  <a:pt x="9971530" y="481541"/>
                </a:cubicBezTo>
                <a:cubicBezTo>
                  <a:pt x="9978930" y="484524"/>
                  <a:pt x="9986330" y="488109"/>
                  <a:pt x="9993729" y="492296"/>
                </a:cubicBezTo>
                <a:cubicBezTo>
                  <a:pt x="10001129" y="496484"/>
                  <a:pt x="10008442" y="501417"/>
                  <a:pt x="10015670" y="507095"/>
                </a:cubicBezTo>
                <a:cubicBezTo>
                  <a:pt x="10022897" y="512774"/>
                  <a:pt x="10029723" y="519285"/>
                  <a:pt x="10036147" y="526627"/>
                </a:cubicBezTo>
                <a:lnTo>
                  <a:pt x="10067983" y="506837"/>
                </a:lnTo>
                <a:cubicBezTo>
                  <a:pt x="10064197" y="501101"/>
                  <a:pt x="10059981" y="495824"/>
                  <a:pt x="10055335" y="491006"/>
                </a:cubicBezTo>
                <a:cubicBezTo>
                  <a:pt x="10050688" y="486187"/>
                  <a:pt x="10045928" y="481771"/>
                  <a:pt x="10041052" y="477755"/>
                </a:cubicBezTo>
                <a:cubicBezTo>
                  <a:pt x="10036176" y="473740"/>
                  <a:pt x="10031301" y="470126"/>
                  <a:pt x="10026425" y="466914"/>
                </a:cubicBezTo>
                <a:cubicBezTo>
                  <a:pt x="10021549" y="463702"/>
                  <a:pt x="10017046" y="460777"/>
                  <a:pt x="10012916" y="458138"/>
                </a:cubicBezTo>
                <a:cubicBezTo>
                  <a:pt x="10017850" y="455614"/>
                  <a:pt x="10022381" y="452431"/>
                  <a:pt x="10026511" y="448587"/>
                </a:cubicBezTo>
                <a:cubicBezTo>
                  <a:pt x="10030641" y="444744"/>
                  <a:pt x="10034198" y="440327"/>
                  <a:pt x="10037180" y="435337"/>
                </a:cubicBezTo>
                <a:cubicBezTo>
                  <a:pt x="10040163" y="430347"/>
                  <a:pt x="10042487" y="424840"/>
                  <a:pt x="10044149" y="418817"/>
                </a:cubicBezTo>
                <a:cubicBezTo>
                  <a:pt x="10045813" y="412794"/>
                  <a:pt x="10046644" y="406341"/>
                  <a:pt x="10046644" y="399458"/>
                </a:cubicBezTo>
                <a:cubicBezTo>
                  <a:pt x="10046644" y="391771"/>
                  <a:pt x="10045440" y="384343"/>
                  <a:pt x="10043031" y="377173"/>
                </a:cubicBezTo>
                <a:cubicBezTo>
                  <a:pt x="10040622" y="370003"/>
                  <a:pt x="10036808" y="363607"/>
                  <a:pt x="10031587" y="357986"/>
                </a:cubicBezTo>
                <a:cubicBezTo>
                  <a:pt x="10026368" y="352365"/>
                  <a:pt x="10019571" y="347862"/>
                  <a:pt x="10011195" y="344477"/>
                </a:cubicBezTo>
                <a:cubicBezTo>
                  <a:pt x="10002822" y="341093"/>
                  <a:pt x="9992669" y="339401"/>
                  <a:pt x="9980737" y="339401"/>
                </a:cubicBezTo>
                <a:lnTo>
                  <a:pt x="9980737" y="325807"/>
                </a:lnTo>
                <a:lnTo>
                  <a:pt x="10094828" y="325807"/>
                </a:lnTo>
                <a:lnTo>
                  <a:pt x="10094828" y="289669"/>
                </a:lnTo>
                <a:lnTo>
                  <a:pt x="9905439" y="289669"/>
                </a:lnTo>
                <a:lnTo>
                  <a:pt x="9892975" y="289669"/>
                </a:lnTo>
                <a:lnTo>
                  <a:pt x="9865516" y="289669"/>
                </a:lnTo>
                <a:cubicBezTo>
                  <a:pt x="9857371" y="289669"/>
                  <a:pt x="9850717" y="290816"/>
                  <a:pt x="9845554" y="293111"/>
                </a:cubicBezTo>
                <a:cubicBezTo>
                  <a:pt x="9840392" y="295405"/>
                  <a:pt x="9835975" y="298331"/>
                  <a:pt x="9832304" y="301887"/>
                </a:cubicBezTo>
                <a:cubicBezTo>
                  <a:pt x="9828404" y="298675"/>
                  <a:pt x="9823557" y="295836"/>
                  <a:pt x="9817763" y="293369"/>
                </a:cubicBezTo>
                <a:cubicBezTo>
                  <a:pt x="9811970" y="290902"/>
                  <a:pt x="9805459" y="289669"/>
                  <a:pt x="9798232" y="289669"/>
                </a:cubicBezTo>
                <a:lnTo>
                  <a:pt x="9785707" y="289669"/>
                </a:lnTo>
                <a:lnTo>
                  <a:pt x="9769150" y="289669"/>
                </a:lnTo>
                <a:lnTo>
                  <a:pt x="9547582" y="289669"/>
                </a:lnTo>
                <a:lnTo>
                  <a:pt x="9531025" y="289669"/>
                </a:lnTo>
                <a:lnTo>
                  <a:pt x="9301369" y="289669"/>
                </a:lnTo>
                <a:lnTo>
                  <a:pt x="9292900" y="289669"/>
                </a:lnTo>
                <a:lnTo>
                  <a:pt x="9066918" y="289669"/>
                </a:lnTo>
                <a:lnTo>
                  <a:pt x="9054775" y="289669"/>
                </a:lnTo>
                <a:close/>
                <a:moveTo>
                  <a:pt x="7787950" y="289669"/>
                </a:moveTo>
                <a:lnTo>
                  <a:pt x="7787950" y="325807"/>
                </a:lnTo>
                <a:lnTo>
                  <a:pt x="7940587" y="325807"/>
                </a:lnTo>
                <a:lnTo>
                  <a:pt x="7940587" y="344219"/>
                </a:lnTo>
                <a:cubicBezTo>
                  <a:pt x="7931410" y="344449"/>
                  <a:pt x="7922060" y="345108"/>
                  <a:pt x="7912538" y="346198"/>
                </a:cubicBezTo>
                <a:cubicBezTo>
                  <a:pt x="7903016" y="347288"/>
                  <a:pt x="7893695" y="349095"/>
                  <a:pt x="7884574" y="351619"/>
                </a:cubicBezTo>
                <a:cubicBezTo>
                  <a:pt x="7875454" y="354143"/>
                  <a:pt x="7866735" y="357527"/>
                  <a:pt x="7858418" y="361772"/>
                </a:cubicBezTo>
                <a:cubicBezTo>
                  <a:pt x="7850101" y="366016"/>
                  <a:pt x="7842558" y="371294"/>
                  <a:pt x="7835789" y="377603"/>
                </a:cubicBezTo>
                <a:cubicBezTo>
                  <a:pt x="7829021" y="383913"/>
                  <a:pt x="7823227" y="391456"/>
                  <a:pt x="7818409" y="400232"/>
                </a:cubicBezTo>
                <a:cubicBezTo>
                  <a:pt x="7813590" y="409008"/>
                  <a:pt x="7810149" y="419247"/>
                  <a:pt x="7808084" y="430949"/>
                </a:cubicBezTo>
                <a:cubicBezTo>
                  <a:pt x="7814852" y="431523"/>
                  <a:pt x="7822252" y="432555"/>
                  <a:pt x="7830282" y="434046"/>
                </a:cubicBezTo>
                <a:cubicBezTo>
                  <a:pt x="7838313" y="435538"/>
                  <a:pt x="7846516" y="437488"/>
                  <a:pt x="7854890" y="439897"/>
                </a:cubicBezTo>
                <a:cubicBezTo>
                  <a:pt x="7863265" y="442306"/>
                  <a:pt x="7871640" y="445174"/>
                  <a:pt x="7880014" y="448501"/>
                </a:cubicBezTo>
                <a:cubicBezTo>
                  <a:pt x="7888389" y="451828"/>
                  <a:pt x="7896362" y="455614"/>
                  <a:pt x="7903934" y="459859"/>
                </a:cubicBezTo>
                <a:cubicBezTo>
                  <a:pt x="7911505" y="464104"/>
                  <a:pt x="7918446" y="468750"/>
                  <a:pt x="7924756" y="473798"/>
                </a:cubicBezTo>
                <a:cubicBezTo>
                  <a:pt x="7931066" y="478845"/>
                  <a:pt x="7936343" y="484295"/>
                  <a:pt x="7940587" y="490145"/>
                </a:cubicBezTo>
                <a:lnTo>
                  <a:pt x="7940587" y="516818"/>
                </a:lnTo>
                <a:lnTo>
                  <a:pt x="7980510" y="516818"/>
                </a:lnTo>
                <a:lnTo>
                  <a:pt x="7980510" y="325807"/>
                </a:lnTo>
                <a:lnTo>
                  <a:pt x="8016550" y="325807"/>
                </a:lnTo>
                <a:lnTo>
                  <a:pt x="8028693" y="325807"/>
                </a:lnTo>
                <a:lnTo>
                  <a:pt x="8059743" y="325807"/>
                </a:lnTo>
                <a:cubicBezTo>
                  <a:pt x="8055383" y="332575"/>
                  <a:pt x="8051798" y="339372"/>
                  <a:pt x="8048988" y="346198"/>
                </a:cubicBezTo>
                <a:cubicBezTo>
                  <a:pt x="8046177" y="353024"/>
                  <a:pt x="8043969" y="360022"/>
                  <a:pt x="8042362" y="367192"/>
                </a:cubicBezTo>
                <a:cubicBezTo>
                  <a:pt x="8040756" y="374362"/>
                  <a:pt x="8039667" y="381705"/>
                  <a:pt x="8039093" y="389219"/>
                </a:cubicBezTo>
                <a:cubicBezTo>
                  <a:pt x="8038519" y="396733"/>
                  <a:pt x="8038232" y="404620"/>
                  <a:pt x="8038232" y="412880"/>
                </a:cubicBezTo>
                <a:cubicBezTo>
                  <a:pt x="8038232" y="423091"/>
                  <a:pt x="8039121" y="433329"/>
                  <a:pt x="8040900" y="443597"/>
                </a:cubicBezTo>
                <a:cubicBezTo>
                  <a:pt x="8042678" y="453865"/>
                  <a:pt x="8045259" y="463817"/>
                  <a:pt x="8048643" y="473453"/>
                </a:cubicBezTo>
                <a:cubicBezTo>
                  <a:pt x="8052028" y="483090"/>
                  <a:pt x="8056215" y="492153"/>
                  <a:pt x="8061205" y="500642"/>
                </a:cubicBezTo>
                <a:cubicBezTo>
                  <a:pt x="8066196" y="509132"/>
                  <a:pt x="8071961" y="516703"/>
                  <a:pt x="8078500" y="523357"/>
                </a:cubicBezTo>
                <a:cubicBezTo>
                  <a:pt x="8083318" y="528176"/>
                  <a:pt x="8088710" y="532420"/>
                  <a:pt x="8094675" y="536091"/>
                </a:cubicBezTo>
                <a:cubicBezTo>
                  <a:pt x="8100641" y="539762"/>
                  <a:pt x="8106893" y="541598"/>
                  <a:pt x="8113432" y="541598"/>
                </a:cubicBezTo>
                <a:cubicBezTo>
                  <a:pt x="8117677" y="541598"/>
                  <a:pt x="8121520" y="540795"/>
                  <a:pt x="8124962" y="539189"/>
                </a:cubicBezTo>
                <a:cubicBezTo>
                  <a:pt x="8128404" y="537583"/>
                  <a:pt x="8131358" y="535460"/>
                  <a:pt x="8133824" y="532822"/>
                </a:cubicBezTo>
                <a:cubicBezTo>
                  <a:pt x="8136291" y="530183"/>
                  <a:pt x="8138212" y="527086"/>
                  <a:pt x="8139589" y="523529"/>
                </a:cubicBezTo>
                <a:cubicBezTo>
                  <a:pt x="8140966" y="519973"/>
                  <a:pt x="8141654" y="516302"/>
                  <a:pt x="8141654" y="512516"/>
                </a:cubicBezTo>
                <a:cubicBezTo>
                  <a:pt x="8141654" y="509189"/>
                  <a:pt x="8140966" y="505920"/>
                  <a:pt x="8139589" y="502707"/>
                </a:cubicBezTo>
                <a:cubicBezTo>
                  <a:pt x="8138212" y="499495"/>
                  <a:pt x="8136291" y="496598"/>
                  <a:pt x="8133824" y="494017"/>
                </a:cubicBezTo>
                <a:cubicBezTo>
                  <a:pt x="8131358" y="491436"/>
                  <a:pt x="8128404" y="489342"/>
                  <a:pt x="8124962" y="487736"/>
                </a:cubicBezTo>
                <a:cubicBezTo>
                  <a:pt x="8121520" y="486130"/>
                  <a:pt x="8117677" y="485327"/>
                  <a:pt x="8113432" y="485327"/>
                </a:cubicBezTo>
                <a:cubicBezTo>
                  <a:pt x="8111482" y="485327"/>
                  <a:pt x="8109561" y="485528"/>
                  <a:pt x="8107668" y="485929"/>
                </a:cubicBezTo>
                <a:cubicBezTo>
                  <a:pt x="8105775" y="486331"/>
                  <a:pt x="8104025" y="486818"/>
                  <a:pt x="8102419" y="487392"/>
                </a:cubicBezTo>
                <a:cubicBezTo>
                  <a:pt x="8099322" y="483606"/>
                  <a:pt x="8096368" y="478759"/>
                  <a:pt x="8093557" y="472851"/>
                </a:cubicBezTo>
                <a:cubicBezTo>
                  <a:pt x="8090746" y="466943"/>
                  <a:pt x="8088280" y="460576"/>
                  <a:pt x="8086157" y="453750"/>
                </a:cubicBezTo>
                <a:cubicBezTo>
                  <a:pt x="8084035" y="446924"/>
                  <a:pt x="8082343" y="439955"/>
                  <a:pt x="8081081" y="432842"/>
                </a:cubicBezTo>
                <a:cubicBezTo>
                  <a:pt x="8079819" y="425729"/>
                  <a:pt x="8079188" y="419075"/>
                  <a:pt x="8079188" y="412880"/>
                </a:cubicBezTo>
                <a:cubicBezTo>
                  <a:pt x="8079188" y="405882"/>
                  <a:pt x="8079762" y="398167"/>
                  <a:pt x="8080909" y="389735"/>
                </a:cubicBezTo>
                <a:cubicBezTo>
                  <a:pt x="8082056" y="381303"/>
                  <a:pt x="8083892" y="373043"/>
                  <a:pt x="8086416" y="364955"/>
                </a:cubicBezTo>
                <a:cubicBezTo>
                  <a:pt x="8088939" y="356867"/>
                  <a:pt x="8092238" y="349324"/>
                  <a:pt x="8096310" y="342326"/>
                </a:cubicBezTo>
                <a:cubicBezTo>
                  <a:pt x="8100383" y="335328"/>
                  <a:pt x="8105345" y="329822"/>
                  <a:pt x="8111195" y="325807"/>
                </a:cubicBezTo>
                <a:lnTo>
                  <a:pt x="8130850" y="325807"/>
                </a:lnTo>
                <a:lnTo>
                  <a:pt x="8144579" y="325807"/>
                </a:lnTo>
                <a:lnTo>
                  <a:pt x="8297426" y="325807"/>
                </a:lnTo>
                <a:lnTo>
                  <a:pt x="8297426" y="350242"/>
                </a:lnTo>
                <a:cubicBezTo>
                  <a:pt x="8296164" y="350013"/>
                  <a:pt x="8294013" y="349640"/>
                  <a:pt x="8290973" y="349124"/>
                </a:cubicBezTo>
                <a:cubicBezTo>
                  <a:pt x="8287933" y="348607"/>
                  <a:pt x="8284864" y="348349"/>
                  <a:pt x="8281766" y="348349"/>
                </a:cubicBezTo>
                <a:cubicBezTo>
                  <a:pt x="8275916" y="348349"/>
                  <a:pt x="8270036" y="349038"/>
                  <a:pt x="8264128" y="350414"/>
                </a:cubicBezTo>
                <a:cubicBezTo>
                  <a:pt x="8258220" y="351791"/>
                  <a:pt x="8253029" y="354315"/>
                  <a:pt x="8248554" y="357986"/>
                </a:cubicBezTo>
                <a:cubicBezTo>
                  <a:pt x="8244080" y="353971"/>
                  <a:pt x="8238488" y="350787"/>
                  <a:pt x="8231776" y="348435"/>
                </a:cubicBezTo>
                <a:cubicBezTo>
                  <a:pt x="8225065" y="346084"/>
                  <a:pt x="8217694" y="344908"/>
                  <a:pt x="8209664" y="344908"/>
                </a:cubicBezTo>
                <a:cubicBezTo>
                  <a:pt x="8202207" y="344908"/>
                  <a:pt x="8194807" y="345998"/>
                  <a:pt x="8187465" y="348177"/>
                </a:cubicBezTo>
                <a:cubicBezTo>
                  <a:pt x="8180123" y="350357"/>
                  <a:pt x="8173555" y="353827"/>
                  <a:pt x="8167762" y="358588"/>
                </a:cubicBezTo>
                <a:cubicBezTo>
                  <a:pt x="8161968" y="363349"/>
                  <a:pt x="8157293" y="369458"/>
                  <a:pt x="8153737" y="376915"/>
                </a:cubicBezTo>
                <a:cubicBezTo>
                  <a:pt x="8150181" y="384372"/>
                  <a:pt x="8148402" y="393378"/>
                  <a:pt x="8148402" y="403932"/>
                </a:cubicBezTo>
                <a:cubicBezTo>
                  <a:pt x="8148402" y="411848"/>
                  <a:pt x="8149406" y="419104"/>
                  <a:pt x="8151414" y="425700"/>
                </a:cubicBezTo>
                <a:cubicBezTo>
                  <a:pt x="8153421" y="432297"/>
                  <a:pt x="8156376" y="437976"/>
                  <a:pt x="8160276" y="442737"/>
                </a:cubicBezTo>
                <a:cubicBezTo>
                  <a:pt x="8164176" y="447498"/>
                  <a:pt x="8169024" y="451197"/>
                  <a:pt x="8174817" y="453836"/>
                </a:cubicBezTo>
                <a:cubicBezTo>
                  <a:pt x="8180610" y="456475"/>
                  <a:pt x="8187293" y="457794"/>
                  <a:pt x="8194865" y="457794"/>
                </a:cubicBezTo>
                <a:cubicBezTo>
                  <a:pt x="8199109" y="457794"/>
                  <a:pt x="8202981" y="457077"/>
                  <a:pt x="8206480" y="455643"/>
                </a:cubicBezTo>
                <a:cubicBezTo>
                  <a:pt x="8209979" y="454209"/>
                  <a:pt x="8212991" y="452259"/>
                  <a:pt x="8215515" y="449792"/>
                </a:cubicBezTo>
                <a:cubicBezTo>
                  <a:pt x="8218038" y="447325"/>
                  <a:pt x="8220017" y="444371"/>
                  <a:pt x="8221451" y="440930"/>
                </a:cubicBezTo>
                <a:cubicBezTo>
                  <a:pt x="8222886" y="437488"/>
                  <a:pt x="8223602" y="433760"/>
                  <a:pt x="8223602" y="429744"/>
                </a:cubicBezTo>
                <a:cubicBezTo>
                  <a:pt x="8223602" y="426188"/>
                  <a:pt x="8222886" y="422775"/>
                  <a:pt x="8221451" y="419505"/>
                </a:cubicBezTo>
                <a:cubicBezTo>
                  <a:pt x="8220017" y="416236"/>
                  <a:pt x="8218067" y="413339"/>
                  <a:pt x="8215601" y="410815"/>
                </a:cubicBezTo>
                <a:cubicBezTo>
                  <a:pt x="8213134" y="408291"/>
                  <a:pt x="8210238" y="406312"/>
                  <a:pt x="8206910" y="404878"/>
                </a:cubicBezTo>
                <a:cubicBezTo>
                  <a:pt x="8203583" y="403444"/>
                  <a:pt x="8200085" y="402727"/>
                  <a:pt x="8196413" y="402727"/>
                </a:cubicBezTo>
                <a:cubicBezTo>
                  <a:pt x="8195151" y="402727"/>
                  <a:pt x="8193976" y="402756"/>
                  <a:pt x="8192886" y="402813"/>
                </a:cubicBezTo>
                <a:cubicBezTo>
                  <a:pt x="8191796" y="402871"/>
                  <a:pt x="8190964" y="402957"/>
                  <a:pt x="8190391" y="403072"/>
                </a:cubicBezTo>
                <a:cubicBezTo>
                  <a:pt x="8189702" y="401121"/>
                  <a:pt x="8189358" y="399056"/>
                  <a:pt x="8189358" y="396877"/>
                </a:cubicBezTo>
                <a:cubicBezTo>
                  <a:pt x="8189358" y="393206"/>
                  <a:pt x="8190018" y="390280"/>
                  <a:pt x="8191337" y="388100"/>
                </a:cubicBezTo>
                <a:cubicBezTo>
                  <a:pt x="8192656" y="385921"/>
                  <a:pt x="8194320" y="384286"/>
                  <a:pt x="8196327" y="383196"/>
                </a:cubicBezTo>
                <a:cubicBezTo>
                  <a:pt x="8198335" y="382106"/>
                  <a:pt x="8200429" y="381389"/>
                  <a:pt x="8202608" y="381045"/>
                </a:cubicBezTo>
                <a:cubicBezTo>
                  <a:pt x="8204788" y="380701"/>
                  <a:pt x="8206738" y="380529"/>
                  <a:pt x="8208459" y="380529"/>
                </a:cubicBezTo>
                <a:cubicBezTo>
                  <a:pt x="8211671" y="380529"/>
                  <a:pt x="8214540" y="381274"/>
                  <a:pt x="8217063" y="382766"/>
                </a:cubicBezTo>
                <a:cubicBezTo>
                  <a:pt x="8219587" y="384257"/>
                  <a:pt x="8221710" y="386322"/>
                  <a:pt x="8223430" y="388961"/>
                </a:cubicBezTo>
                <a:cubicBezTo>
                  <a:pt x="8225151" y="391599"/>
                  <a:pt x="8226442" y="394697"/>
                  <a:pt x="8227302" y="398253"/>
                </a:cubicBezTo>
                <a:cubicBezTo>
                  <a:pt x="8228163" y="401810"/>
                  <a:pt x="8228593" y="405595"/>
                  <a:pt x="8228593" y="409611"/>
                </a:cubicBezTo>
                <a:lnTo>
                  <a:pt x="8265935" y="409611"/>
                </a:lnTo>
                <a:cubicBezTo>
                  <a:pt x="8265935" y="405825"/>
                  <a:pt x="8266164" y="402355"/>
                  <a:pt x="8266623" y="399200"/>
                </a:cubicBezTo>
                <a:cubicBezTo>
                  <a:pt x="8267082" y="396045"/>
                  <a:pt x="8267942" y="393349"/>
                  <a:pt x="8269204" y="391112"/>
                </a:cubicBezTo>
                <a:cubicBezTo>
                  <a:pt x="8270466" y="388875"/>
                  <a:pt x="8272158" y="387125"/>
                  <a:pt x="8274281" y="385863"/>
                </a:cubicBezTo>
                <a:cubicBezTo>
                  <a:pt x="8276403" y="384601"/>
                  <a:pt x="8279128" y="383970"/>
                  <a:pt x="8282455" y="383970"/>
                </a:cubicBezTo>
                <a:cubicBezTo>
                  <a:pt x="8287503" y="383970"/>
                  <a:pt x="8291259" y="385921"/>
                  <a:pt x="8293726" y="389821"/>
                </a:cubicBezTo>
                <a:cubicBezTo>
                  <a:pt x="8296193" y="393722"/>
                  <a:pt x="8297426" y="399228"/>
                  <a:pt x="8297426" y="406341"/>
                </a:cubicBezTo>
                <a:lnTo>
                  <a:pt x="8297426" y="516818"/>
                </a:lnTo>
                <a:lnTo>
                  <a:pt x="8337349" y="516818"/>
                </a:lnTo>
                <a:lnTo>
                  <a:pt x="8337349" y="325807"/>
                </a:lnTo>
                <a:lnTo>
                  <a:pt x="8368975" y="325807"/>
                </a:lnTo>
                <a:lnTo>
                  <a:pt x="8385532" y="325807"/>
                </a:lnTo>
                <a:lnTo>
                  <a:pt x="8529184" y="325807"/>
                </a:lnTo>
                <a:lnTo>
                  <a:pt x="8529184" y="380873"/>
                </a:lnTo>
                <a:cubicBezTo>
                  <a:pt x="8526086" y="376628"/>
                  <a:pt x="8522386" y="372441"/>
                  <a:pt x="8518084" y="368311"/>
                </a:cubicBezTo>
                <a:cubicBezTo>
                  <a:pt x="8513782" y="364181"/>
                  <a:pt x="8508906" y="360510"/>
                  <a:pt x="8503458" y="357298"/>
                </a:cubicBezTo>
                <a:cubicBezTo>
                  <a:pt x="8498008" y="354085"/>
                  <a:pt x="8491928" y="351476"/>
                  <a:pt x="8485216" y="349468"/>
                </a:cubicBezTo>
                <a:cubicBezTo>
                  <a:pt x="8478506" y="347460"/>
                  <a:pt x="8471192" y="346456"/>
                  <a:pt x="8463276" y="346456"/>
                </a:cubicBezTo>
                <a:cubicBezTo>
                  <a:pt x="8453066" y="346456"/>
                  <a:pt x="8443515" y="347919"/>
                  <a:pt x="8434624" y="350845"/>
                </a:cubicBezTo>
                <a:cubicBezTo>
                  <a:pt x="8425734" y="353770"/>
                  <a:pt x="8417990" y="358015"/>
                  <a:pt x="8411393" y="363579"/>
                </a:cubicBezTo>
                <a:cubicBezTo>
                  <a:pt x="8404796" y="369143"/>
                  <a:pt x="8399606" y="375911"/>
                  <a:pt x="8395820" y="383884"/>
                </a:cubicBezTo>
                <a:cubicBezTo>
                  <a:pt x="8392034" y="391858"/>
                  <a:pt x="8390141" y="400892"/>
                  <a:pt x="8390141" y="410987"/>
                </a:cubicBezTo>
                <a:cubicBezTo>
                  <a:pt x="8390141" y="418100"/>
                  <a:pt x="8391002" y="424438"/>
                  <a:pt x="8392722" y="430003"/>
                </a:cubicBezTo>
                <a:cubicBezTo>
                  <a:pt x="8394443" y="435567"/>
                  <a:pt x="8396766" y="440500"/>
                  <a:pt x="8399692" y="444802"/>
                </a:cubicBezTo>
                <a:cubicBezTo>
                  <a:pt x="8402617" y="449104"/>
                  <a:pt x="8406001" y="452775"/>
                  <a:pt x="8409844" y="455815"/>
                </a:cubicBezTo>
                <a:cubicBezTo>
                  <a:pt x="8413688" y="458855"/>
                  <a:pt x="8417674" y="461322"/>
                  <a:pt x="8421804" y="463214"/>
                </a:cubicBezTo>
                <a:cubicBezTo>
                  <a:pt x="8425934" y="465107"/>
                  <a:pt x="8430122" y="466513"/>
                  <a:pt x="8434366" y="467430"/>
                </a:cubicBezTo>
                <a:cubicBezTo>
                  <a:pt x="8438610" y="468348"/>
                  <a:pt x="8442568" y="468807"/>
                  <a:pt x="8446240" y="468807"/>
                </a:cubicBezTo>
                <a:cubicBezTo>
                  <a:pt x="8453697" y="468807"/>
                  <a:pt x="8460580" y="468119"/>
                  <a:pt x="8466890" y="466742"/>
                </a:cubicBezTo>
                <a:cubicBezTo>
                  <a:pt x="8473199" y="465365"/>
                  <a:pt x="8478620" y="463186"/>
                  <a:pt x="8483152" y="460203"/>
                </a:cubicBezTo>
                <a:cubicBezTo>
                  <a:pt x="8487683" y="457220"/>
                  <a:pt x="8491240" y="453291"/>
                  <a:pt x="8493820" y="448415"/>
                </a:cubicBezTo>
                <a:cubicBezTo>
                  <a:pt x="8496402" y="443540"/>
                  <a:pt x="8497692" y="437545"/>
                  <a:pt x="8497692" y="430433"/>
                </a:cubicBezTo>
                <a:cubicBezTo>
                  <a:pt x="8497692" y="426876"/>
                  <a:pt x="8497004" y="423406"/>
                  <a:pt x="8495628" y="420022"/>
                </a:cubicBezTo>
                <a:cubicBezTo>
                  <a:pt x="8494251" y="416637"/>
                  <a:pt x="8492330" y="413626"/>
                  <a:pt x="8489862" y="410987"/>
                </a:cubicBezTo>
                <a:cubicBezTo>
                  <a:pt x="8487396" y="408349"/>
                  <a:pt x="8484442" y="406226"/>
                  <a:pt x="8481000" y="404620"/>
                </a:cubicBezTo>
                <a:cubicBezTo>
                  <a:pt x="8477559" y="403014"/>
                  <a:pt x="8473716" y="402211"/>
                  <a:pt x="8469471" y="402211"/>
                </a:cubicBezTo>
                <a:cubicBezTo>
                  <a:pt x="8463734" y="402211"/>
                  <a:pt x="8459032" y="403330"/>
                  <a:pt x="8455360" y="405567"/>
                </a:cubicBezTo>
                <a:cubicBezTo>
                  <a:pt x="8451689" y="407804"/>
                  <a:pt x="8448792" y="410414"/>
                  <a:pt x="8446670" y="413397"/>
                </a:cubicBezTo>
                <a:cubicBezTo>
                  <a:pt x="8444548" y="416379"/>
                  <a:pt x="8443085" y="419477"/>
                  <a:pt x="8442282" y="422689"/>
                </a:cubicBezTo>
                <a:cubicBezTo>
                  <a:pt x="8441479" y="425901"/>
                  <a:pt x="8441078" y="428769"/>
                  <a:pt x="8441078" y="431293"/>
                </a:cubicBezTo>
                <a:cubicBezTo>
                  <a:pt x="8438438" y="431178"/>
                  <a:pt x="8436116" y="429515"/>
                  <a:pt x="8434108" y="426303"/>
                </a:cubicBezTo>
                <a:cubicBezTo>
                  <a:pt x="8432100" y="423091"/>
                  <a:pt x="8431096" y="418559"/>
                  <a:pt x="8431096" y="412708"/>
                </a:cubicBezTo>
                <a:cubicBezTo>
                  <a:pt x="8431096" y="408005"/>
                  <a:pt x="8431756" y="404018"/>
                  <a:pt x="8433076" y="400748"/>
                </a:cubicBezTo>
                <a:cubicBezTo>
                  <a:pt x="8434394" y="397479"/>
                  <a:pt x="8436431" y="394582"/>
                  <a:pt x="8439184" y="392058"/>
                </a:cubicBezTo>
                <a:cubicBezTo>
                  <a:pt x="8441938" y="389534"/>
                  <a:pt x="8445437" y="387498"/>
                  <a:pt x="8449682" y="385949"/>
                </a:cubicBezTo>
                <a:cubicBezTo>
                  <a:pt x="8453926" y="384401"/>
                  <a:pt x="8458916" y="383626"/>
                  <a:pt x="8464652" y="383626"/>
                </a:cubicBezTo>
                <a:cubicBezTo>
                  <a:pt x="8470274" y="383626"/>
                  <a:pt x="8475810" y="384802"/>
                  <a:pt x="8481258" y="387154"/>
                </a:cubicBezTo>
                <a:cubicBezTo>
                  <a:pt x="8486708" y="389506"/>
                  <a:pt x="8491813" y="392661"/>
                  <a:pt x="8496574" y="396618"/>
                </a:cubicBezTo>
                <a:cubicBezTo>
                  <a:pt x="8501334" y="400576"/>
                  <a:pt x="8505723" y="405137"/>
                  <a:pt x="8509738" y="410299"/>
                </a:cubicBezTo>
                <a:cubicBezTo>
                  <a:pt x="8513754" y="415462"/>
                  <a:pt x="8517196" y="420825"/>
                  <a:pt x="8520063" y="426389"/>
                </a:cubicBezTo>
                <a:cubicBezTo>
                  <a:pt x="8522931" y="431953"/>
                  <a:pt x="8525168" y="437517"/>
                  <a:pt x="8526774" y="443081"/>
                </a:cubicBezTo>
                <a:cubicBezTo>
                  <a:pt x="8528380" y="448645"/>
                  <a:pt x="8529184" y="453836"/>
                  <a:pt x="8529184" y="458654"/>
                </a:cubicBezTo>
                <a:lnTo>
                  <a:pt x="8529184" y="516818"/>
                </a:lnTo>
                <a:lnTo>
                  <a:pt x="8569106" y="516818"/>
                </a:lnTo>
                <a:lnTo>
                  <a:pt x="8569106" y="325807"/>
                </a:lnTo>
                <a:lnTo>
                  <a:pt x="8617290" y="325807"/>
                </a:lnTo>
                <a:lnTo>
                  <a:pt x="8617290" y="289669"/>
                </a:lnTo>
                <a:lnTo>
                  <a:pt x="8385532" y="289669"/>
                </a:lnTo>
                <a:lnTo>
                  <a:pt x="8368975" y="289669"/>
                </a:lnTo>
                <a:lnTo>
                  <a:pt x="8144579" y="289669"/>
                </a:lnTo>
                <a:lnTo>
                  <a:pt x="8130850" y="289669"/>
                </a:lnTo>
                <a:lnTo>
                  <a:pt x="8028693" y="289669"/>
                </a:lnTo>
                <a:lnTo>
                  <a:pt x="8016550" y="289669"/>
                </a:lnTo>
                <a:close/>
                <a:moveTo>
                  <a:pt x="5120952" y="289669"/>
                </a:moveTo>
                <a:lnTo>
                  <a:pt x="5120952" y="325807"/>
                </a:lnTo>
                <a:lnTo>
                  <a:pt x="5168790" y="325807"/>
                </a:lnTo>
                <a:lnTo>
                  <a:pt x="5168790" y="350414"/>
                </a:lnTo>
                <a:cubicBezTo>
                  <a:pt x="5163857" y="352365"/>
                  <a:pt x="5159813" y="355692"/>
                  <a:pt x="5156660" y="360395"/>
                </a:cubicBezTo>
                <a:cubicBezTo>
                  <a:pt x="5153503" y="365099"/>
                  <a:pt x="5151927" y="370433"/>
                  <a:pt x="5151927" y="376399"/>
                </a:cubicBezTo>
                <a:cubicBezTo>
                  <a:pt x="5151927" y="380185"/>
                  <a:pt x="5152644" y="383770"/>
                  <a:pt x="5154077" y="387154"/>
                </a:cubicBezTo>
                <a:cubicBezTo>
                  <a:pt x="5155513" y="390538"/>
                  <a:pt x="5157493" y="393521"/>
                  <a:pt x="5160015" y="396102"/>
                </a:cubicBezTo>
                <a:cubicBezTo>
                  <a:pt x="5162539" y="398683"/>
                  <a:pt x="5165520" y="400720"/>
                  <a:pt x="5168962" y="402211"/>
                </a:cubicBezTo>
                <a:cubicBezTo>
                  <a:pt x="5172406" y="403703"/>
                  <a:pt x="5176134" y="404448"/>
                  <a:pt x="5180147" y="404448"/>
                </a:cubicBezTo>
                <a:cubicBezTo>
                  <a:pt x="5184393" y="404448"/>
                  <a:pt x="5188237" y="403674"/>
                  <a:pt x="5191679" y="402125"/>
                </a:cubicBezTo>
                <a:cubicBezTo>
                  <a:pt x="5195119" y="400576"/>
                  <a:pt x="5198075" y="398540"/>
                  <a:pt x="5200540" y="396016"/>
                </a:cubicBezTo>
                <a:cubicBezTo>
                  <a:pt x="5203007" y="393492"/>
                  <a:pt x="5204900" y="390596"/>
                  <a:pt x="5206218" y="387326"/>
                </a:cubicBezTo>
                <a:cubicBezTo>
                  <a:pt x="5207539" y="384056"/>
                  <a:pt x="5208198" y="380701"/>
                  <a:pt x="5208198" y="377259"/>
                </a:cubicBezTo>
                <a:cubicBezTo>
                  <a:pt x="5208198" y="376341"/>
                  <a:pt x="5208141" y="375596"/>
                  <a:pt x="5208026" y="375022"/>
                </a:cubicBezTo>
                <a:cubicBezTo>
                  <a:pt x="5212959" y="375022"/>
                  <a:pt x="5217117" y="375710"/>
                  <a:pt x="5220502" y="377087"/>
                </a:cubicBezTo>
                <a:cubicBezTo>
                  <a:pt x="5223885" y="378464"/>
                  <a:pt x="5226640" y="380328"/>
                  <a:pt x="5228761" y="382680"/>
                </a:cubicBezTo>
                <a:cubicBezTo>
                  <a:pt x="5230886" y="385032"/>
                  <a:pt x="5232404" y="387670"/>
                  <a:pt x="5233321" y="390596"/>
                </a:cubicBezTo>
                <a:cubicBezTo>
                  <a:pt x="5234240" y="393521"/>
                  <a:pt x="5234699" y="396532"/>
                  <a:pt x="5234699" y="399630"/>
                </a:cubicBezTo>
                <a:cubicBezTo>
                  <a:pt x="5234699" y="405940"/>
                  <a:pt x="5233523" y="411332"/>
                  <a:pt x="5231171" y="415806"/>
                </a:cubicBezTo>
                <a:cubicBezTo>
                  <a:pt x="5228818" y="420280"/>
                  <a:pt x="5225578" y="423951"/>
                  <a:pt x="5221447" y="426819"/>
                </a:cubicBezTo>
                <a:cubicBezTo>
                  <a:pt x="5217316" y="429687"/>
                  <a:pt x="5212442" y="431809"/>
                  <a:pt x="5206823" y="433186"/>
                </a:cubicBezTo>
                <a:cubicBezTo>
                  <a:pt x="5201199" y="434563"/>
                  <a:pt x="5195119" y="435251"/>
                  <a:pt x="5188579" y="435251"/>
                </a:cubicBezTo>
                <a:cubicBezTo>
                  <a:pt x="5178140" y="435251"/>
                  <a:pt x="5168908" y="434591"/>
                  <a:pt x="5160875" y="433272"/>
                </a:cubicBezTo>
                <a:cubicBezTo>
                  <a:pt x="5152845" y="431953"/>
                  <a:pt x="5146594" y="430777"/>
                  <a:pt x="5142117" y="429744"/>
                </a:cubicBezTo>
                <a:lnTo>
                  <a:pt x="5142117" y="465021"/>
                </a:lnTo>
                <a:cubicBezTo>
                  <a:pt x="5146936" y="466054"/>
                  <a:pt x="5152386" y="467258"/>
                  <a:pt x="5158467" y="468635"/>
                </a:cubicBezTo>
                <a:cubicBezTo>
                  <a:pt x="5164545" y="470012"/>
                  <a:pt x="5171057" y="471761"/>
                  <a:pt x="5177996" y="473884"/>
                </a:cubicBezTo>
                <a:cubicBezTo>
                  <a:pt x="5184938" y="476006"/>
                  <a:pt x="5192108" y="478558"/>
                  <a:pt x="5199508" y="481541"/>
                </a:cubicBezTo>
                <a:cubicBezTo>
                  <a:pt x="5206908" y="484524"/>
                  <a:pt x="5214307" y="488109"/>
                  <a:pt x="5221706" y="492296"/>
                </a:cubicBezTo>
                <a:cubicBezTo>
                  <a:pt x="5229106" y="496484"/>
                  <a:pt x="5236421" y="501417"/>
                  <a:pt x="5243649" y="507095"/>
                </a:cubicBezTo>
                <a:cubicBezTo>
                  <a:pt x="5250874" y="512774"/>
                  <a:pt x="5257701" y="519285"/>
                  <a:pt x="5264126" y="526627"/>
                </a:cubicBezTo>
                <a:lnTo>
                  <a:pt x="5295960" y="506837"/>
                </a:lnTo>
                <a:cubicBezTo>
                  <a:pt x="5292175" y="501101"/>
                  <a:pt x="5287957" y="495824"/>
                  <a:pt x="5283312" y="491006"/>
                </a:cubicBezTo>
                <a:cubicBezTo>
                  <a:pt x="5278664" y="486187"/>
                  <a:pt x="5273904" y="481771"/>
                  <a:pt x="5269030" y="477755"/>
                </a:cubicBezTo>
                <a:cubicBezTo>
                  <a:pt x="5264153" y="473740"/>
                  <a:pt x="5259278" y="470126"/>
                  <a:pt x="5254401" y="466914"/>
                </a:cubicBezTo>
                <a:cubicBezTo>
                  <a:pt x="5249526" y="463702"/>
                  <a:pt x="5245023" y="460777"/>
                  <a:pt x="5240895" y="458138"/>
                </a:cubicBezTo>
                <a:cubicBezTo>
                  <a:pt x="5245828" y="455614"/>
                  <a:pt x="5250359" y="452431"/>
                  <a:pt x="5254487" y="448587"/>
                </a:cubicBezTo>
                <a:cubicBezTo>
                  <a:pt x="5258617" y="444744"/>
                  <a:pt x="5262176" y="440327"/>
                  <a:pt x="5265157" y="435337"/>
                </a:cubicBezTo>
                <a:cubicBezTo>
                  <a:pt x="5268141" y="430347"/>
                  <a:pt x="5270463" y="424840"/>
                  <a:pt x="5272127" y="418817"/>
                </a:cubicBezTo>
                <a:cubicBezTo>
                  <a:pt x="5273791" y="412794"/>
                  <a:pt x="5274622" y="406341"/>
                  <a:pt x="5274622" y="399458"/>
                </a:cubicBezTo>
                <a:cubicBezTo>
                  <a:pt x="5274622" y="391771"/>
                  <a:pt x="5273417" y="384343"/>
                  <a:pt x="5271007" y="377173"/>
                </a:cubicBezTo>
                <a:cubicBezTo>
                  <a:pt x="5268599" y="370003"/>
                  <a:pt x="5264785" y="363607"/>
                  <a:pt x="5259564" y="357986"/>
                </a:cubicBezTo>
                <a:cubicBezTo>
                  <a:pt x="5254345" y="352365"/>
                  <a:pt x="5247548" y="347862"/>
                  <a:pt x="5239173" y="344477"/>
                </a:cubicBezTo>
                <a:cubicBezTo>
                  <a:pt x="5230798" y="341093"/>
                  <a:pt x="5220644" y="339401"/>
                  <a:pt x="5208714" y="339401"/>
                </a:cubicBezTo>
                <a:lnTo>
                  <a:pt x="5208714" y="325807"/>
                </a:lnTo>
                <a:lnTo>
                  <a:pt x="5311452" y="325807"/>
                </a:lnTo>
                <a:lnTo>
                  <a:pt x="5322804" y="325807"/>
                </a:lnTo>
                <a:lnTo>
                  <a:pt x="5354643" y="325807"/>
                </a:lnTo>
                <a:cubicBezTo>
                  <a:pt x="5350286" y="332575"/>
                  <a:pt x="5346700" y="339372"/>
                  <a:pt x="5343888" y="346198"/>
                </a:cubicBezTo>
                <a:cubicBezTo>
                  <a:pt x="5341079" y="353024"/>
                  <a:pt x="5338871" y="360022"/>
                  <a:pt x="5337265" y="367192"/>
                </a:cubicBezTo>
                <a:cubicBezTo>
                  <a:pt x="5335660" y="374362"/>
                  <a:pt x="5334569" y="381705"/>
                  <a:pt x="5333996" y="389219"/>
                </a:cubicBezTo>
                <a:cubicBezTo>
                  <a:pt x="5333422" y="396733"/>
                  <a:pt x="5333134" y="404620"/>
                  <a:pt x="5333134" y="412880"/>
                </a:cubicBezTo>
                <a:cubicBezTo>
                  <a:pt x="5333134" y="423091"/>
                  <a:pt x="5334024" y="433329"/>
                  <a:pt x="5335803" y="443597"/>
                </a:cubicBezTo>
                <a:cubicBezTo>
                  <a:pt x="5337580" y="453865"/>
                  <a:pt x="5340161" y="463817"/>
                  <a:pt x="5343545" y="473453"/>
                </a:cubicBezTo>
                <a:cubicBezTo>
                  <a:pt x="5346931" y="483090"/>
                  <a:pt x="5351117" y="492153"/>
                  <a:pt x="5356109" y="500642"/>
                </a:cubicBezTo>
                <a:cubicBezTo>
                  <a:pt x="5361098" y="509132"/>
                  <a:pt x="5366863" y="516703"/>
                  <a:pt x="5373401" y="523357"/>
                </a:cubicBezTo>
                <a:cubicBezTo>
                  <a:pt x="5378221" y="528176"/>
                  <a:pt x="5383612" y="532420"/>
                  <a:pt x="5389577" y="536091"/>
                </a:cubicBezTo>
                <a:cubicBezTo>
                  <a:pt x="5395544" y="539762"/>
                  <a:pt x="5401795" y="541598"/>
                  <a:pt x="5408334" y="541598"/>
                </a:cubicBezTo>
                <a:cubicBezTo>
                  <a:pt x="5412581" y="541598"/>
                  <a:pt x="5416422" y="540795"/>
                  <a:pt x="5419863" y="539189"/>
                </a:cubicBezTo>
                <a:cubicBezTo>
                  <a:pt x="5423304" y="537583"/>
                  <a:pt x="5426260" y="535460"/>
                  <a:pt x="5428726" y="532822"/>
                </a:cubicBezTo>
                <a:cubicBezTo>
                  <a:pt x="5431192" y="530183"/>
                  <a:pt x="5433113" y="527086"/>
                  <a:pt x="5434493" y="523529"/>
                </a:cubicBezTo>
                <a:cubicBezTo>
                  <a:pt x="5435869" y="519973"/>
                  <a:pt x="5436556" y="516302"/>
                  <a:pt x="5436556" y="512516"/>
                </a:cubicBezTo>
                <a:cubicBezTo>
                  <a:pt x="5436556" y="509189"/>
                  <a:pt x="5435869" y="505920"/>
                  <a:pt x="5434493" y="502707"/>
                </a:cubicBezTo>
                <a:cubicBezTo>
                  <a:pt x="5433113" y="499495"/>
                  <a:pt x="5431192" y="496598"/>
                  <a:pt x="5428726" y="494017"/>
                </a:cubicBezTo>
                <a:cubicBezTo>
                  <a:pt x="5426260" y="491436"/>
                  <a:pt x="5423304" y="489342"/>
                  <a:pt x="5419863" y="487736"/>
                </a:cubicBezTo>
                <a:cubicBezTo>
                  <a:pt x="5416422" y="486130"/>
                  <a:pt x="5412581" y="485327"/>
                  <a:pt x="5408334" y="485327"/>
                </a:cubicBezTo>
                <a:cubicBezTo>
                  <a:pt x="5406385" y="485327"/>
                  <a:pt x="5404465" y="485528"/>
                  <a:pt x="5402569" y="485929"/>
                </a:cubicBezTo>
                <a:cubicBezTo>
                  <a:pt x="5400678" y="486331"/>
                  <a:pt x="5398927" y="486818"/>
                  <a:pt x="5397321" y="487392"/>
                </a:cubicBezTo>
                <a:cubicBezTo>
                  <a:pt x="5394224" y="483606"/>
                  <a:pt x="5391269" y="478759"/>
                  <a:pt x="5388460" y="472851"/>
                </a:cubicBezTo>
                <a:cubicBezTo>
                  <a:pt x="5385648" y="466943"/>
                  <a:pt x="5383182" y="460576"/>
                  <a:pt x="5381060" y="453750"/>
                </a:cubicBezTo>
                <a:cubicBezTo>
                  <a:pt x="5378937" y="446924"/>
                  <a:pt x="5377244" y="439955"/>
                  <a:pt x="5375982" y="432842"/>
                </a:cubicBezTo>
                <a:cubicBezTo>
                  <a:pt x="5374721" y="425729"/>
                  <a:pt x="5374090" y="419075"/>
                  <a:pt x="5374090" y="412880"/>
                </a:cubicBezTo>
                <a:cubicBezTo>
                  <a:pt x="5374090" y="405882"/>
                  <a:pt x="5374664" y="398167"/>
                  <a:pt x="5375812" y="389735"/>
                </a:cubicBezTo>
                <a:cubicBezTo>
                  <a:pt x="5376956" y="381303"/>
                  <a:pt x="5378794" y="373043"/>
                  <a:pt x="5381318" y="364955"/>
                </a:cubicBezTo>
                <a:cubicBezTo>
                  <a:pt x="5383840" y="356867"/>
                  <a:pt x="5387139" y="349324"/>
                  <a:pt x="5391211" y="342326"/>
                </a:cubicBezTo>
                <a:cubicBezTo>
                  <a:pt x="5395286" y="335328"/>
                  <a:pt x="5400245" y="329822"/>
                  <a:pt x="5406100" y="325807"/>
                </a:cubicBezTo>
                <a:lnTo>
                  <a:pt x="5425753" y="325807"/>
                </a:lnTo>
                <a:lnTo>
                  <a:pt x="5439480" y="325807"/>
                </a:lnTo>
                <a:lnTo>
                  <a:pt x="5710032" y="325807"/>
                </a:lnTo>
                <a:lnTo>
                  <a:pt x="5710032" y="289669"/>
                </a:lnTo>
                <a:lnTo>
                  <a:pt x="5439480" y="289669"/>
                </a:lnTo>
                <a:lnTo>
                  <a:pt x="5425753" y="289669"/>
                </a:lnTo>
                <a:lnTo>
                  <a:pt x="5322804" y="289669"/>
                </a:lnTo>
                <a:lnTo>
                  <a:pt x="5311452" y="289669"/>
                </a:lnTo>
                <a:close/>
                <a:moveTo>
                  <a:pt x="4520876" y="289669"/>
                </a:moveTo>
                <a:lnTo>
                  <a:pt x="4520876" y="325807"/>
                </a:lnTo>
                <a:lnTo>
                  <a:pt x="4673516" y="325807"/>
                </a:lnTo>
                <a:lnTo>
                  <a:pt x="4673516" y="344219"/>
                </a:lnTo>
                <a:cubicBezTo>
                  <a:pt x="4664335" y="344449"/>
                  <a:pt x="4654986" y="345108"/>
                  <a:pt x="4645464" y="346198"/>
                </a:cubicBezTo>
                <a:cubicBezTo>
                  <a:pt x="4635942" y="347288"/>
                  <a:pt x="4626623" y="349095"/>
                  <a:pt x="4617502" y="351619"/>
                </a:cubicBezTo>
                <a:cubicBezTo>
                  <a:pt x="4608381" y="354143"/>
                  <a:pt x="4599661" y="357527"/>
                  <a:pt x="4591345" y="361772"/>
                </a:cubicBezTo>
                <a:cubicBezTo>
                  <a:pt x="4583027" y="366016"/>
                  <a:pt x="4575483" y="371294"/>
                  <a:pt x="4568716" y="377603"/>
                </a:cubicBezTo>
                <a:cubicBezTo>
                  <a:pt x="4561947" y="383913"/>
                  <a:pt x="4556154" y="391456"/>
                  <a:pt x="4551336" y="400232"/>
                </a:cubicBezTo>
                <a:cubicBezTo>
                  <a:pt x="4546517" y="409008"/>
                  <a:pt x="4543076" y="419247"/>
                  <a:pt x="4541010" y="430949"/>
                </a:cubicBezTo>
                <a:cubicBezTo>
                  <a:pt x="4547780" y="431523"/>
                  <a:pt x="4555178" y="432555"/>
                  <a:pt x="4563210" y="434046"/>
                </a:cubicBezTo>
                <a:cubicBezTo>
                  <a:pt x="4571241" y="435538"/>
                  <a:pt x="4579443" y="437488"/>
                  <a:pt x="4587817" y="439897"/>
                </a:cubicBezTo>
                <a:cubicBezTo>
                  <a:pt x="4596191" y="442306"/>
                  <a:pt x="4604567" y="445174"/>
                  <a:pt x="4612941" y="448501"/>
                </a:cubicBezTo>
                <a:cubicBezTo>
                  <a:pt x="4621317" y="451828"/>
                  <a:pt x="4629291" y="455614"/>
                  <a:pt x="4636861" y="459859"/>
                </a:cubicBezTo>
                <a:cubicBezTo>
                  <a:pt x="4644431" y="464104"/>
                  <a:pt x="4651373" y="468750"/>
                  <a:pt x="4657682" y="473798"/>
                </a:cubicBezTo>
                <a:cubicBezTo>
                  <a:pt x="4663992" y="478845"/>
                  <a:pt x="4669269" y="484295"/>
                  <a:pt x="4673516" y="490145"/>
                </a:cubicBezTo>
                <a:lnTo>
                  <a:pt x="4673516" y="516818"/>
                </a:lnTo>
                <a:lnTo>
                  <a:pt x="4713437" y="516818"/>
                </a:lnTo>
                <a:lnTo>
                  <a:pt x="4713437" y="325807"/>
                </a:lnTo>
                <a:lnTo>
                  <a:pt x="4749476" y="325807"/>
                </a:lnTo>
                <a:lnTo>
                  <a:pt x="4761620" y="325807"/>
                </a:lnTo>
                <a:lnTo>
                  <a:pt x="4769440" y="325807"/>
                </a:lnTo>
                <a:cubicBezTo>
                  <a:pt x="4773796" y="325807"/>
                  <a:pt x="4777726" y="326524"/>
                  <a:pt x="4781227" y="327958"/>
                </a:cubicBezTo>
                <a:cubicBezTo>
                  <a:pt x="4784726" y="329392"/>
                  <a:pt x="4787678" y="331399"/>
                  <a:pt x="4790090" y="333980"/>
                </a:cubicBezTo>
                <a:cubicBezTo>
                  <a:pt x="4792497" y="336562"/>
                  <a:pt x="4794361" y="339602"/>
                  <a:pt x="4795681" y="343101"/>
                </a:cubicBezTo>
                <a:cubicBezTo>
                  <a:pt x="4796999" y="346600"/>
                  <a:pt x="4797660" y="350414"/>
                  <a:pt x="4797660" y="354544"/>
                </a:cubicBezTo>
                <a:lnTo>
                  <a:pt x="4797660" y="534026"/>
                </a:lnTo>
                <a:lnTo>
                  <a:pt x="4837583" y="534026"/>
                </a:lnTo>
                <a:lnTo>
                  <a:pt x="4837583" y="343875"/>
                </a:lnTo>
                <a:cubicBezTo>
                  <a:pt x="4837583" y="342154"/>
                  <a:pt x="4837726" y="340261"/>
                  <a:pt x="4838013" y="338196"/>
                </a:cubicBezTo>
                <a:cubicBezTo>
                  <a:pt x="4838299" y="336131"/>
                  <a:pt x="4838961" y="334181"/>
                  <a:pt x="4839993" y="332346"/>
                </a:cubicBezTo>
                <a:cubicBezTo>
                  <a:pt x="4841024" y="330510"/>
                  <a:pt x="4842602" y="328961"/>
                  <a:pt x="4844724" y="327699"/>
                </a:cubicBezTo>
                <a:cubicBezTo>
                  <a:pt x="4846847" y="326437"/>
                  <a:pt x="4849744" y="325807"/>
                  <a:pt x="4853414" y="325807"/>
                </a:cubicBezTo>
                <a:lnTo>
                  <a:pt x="4885767" y="325807"/>
                </a:lnTo>
                <a:lnTo>
                  <a:pt x="4885767" y="289669"/>
                </a:lnTo>
                <a:lnTo>
                  <a:pt x="4845842" y="289669"/>
                </a:lnTo>
                <a:cubicBezTo>
                  <a:pt x="4837697" y="289669"/>
                  <a:pt x="4831045" y="290816"/>
                  <a:pt x="4825881" y="293111"/>
                </a:cubicBezTo>
                <a:cubicBezTo>
                  <a:pt x="4820719" y="295405"/>
                  <a:pt x="4816303" y="298331"/>
                  <a:pt x="4812631" y="301887"/>
                </a:cubicBezTo>
                <a:cubicBezTo>
                  <a:pt x="4808729" y="298675"/>
                  <a:pt x="4803882" y="295836"/>
                  <a:pt x="4798090" y="293369"/>
                </a:cubicBezTo>
                <a:cubicBezTo>
                  <a:pt x="4792296" y="290902"/>
                  <a:pt x="4785787" y="289669"/>
                  <a:pt x="4778558" y="289669"/>
                </a:cubicBezTo>
                <a:lnTo>
                  <a:pt x="4761620" y="289669"/>
                </a:lnTo>
                <a:lnTo>
                  <a:pt x="4749476" y="289669"/>
                </a:lnTo>
                <a:close/>
                <a:moveTo>
                  <a:pt x="2168212" y="289669"/>
                </a:moveTo>
                <a:lnTo>
                  <a:pt x="2168212" y="325807"/>
                </a:lnTo>
                <a:lnTo>
                  <a:pt x="2387616" y="325807"/>
                </a:lnTo>
                <a:lnTo>
                  <a:pt x="2387616" y="446264"/>
                </a:lnTo>
                <a:cubicBezTo>
                  <a:pt x="2386928" y="445805"/>
                  <a:pt x="2385265" y="444515"/>
                  <a:pt x="2382626" y="442392"/>
                </a:cubicBezTo>
                <a:cubicBezTo>
                  <a:pt x="2379986" y="440270"/>
                  <a:pt x="2377091" y="438004"/>
                  <a:pt x="2373935" y="435595"/>
                </a:cubicBezTo>
                <a:cubicBezTo>
                  <a:pt x="2370782" y="433186"/>
                  <a:pt x="2367684" y="430920"/>
                  <a:pt x="2364643" y="428798"/>
                </a:cubicBezTo>
                <a:cubicBezTo>
                  <a:pt x="2361603" y="426676"/>
                  <a:pt x="2359395" y="425270"/>
                  <a:pt x="2358018" y="424582"/>
                </a:cubicBezTo>
                <a:cubicBezTo>
                  <a:pt x="2358477" y="421599"/>
                  <a:pt x="2358822" y="418731"/>
                  <a:pt x="2359050" y="415978"/>
                </a:cubicBezTo>
                <a:cubicBezTo>
                  <a:pt x="2359281" y="413224"/>
                  <a:pt x="2359395" y="410701"/>
                  <a:pt x="2359395" y="408406"/>
                </a:cubicBezTo>
                <a:cubicBezTo>
                  <a:pt x="2359395" y="400605"/>
                  <a:pt x="2358278" y="392689"/>
                  <a:pt x="2356040" y="384659"/>
                </a:cubicBezTo>
                <a:cubicBezTo>
                  <a:pt x="2353802" y="376628"/>
                  <a:pt x="2350276" y="369343"/>
                  <a:pt x="2345457" y="362804"/>
                </a:cubicBezTo>
                <a:cubicBezTo>
                  <a:pt x="2340639" y="356265"/>
                  <a:pt x="2334385" y="350902"/>
                  <a:pt x="2326699" y="346715"/>
                </a:cubicBezTo>
                <a:cubicBezTo>
                  <a:pt x="2319012" y="342527"/>
                  <a:pt x="2309720" y="340434"/>
                  <a:pt x="2298822" y="340434"/>
                </a:cubicBezTo>
                <a:cubicBezTo>
                  <a:pt x="2291249" y="340434"/>
                  <a:pt x="2284108" y="341753"/>
                  <a:pt x="2277398" y="344391"/>
                </a:cubicBezTo>
                <a:cubicBezTo>
                  <a:pt x="2270686" y="347030"/>
                  <a:pt x="2264835" y="350701"/>
                  <a:pt x="2259844" y="355405"/>
                </a:cubicBezTo>
                <a:cubicBezTo>
                  <a:pt x="2254854" y="360108"/>
                  <a:pt x="2250925" y="365644"/>
                  <a:pt x="2248058" y="372011"/>
                </a:cubicBezTo>
                <a:cubicBezTo>
                  <a:pt x="2245189" y="378378"/>
                  <a:pt x="2243754" y="385232"/>
                  <a:pt x="2243754" y="392575"/>
                </a:cubicBezTo>
                <a:cubicBezTo>
                  <a:pt x="2243754" y="396360"/>
                  <a:pt x="2244473" y="400003"/>
                  <a:pt x="2245907" y="403502"/>
                </a:cubicBezTo>
                <a:cubicBezTo>
                  <a:pt x="2247341" y="407001"/>
                  <a:pt x="2249320" y="410098"/>
                  <a:pt x="2251844" y="412794"/>
                </a:cubicBezTo>
                <a:cubicBezTo>
                  <a:pt x="2254366" y="415490"/>
                  <a:pt x="2257350" y="417641"/>
                  <a:pt x="2260791" y="419247"/>
                </a:cubicBezTo>
                <a:cubicBezTo>
                  <a:pt x="2264233" y="420853"/>
                  <a:pt x="2267962" y="421656"/>
                  <a:pt x="2271976" y="421656"/>
                </a:cubicBezTo>
                <a:cubicBezTo>
                  <a:pt x="2275762" y="421656"/>
                  <a:pt x="2279376" y="420968"/>
                  <a:pt x="2282817" y="419592"/>
                </a:cubicBezTo>
                <a:cubicBezTo>
                  <a:pt x="2286259" y="418215"/>
                  <a:pt x="2289272" y="416322"/>
                  <a:pt x="2291851" y="413913"/>
                </a:cubicBezTo>
                <a:cubicBezTo>
                  <a:pt x="2294433" y="411504"/>
                  <a:pt x="2296499" y="408664"/>
                  <a:pt x="2298048" y="405395"/>
                </a:cubicBezTo>
                <a:cubicBezTo>
                  <a:pt x="2299595" y="402125"/>
                  <a:pt x="2300370" y="398597"/>
                  <a:pt x="2300370" y="394812"/>
                </a:cubicBezTo>
                <a:cubicBezTo>
                  <a:pt x="2300370" y="391370"/>
                  <a:pt x="2300026" y="388186"/>
                  <a:pt x="2299338" y="385261"/>
                </a:cubicBezTo>
                <a:cubicBezTo>
                  <a:pt x="2298650" y="382336"/>
                  <a:pt x="2297675" y="380070"/>
                  <a:pt x="2296413" y="378464"/>
                </a:cubicBezTo>
                <a:cubicBezTo>
                  <a:pt x="2297330" y="378005"/>
                  <a:pt x="2298105" y="377747"/>
                  <a:pt x="2298733" y="377689"/>
                </a:cubicBezTo>
                <a:cubicBezTo>
                  <a:pt x="2299367" y="377632"/>
                  <a:pt x="2300199" y="377603"/>
                  <a:pt x="2301231" y="377603"/>
                </a:cubicBezTo>
                <a:cubicBezTo>
                  <a:pt x="2304328" y="377603"/>
                  <a:pt x="2306967" y="378607"/>
                  <a:pt x="2309147" y="380615"/>
                </a:cubicBezTo>
                <a:cubicBezTo>
                  <a:pt x="2311326" y="382622"/>
                  <a:pt x="2313105" y="385118"/>
                  <a:pt x="2314480" y="388100"/>
                </a:cubicBezTo>
                <a:cubicBezTo>
                  <a:pt x="2315858" y="391083"/>
                  <a:pt x="2316862" y="394410"/>
                  <a:pt x="2317492" y="398081"/>
                </a:cubicBezTo>
                <a:cubicBezTo>
                  <a:pt x="2318122" y="401752"/>
                  <a:pt x="2318439" y="405194"/>
                  <a:pt x="2318439" y="408406"/>
                </a:cubicBezTo>
                <a:cubicBezTo>
                  <a:pt x="2318439" y="415519"/>
                  <a:pt x="2317722" y="422173"/>
                  <a:pt x="2316289" y="428368"/>
                </a:cubicBezTo>
                <a:cubicBezTo>
                  <a:pt x="2314855" y="434563"/>
                  <a:pt x="2312703" y="439983"/>
                  <a:pt x="2309835" y="444630"/>
                </a:cubicBezTo>
                <a:cubicBezTo>
                  <a:pt x="2306967" y="449276"/>
                  <a:pt x="2303381" y="452947"/>
                  <a:pt x="2299080" y="455643"/>
                </a:cubicBezTo>
                <a:cubicBezTo>
                  <a:pt x="2294779" y="458339"/>
                  <a:pt x="2289703" y="459687"/>
                  <a:pt x="2283850" y="459687"/>
                </a:cubicBezTo>
                <a:cubicBezTo>
                  <a:pt x="2276738" y="459687"/>
                  <a:pt x="2269884" y="458367"/>
                  <a:pt x="2263286" y="455729"/>
                </a:cubicBezTo>
                <a:cubicBezTo>
                  <a:pt x="2256691" y="453090"/>
                  <a:pt x="2250466" y="449706"/>
                  <a:pt x="2244615" y="445576"/>
                </a:cubicBezTo>
                <a:cubicBezTo>
                  <a:pt x="2238766" y="441446"/>
                  <a:pt x="2233317" y="436857"/>
                  <a:pt x="2228268" y="431809"/>
                </a:cubicBezTo>
                <a:cubicBezTo>
                  <a:pt x="2223220" y="426762"/>
                  <a:pt x="2218689" y="421829"/>
                  <a:pt x="2214674" y="417010"/>
                </a:cubicBezTo>
                <a:cubicBezTo>
                  <a:pt x="2210657" y="412192"/>
                  <a:pt x="2207189" y="407775"/>
                  <a:pt x="2204263" y="403760"/>
                </a:cubicBezTo>
                <a:cubicBezTo>
                  <a:pt x="2201335" y="399745"/>
                  <a:pt x="2199071" y="396705"/>
                  <a:pt x="2197466" y="394640"/>
                </a:cubicBezTo>
                <a:lnTo>
                  <a:pt x="2169072" y="416322"/>
                </a:lnTo>
                <a:cubicBezTo>
                  <a:pt x="2175725" y="426647"/>
                  <a:pt x="2183211" y="436628"/>
                  <a:pt x="2191528" y="446264"/>
                </a:cubicBezTo>
                <a:cubicBezTo>
                  <a:pt x="2199845" y="455901"/>
                  <a:pt x="2208850" y="464476"/>
                  <a:pt x="2218546" y="471991"/>
                </a:cubicBezTo>
                <a:cubicBezTo>
                  <a:pt x="2228240" y="479505"/>
                  <a:pt x="2238536" y="485528"/>
                  <a:pt x="2249434" y="490059"/>
                </a:cubicBezTo>
                <a:cubicBezTo>
                  <a:pt x="2260332" y="494591"/>
                  <a:pt x="2271690" y="496857"/>
                  <a:pt x="2283506" y="496857"/>
                </a:cubicBezTo>
                <a:cubicBezTo>
                  <a:pt x="2289815" y="496857"/>
                  <a:pt x="2296125" y="495939"/>
                  <a:pt x="2302436" y="494103"/>
                </a:cubicBezTo>
                <a:cubicBezTo>
                  <a:pt x="2308743" y="492268"/>
                  <a:pt x="2314681" y="489686"/>
                  <a:pt x="2320247" y="486360"/>
                </a:cubicBezTo>
                <a:cubicBezTo>
                  <a:pt x="2325809" y="483033"/>
                  <a:pt x="2330886" y="478960"/>
                  <a:pt x="2335474" y="474142"/>
                </a:cubicBezTo>
                <a:cubicBezTo>
                  <a:pt x="2340063" y="469323"/>
                  <a:pt x="2343735" y="463874"/>
                  <a:pt x="2346488" y="457794"/>
                </a:cubicBezTo>
                <a:cubicBezTo>
                  <a:pt x="2348095" y="458367"/>
                  <a:pt x="2350131" y="459400"/>
                  <a:pt x="2352598" y="460891"/>
                </a:cubicBezTo>
                <a:cubicBezTo>
                  <a:pt x="2355065" y="462383"/>
                  <a:pt x="2357702" y="464190"/>
                  <a:pt x="2360513" y="466312"/>
                </a:cubicBezTo>
                <a:cubicBezTo>
                  <a:pt x="2363324" y="468434"/>
                  <a:pt x="2366163" y="470700"/>
                  <a:pt x="2369032" y="473109"/>
                </a:cubicBezTo>
                <a:cubicBezTo>
                  <a:pt x="2371900" y="475518"/>
                  <a:pt x="2374568" y="477927"/>
                  <a:pt x="2377034" y="480337"/>
                </a:cubicBezTo>
                <a:cubicBezTo>
                  <a:pt x="2379499" y="482746"/>
                  <a:pt x="2381679" y="485040"/>
                  <a:pt x="2383573" y="487220"/>
                </a:cubicBezTo>
                <a:cubicBezTo>
                  <a:pt x="2385465" y="489400"/>
                  <a:pt x="2386813" y="491293"/>
                  <a:pt x="2387616" y="492899"/>
                </a:cubicBezTo>
                <a:lnTo>
                  <a:pt x="2387616" y="516818"/>
                </a:lnTo>
                <a:lnTo>
                  <a:pt x="2427540" y="516818"/>
                </a:lnTo>
                <a:lnTo>
                  <a:pt x="2427540" y="325807"/>
                </a:lnTo>
                <a:lnTo>
                  <a:pt x="2429089" y="325807"/>
                </a:lnTo>
                <a:cubicBezTo>
                  <a:pt x="2434252" y="326036"/>
                  <a:pt x="2438812" y="327298"/>
                  <a:pt x="2442769" y="329592"/>
                </a:cubicBezTo>
                <a:cubicBezTo>
                  <a:pt x="2446727" y="331887"/>
                  <a:pt x="2450053" y="334870"/>
                  <a:pt x="2452749" y="338541"/>
                </a:cubicBezTo>
                <a:cubicBezTo>
                  <a:pt x="2455446" y="342212"/>
                  <a:pt x="2457511" y="346399"/>
                  <a:pt x="2458944" y="351103"/>
                </a:cubicBezTo>
                <a:cubicBezTo>
                  <a:pt x="2460377" y="355806"/>
                  <a:pt x="2461096" y="360739"/>
                  <a:pt x="2461096" y="365902"/>
                </a:cubicBezTo>
                <a:lnTo>
                  <a:pt x="2461096" y="534026"/>
                </a:lnTo>
                <a:lnTo>
                  <a:pt x="2501019" y="534026"/>
                </a:lnTo>
                <a:lnTo>
                  <a:pt x="2501019" y="345596"/>
                </a:lnTo>
                <a:cubicBezTo>
                  <a:pt x="2501019" y="343302"/>
                  <a:pt x="2501133" y="340978"/>
                  <a:pt x="2501363" y="338627"/>
                </a:cubicBezTo>
                <a:cubicBezTo>
                  <a:pt x="2501593" y="336275"/>
                  <a:pt x="2502080" y="334153"/>
                  <a:pt x="2502826" y="332260"/>
                </a:cubicBezTo>
                <a:cubicBezTo>
                  <a:pt x="2503572" y="330367"/>
                  <a:pt x="2504634" y="328818"/>
                  <a:pt x="2506009" y="327613"/>
                </a:cubicBezTo>
                <a:cubicBezTo>
                  <a:pt x="2507385" y="326409"/>
                  <a:pt x="2509165" y="325807"/>
                  <a:pt x="2511344" y="325807"/>
                </a:cubicBezTo>
                <a:lnTo>
                  <a:pt x="2539686" y="325807"/>
                </a:lnTo>
                <a:lnTo>
                  <a:pt x="2549203" y="325807"/>
                </a:lnTo>
                <a:lnTo>
                  <a:pt x="2706263" y="325807"/>
                </a:lnTo>
                <a:lnTo>
                  <a:pt x="2706263" y="350242"/>
                </a:lnTo>
                <a:cubicBezTo>
                  <a:pt x="2705001" y="350013"/>
                  <a:pt x="2702850" y="349640"/>
                  <a:pt x="2699809" y="349124"/>
                </a:cubicBezTo>
                <a:cubicBezTo>
                  <a:pt x="2696771" y="348607"/>
                  <a:pt x="2693702" y="348349"/>
                  <a:pt x="2690605" y="348349"/>
                </a:cubicBezTo>
                <a:cubicBezTo>
                  <a:pt x="2684753" y="348349"/>
                  <a:pt x="2678874" y="349038"/>
                  <a:pt x="2672964" y="350414"/>
                </a:cubicBezTo>
                <a:cubicBezTo>
                  <a:pt x="2667057" y="351791"/>
                  <a:pt x="2661864" y="354315"/>
                  <a:pt x="2657391" y="357986"/>
                </a:cubicBezTo>
                <a:cubicBezTo>
                  <a:pt x="2652916" y="353971"/>
                  <a:pt x="2647325" y="350787"/>
                  <a:pt x="2640613" y="348435"/>
                </a:cubicBezTo>
                <a:cubicBezTo>
                  <a:pt x="2633902" y="346084"/>
                  <a:pt x="2626532" y="344908"/>
                  <a:pt x="2618500" y="344908"/>
                </a:cubicBezTo>
                <a:cubicBezTo>
                  <a:pt x="2611043" y="344908"/>
                  <a:pt x="2603645" y="345998"/>
                  <a:pt x="2596304" y="348177"/>
                </a:cubicBezTo>
                <a:cubicBezTo>
                  <a:pt x="2588959" y="350357"/>
                  <a:pt x="2582393" y="353827"/>
                  <a:pt x="2576598" y="358588"/>
                </a:cubicBezTo>
                <a:cubicBezTo>
                  <a:pt x="2570805" y="363349"/>
                  <a:pt x="2566130" y="369458"/>
                  <a:pt x="2562574" y="376915"/>
                </a:cubicBezTo>
                <a:cubicBezTo>
                  <a:pt x="2559017" y="384372"/>
                  <a:pt x="2557240" y="393378"/>
                  <a:pt x="2557240" y="403932"/>
                </a:cubicBezTo>
                <a:cubicBezTo>
                  <a:pt x="2557240" y="411848"/>
                  <a:pt x="2558243" y="419104"/>
                  <a:pt x="2560251" y="425700"/>
                </a:cubicBezTo>
                <a:cubicBezTo>
                  <a:pt x="2562257" y="432297"/>
                  <a:pt x="2565214" y="437976"/>
                  <a:pt x="2569114" y="442737"/>
                </a:cubicBezTo>
                <a:cubicBezTo>
                  <a:pt x="2573015" y="447498"/>
                  <a:pt x="2577860" y="451197"/>
                  <a:pt x="2583654" y="453836"/>
                </a:cubicBezTo>
                <a:cubicBezTo>
                  <a:pt x="2589447" y="456475"/>
                  <a:pt x="2596129" y="457794"/>
                  <a:pt x="2603701" y="457794"/>
                </a:cubicBezTo>
                <a:cubicBezTo>
                  <a:pt x="2607947" y="457794"/>
                  <a:pt x="2611818" y="457077"/>
                  <a:pt x="2615316" y="455643"/>
                </a:cubicBezTo>
                <a:cubicBezTo>
                  <a:pt x="2618817" y="454209"/>
                  <a:pt x="2621827" y="452259"/>
                  <a:pt x="2624351" y="449792"/>
                </a:cubicBezTo>
                <a:cubicBezTo>
                  <a:pt x="2626876" y="447325"/>
                  <a:pt x="2628855" y="444371"/>
                  <a:pt x="2630290" y="440930"/>
                </a:cubicBezTo>
                <a:cubicBezTo>
                  <a:pt x="2631723" y="437488"/>
                  <a:pt x="2632439" y="433760"/>
                  <a:pt x="2632439" y="429744"/>
                </a:cubicBezTo>
                <a:cubicBezTo>
                  <a:pt x="2632439" y="426188"/>
                  <a:pt x="2631723" y="422775"/>
                  <a:pt x="2630290" y="419505"/>
                </a:cubicBezTo>
                <a:cubicBezTo>
                  <a:pt x="2628855" y="416236"/>
                  <a:pt x="2626904" y="413339"/>
                  <a:pt x="2624438" y="410815"/>
                </a:cubicBezTo>
                <a:cubicBezTo>
                  <a:pt x="2621970" y="408291"/>
                  <a:pt x="2619073" y="406312"/>
                  <a:pt x="2615748" y="404878"/>
                </a:cubicBezTo>
                <a:cubicBezTo>
                  <a:pt x="2612421" y="403444"/>
                  <a:pt x="2608921" y="402727"/>
                  <a:pt x="2605251" y="402727"/>
                </a:cubicBezTo>
                <a:cubicBezTo>
                  <a:pt x="2603989" y="402727"/>
                  <a:pt x="2602811" y="402756"/>
                  <a:pt x="2601722" y="402813"/>
                </a:cubicBezTo>
                <a:cubicBezTo>
                  <a:pt x="2600633" y="402871"/>
                  <a:pt x="2599802" y="402957"/>
                  <a:pt x="2599228" y="403072"/>
                </a:cubicBezTo>
                <a:cubicBezTo>
                  <a:pt x="2598539" y="401121"/>
                  <a:pt x="2598195" y="399056"/>
                  <a:pt x="2598195" y="396877"/>
                </a:cubicBezTo>
                <a:cubicBezTo>
                  <a:pt x="2598195" y="393206"/>
                  <a:pt x="2598855" y="390280"/>
                  <a:pt x="2600174" y="388100"/>
                </a:cubicBezTo>
                <a:cubicBezTo>
                  <a:pt x="2601494" y="385921"/>
                  <a:pt x="2603156" y="384286"/>
                  <a:pt x="2605164" y="383196"/>
                </a:cubicBezTo>
                <a:cubicBezTo>
                  <a:pt x="2607173" y="382106"/>
                  <a:pt x="2609266" y="381389"/>
                  <a:pt x="2611446" y="381045"/>
                </a:cubicBezTo>
                <a:cubicBezTo>
                  <a:pt x="2613625" y="380701"/>
                  <a:pt x="2615576" y="380529"/>
                  <a:pt x="2617295" y="380529"/>
                </a:cubicBezTo>
                <a:cubicBezTo>
                  <a:pt x="2620509" y="380529"/>
                  <a:pt x="2623377" y="381274"/>
                  <a:pt x="2625901" y="382766"/>
                </a:cubicBezTo>
                <a:cubicBezTo>
                  <a:pt x="2628425" y="384257"/>
                  <a:pt x="2630547" y="386322"/>
                  <a:pt x="2632267" y="388961"/>
                </a:cubicBezTo>
                <a:cubicBezTo>
                  <a:pt x="2633987" y="391599"/>
                  <a:pt x="2635279" y="394697"/>
                  <a:pt x="2636140" y="398253"/>
                </a:cubicBezTo>
                <a:cubicBezTo>
                  <a:pt x="2637000" y="401810"/>
                  <a:pt x="2637428" y="405595"/>
                  <a:pt x="2637428" y="409611"/>
                </a:cubicBezTo>
                <a:lnTo>
                  <a:pt x="2674772" y="409611"/>
                </a:lnTo>
                <a:cubicBezTo>
                  <a:pt x="2674772" y="405825"/>
                  <a:pt x="2675003" y="402355"/>
                  <a:pt x="2675460" y="399200"/>
                </a:cubicBezTo>
                <a:cubicBezTo>
                  <a:pt x="2675920" y="396045"/>
                  <a:pt x="2676779" y="393349"/>
                  <a:pt x="2678040" y="391112"/>
                </a:cubicBezTo>
                <a:cubicBezTo>
                  <a:pt x="2679302" y="388875"/>
                  <a:pt x="2680995" y="387125"/>
                  <a:pt x="2683119" y="385863"/>
                </a:cubicBezTo>
                <a:cubicBezTo>
                  <a:pt x="2685238" y="384601"/>
                  <a:pt x="2687965" y="383970"/>
                  <a:pt x="2691291" y="383970"/>
                </a:cubicBezTo>
                <a:cubicBezTo>
                  <a:pt x="2696340" y="383970"/>
                  <a:pt x="2700096" y="385921"/>
                  <a:pt x="2702563" y="389821"/>
                </a:cubicBezTo>
                <a:cubicBezTo>
                  <a:pt x="2705029" y="393722"/>
                  <a:pt x="2706263" y="399228"/>
                  <a:pt x="2706263" y="406341"/>
                </a:cubicBezTo>
                <a:lnTo>
                  <a:pt x="2706263" y="516818"/>
                </a:lnTo>
                <a:lnTo>
                  <a:pt x="2746188" y="516818"/>
                </a:lnTo>
                <a:lnTo>
                  <a:pt x="2746188" y="325807"/>
                </a:lnTo>
                <a:lnTo>
                  <a:pt x="2794369" y="325807"/>
                </a:lnTo>
                <a:lnTo>
                  <a:pt x="2794369" y="289669"/>
                </a:lnTo>
                <a:lnTo>
                  <a:pt x="2549203" y="289669"/>
                </a:lnTo>
                <a:lnTo>
                  <a:pt x="2539686" y="289669"/>
                </a:lnTo>
                <a:lnTo>
                  <a:pt x="2503258" y="289669"/>
                </a:lnTo>
                <a:cubicBezTo>
                  <a:pt x="2496488" y="289669"/>
                  <a:pt x="2490638" y="290960"/>
                  <a:pt x="2485703" y="293541"/>
                </a:cubicBezTo>
                <a:cubicBezTo>
                  <a:pt x="2480769" y="296122"/>
                  <a:pt x="2476814" y="299248"/>
                  <a:pt x="2473828" y="302920"/>
                </a:cubicBezTo>
                <a:cubicBezTo>
                  <a:pt x="2471078" y="300740"/>
                  <a:pt x="2467779" y="298818"/>
                  <a:pt x="2463936" y="297155"/>
                </a:cubicBezTo>
                <a:cubicBezTo>
                  <a:pt x="2460091" y="295491"/>
                  <a:pt x="2456048" y="294115"/>
                  <a:pt x="2451803" y="293025"/>
                </a:cubicBezTo>
                <a:cubicBezTo>
                  <a:pt x="2447560" y="291935"/>
                  <a:pt x="2443315" y="291103"/>
                  <a:pt x="2439069" y="290530"/>
                </a:cubicBezTo>
                <a:cubicBezTo>
                  <a:pt x="2434825" y="289956"/>
                  <a:pt x="2430925" y="289669"/>
                  <a:pt x="2427368" y="289669"/>
                </a:cubicBezTo>
                <a:close/>
                <a:moveTo>
                  <a:pt x="329886" y="289669"/>
                </a:moveTo>
                <a:lnTo>
                  <a:pt x="329886" y="325807"/>
                </a:lnTo>
                <a:lnTo>
                  <a:pt x="549291" y="325807"/>
                </a:lnTo>
                <a:lnTo>
                  <a:pt x="549291" y="446264"/>
                </a:lnTo>
                <a:cubicBezTo>
                  <a:pt x="548602" y="445805"/>
                  <a:pt x="546939" y="444515"/>
                  <a:pt x="544301" y="442392"/>
                </a:cubicBezTo>
                <a:cubicBezTo>
                  <a:pt x="541662" y="440270"/>
                  <a:pt x="538765" y="438004"/>
                  <a:pt x="535610" y="435595"/>
                </a:cubicBezTo>
                <a:cubicBezTo>
                  <a:pt x="532456" y="433186"/>
                  <a:pt x="529358" y="430920"/>
                  <a:pt x="526318" y="428798"/>
                </a:cubicBezTo>
                <a:cubicBezTo>
                  <a:pt x="523278" y="426676"/>
                  <a:pt x="521069" y="425270"/>
                  <a:pt x="519693" y="424582"/>
                </a:cubicBezTo>
                <a:cubicBezTo>
                  <a:pt x="520152" y="421599"/>
                  <a:pt x="520496" y="418731"/>
                  <a:pt x="520725" y="415978"/>
                </a:cubicBezTo>
                <a:cubicBezTo>
                  <a:pt x="520955" y="413224"/>
                  <a:pt x="521069" y="410701"/>
                  <a:pt x="521069" y="408406"/>
                </a:cubicBezTo>
                <a:cubicBezTo>
                  <a:pt x="521069" y="400605"/>
                  <a:pt x="519951" y="392689"/>
                  <a:pt x="517714" y="384659"/>
                </a:cubicBezTo>
                <a:cubicBezTo>
                  <a:pt x="515477" y="376628"/>
                  <a:pt x="511949" y="369343"/>
                  <a:pt x="507131" y="362804"/>
                </a:cubicBezTo>
                <a:cubicBezTo>
                  <a:pt x="502312" y="356265"/>
                  <a:pt x="496060" y="350902"/>
                  <a:pt x="488374" y="346715"/>
                </a:cubicBezTo>
                <a:cubicBezTo>
                  <a:pt x="480687" y="342527"/>
                  <a:pt x="471395" y="340434"/>
                  <a:pt x="460496" y="340434"/>
                </a:cubicBezTo>
                <a:cubicBezTo>
                  <a:pt x="452924" y="340434"/>
                  <a:pt x="445783" y="341753"/>
                  <a:pt x="439072" y="344391"/>
                </a:cubicBezTo>
                <a:cubicBezTo>
                  <a:pt x="432361" y="347030"/>
                  <a:pt x="426510" y="350701"/>
                  <a:pt x="421520" y="355405"/>
                </a:cubicBezTo>
                <a:cubicBezTo>
                  <a:pt x="416529" y="360108"/>
                  <a:pt x="412600" y="365644"/>
                  <a:pt x="409732" y="372011"/>
                </a:cubicBezTo>
                <a:cubicBezTo>
                  <a:pt x="406864" y="378378"/>
                  <a:pt x="405430" y="385232"/>
                  <a:pt x="405430" y="392575"/>
                </a:cubicBezTo>
                <a:cubicBezTo>
                  <a:pt x="405430" y="396360"/>
                  <a:pt x="406147" y="400003"/>
                  <a:pt x="407581" y="403502"/>
                </a:cubicBezTo>
                <a:cubicBezTo>
                  <a:pt x="409015" y="407001"/>
                  <a:pt x="410994" y="410098"/>
                  <a:pt x="413518" y="412794"/>
                </a:cubicBezTo>
                <a:cubicBezTo>
                  <a:pt x="416042" y="415490"/>
                  <a:pt x="419025" y="417641"/>
                  <a:pt x="422466" y="419247"/>
                </a:cubicBezTo>
                <a:cubicBezTo>
                  <a:pt x="425908" y="420853"/>
                  <a:pt x="429636" y="421656"/>
                  <a:pt x="433651" y="421656"/>
                </a:cubicBezTo>
                <a:cubicBezTo>
                  <a:pt x="437437" y="421656"/>
                  <a:pt x="441051" y="420968"/>
                  <a:pt x="444492" y="419592"/>
                </a:cubicBezTo>
                <a:cubicBezTo>
                  <a:pt x="447934" y="418215"/>
                  <a:pt x="450945" y="416322"/>
                  <a:pt x="453527" y="413913"/>
                </a:cubicBezTo>
                <a:cubicBezTo>
                  <a:pt x="456108" y="411504"/>
                  <a:pt x="458173" y="408664"/>
                  <a:pt x="459722" y="405395"/>
                </a:cubicBezTo>
                <a:cubicBezTo>
                  <a:pt x="461271" y="402125"/>
                  <a:pt x="462045" y="398597"/>
                  <a:pt x="462045" y="394812"/>
                </a:cubicBezTo>
                <a:cubicBezTo>
                  <a:pt x="462045" y="391370"/>
                  <a:pt x="461701" y="388186"/>
                  <a:pt x="461012" y="385261"/>
                </a:cubicBezTo>
                <a:cubicBezTo>
                  <a:pt x="460324" y="382336"/>
                  <a:pt x="459349" y="380070"/>
                  <a:pt x="458087" y="378464"/>
                </a:cubicBezTo>
                <a:cubicBezTo>
                  <a:pt x="459005" y="378005"/>
                  <a:pt x="459779" y="377747"/>
                  <a:pt x="460410" y="377689"/>
                </a:cubicBezTo>
                <a:cubicBezTo>
                  <a:pt x="461041" y="377632"/>
                  <a:pt x="461873" y="377603"/>
                  <a:pt x="462905" y="377603"/>
                </a:cubicBezTo>
                <a:cubicBezTo>
                  <a:pt x="466003" y="377603"/>
                  <a:pt x="468642" y="378607"/>
                  <a:pt x="470821" y="380615"/>
                </a:cubicBezTo>
                <a:cubicBezTo>
                  <a:pt x="473001" y="382622"/>
                  <a:pt x="474779" y="385118"/>
                  <a:pt x="476156" y="388100"/>
                </a:cubicBezTo>
                <a:cubicBezTo>
                  <a:pt x="477532" y="391083"/>
                  <a:pt x="478536" y="394410"/>
                  <a:pt x="479167" y="398081"/>
                </a:cubicBezTo>
                <a:cubicBezTo>
                  <a:pt x="479798" y="401752"/>
                  <a:pt x="480114" y="405194"/>
                  <a:pt x="480114" y="408406"/>
                </a:cubicBezTo>
                <a:cubicBezTo>
                  <a:pt x="480114" y="415519"/>
                  <a:pt x="479397" y="422173"/>
                  <a:pt x="477963" y="428368"/>
                </a:cubicBezTo>
                <a:cubicBezTo>
                  <a:pt x="476529" y="434563"/>
                  <a:pt x="474378" y="439983"/>
                  <a:pt x="471510" y="444630"/>
                </a:cubicBezTo>
                <a:cubicBezTo>
                  <a:pt x="468642" y="449276"/>
                  <a:pt x="465056" y="452947"/>
                  <a:pt x="460754" y="455643"/>
                </a:cubicBezTo>
                <a:cubicBezTo>
                  <a:pt x="456452" y="458339"/>
                  <a:pt x="451376" y="459687"/>
                  <a:pt x="445525" y="459687"/>
                </a:cubicBezTo>
                <a:cubicBezTo>
                  <a:pt x="438412" y="459687"/>
                  <a:pt x="431558" y="458367"/>
                  <a:pt x="424961" y="455729"/>
                </a:cubicBezTo>
                <a:cubicBezTo>
                  <a:pt x="418365" y="453090"/>
                  <a:pt x="412141" y="449706"/>
                  <a:pt x="406290" y="445576"/>
                </a:cubicBezTo>
                <a:cubicBezTo>
                  <a:pt x="400439" y="441446"/>
                  <a:pt x="394990" y="436857"/>
                  <a:pt x="389942" y="431809"/>
                </a:cubicBezTo>
                <a:cubicBezTo>
                  <a:pt x="384895" y="426762"/>
                  <a:pt x="380363" y="421829"/>
                  <a:pt x="376348" y="417010"/>
                </a:cubicBezTo>
                <a:cubicBezTo>
                  <a:pt x="372333" y="412192"/>
                  <a:pt x="368862" y="407775"/>
                  <a:pt x="365937" y="403760"/>
                </a:cubicBezTo>
                <a:cubicBezTo>
                  <a:pt x="363012" y="399745"/>
                  <a:pt x="360746" y="396705"/>
                  <a:pt x="359140" y="394640"/>
                </a:cubicBezTo>
                <a:lnTo>
                  <a:pt x="330746" y="416322"/>
                </a:lnTo>
                <a:cubicBezTo>
                  <a:pt x="337400" y="426647"/>
                  <a:pt x="344885" y="436628"/>
                  <a:pt x="353203" y="446264"/>
                </a:cubicBezTo>
                <a:cubicBezTo>
                  <a:pt x="361520" y="455901"/>
                  <a:pt x="370526" y="464476"/>
                  <a:pt x="380220" y="471991"/>
                </a:cubicBezTo>
                <a:cubicBezTo>
                  <a:pt x="389914" y="479505"/>
                  <a:pt x="400210" y="485528"/>
                  <a:pt x="411109" y="490059"/>
                </a:cubicBezTo>
                <a:cubicBezTo>
                  <a:pt x="422007" y="494591"/>
                  <a:pt x="433365" y="496857"/>
                  <a:pt x="445181" y="496857"/>
                </a:cubicBezTo>
                <a:cubicBezTo>
                  <a:pt x="451491" y="496857"/>
                  <a:pt x="457800" y="495939"/>
                  <a:pt x="464110" y="494103"/>
                </a:cubicBezTo>
                <a:cubicBezTo>
                  <a:pt x="470420" y="492268"/>
                  <a:pt x="476357" y="489686"/>
                  <a:pt x="481920" y="486360"/>
                </a:cubicBezTo>
                <a:cubicBezTo>
                  <a:pt x="487485" y="483033"/>
                  <a:pt x="492561" y="478960"/>
                  <a:pt x="497150" y="474142"/>
                </a:cubicBezTo>
                <a:cubicBezTo>
                  <a:pt x="501739" y="469323"/>
                  <a:pt x="505410" y="463874"/>
                  <a:pt x="508163" y="457794"/>
                </a:cubicBezTo>
                <a:cubicBezTo>
                  <a:pt x="509769" y="458367"/>
                  <a:pt x="511806" y="459400"/>
                  <a:pt x="514272" y="460891"/>
                </a:cubicBezTo>
                <a:cubicBezTo>
                  <a:pt x="516739" y="462383"/>
                  <a:pt x="519377" y="464190"/>
                  <a:pt x="522188" y="466312"/>
                </a:cubicBezTo>
                <a:cubicBezTo>
                  <a:pt x="524998" y="468434"/>
                  <a:pt x="527838" y="470700"/>
                  <a:pt x="530706" y="473109"/>
                </a:cubicBezTo>
                <a:cubicBezTo>
                  <a:pt x="533574" y="475518"/>
                  <a:pt x="536241" y="477927"/>
                  <a:pt x="538708" y="480337"/>
                </a:cubicBezTo>
                <a:cubicBezTo>
                  <a:pt x="541174" y="482746"/>
                  <a:pt x="543354" y="485040"/>
                  <a:pt x="545247" y="487220"/>
                </a:cubicBezTo>
                <a:cubicBezTo>
                  <a:pt x="547140" y="489400"/>
                  <a:pt x="548488" y="491293"/>
                  <a:pt x="549291" y="492899"/>
                </a:cubicBezTo>
                <a:lnTo>
                  <a:pt x="549291" y="516818"/>
                </a:lnTo>
                <a:lnTo>
                  <a:pt x="589214" y="516818"/>
                </a:lnTo>
                <a:lnTo>
                  <a:pt x="589214" y="325807"/>
                </a:lnTo>
                <a:lnTo>
                  <a:pt x="590762" y="325807"/>
                </a:lnTo>
                <a:cubicBezTo>
                  <a:pt x="595925" y="326036"/>
                  <a:pt x="600485" y="327298"/>
                  <a:pt x="604443" y="329592"/>
                </a:cubicBezTo>
                <a:cubicBezTo>
                  <a:pt x="608401" y="331887"/>
                  <a:pt x="611728" y="334870"/>
                  <a:pt x="614424" y="338541"/>
                </a:cubicBezTo>
                <a:cubicBezTo>
                  <a:pt x="617120" y="342212"/>
                  <a:pt x="619185" y="346399"/>
                  <a:pt x="620619" y="351103"/>
                </a:cubicBezTo>
                <a:cubicBezTo>
                  <a:pt x="622053" y="355806"/>
                  <a:pt x="622770" y="360739"/>
                  <a:pt x="622770" y="365902"/>
                </a:cubicBezTo>
                <a:lnTo>
                  <a:pt x="622770" y="534026"/>
                </a:lnTo>
                <a:lnTo>
                  <a:pt x="662693" y="534026"/>
                </a:lnTo>
                <a:lnTo>
                  <a:pt x="662693" y="345596"/>
                </a:lnTo>
                <a:cubicBezTo>
                  <a:pt x="662693" y="343302"/>
                  <a:pt x="662808" y="340978"/>
                  <a:pt x="663037" y="338627"/>
                </a:cubicBezTo>
                <a:cubicBezTo>
                  <a:pt x="663266" y="336275"/>
                  <a:pt x="663755" y="334153"/>
                  <a:pt x="664500" y="332260"/>
                </a:cubicBezTo>
                <a:cubicBezTo>
                  <a:pt x="665245" y="330367"/>
                  <a:pt x="666307" y="328818"/>
                  <a:pt x="667683" y="327613"/>
                </a:cubicBezTo>
                <a:cubicBezTo>
                  <a:pt x="669060" y="326409"/>
                  <a:pt x="670839" y="325807"/>
                  <a:pt x="673018" y="325807"/>
                </a:cubicBezTo>
                <a:lnTo>
                  <a:pt x="701360" y="325807"/>
                </a:lnTo>
                <a:lnTo>
                  <a:pt x="710876" y="325807"/>
                </a:lnTo>
                <a:lnTo>
                  <a:pt x="853998" y="325807"/>
                </a:lnTo>
                <a:lnTo>
                  <a:pt x="853998" y="344219"/>
                </a:lnTo>
                <a:cubicBezTo>
                  <a:pt x="844819" y="344449"/>
                  <a:pt x="835470" y="345108"/>
                  <a:pt x="825948" y="346198"/>
                </a:cubicBezTo>
                <a:cubicBezTo>
                  <a:pt x="816426" y="347288"/>
                  <a:pt x="807105" y="349095"/>
                  <a:pt x="797985" y="351619"/>
                </a:cubicBezTo>
                <a:cubicBezTo>
                  <a:pt x="788864" y="354143"/>
                  <a:pt x="780146" y="357527"/>
                  <a:pt x="771828" y="361772"/>
                </a:cubicBezTo>
                <a:cubicBezTo>
                  <a:pt x="763511" y="366017"/>
                  <a:pt x="755967" y="371294"/>
                  <a:pt x="749200" y="377603"/>
                </a:cubicBezTo>
                <a:cubicBezTo>
                  <a:pt x="742431" y="383913"/>
                  <a:pt x="736637" y="391456"/>
                  <a:pt x="731819" y="400232"/>
                </a:cubicBezTo>
                <a:cubicBezTo>
                  <a:pt x="727000" y="409008"/>
                  <a:pt x="723559" y="419247"/>
                  <a:pt x="721494" y="430949"/>
                </a:cubicBezTo>
                <a:cubicBezTo>
                  <a:pt x="728263" y="431523"/>
                  <a:pt x="735662" y="432555"/>
                  <a:pt x="743693" y="434046"/>
                </a:cubicBezTo>
                <a:cubicBezTo>
                  <a:pt x="751723" y="435538"/>
                  <a:pt x="759926" y="437488"/>
                  <a:pt x="768301" y="439897"/>
                </a:cubicBezTo>
                <a:cubicBezTo>
                  <a:pt x="776676" y="442306"/>
                  <a:pt x="785050" y="445174"/>
                  <a:pt x="793424" y="448501"/>
                </a:cubicBezTo>
                <a:cubicBezTo>
                  <a:pt x="801799" y="451828"/>
                  <a:pt x="809772" y="455614"/>
                  <a:pt x="817344" y="459859"/>
                </a:cubicBezTo>
                <a:cubicBezTo>
                  <a:pt x="824916" y="464104"/>
                  <a:pt x="831856" y="468750"/>
                  <a:pt x="838166" y="473798"/>
                </a:cubicBezTo>
                <a:cubicBezTo>
                  <a:pt x="844476" y="478845"/>
                  <a:pt x="849753" y="484295"/>
                  <a:pt x="853998" y="490145"/>
                </a:cubicBezTo>
                <a:lnTo>
                  <a:pt x="853998" y="509074"/>
                </a:lnTo>
                <a:lnTo>
                  <a:pt x="853900" y="509074"/>
                </a:lnTo>
                <a:lnTo>
                  <a:pt x="853900" y="528864"/>
                </a:lnTo>
                <a:cubicBezTo>
                  <a:pt x="847705" y="530011"/>
                  <a:pt x="842198" y="532019"/>
                  <a:pt x="837380" y="534887"/>
                </a:cubicBezTo>
                <a:cubicBezTo>
                  <a:pt x="832561" y="537755"/>
                  <a:pt x="828460" y="541225"/>
                  <a:pt x="825076" y="545298"/>
                </a:cubicBezTo>
                <a:cubicBezTo>
                  <a:pt x="821692" y="549370"/>
                  <a:pt x="819139" y="553873"/>
                  <a:pt x="817418" y="558806"/>
                </a:cubicBezTo>
                <a:cubicBezTo>
                  <a:pt x="815697" y="563739"/>
                  <a:pt x="814837" y="568844"/>
                  <a:pt x="814837" y="574122"/>
                </a:cubicBezTo>
                <a:cubicBezTo>
                  <a:pt x="814837" y="580661"/>
                  <a:pt x="816042" y="586770"/>
                  <a:pt x="818451" y="592448"/>
                </a:cubicBezTo>
                <a:cubicBezTo>
                  <a:pt x="820860" y="598127"/>
                  <a:pt x="824129" y="603060"/>
                  <a:pt x="828260" y="607247"/>
                </a:cubicBezTo>
                <a:cubicBezTo>
                  <a:pt x="832390" y="611435"/>
                  <a:pt x="837179" y="614733"/>
                  <a:pt x="842628" y="617142"/>
                </a:cubicBezTo>
                <a:cubicBezTo>
                  <a:pt x="848078" y="619551"/>
                  <a:pt x="853842" y="620756"/>
                  <a:pt x="859923" y="620756"/>
                </a:cubicBezTo>
                <a:cubicBezTo>
                  <a:pt x="865200" y="620756"/>
                  <a:pt x="869903" y="620268"/>
                  <a:pt x="874033" y="619293"/>
                </a:cubicBezTo>
                <a:cubicBezTo>
                  <a:pt x="878163" y="618318"/>
                  <a:pt x="881863" y="616970"/>
                  <a:pt x="885133" y="615249"/>
                </a:cubicBezTo>
                <a:cubicBezTo>
                  <a:pt x="888402" y="613529"/>
                  <a:pt x="891270" y="611521"/>
                  <a:pt x="893737" y="609226"/>
                </a:cubicBezTo>
                <a:cubicBezTo>
                  <a:pt x="896203" y="606932"/>
                  <a:pt x="898469" y="604466"/>
                  <a:pt x="900534" y="601827"/>
                </a:cubicBezTo>
                <a:cubicBezTo>
                  <a:pt x="906041" y="602286"/>
                  <a:pt x="912350" y="603949"/>
                  <a:pt x="919463" y="606817"/>
                </a:cubicBezTo>
                <a:cubicBezTo>
                  <a:pt x="926576" y="609685"/>
                  <a:pt x="934205" y="613529"/>
                  <a:pt x="942350" y="618347"/>
                </a:cubicBezTo>
                <a:cubicBezTo>
                  <a:pt x="950266" y="623165"/>
                  <a:pt x="958469" y="626607"/>
                  <a:pt x="966958" y="628672"/>
                </a:cubicBezTo>
                <a:cubicBezTo>
                  <a:pt x="975447" y="630737"/>
                  <a:pt x="984166" y="631769"/>
                  <a:pt x="993114" y="631769"/>
                </a:cubicBezTo>
                <a:lnTo>
                  <a:pt x="1001891" y="631769"/>
                </a:lnTo>
                <a:lnTo>
                  <a:pt x="1001891" y="599934"/>
                </a:lnTo>
                <a:lnTo>
                  <a:pt x="993114" y="599934"/>
                </a:lnTo>
                <a:cubicBezTo>
                  <a:pt x="986002" y="599934"/>
                  <a:pt x="978947" y="599131"/>
                  <a:pt x="971948" y="597525"/>
                </a:cubicBezTo>
                <a:cubicBezTo>
                  <a:pt x="964950" y="595919"/>
                  <a:pt x="957207" y="592879"/>
                  <a:pt x="948717" y="588404"/>
                </a:cubicBezTo>
                <a:cubicBezTo>
                  <a:pt x="944243" y="585995"/>
                  <a:pt x="939970" y="583816"/>
                  <a:pt x="935897" y="581865"/>
                </a:cubicBezTo>
                <a:cubicBezTo>
                  <a:pt x="931824" y="579915"/>
                  <a:pt x="927866" y="578223"/>
                  <a:pt x="924024" y="576789"/>
                </a:cubicBezTo>
                <a:cubicBezTo>
                  <a:pt x="920180" y="575355"/>
                  <a:pt x="916337" y="574236"/>
                  <a:pt x="912494" y="573433"/>
                </a:cubicBezTo>
                <a:cubicBezTo>
                  <a:pt x="908651" y="572630"/>
                  <a:pt x="904664" y="572229"/>
                  <a:pt x="900534" y="572229"/>
                </a:cubicBezTo>
                <a:cubicBezTo>
                  <a:pt x="898584" y="572229"/>
                  <a:pt x="896891" y="572257"/>
                  <a:pt x="895457" y="572315"/>
                </a:cubicBezTo>
                <a:cubicBezTo>
                  <a:pt x="894024" y="572372"/>
                  <a:pt x="892188" y="572515"/>
                  <a:pt x="889951" y="572745"/>
                </a:cubicBezTo>
                <a:cubicBezTo>
                  <a:pt x="887714" y="572974"/>
                  <a:pt x="885793" y="573261"/>
                  <a:pt x="884186" y="573605"/>
                </a:cubicBezTo>
                <a:cubicBezTo>
                  <a:pt x="884186" y="575670"/>
                  <a:pt x="883469" y="577649"/>
                  <a:pt x="882036" y="579542"/>
                </a:cubicBezTo>
                <a:cubicBezTo>
                  <a:pt x="880601" y="581435"/>
                  <a:pt x="878823" y="583070"/>
                  <a:pt x="876701" y="584447"/>
                </a:cubicBezTo>
                <a:cubicBezTo>
                  <a:pt x="874578" y="585823"/>
                  <a:pt x="872198" y="586913"/>
                  <a:pt x="869559" y="587716"/>
                </a:cubicBezTo>
                <a:cubicBezTo>
                  <a:pt x="866920" y="588519"/>
                  <a:pt x="864397" y="588921"/>
                  <a:pt x="861988" y="588921"/>
                </a:cubicBezTo>
                <a:cubicBezTo>
                  <a:pt x="860152" y="588921"/>
                  <a:pt x="858317" y="588663"/>
                  <a:pt x="856481" y="588146"/>
                </a:cubicBezTo>
                <a:cubicBezTo>
                  <a:pt x="854646" y="587630"/>
                  <a:pt x="853011" y="586770"/>
                  <a:pt x="851576" y="585565"/>
                </a:cubicBezTo>
                <a:cubicBezTo>
                  <a:pt x="850143" y="584361"/>
                  <a:pt x="848967" y="582812"/>
                  <a:pt x="848049" y="580919"/>
                </a:cubicBezTo>
                <a:cubicBezTo>
                  <a:pt x="847132" y="579026"/>
                  <a:pt x="846672" y="576760"/>
                  <a:pt x="846672" y="574122"/>
                </a:cubicBezTo>
                <a:cubicBezTo>
                  <a:pt x="846672" y="567697"/>
                  <a:pt x="850602" y="562535"/>
                  <a:pt x="858460" y="558634"/>
                </a:cubicBezTo>
                <a:cubicBezTo>
                  <a:pt x="866318" y="554734"/>
                  <a:pt x="878106" y="552783"/>
                  <a:pt x="893823" y="552783"/>
                </a:cubicBezTo>
                <a:lnTo>
                  <a:pt x="893823" y="516818"/>
                </a:lnTo>
                <a:lnTo>
                  <a:pt x="893921" y="516818"/>
                </a:lnTo>
                <a:lnTo>
                  <a:pt x="893921" y="325807"/>
                </a:lnTo>
                <a:lnTo>
                  <a:pt x="942104" y="325807"/>
                </a:lnTo>
                <a:lnTo>
                  <a:pt x="942104" y="289669"/>
                </a:lnTo>
                <a:lnTo>
                  <a:pt x="710876" y="289669"/>
                </a:lnTo>
                <a:lnTo>
                  <a:pt x="701360" y="289669"/>
                </a:lnTo>
                <a:lnTo>
                  <a:pt x="664930" y="289669"/>
                </a:lnTo>
                <a:cubicBezTo>
                  <a:pt x="658161" y="289669"/>
                  <a:pt x="652311" y="290960"/>
                  <a:pt x="647377" y="293541"/>
                </a:cubicBezTo>
                <a:cubicBezTo>
                  <a:pt x="642445" y="296122"/>
                  <a:pt x="638486" y="299248"/>
                  <a:pt x="635504" y="302920"/>
                </a:cubicBezTo>
                <a:cubicBezTo>
                  <a:pt x="632751" y="300740"/>
                  <a:pt x="629453" y="298818"/>
                  <a:pt x="625610" y="297155"/>
                </a:cubicBezTo>
                <a:cubicBezTo>
                  <a:pt x="621767" y="295491"/>
                  <a:pt x="617722" y="294115"/>
                  <a:pt x="613478" y="293025"/>
                </a:cubicBezTo>
                <a:cubicBezTo>
                  <a:pt x="609233" y="291935"/>
                  <a:pt x="604988" y="291103"/>
                  <a:pt x="600743" y="290530"/>
                </a:cubicBezTo>
                <a:cubicBezTo>
                  <a:pt x="596499" y="289956"/>
                  <a:pt x="592598" y="289669"/>
                  <a:pt x="589042" y="289669"/>
                </a:cubicBezTo>
                <a:close/>
                <a:moveTo>
                  <a:pt x="5024952" y="285883"/>
                </a:moveTo>
                <a:cubicBezTo>
                  <a:pt x="5040900" y="311466"/>
                  <a:pt x="5052832" y="336791"/>
                  <a:pt x="5060746" y="361858"/>
                </a:cubicBezTo>
                <a:cubicBezTo>
                  <a:pt x="5068663" y="386925"/>
                  <a:pt x="5072619" y="410643"/>
                  <a:pt x="5072619" y="433014"/>
                </a:cubicBezTo>
                <a:cubicBezTo>
                  <a:pt x="5072619" y="444257"/>
                  <a:pt x="5071616" y="456016"/>
                  <a:pt x="5069609" y="468291"/>
                </a:cubicBezTo>
                <a:cubicBezTo>
                  <a:pt x="5067602" y="480566"/>
                  <a:pt x="5064617" y="493099"/>
                  <a:pt x="5060660" y="505891"/>
                </a:cubicBezTo>
                <a:cubicBezTo>
                  <a:pt x="5056702" y="518682"/>
                  <a:pt x="5051741" y="531646"/>
                  <a:pt x="5045774" y="544782"/>
                </a:cubicBezTo>
                <a:cubicBezTo>
                  <a:pt x="5039809" y="557917"/>
                  <a:pt x="5032871" y="570852"/>
                  <a:pt x="5024952" y="583586"/>
                </a:cubicBezTo>
                <a:lnTo>
                  <a:pt x="5058681" y="583586"/>
                </a:lnTo>
                <a:cubicBezTo>
                  <a:pt x="5067745" y="571885"/>
                  <a:pt x="5075660" y="559753"/>
                  <a:pt x="5082429" y="547191"/>
                </a:cubicBezTo>
                <a:cubicBezTo>
                  <a:pt x="5089198" y="534629"/>
                  <a:pt x="5094848" y="521923"/>
                  <a:pt x="5099378" y="509074"/>
                </a:cubicBezTo>
                <a:cubicBezTo>
                  <a:pt x="5103909" y="496226"/>
                  <a:pt x="5107295" y="483405"/>
                  <a:pt x="5109533" y="470614"/>
                </a:cubicBezTo>
                <a:cubicBezTo>
                  <a:pt x="5111769" y="457823"/>
                  <a:pt x="5112889" y="445289"/>
                  <a:pt x="5112889" y="433014"/>
                </a:cubicBezTo>
                <a:cubicBezTo>
                  <a:pt x="5112889" y="420853"/>
                  <a:pt x="5111739" y="408521"/>
                  <a:pt x="5109445" y="396016"/>
                </a:cubicBezTo>
                <a:cubicBezTo>
                  <a:pt x="5107151" y="383512"/>
                  <a:pt x="5103738" y="371064"/>
                  <a:pt x="5099207" y="358674"/>
                </a:cubicBezTo>
                <a:cubicBezTo>
                  <a:pt x="5094675" y="346284"/>
                  <a:pt x="5089024" y="333980"/>
                  <a:pt x="5082257" y="321763"/>
                </a:cubicBezTo>
                <a:cubicBezTo>
                  <a:pt x="5075487" y="309545"/>
                  <a:pt x="5067630" y="297585"/>
                  <a:pt x="5058681" y="285883"/>
                </a:cubicBezTo>
                <a:close/>
                <a:moveTo>
                  <a:pt x="4479084" y="285883"/>
                </a:moveTo>
                <a:cubicBezTo>
                  <a:pt x="4470136" y="297585"/>
                  <a:pt x="4462278" y="309545"/>
                  <a:pt x="4455509" y="321763"/>
                </a:cubicBezTo>
                <a:cubicBezTo>
                  <a:pt x="4448741" y="333980"/>
                  <a:pt x="4443091" y="346284"/>
                  <a:pt x="4438560" y="358674"/>
                </a:cubicBezTo>
                <a:cubicBezTo>
                  <a:pt x="4434026" y="371064"/>
                  <a:pt x="4430613" y="383512"/>
                  <a:pt x="4428321" y="396016"/>
                </a:cubicBezTo>
                <a:cubicBezTo>
                  <a:pt x="4426027" y="408521"/>
                  <a:pt x="4424878" y="420853"/>
                  <a:pt x="4424878" y="433014"/>
                </a:cubicBezTo>
                <a:cubicBezTo>
                  <a:pt x="4424878" y="445289"/>
                  <a:pt x="4425997" y="457823"/>
                  <a:pt x="4428235" y="470614"/>
                </a:cubicBezTo>
                <a:cubicBezTo>
                  <a:pt x="4430472" y="483405"/>
                  <a:pt x="4433855" y="496226"/>
                  <a:pt x="4438387" y="509074"/>
                </a:cubicBezTo>
                <a:cubicBezTo>
                  <a:pt x="4442920" y="521923"/>
                  <a:pt x="4448567" y="534629"/>
                  <a:pt x="4455338" y="547191"/>
                </a:cubicBezTo>
                <a:cubicBezTo>
                  <a:pt x="4462106" y="559753"/>
                  <a:pt x="4470022" y="571885"/>
                  <a:pt x="4479084" y="583586"/>
                </a:cubicBezTo>
                <a:lnTo>
                  <a:pt x="4512814" y="583586"/>
                </a:lnTo>
                <a:cubicBezTo>
                  <a:pt x="4504896" y="570852"/>
                  <a:pt x="4497955" y="557917"/>
                  <a:pt x="4491990" y="544782"/>
                </a:cubicBezTo>
                <a:cubicBezTo>
                  <a:pt x="4486026" y="531646"/>
                  <a:pt x="4481062" y="518682"/>
                  <a:pt x="4477105" y="505891"/>
                </a:cubicBezTo>
                <a:cubicBezTo>
                  <a:pt x="4473148" y="493099"/>
                  <a:pt x="4470163" y="480566"/>
                  <a:pt x="4468156" y="468291"/>
                </a:cubicBezTo>
                <a:cubicBezTo>
                  <a:pt x="4466149" y="456016"/>
                  <a:pt x="4465145" y="444257"/>
                  <a:pt x="4465145" y="433014"/>
                </a:cubicBezTo>
                <a:cubicBezTo>
                  <a:pt x="4465145" y="410643"/>
                  <a:pt x="4469103" y="386925"/>
                  <a:pt x="4477018" y="361858"/>
                </a:cubicBezTo>
                <a:cubicBezTo>
                  <a:pt x="4484935" y="336791"/>
                  <a:pt x="4496867" y="311466"/>
                  <a:pt x="4512814" y="285883"/>
                </a:cubicBezTo>
                <a:close/>
                <a:moveTo>
                  <a:pt x="3540431" y="285883"/>
                </a:moveTo>
                <a:cubicBezTo>
                  <a:pt x="3536299" y="285883"/>
                  <a:pt x="3532571" y="286572"/>
                  <a:pt x="3529244" y="287948"/>
                </a:cubicBezTo>
                <a:cubicBezTo>
                  <a:pt x="3525917" y="289325"/>
                  <a:pt x="3523076" y="291218"/>
                  <a:pt x="3520725" y="293627"/>
                </a:cubicBezTo>
                <a:cubicBezTo>
                  <a:pt x="3518373" y="296036"/>
                  <a:pt x="3516567" y="298847"/>
                  <a:pt x="3515305" y="302059"/>
                </a:cubicBezTo>
                <a:lnTo>
                  <a:pt x="3513621" y="311090"/>
                </a:lnTo>
                <a:lnTo>
                  <a:pt x="3513621" y="289669"/>
                </a:lnTo>
                <a:lnTo>
                  <a:pt x="3425515" y="289669"/>
                </a:lnTo>
                <a:lnTo>
                  <a:pt x="3425515" y="299306"/>
                </a:lnTo>
                <a:cubicBezTo>
                  <a:pt x="3422761" y="297126"/>
                  <a:pt x="3418632" y="295118"/>
                  <a:pt x="3413125" y="293283"/>
                </a:cubicBezTo>
                <a:cubicBezTo>
                  <a:pt x="3407620" y="291447"/>
                  <a:pt x="3401423" y="290530"/>
                  <a:pt x="3394539" y="290530"/>
                </a:cubicBezTo>
                <a:cubicBezTo>
                  <a:pt x="3389492" y="290530"/>
                  <a:pt x="3384961" y="290931"/>
                  <a:pt x="3380944" y="291734"/>
                </a:cubicBezTo>
                <a:cubicBezTo>
                  <a:pt x="3376930" y="292537"/>
                  <a:pt x="3373259" y="293627"/>
                  <a:pt x="3369931" y="295004"/>
                </a:cubicBezTo>
                <a:cubicBezTo>
                  <a:pt x="3366605" y="296380"/>
                  <a:pt x="3363594" y="297958"/>
                  <a:pt x="3360899" y="299736"/>
                </a:cubicBezTo>
                <a:cubicBezTo>
                  <a:pt x="3358203" y="301514"/>
                  <a:pt x="3355649" y="303378"/>
                  <a:pt x="3353240" y="305329"/>
                </a:cubicBezTo>
                <a:cubicBezTo>
                  <a:pt x="3350946" y="303149"/>
                  <a:pt x="3348651" y="301084"/>
                  <a:pt x="3346356" y="299134"/>
                </a:cubicBezTo>
                <a:cubicBezTo>
                  <a:pt x="3344063" y="297183"/>
                  <a:pt x="3341509" y="295520"/>
                  <a:pt x="3338699" y="294143"/>
                </a:cubicBezTo>
                <a:cubicBezTo>
                  <a:pt x="3335889" y="292767"/>
                  <a:pt x="3332792" y="291677"/>
                  <a:pt x="3329406" y="290874"/>
                </a:cubicBezTo>
                <a:cubicBezTo>
                  <a:pt x="3326023" y="290071"/>
                  <a:pt x="3322208" y="289669"/>
                  <a:pt x="3317963" y="289669"/>
                </a:cubicBezTo>
                <a:lnTo>
                  <a:pt x="3273101" y="289669"/>
                </a:lnTo>
                <a:lnTo>
                  <a:pt x="3263585" y="289669"/>
                </a:lnTo>
                <a:lnTo>
                  <a:pt x="3227154" y="289669"/>
                </a:lnTo>
                <a:cubicBezTo>
                  <a:pt x="3220387" y="289669"/>
                  <a:pt x="3214536" y="290960"/>
                  <a:pt x="3209603" y="293541"/>
                </a:cubicBezTo>
                <a:cubicBezTo>
                  <a:pt x="3204671" y="296122"/>
                  <a:pt x="3200713" y="299248"/>
                  <a:pt x="3197729" y="302920"/>
                </a:cubicBezTo>
                <a:cubicBezTo>
                  <a:pt x="3194975" y="300740"/>
                  <a:pt x="3191678" y="298818"/>
                  <a:pt x="3187834" y="297155"/>
                </a:cubicBezTo>
                <a:cubicBezTo>
                  <a:pt x="3183991" y="295491"/>
                  <a:pt x="3179948" y="294115"/>
                  <a:pt x="3175703" y="293025"/>
                </a:cubicBezTo>
                <a:cubicBezTo>
                  <a:pt x="3171457" y="291935"/>
                  <a:pt x="3167214" y="291103"/>
                  <a:pt x="3162969" y="290530"/>
                </a:cubicBezTo>
                <a:cubicBezTo>
                  <a:pt x="3158724" y="289956"/>
                  <a:pt x="3154823" y="289669"/>
                  <a:pt x="3151268" y="289669"/>
                </a:cubicBezTo>
                <a:lnTo>
                  <a:pt x="2892111" y="289669"/>
                </a:lnTo>
                <a:lnTo>
                  <a:pt x="2892111" y="325807"/>
                </a:lnTo>
                <a:lnTo>
                  <a:pt x="3111517" y="325807"/>
                </a:lnTo>
                <a:lnTo>
                  <a:pt x="3111517" y="446264"/>
                </a:lnTo>
                <a:cubicBezTo>
                  <a:pt x="3110828" y="445805"/>
                  <a:pt x="3109164" y="444515"/>
                  <a:pt x="3106526" y="442392"/>
                </a:cubicBezTo>
                <a:cubicBezTo>
                  <a:pt x="3103888" y="440270"/>
                  <a:pt x="3100991" y="438004"/>
                  <a:pt x="3097835" y="435595"/>
                </a:cubicBezTo>
                <a:cubicBezTo>
                  <a:pt x="3094681" y="433186"/>
                  <a:pt x="3091584" y="430920"/>
                  <a:pt x="3088544" y="428798"/>
                </a:cubicBezTo>
                <a:cubicBezTo>
                  <a:pt x="3085503" y="426676"/>
                  <a:pt x="3083294" y="425270"/>
                  <a:pt x="3081918" y="424582"/>
                </a:cubicBezTo>
                <a:cubicBezTo>
                  <a:pt x="3082377" y="421599"/>
                  <a:pt x="3082721" y="418731"/>
                  <a:pt x="3082950" y="415978"/>
                </a:cubicBezTo>
                <a:cubicBezTo>
                  <a:pt x="3083180" y="413224"/>
                  <a:pt x="3083294" y="410701"/>
                  <a:pt x="3083294" y="408406"/>
                </a:cubicBezTo>
                <a:cubicBezTo>
                  <a:pt x="3083294" y="400605"/>
                  <a:pt x="3082175" y="392689"/>
                  <a:pt x="3079938" y="384659"/>
                </a:cubicBezTo>
                <a:cubicBezTo>
                  <a:pt x="3077702" y="376628"/>
                  <a:pt x="3074174" y="369343"/>
                  <a:pt x="3069356" y="362804"/>
                </a:cubicBezTo>
                <a:cubicBezTo>
                  <a:pt x="3064537" y="356265"/>
                  <a:pt x="3058285" y="350902"/>
                  <a:pt x="3050598" y="346715"/>
                </a:cubicBezTo>
                <a:cubicBezTo>
                  <a:pt x="3042912" y="342527"/>
                  <a:pt x="3033620" y="340434"/>
                  <a:pt x="3022722" y="340434"/>
                </a:cubicBezTo>
                <a:cubicBezTo>
                  <a:pt x="3015149" y="340434"/>
                  <a:pt x="3008009" y="341753"/>
                  <a:pt x="3001298" y="344391"/>
                </a:cubicBezTo>
                <a:cubicBezTo>
                  <a:pt x="2994587" y="347030"/>
                  <a:pt x="2988736" y="350701"/>
                  <a:pt x="2983745" y="355405"/>
                </a:cubicBezTo>
                <a:cubicBezTo>
                  <a:pt x="2978755" y="360108"/>
                  <a:pt x="2974826" y="365644"/>
                  <a:pt x="2971957" y="372011"/>
                </a:cubicBezTo>
                <a:cubicBezTo>
                  <a:pt x="2969090" y="378378"/>
                  <a:pt x="2967656" y="385232"/>
                  <a:pt x="2967656" y="392575"/>
                </a:cubicBezTo>
                <a:cubicBezTo>
                  <a:pt x="2967656" y="396360"/>
                  <a:pt x="2968373" y="400003"/>
                  <a:pt x="2969806" y="403502"/>
                </a:cubicBezTo>
                <a:cubicBezTo>
                  <a:pt x="2971239" y="407001"/>
                  <a:pt x="2973221" y="410098"/>
                  <a:pt x="2975743" y="412794"/>
                </a:cubicBezTo>
                <a:cubicBezTo>
                  <a:pt x="2978268" y="415490"/>
                  <a:pt x="2981250" y="417641"/>
                  <a:pt x="2984691" y="419247"/>
                </a:cubicBezTo>
                <a:cubicBezTo>
                  <a:pt x="2988133" y="420853"/>
                  <a:pt x="2991862" y="421656"/>
                  <a:pt x="2995877" y="421656"/>
                </a:cubicBezTo>
                <a:cubicBezTo>
                  <a:pt x="2999662" y="421656"/>
                  <a:pt x="3003276" y="420968"/>
                  <a:pt x="3006717" y="419592"/>
                </a:cubicBezTo>
                <a:cubicBezTo>
                  <a:pt x="3010161" y="418215"/>
                  <a:pt x="3013172" y="416322"/>
                  <a:pt x="3015752" y="413913"/>
                </a:cubicBezTo>
                <a:cubicBezTo>
                  <a:pt x="3018334" y="411504"/>
                  <a:pt x="3020399" y="408664"/>
                  <a:pt x="3021947" y="405395"/>
                </a:cubicBezTo>
                <a:cubicBezTo>
                  <a:pt x="3023495" y="402125"/>
                  <a:pt x="3024269" y="398597"/>
                  <a:pt x="3024269" y="394812"/>
                </a:cubicBezTo>
                <a:cubicBezTo>
                  <a:pt x="3024269" y="391370"/>
                  <a:pt x="3023927" y="388186"/>
                  <a:pt x="3023237" y="385261"/>
                </a:cubicBezTo>
                <a:cubicBezTo>
                  <a:pt x="3022548" y="382336"/>
                  <a:pt x="3021575" y="380070"/>
                  <a:pt x="3020311" y="378464"/>
                </a:cubicBezTo>
                <a:cubicBezTo>
                  <a:pt x="3021231" y="378005"/>
                  <a:pt x="3022004" y="377747"/>
                  <a:pt x="3022636" y="377689"/>
                </a:cubicBezTo>
                <a:cubicBezTo>
                  <a:pt x="3023266" y="377632"/>
                  <a:pt x="3024097" y="377603"/>
                  <a:pt x="3025131" y="377603"/>
                </a:cubicBezTo>
                <a:cubicBezTo>
                  <a:pt x="3028228" y="377603"/>
                  <a:pt x="3030866" y="378607"/>
                  <a:pt x="3033046" y="380615"/>
                </a:cubicBezTo>
                <a:cubicBezTo>
                  <a:pt x="3035226" y="382622"/>
                  <a:pt x="3037005" y="385118"/>
                  <a:pt x="3038382" y="388100"/>
                </a:cubicBezTo>
                <a:cubicBezTo>
                  <a:pt x="3039758" y="391083"/>
                  <a:pt x="3040761" y="394410"/>
                  <a:pt x="3041394" y="398081"/>
                </a:cubicBezTo>
                <a:cubicBezTo>
                  <a:pt x="3042024" y="401752"/>
                  <a:pt x="3042339" y="405194"/>
                  <a:pt x="3042339" y="408406"/>
                </a:cubicBezTo>
                <a:cubicBezTo>
                  <a:pt x="3042339" y="415519"/>
                  <a:pt x="3041622" y="422173"/>
                  <a:pt x="3040188" y="428368"/>
                </a:cubicBezTo>
                <a:cubicBezTo>
                  <a:pt x="3038754" y="434563"/>
                  <a:pt x="3036603" y="439983"/>
                  <a:pt x="3033735" y="444630"/>
                </a:cubicBezTo>
                <a:cubicBezTo>
                  <a:pt x="3030866" y="449276"/>
                  <a:pt x="3027282" y="452947"/>
                  <a:pt x="3022979" y="455643"/>
                </a:cubicBezTo>
                <a:cubicBezTo>
                  <a:pt x="3018678" y="458339"/>
                  <a:pt x="3013600" y="459687"/>
                  <a:pt x="3007752" y="459687"/>
                </a:cubicBezTo>
                <a:cubicBezTo>
                  <a:pt x="3000638" y="459687"/>
                  <a:pt x="2993784" y="458367"/>
                  <a:pt x="2987188" y="455729"/>
                </a:cubicBezTo>
                <a:cubicBezTo>
                  <a:pt x="2980590" y="453090"/>
                  <a:pt x="2974367" y="449706"/>
                  <a:pt x="2968516" y="445576"/>
                </a:cubicBezTo>
                <a:cubicBezTo>
                  <a:pt x="2962666" y="441446"/>
                  <a:pt x="2957215" y="436857"/>
                  <a:pt x="2952167" y="431809"/>
                </a:cubicBezTo>
                <a:cubicBezTo>
                  <a:pt x="2947120" y="426762"/>
                  <a:pt x="2942589" y="421829"/>
                  <a:pt x="2938574" y="417010"/>
                </a:cubicBezTo>
                <a:cubicBezTo>
                  <a:pt x="2934559" y="412192"/>
                  <a:pt x="2931090" y="407775"/>
                  <a:pt x="2928162" y="403760"/>
                </a:cubicBezTo>
                <a:cubicBezTo>
                  <a:pt x="2925238" y="399745"/>
                  <a:pt x="2922971" y="396705"/>
                  <a:pt x="2921364" y="394640"/>
                </a:cubicBezTo>
                <a:lnTo>
                  <a:pt x="2892972" y="416322"/>
                </a:lnTo>
                <a:cubicBezTo>
                  <a:pt x="2899626" y="426647"/>
                  <a:pt x="2907112" y="436628"/>
                  <a:pt x="2915428" y="446264"/>
                </a:cubicBezTo>
                <a:cubicBezTo>
                  <a:pt x="2923746" y="455901"/>
                  <a:pt x="2932752" y="464476"/>
                  <a:pt x="2942446" y="471991"/>
                </a:cubicBezTo>
                <a:cubicBezTo>
                  <a:pt x="2952140" y="479505"/>
                  <a:pt x="2962435" y="485528"/>
                  <a:pt x="2973335" y="490059"/>
                </a:cubicBezTo>
                <a:cubicBezTo>
                  <a:pt x="2984232" y="494591"/>
                  <a:pt x="2995589" y="496857"/>
                  <a:pt x="3007406" y="496857"/>
                </a:cubicBezTo>
                <a:cubicBezTo>
                  <a:pt x="3013716" y="496857"/>
                  <a:pt x="3020025" y="495939"/>
                  <a:pt x="3026335" y="494103"/>
                </a:cubicBezTo>
                <a:cubicBezTo>
                  <a:pt x="3032644" y="492268"/>
                  <a:pt x="3038581" y="489686"/>
                  <a:pt x="3044147" y="486360"/>
                </a:cubicBezTo>
                <a:cubicBezTo>
                  <a:pt x="3049710" y="483033"/>
                  <a:pt x="3054787" y="478960"/>
                  <a:pt x="3059375" y="474142"/>
                </a:cubicBezTo>
                <a:cubicBezTo>
                  <a:pt x="3063964" y="469323"/>
                  <a:pt x="3067635" y="463874"/>
                  <a:pt x="3070389" y="457794"/>
                </a:cubicBezTo>
                <a:cubicBezTo>
                  <a:pt x="3071994" y="458367"/>
                  <a:pt x="3074030" y="459400"/>
                  <a:pt x="3076498" y="460891"/>
                </a:cubicBezTo>
                <a:cubicBezTo>
                  <a:pt x="3078964" y="462383"/>
                  <a:pt x="3081603" y="464190"/>
                  <a:pt x="3084413" y="466312"/>
                </a:cubicBezTo>
                <a:cubicBezTo>
                  <a:pt x="3087224" y="468434"/>
                  <a:pt x="3090062" y="470700"/>
                  <a:pt x="3092931" y="473109"/>
                </a:cubicBezTo>
                <a:cubicBezTo>
                  <a:pt x="3095799" y="475518"/>
                  <a:pt x="3098467" y="477927"/>
                  <a:pt x="3100932" y="480337"/>
                </a:cubicBezTo>
                <a:cubicBezTo>
                  <a:pt x="3103399" y="482746"/>
                  <a:pt x="3105579" y="485040"/>
                  <a:pt x="3107472" y="487220"/>
                </a:cubicBezTo>
                <a:cubicBezTo>
                  <a:pt x="3109365" y="489400"/>
                  <a:pt x="3110713" y="491293"/>
                  <a:pt x="3111517" y="492899"/>
                </a:cubicBezTo>
                <a:lnTo>
                  <a:pt x="3111517" y="516818"/>
                </a:lnTo>
                <a:lnTo>
                  <a:pt x="3151439" y="516818"/>
                </a:lnTo>
                <a:lnTo>
                  <a:pt x="3151439" y="325807"/>
                </a:lnTo>
                <a:lnTo>
                  <a:pt x="3152988" y="325807"/>
                </a:lnTo>
                <a:cubicBezTo>
                  <a:pt x="3158150" y="326036"/>
                  <a:pt x="3162711" y="327298"/>
                  <a:pt x="3166669" y="329592"/>
                </a:cubicBezTo>
                <a:cubicBezTo>
                  <a:pt x="3170625" y="331887"/>
                  <a:pt x="3173953" y="334870"/>
                  <a:pt x="3176649" y="338541"/>
                </a:cubicBezTo>
                <a:cubicBezTo>
                  <a:pt x="3179344" y="342212"/>
                  <a:pt x="3181409" y="346399"/>
                  <a:pt x="3182844" y="351103"/>
                </a:cubicBezTo>
                <a:cubicBezTo>
                  <a:pt x="3184278" y="355806"/>
                  <a:pt x="3184996" y="360739"/>
                  <a:pt x="3184996" y="365902"/>
                </a:cubicBezTo>
                <a:lnTo>
                  <a:pt x="3184996" y="534026"/>
                </a:lnTo>
                <a:lnTo>
                  <a:pt x="3224917" y="534026"/>
                </a:lnTo>
                <a:lnTo>
                  <a:pt x="3224917" y="345596"/>
                </a:lnTo>
                <a:cubicBezTo>
                  <a:pt x="3224917" y="343302"/>
                  <a:pt x="3225033" y="340978"/>
                  <a:pt x="3225262" y="338627"/>
                </a:cubicBezTo>
                <a:cubicBezTo>
                  <a:pt x="3225492" y="336275"/>
                  <a:pt x="3225978" y="334153"/>
                  <a:pt x="3226725" y="332260"/>
                </a:cubicBezTo>
                <a:cubicBezTo>
                  <a:pt x="3227470" y="330367"/>
                  <a:pt x="3228531" y="328818"/>
                  <a:pt x="3229908" y="327613"/>
                </a:cubicBezTo>
                <a:cubicBezTo>
                  <a:pt x="3231284" y="326409"/>
                  <a:pt x="3233063" y="325807"/>
                  <a:pt x="3235243" y="325807"/>
                </a:cubicBezTo>
                <a:lnTo>
                  <a:pt x="3263585" y="325807"/>
                </a:lnTo>
                <a:lnTo>
                  <a:pt x="3273101" y="325807"/>
                </a:lnTo>
                <a:lnTo>
                  <a:pt x="3313318" y="325807"/>
                </a:lnTo>
                <a:cubicBezTo>
                  <a:pt x="3318019" y="325807"/>
                  <a:pt x="3321834" y="326524"/>
                  <a:pt x="3324760" y="327958"/>
                </a:cubicBezTo>
                <a:cubicBezTo>
                  <a:pt x="3327686" y="329392"/>
                  <a:pt x="3329923" y="331198"/>
                  <a:pt x="3331471" y="333378"/>
                </a:cubicBezTo>
                <a:cubicBezTo>
                  <a:pt x="3333021" y="335558"/>
                  <a:pt x="3334052" y="337938"/>
                  <a:pt x="3334569" y="340520"/>
                </a:cubicBezTo>
                <a:cubicBezTo>
                  <a:pt x="3335086" y="343101"/>
                  <a:pt x="3335344" y="345539"/>
                  <a:pt x="3335344" y="347833"/>
                </a:cubicBezTo>
                <a:cubicBezTo>
                  <a:pt x="3332017" y="347030"/>
                  <a:pt x="3328805" y="346629"/>
                  <a:pt x="3325708" y="346629"/>
                </a:cubicBezTo>
                <a:cubicBezTo>
                  <a:pt x="3321577" y="346629"/>
                  <a:pt x="3318107" y="347374"/>
                  <a:pt x="3315297" y="348866"/>
                </a:cubicBezTo>
                <a:cubicBezTo>
                  <a:pt x="3312484" y="350357"/>
                  <a:pt x="3310162" y="352393"/>
                  <a:pt x="3308327" y="354975"/>
                </a:cubicBezTo>
                <a:cubicBezTo>
                  <a:pt x="3306491" y="357556"/>
                  <a:pt x="3305171" y="360510"/>
                  <a:pt x="3304368" y="363837"/>
                </a:cubicBezTo>
                <a:cubicBezTo>
                  <a:pt x="3303566" y="367164"/>
                  <a:pt x="3303165" y="370720"/>
                  <a:pt x="3303165" y="374506"/>
                </a:cubicBezTo>
                <a:lnTo>
                  <a:pt x="3303165" y="404276"/>
                </a:lnTo>
                <a:cubicBezTo>
                  <a:pt x="3314407" y="404276"/>
                  <a:pt x="3324044" y="402900"/>
                  <a:pt x="3332073" y="400146"/>
                </a:cubicBezTo>
                <a:cubicBezTo>
                  <a:pt x="3340104" y="397393"/>
                  <a:pt x="3346988" y="393664"/>
                  <a:pt x="3352725" y="388961"/>
                </a:cubicBezTo>
                <a:cubicBezTo>
                  <a:pt x="3357773" y="393550"/>
                  <a:pt x="3364253" y="397106"/>
                  <a:pt x="3372168" y="399630"/>
                </a:cubicBezTo>
                <a:cubicBezTo>
                  <a:pt x="3380085" y="402154"/>
                  <a:pt x="3390122" y="403703"/>
                  <a:pt x="3402282" y="404276"/>
                </a:cubicBezTo>
                <a:lnTo>
                  <a:pt x="3402282" y="373473"/>
                </a:lnTo>
                <a:cubicBezTo>
                  <a:pt x="3402282" y="370376"/>
                  <a:pt x="3401911" y="367250"/>
                  <a:pt x="3401166" y="364095"/>
                </a:cubicBezTo>
                <a:cubicBezTo>
                  <a:pt x="3400419" y="360940"/>
                  <a:pt x="3399158" y="358043"/>
                  <a:pt x="3397380" y="355405"/>
                </a:cubicBezTo>
                <a:cubicBezTo>
                  <a:pt x="3395601" y="352766"/>
                  <a:pt x="3393278" y="350615"/>
                  <a:pt x="3390409" y="348952"/>
                </a:cubicBezTo>
                <a:cubicBezTo>
                  <a:pt x="3387542" y="347288"/>
                  <a:pt x="3384043" y="346456"/>
                  <a:pt x="3379913" y="346456"/>
                </a:cubicBezTo>
                <a:cubicBezTo>
                  <a:pt x="3378421" y="346456"/>
                  <a:pt x="3376873" y="346542"/>
                  <a:pt x="3375267" y="346715"/>
                </a:cubicBezTo>
                <a:cubicBezTo>
                  <a:pt x="3373662" y="346887"/>
                  <a:pt x="3371939" y="347259"/>
                  <a:pt x="3370105" y="347833"/>
                </a:cubicBezTo>
                <a:cubicBezTo>
                  <a:pt x="3370105" y="346112"/>
                  <a:pt x="3370534" y="344076"/>
                  <a:pt x="3371395" y="341724"/>
                </a:cubicBezTo>
                <a:cubicBezTo>
                  <a:pt x="3372255" y="339372"/>
                  <a:pt x="3373662" y="337164"/>
                  <a:pt x="3375612" y="335099"/>
                </a:cubicBezTo>
                <a:cubicBezTo>
                  <a:pt x="3377561" y="333034"/>
                  <a:pt x="3380172" y="331285"/>
                  <a:pt x="3383441" y="329850"/>
                </a:cubicBezTo>
                <a:cubicBezTo>
                  <a:pt x="3386709" y="328416"/>
                  <a:pt x="3390696" y="327699"/>
                  <a:pt x="3395400" y="327699"/>
                </a:cubicBezTo>
                <a:cubicBezTo>
                  <a:pt x="3401022" y="327699"/>
                  <a:pt x="3405754" y="328675"/>
                  <a:pt x="3409596" y="330625"/>
                </a:cubicBezTo>
                <a:cubicBezTo>
                  <a:pt x="3413439" y="332575"/>
                  <a:pt x="3416538" y="335156"/>
                  <a:pt x="3418889" y="338369"/>
                </a:cubicBezTo>
                <a:cubicBezTo>
                  <a:pt x="3421243" y="341581"/>
                  <a:pt x="3422933" y="345281"/>
                  <a:pt x="3423966" y="349468"/>
                </a:cubicBezTo>
                <a:cubicBezTo>
                  <a:pt x="3424999" y="353655"/>
                  <a:pt x="3425515" y="357986"/>
                  <a:pt x="3425515" y="362460"/>
                </a:cubicBezTo>
                <a:lnTo>
                  <a:pt x="3425515" y="516818"/>
                </a:lnTo>
                <a:lnTo>
                  <a:pt x="3465437" y="516818"/>
                </a:lnTo>
                <a:lnTo>
                  <a:pt x="3465437" y="325807"/>
                </a:lnTo>
                <a:lnTo>
                  <a:pt x="3513621" y="325807"/>
                </a:lnTo>
                <a:lnTo>
                  <a:pt x="3513621" y="313408"/>
                </a:lnTo>
                <a:lnTo>
                  <a:pt x="3515218" y="322537"/>
                </a:lnTo>
                <a:cubicBezTo>
                  <a:pt x="3516423" y="325749"/>
                  <a:pt x="3518145" y="328531"/>
                  <a:pt x="3520381" y="330883"/>
                </a:cubicBezTo>
                <a:cubicBezTo>
                  <a:pt x="3522619" y="333235"/>
                  <a:pt x="3525342" y="335099"/>
                  <a:pt x="3528556" y="336476"/>
                </a:cubicBezTo>
                <a:cubicBezTo>
                  <a:pt x="3531766" y="337852"/>
                  <a:pt x="3535439" y="338541"/>
                  <a:pt x="3539570" y="338541"/>
                </a:cubicBezTo>
                <a:cubicBezTo>
                  <a:pt x="3542551" y="338541"/>
                  <a:pt x="3544931" y="338340"/>
                  <a:pt x="3546710" y="337938"/>
                </a:cubicBezTo>
                <a:cubicBezTo>
                  <a:pt x="3548489" y="337537"/>
                  <a:pt x="3550352" y="336935"/>
                  <a:pt x="3552303" y="336131"/>
                </a:cubicBezTo>
                <a:cubicBezTo>
                  <a:pt x="3552416" y="336820"/>
                  <a:pt x="3552474" y="337451"/>
                  <a:pt x="3552474" y="338024"/>
                </a:cubicBezTo>
                <a:cubicBezTo>
                  <a:pt x="3552474" y="338598"/>
                  <a:pt x="3552474" y="339286"/>
                  <a:pt x="3552474" y="340089"/>
                </a:cubicBezTo>
                <a:cubicBezTo>
                  <a:pt x="3552474" y="348349"/>
                  <a:pt x="3550296" y="355233"/>
                  <a:pt x="3545936" y="360739"/>
                </a:cubicBezTo>
                <a:cubicBezTo>
                  <a:pt x="3541577" y="366246"/>
                  <a:pt x="3534462" y="371122"/>
                  <a:pt x="3524596" y="375366"/>
                </a:cubicBezTo>
                <a:lnTo>
                  <a:pt x="3533201" y="394123"/>
                </a:lnTo>
                <a:cubicBezTo>
                  <a:pt x="3539282" y="391714"/>
                  <a:pt x="3544989" y="388703"/>
                  <a:pt x="3550323" y="385089"/>
                </a:cubicBezTo>
                <a:cubicBezTo>
                  <a:pt x="3555659" y="381475"/>
                  <a:pt x="3560304" y="377288"/>
                  <a:pt x="3564264" y="372527"/>
                </a:cubicBezTo>
                <a:cubicBezTo>
                  <a:pt x="3568221" y="367766"/>
                  <a:pt x="3571317" y="362345"/>
                  <a:pt x="3573555" y="356265"/>
                </a:cubicBezTo>
                <a:cubicBezTo>
                  <a:pt x="3575793" y="350185"/>
                  <a:pt x="3576911" y="343416"/>
                  <a:pt x="3576911" y="335959"/>
                </a:cubicBezTo>
                <a:cubicBezTo>
                  <a:pt x="3576911" y="330682"/>
                  <a:pt x="3576337" y="325090"/>
                  <a:pt x="3575189" y="319181"/>
                </a:cubicBezTo>
                <a:cubicBezTo>
                  <a:pt x="3574043" y="313273"/>
                  <a:pt x="3572092" y="307853"/>
                  <a:pt x="3569340" y="302920"/>
                </a:cubicBezTo>
                <a:cubicBezTo>
                  <a:pt x="3566586" y="297987"/>
                  <a:pt x="3562857" y="293914"/>
                  <a:pt x="3558153" y="290702"/>
                </a:cubicBezTo>
                <a:cubicBezTo>
                  <a:pt x="3553451" y="287490"/>
                  <a:pt x="3547541" y="285883"/>
                  <a:pt x="3540431" y="285883"/>
                </a:cubicBezTo>
                <a:close/>
                <a:moveTo>
                  <a:pt x="4123151" y="209479"/>
                </a:moveTo>
                <a:cubicBezTo>
                  <a:pt x="4131411" y="209479"/>
                  <a:pt x="4139529" y="209823"/>
                  <a:pt x="4147501" y="210511"/>
                </a:cubicBezTo>
                <a:cubicBezTo>
                  <a:pt x="4155474" y="211200"/>
                  <a:pt x="4162989" y="212519"/>
                  <a:pt x="4170046" y="214469"/>
                </a:cubicBezTo>
                <a:cubicBezTo>
                  <a:pt x="4177100" y="216419"/>
                  <a:pt x="4183581" y="219201"/>
                  <a:pt x="4189489" y="222815"/>
                </a:cubicBezTo>
                <a:cubicBezTo>
                  <a:pt x="4195390" y="226429"/>
                  <a:pt x="4200495" y="231219"/>
                  <a:pt x="4204795" y="237184"/>
                </a:cubicBezTo>
                <a:cubicBezTo>
                  <a:pt x="4209098" y="243150"/>
                  <a:pt x="4212453" y="250434"/>
                  <a:pt x="4214862" y="259039"/>
                </a:cubicBezTo>
                <a:cubicBezTo>
                  <a:pt x="4217271" y="267643"/>
                  <a:pt x="4218477" y="277853"/>
                  <a:pt x="4218477" y="289669"/>
                </a:cubicBezTo>
                <a:lnTo>
                  <a:pt x="4199645" y="289669"/>
                </a:lnTo>
                <a:lnTo>
                  <a:pt x="4187510" y="289669"/>
                </a:lnTo>
                <a:lnTo>
                  <a:pt x="4151374" y="289669"/>
                </a:lnTo>
                <a:lnTo>
                  <a:pt x="4151374" y="271945"/>
                </a:lnTo>
                <a:cubicBezTo>
                  <a:pt x="4151374" y="260014"/>
                  <a:pt x="4148104" y="251266"/>
                  <a:pt x="4141565" y="245702"/>
                </a:cubicBezTo>
                <a:cubicBezTo>
                  <a:pt x="4135027" y="240138"/>
                  <a:pt x="4126191" y="237356"/>
                  <a:pt x="4115064" y="237356"/>
                </a:cubicBezTo>
                <a:lnTo>
                  <a:pt x="4072043" y="237356"/>
                </a:lnTo>
                <a:cubicBezTo>
                  <a:pt x="4065618" y="237356"/>
                  <a:pt x="4061031" y="236955"/>
                  <a:pt x="4058277" y="236152"/>
                </a:cubicBezTo>
                <a:cubicBezTo>
                  <a:pt x="4055524" y="235349"/>
                  <a:pt x="4054148" y="233111"/>
                  <a:pt x="4054148" y="229440"/>
                </a:cubicBezTo>
                <a:cubicBezTo>
                  <a:pt x="4054148" y="225769"/>
                  <a:pt x="4056011" y="222643"/>
                  <a:pt x="4059740" y="220062"/>
                </a:cubicBezTo>
                <a:cubicBezTo>
                  <a:pt x="4063468" y="217481"/>
                  <a:pt x="4068487" y="215416"/>
                  <a:pt x="4074796" y="213867"/>
                </a:cubicBezTo>
                <a:cubicBezTo>
                  <a:pt x="4081105" y="212318"/>
                  <a:pt x="4088448" y="211200"/>
                  <a:pt x="4096823" y="210511"/>
                </a:cubicBezTo>
                <a:cubicBezTo>
                  <a:pt x="4105198" y="209823"/>
                  <a:pt x="4113975" y="209479"/>
                  <a:pt x="4123151" y="209479"/>
                </a:cubicBezTo>
                <a:close/>
                <a:moveTo>
                  <a:pt x="7062980" y="195024"/>
                </a:moveTo>
                <a:cubicBezTo>
                  <a:pt x="7050017" y="195024"/>
                  <a:pt x="7037942" y="196487"/>
                  <a:pt x="7026757" y="199412"/>
                </a:cubicBezTo>
                <a:cubicBezTo>
                  <a:pt x="7015572" y="202337"/>
                  <a:pt x="7005849" y="206611"/>
                  <a:pt x="6997589" y="212232"/>
                </a:cubicBezTo>
                <a:cubicBezTo>
                  <a:pt x="6989329" y="217853"/>
                  <a:pt x="6982819" y="224823"/>
                  <a:pt x="6978058" y="233140"/>
                </a:cubicBezTo>
                <a:cubicBezTo>
                  <a:pt x="6973297" y="241457"/>
                  <a:pt x="6970916" y="250951"/>
                  <a:pt x="6970916" y="261620"/>
                </a:cubicBezTo>
                <a:cubicBezTo>
                  <a:pt x="6970916" y="268044"/>
                  <a:pt x="6971490" y="273407"/>
                  <a:pt x="6972637" y="277709"/>
                </a:cubicBezTo>
                <a:cubicBezTo>
                  <a:pt x="6973785" y="282012"/>
                  <a:pt x="6975390" y="285998"/>
                  <a:pt x="6977455" y="289669"/>
                </a:cubicBezTo>
                <a:lnTo>
                  <a:pt x="6949750" y="289669"/>
                </a:lnTo>
                <a:lnTo>
                  <a:pt x="6949750" y="325807"/>
                </a:lnTo>
                <a:lnTo>
                  <a:pt x="6980725" y="325807"/>
                </a:lnTo>
                <a:lnTo>
                  <a:pt x="6980725" y="532306"/>
                </a:lnTo>
                <a:lnTo>
                  <a:pt x="7020992" y="532306"/>
                </a:lnTo>
                <a:lnTo>
                  <a:pt x="7020992" y="325807"/>
                </a:lnTo>
                <a:lnTo>
                  <a:pt x="7054525" y="325807"/>
                </a:lnTo>
                <a:lnTo>
                  <a:pt x="7069175" y="325807"/>
                </a:lnTo>
                <a:lnTo>
                  <a:pt x="7330750" y="325807"/>
                </a:lnTo>
                <a:lnTo>
                  <a:pt x="7338805" y="325807"/>
                </a:lnTo>
                <a:lnTo>
                  <a:pt x="7361725" y="325807"/>
                </a:lnTo>
                <a:lnTo>
                  <a:pt x="7361725" y="532306"/>
                </a:lnTo>
                <a:lnTo>
                  <a:pt x="7401992" y="532306"/>
                </a:lnTo>
                <a:lnTo>
                  <a:pt x="7401992" y="325807"/>
                </a:lnTo>
                <a:lnTo>
                  <a:pt x="7435525" y="325807"/>
                </a:lnTo>
                <a:lnTo>
                  <a:pt x="7450175" y="325807"/>
                </a:lnTo>
                <a:lnTo>
                  <a:pt x="7595734" y="325807"/>
                </a:lnTo>
                <a:lnTo>
                  <a:pt x="7595734" y="380873"/>
                </a:lnTo>
                <a:cubicBezTo>
                  <a:pt x="7592636" y="376628"/>
                  <a:pt x="7588937" y="372441"/>
                  <a:pt x="7584635" y="368311"/>
                </a:cubicBezTo>
                <a:cubicBezTo>
                  <a:pt x="7580332" y="364181"/>
                  <a:pt x="7575457" y="360510"/>
                  <a:pt x="7570008" y="357298"/>
                </a:cubicBezTo>
                <a:cubicBezTo>
                  <a:pt x="7564558" y="354085"/>
                  <a:pt x="7558478" y="351476"/>
                  <a:pt x="7551767" y="349468"/>
                </a:cubicBezTo>
                <a:cubicBezTo>
                  <a:pt x="7545056" y="347460"/>
                  <a:pt x="7537742" y="346456"/>
                  <a:pt x="7529826" y="346456"/>
                </a:cubicBezTo>
                <a:cubicBezTo>
                  <a:pt x="7519616" y="346456"/>
                  <a:pt x="7510066" y="347919"/>
                  <a:pt x="7501174" y="350845"/>
                </a:cubicBezTo>
                <a:cubicBezTo>
                  <a:pt x="7492284" y="353770"/>
                  <a:pt x="7484540" y="358015"/>
                  <a:pt x="7477943" y="363579"/>
                </a:cubicBezTo>
                <a:cubicBezTo>
                  <a:pt x="7471347" y="369143"/>
                  <a:pt x="7466156" y="375911"/>
                  <a:pt x="7462370" y="383884"/>
                </a:cubicBezTo>
                <a:cubicBezTo>
                  <a:pt x="7458584" y="391858"/>
                  <a:pt x="7456691" y="400892"/>
                  <a:pt x="7456691" y="410987"/>
                </a:cubicBezTo>
                <a:cubicBezTo>
                  <a:pt x="7456691" y="418100"/>
                  <a:pt x="7457552" y="424438"/>
                  <a:pt x="7459272" y="430003"/>
                </a:cubicBezTo>
                <a:cubicBezTo>
                  <a:pt x="7460993" y="435567"/>
                  <a:pt x="7463316" y="440500"/>
                  <a:pt x="7466242" y="444802"/>
                </a:cubicBezTo>
                <a:cubicBezTo>
                  <a:pt x="7469167" y="449104"/>
                  <a:pt x="7472552" y="452775"/>
                  <a:pt x="7476395" y="455815"/>
                </a:cubicBezTo>
                <a:cubicBezTo>
                  <a:pt x="7480238" y="458855"/>
                  <a:pt x="7484224" y="461322"/>
                  <a:pt x="7488354" y="463214"/>
                </a:cubicBezTo>
                <a:cubicBezTo>
                  <a:pt x="7492484" y="465107"/>
                  <a:pt x="7496672" y="466513"/>
                  <a:pt x="7500916" y="467430"/>
                </a:cubicBezTo>
                <a:cubicBezTo>
                  <a:pt x="7505161" y="468348"/>
                  <a:pt x="7509119" y="468807"/>
                  <a:pt x="7512790" y="468807"/>
                </a:cubicBezTo>
                <a:cubicBezTo>
                  <a:pt x="7520247" y="468807"/>
                  <a:pt x="7527130" y="468119"/>
                  <a:pt x="7533440" y="466742"/>
                </a:cubicBezTo>
                <a:cubicBezTo>
                  <a:pt x="7539750" y="465365"/>
                  <a:pt x="7545171" y="463186"/>
                  <a:pt x="7549702" y="460203"/>
                </a:cubicBezTo>
                <a:cubicBezTo>
                  <a:pt x="7554233" y="457220"/>
                  <a:pt x="7557790" y="453291"/>
                  <a:pt x="7560371" y="448415"/>
                </a:cubicBezTo>
                <a:cubicBezTo>
                  <a:pt x="7562952" y="443540"/>
                  <a:pt x="7564243" y="437545"/>
                  <a:pt x="7564243" y="430433"/>
                </a:cubicBezTo>
                <a:cubicBezTo>
                  <a:pt x="7564243" y="426876"/>
                  <a:pt x="7563554" y="423406"/>
                  <a:pt x="7562178" y="420022"/>
                </a:cubicBezTo>
                <a:cubicBezTo>
                  <a:pt x="7560801" y="416637"/>
                  <a:pt x="7558880" y="413626"/>
                  <a:pt x="7556413" y="410987"/>
                </a:cubicBezTo>
                <a:cubicBezTo>
                  <a:pt x="7553947" y="408349"/>
                  <a:pt x="7550992" y="406226"/>
                  <a:pt x="7547551" y="404620"/>
                </a:cubicBezTo>
                <a:cubicBezTo>
                  <a:pt x="7544109" y="403014"/>
                  <a:pt x="7540266" y="402211"/>
                  <a:pt x="7536021" y="402211"/>
                </a:cubicBezTo>
                <a:cubicBezTo>
                  <a:pt x="7530286" y="402211"/>
                  <a:pt x="7525582" y="403330"/>
                  <a:pt x="7521910" y="405567"/>
                </a:cubicBezTo>
                <a:cubicBezTo>
                  <a:pt x="7518240" y="407804"/>
                  <a:pt x="7515343" y="410414"/>
                  <a:pt x="7513220" y="413397"/>
                </a:cubicBezTo>
                <a:cubicBezTo>
                  <a:pt x="7511098" y="416379"/>
                  <a:pt x="7509636" y="419477"/>
                  <a:pt x="7508832" y="422689"/>
                </a:cubicBezTo>
                <a:cubicBezTo>
                  <a:pt x="7508029" y="425901"/>
                  <a:pt x="7507628" y="428769"/>
                  <a:pt x="7507628" y="431293"/>
                </a:cubicBezTo>
                <a:cubicBezTo>
                  <a:pt x="7504989" y="431178"/>
                  <a:pt x="7502666" y="429515"/>
                  <a:pt x="7500658" y="426303"/>
                </a:cubicBezTo>
                <a:cubicBezTo>
                  <a:pt x="7498651" y="423091"/>
                  <a:pt x="7497647" y="418559"/>
                  <a:pt x="7497647" y="412708"/>
                </a:cubicBezTo>
                <a:cubicBezTo>
                  <a:pt x="7497647" y="408005"/>
                  <a:pt x="7498307" y="404018"/>
                  <a:pt x="7499626" y="400748"/>
                </a:cubicBezTo>
                <a:cubicBezTo>
                  <a:pt x="7500945" y="397479"/>
                  <a:pt x="7502981" y="394582"/>
                  <a:pt x="7505735" y="392058"/>
                </a:cubicBezTo>
                <a:cubicBezTo>
                  <a:pt x="7508488" y="389534"/>
                  <a:pt x="7511987" y="387498"/>
                  <a:pt x="7516232" y="385949"/>
                </a:cubicBezTo>
                <a:cubicBezTo>
                  <a:pt x="7520477" y="384401"/>
                  <a:pt x="7525467" y="383626"/>
                  <a:pt x="7531203" y="383626"/>
                </a:cubicBezTo>
                <a:cubicBezTo>
                  <a:pt x="7536825" y="383626"/>
                  <a:pt x="7542360" y="384802"/>
                  <a:pt x="7547809" y="387154"/>
                </a:cubicBezTo>
                <a:cubicBezTo>
                  <a:pt x="7553259" y="389506"/>
                  <a:pt x="7558363" y="392661"/>
                  <a:pt x="7563124" y="396618"/>
                </a:cubicBezTo>
                <a:cubicBezTo>
                  <a:pt x="7567886" y="400576"/>
                  <a:pt x="7572274" y="405137"/>
                  <a:pt x="7576289" y="410299"/>
                </a:cubicBezTo>
                <a:cubicBezTo>
                  <a:pt x="7580304" y="415462"/>
                  <a:pt x="7583746" y="420825"/>
                  <a:pt x="7586613" y="426389"/>
                </a:cubicBezTo>
                <a:cubicBezTo>
                  <a:pt x="7589482" y="431953"/>
                  <a:pt x="7591719" y="437517"/>
                  <a:pt x="7593325" y="443081"/>
                </a:cubicBezTo>
                <a:cubicBezTo>
                  <a:pt x="7594931" y="448645"/>
                  <a:pt x="7595734" y="453836"/>
                  <a:pt x="7595734" y="458654"/>
                </a:cubicBezTo>
                <a:lnTo>
                  <a:pt x="7595734" y="516818"/>
                </a:lnTo>
                <a:lnTo>
                  <a:pt x="7635657" y="516818"/>
                </a:lnTo>
                <a:lnTo>
                  <a:pt x="7635657" y="325807"/>
                </a:lnTo>
                <a:lnTo>
                  <a:pt x="7683840" y="325807"/>
                </a:lnTo>
                <a:lnTo>
                  <a:pt x="7683840" y="289669"/>
                </a:lnTo>
                <a:lnTo>
                  <a:pt x="7450175" y="289669"/>
                </a:lnTo>
                <a:lnTo>
                  <a:pt x="7435525" y="289669"/>
                </a:lnTo>
                <a:lnTo>
                  <a:pt x="7412317" y="289669"/>
                </a:lnTo>
                <a:cubicBezTo>
                  <a:pt x="7406008" y="289669"/>
                  <a:pt x="7401189" y="287260"/>
                  <a:pt x="7397862" y="282442"/>
                </a:cubicBezTo>
                <a:cubicBezTo>
                  <a:pt x="7394536" y="277623"/>
                  <a:pt x="7392872" y="271084"/>
                  <a:pt x="7392872" y="262824"/>
                </a:cubicBezTo>
                <a:cubicBezTo>
                  <a:pt x="7392872" y="257318"/>
                  <a:pt x="7394191" y="252557"/>
                  <a:pt x="7396830" y="248541"/>
                </a:cubicBezTo>
                <a:cubicBezTo>
                  <a:pt x="7399468" y="244526"/>
                  <a:pt x="7403111" y="241228"/>
                  <a:pt x="7407757" y="238647"/>
                </a:cubicBezTo>
                <a:cubicBezTo>
                  <a:pt x="7412403" y="236066"/>
                  <a:pt x="7417881" y="234173"/>
                  <a:pt x="7424191" y="232968"/>
                </a:cubicBezTo>
                <a:cubicBezTo>
                  <a:pt x="7430501" y="231763"/>
                  <a:pt x="7437327" y="231161"/>
                  <a:pt x="7444669" y="231161"/>
                </a:cubicBezTo>
                <a:cubicBezTo>
                  <a:pt x="7453158" y="231161"/>
                  <a:pt x="7461791" y="231936"/>
                  <a:pt x="7470567" y="233484"/>
                </a:cubicBezTo>
                <a:cubicBezTo>
                  <a:pt x="7479343" y="235033"/>
                  <a:pt x="7488119" y="237471"/>
                  <a:pt x="7496896" y="240798"/>
                </a:cubicBezTo>
                <a:cubicBezTo>
                  <a:pt x="7505672" y="244125"/>
                  <a:pt x="7514362" y="248513"/>
                  <a:pt x="7522966" y="253962"/>
                </a:cubicBezTo>
                <a:cubicBezTo>
                  <a:pt x="7531570" y="259411"/>
                  <a:pt x="7540002" y="265979"/>
                  <a:pt x="7548262" y="273666"/>
                </a:cubicBezTo>
                <a:lnTo>
                  <a:pt x="7573558" y="246304"/>
                </a:lnTo>
                <a:cubicBezTo>
                  <a:pt x="7562545" y="236553"/>
                  <a:pt x="7551876" y="228379"/>
                  <a:pt x="7541551" y="221783"/>
                </a:cubicBezTo>
                <a:cubicBezTo>
                  <a:pt x="7531226" y="215186"/>
                  <a:pt x="7520873" y="209909"/>
                  <a:pt x="7510490" y="205951"/>
                </a:cubicBezTo>
                <a:cubicBezTo>
                  <a:pt x="7500108" y="201993"/>
                  <a:pt x="7489468" y="199182"/>
                  <a:pt x="7478569" y="197519"/>
                </a:cubicBezTo>
                <a:cubicBezTo>
                  <a:pt x="7467671" y="195856"/>
                  <a:pt x="7456141" y="195024"/>
                  <a:pt x="7443980" y="195024"/>
                </a:cubicBezTo>
                <a:cubicBezTo>
                  <a:pt x="7431017" y="195024"/>
                  <a:pt x="7418942" y="196487"/>
                  <a:pt x="7407757" y="199412"/>
                </a:cubicBezTo>
                <a:cubicBezTo>
                  <a:pt x="7396572" y="202337"/>
                  <a:pt x="7386849" y="206611"/>
                  <a:pt x="7378589" y="212232"/>
                </a:cubicBezTo>
                <a:cubicBezTo>
                  <a:pt x="7370329" y="217853"/>
                  <a:pt x="7363819" y="224823"/>
                  <a:pt x="7359058" y="233140"/>
                </a:cubicBezTo>
                <a:cubicBezTo>
                  <a:pt x="7354297" y="241457"/>
                  <a:pt x="7351916" y="250951"/>
                  <a:pt x="7351916" y="261620"/>
                </a:cubicBezTo>
                <a:cubicBezTo>
                  <a:pt x="7351916" y="268044"/>
                  <a:pt x="7352490" y="273407"/>
                  <a:pt x="7353637" y="277709"/>
                </a:cubicBezTo>
                <a:cubicBezTo>
                  <a:pt x="7354785" y="282012"/>
                  <a:pt x="7356390" y="285998"/>
                  <a:pt x="7358455" y="289669"/>
                </a:cubicBezTo>
                <a:lnTo>
                  <a:pt x="7338805" y="289669"/>
                </a:lnTo>
                <a:lnTo>
                  <a:pt x="7330750" y="289669"/>
                </a:lnTo>
                <a:lnTo>
                  <a:pt x="7069175" y="289669"/>
                </a:lnTo>
                <a:lnTo>
                  <a:pt x="7054525" y="289669"/>
                </a:lnTo>
                <a:lnTo>
                  <a:pt x="7031317" y="289669"/>
                </a:lnTo>
                <a:cubicBezTo>
                  <a:pt x="7025008" y="289669"/>
                  <a:pt x="7020189" y="287260"/>
                  <a:pt x="7016862" y="282442"/>
                </a:cubicBezTo>
                <a:cubicBezTo>
                  <a:pt x="7013536" y="277623"/>
                  <a:pt x="7011872" y="271084"/>
                  <a:pt x="7011872" y="262824"/>
                </a:cubicBezTo>
                <a:cubicBezTo>
                  <a:pt x="7011872" y="257318"/>
                  <a:pt x="7013191" y="252557"/>
                  <a:pt x="7015830" y="248541"/>
                </a:cubicBezTo>
                <a:cubicBezTo>
                  <a:pt x="7018468" y="244526"/>
                  <a:pt x="7022111" y="241228"/>
                  <a:pt x="7026757" y="238647"/>
                </a:cubicBezTo>
                <a:cubicBezTo>
                  <a:pt x="7031403" y="236066"/>
                  <a:pt x="7036881" y="234173"/>
                  <a:pt x="7043191" y="232968"/>
                </a:cubicBezTo>
                <a:cubicBezTo>
                  <a:pt x="7049501" y="231763"/>
                  <a:pt x="7056327" y="231161"/>
                  <a:pt x="7063669" y="231161"/>
                </a:cubicBezTo>
                <a:cubicBezTo>
                  <a:pt x="7072158" y="231161"/>
                  <a:pt x="7080791" y="231936"/>
                  <a:pt x="7089567" y="233484"/>
                </a:cubicBezTo>
                <a:cubicBezTo>
                  <a:pt x="7098343" y="235033"/>
                  <a:pt x="7107119" y="237471"/>
                  <a:pt x="7115896" y="240798"/>
                </a:cubicBezTo>
                <a:cubicBezTo>
                  <a:pt x="7124672" y="244125"/>
                  <a:pt x="7133362" y="248513"/>
                  <a:pt x="7141966" y="253962"/>
                </a:cubicBezTo>
                <a:cubicBezTo>
                  <a:pt x="7150570" y="259411"/>
                  <a:pt x="7159002" y="265979"/>
                  <a:pt x="7167262" y="273666"/>
                </a:cubicBezTo>
                <a:lnTo>
                  <a:pt x="7192558" y="246304"/>
                </a:lnTo>
                <a:cubicBezTo>
                  <a:pt x="7181545" y="236553"/>
                  <a:pt x="7170876" y="228379"/>
                  <a:pt x="7160551" y="221783"/>
                </a:cubicBezTo>
                <a:cubicBezTo>
                  <a:pt x="7150226" y="215186"/>
                  <a:pt x="7139873" y="209909"/>
                  <a:pt x="7129490" y="205951"/>
                </a:cubicBezTo>
                <a:cubicBezTo>
                  <a:pt x="7119108" y="201993"/>
                  <a:pt x="7108468" y="199182"/>
                  <a:pt x="7097569" y="197519"/>
                </a:cubicBezTo>
                <a:cubicBezTo>
                  <a:pt x="7086671" y="195856"/>
                  <a:pt x="7075141" y="195024"/>
                  <a:pt x="7062980" y="195024"/>
                </a:cubicBezTo>
                <a:close/>
                <a:moveTo>
                  <a:pt x="6167631" y="195024"/>
                </a:moveTo>
                <a:cubicBezTo>
                  <a:pt x="6154668" y="195024"/>
                  <a:pt x="6142593" y="196487"/>
                  <a:pt x="6131409" y="199412"/>
                </a:cubicBezTo>
                <a:cubicBezTo>
                  <a:pt x="6120224" y="202337"/>
                  <a:pt x="6110499" y="206611"/>
                  <a:pt x="6102242" y="212232"/>
                </a:cubicBezTo>
                <a:cubicBezTo>
                  <a:pt x="6093980" y="217853"/>
                  <a:pt x="6087469" y="224823"/>
                  <a:pt x="6082710" y="233140"/>
                </a:cubicBezTo>
                <a:cubicBezTo>
                  <a:pt x="6077947" y="241457"/>
                  <a:pt x="6075568" y="250951"/>
                  <a:pt x="6075568" y="261620"/>
                </a:cubicBezTo>
                <a:cubicBezTo>
                  <a:pt x="6075568" y="268044"/>
                  <a:pt x="6076141" y="273407"/>
                  <a:pt x="6077289" y="277709"/>
                </a:cubicBezTo>
                <a:cubicBezTo>
                  <a:pt x="6078436" y="282012"/>
                  <a:pt x="6080041" y="285998"/>
                  <a:pt x="6082107" y="289669"/>
                </a:cubicBezTo>
                <a:lnTo>
                  <a:pt x="6066546" y="289669"/>
                </a:lnTo>
                <a:lnTo>
                  <a:pt x="6054401" y="289669"/>
                </a:lnTo>
                <a:lnTo>
                  <a:pt x="5825802" y="289669"/>
                </a:lnTo>
                <a:lnTo>
                  <a:pt x="5825802" y="325807"/>
                </a:lnTo>
                <a:lnTo>
                  <a:pt x="5978438" y="325807"/>
                </a:lnTo>
                <a:lnTo>
                  <a:pt x="5978438" y="344219"/>
                </a:lnTo>
                <a:cubicBezTo>
                  <a:pt x="5969261" y="344449"/>
                  <a:pt x="5959910" y="345108"/>
                  <a:pt x="5950389" y="346198"/>
                </a:cubicBezTo>
                <a:cubicBezTo>
                  <a:pt x="5940868" y="347288"/>
                  <a:pt x="5931545" y="349095"/>
                  <a:pt x="5922425" y="351619"/>
                </a:cubicBezTo>
                <a:cubicBezTo>
                  <a:pt x="5913305" y="354143"/>
                  <a:pt x="5904586" y="357527"/>
                  <a:pt x="5896269" y="361772"/>
                </a:cubicBezTo>
                <a:cubicBezTo>
                  <a:pt x="5887953" y="366016"/>
                  <a:pt x="5880409" y="371294"/>
                  <a:pt x="5873640" y="377603"/>
                </a:cubicBezTo>
                <a:cubicBezTo>
                  <a:pt x="5866872" y="383913"/>
                  <a:pt x="5861079" y="391456"/>
                  <a:pt x="5856261" y="400232"/>
                </a:cubicBezTo>
                <a:cubicBezTo>
                  <a:pt x="5851442" y="409008"/>
                  <a:pt x="5848000" y="419247"/>
                  <a:pt x="5845935" y="430949"/>
                </a:cubicBezTo>
                <a:cubicBezTo>
                  <a:pt x="5852704" y="431523"/>
                  <a:pt x="5860102" y="432555"/>
                  <a:pt x="5868134" y="434046"/>
                </a:cubicBezTo>
                <a:cubicBezTo>
                  <a:pt x="5876163" y="435538"/>
                  <a:pt x="5884367" y="437488"/>
                  <a:pt x="5892742" y="439897"/>
                </a:cubicBezTo>
                <a:cubicBezTo>
                  <a:pt x="5901116" y="442306"/>
                  <a:pt x="5909492" y="445174"/>
                  <a:pt x="5917865" y="448501"/>
                </a:cubicBezTo>
                <a:cubicBezTo>
                  <a:pt x="5926240" y="451828"/>
                  <a:pt x="5934214" y="455614"/>
                  <a:pt x="5941786" y="459859"/>
                </a:cubicBezTo>
                <a:cubicBezTo>
                  <a:pt x="5949357" y="464104"/>
                  <a:pt x="5956298" y="468750"/>
                  <a:pt x="5962607" y="473798"/>
                </a:cubicBezTo>
                <a:cubicBezTo>
                  <a:pt x="5968917" y="478845"/>
                  <a:pt x="5974193" y="484295"/>
                  <a:pt x="5978438" y="490145"/>
                </a:cubicBezTo>
                <a:lnTo>
                  <a:pt x="5978438" y="516818"/>
                </a:lnTo>
                <a:lnTo>
                  <a:pt x="6018362" y="516818"/>
                </a:lnTo>
                <a:lnTo>
                  <a:pt x="6018362" y="325807"/>
                </a:lnTo>
                <a:lnTo>
                  <a:pt x="6054401" y="325807"/>
                </a:lnTo>
                <a:lnTo>
                  <a:pt x="6066546" y="325807"/>
                </a:lnTo>
                <a:lnTo>
                  <a:pt x="6085376" y="325807"/>
                </a:lnTo>
                <a:lnTo>
                  <a:pt x="6085376" y="532306"/>
                </a:lnTo>
                <a:lnTo>
                  <a:pt x="6125643" y="532306"/>
                </a:lnTo>
                <a:lnTo>
                  <a:pt x="6125643" y="325807"/>
                </a:lnTo>
                <a:lnTo>
                  <a:pt x="6173826" y="325807"/>
                </a:lnTo>
                <a:lnTo>
                  <a:pt x="6173826" y="289669"/>
                </a:lnTo>
                <a:lnTo>
                  <a:pt x="6135969" y="289669"/>
                </a:lnTo>
                <a:cubicBezTo>
                  <a:pt x="6129658" y="289669"/>
                  <a:pt x="6124840" y="287260"/>
                  <a:pt x="6121513" y="282442"/>
                </a:cubicBezTo>
                <a:cubicBezTo>
                  <a:pt x="6118187" y="277623"/>
                  <a:pt x="6116523" y="271084"/>
                  <a:pt x="6116523" y="262824"/>
                </a:cubicBezTo>
                <a:cubicBezTo>
                  <a:pt x="6116523" y="257318"/>
                  <a:pt x="6117842" y="252557"/>
                  <a:pt x="6120480" y="248541"/>
                </a:cubicBezTo>
                <a:cubicBezTo>
                  <a:pt x="6123120" y="244526"/>
                  <a:pt x="6126762" y="241228"/>
                  <a:pt x="6131409" y="238647"/>
                </a:cubicBezTo>
                <a:cubicBezTo>
                  <a:pt x="6136054" y="236066"/>
                  <a:pt x="6141531" y="234173"/>
                  <a:pt x="6147842" y="232968"/>
                </a:cubicBezTo>
                <a:cubicBezTo>
                  <a:pt x="6154152" y="231763"/>
                  <a:pt x="6160978" y="231161"/>
                  <a:pt x="6168321" y="231161"/>
                </a:cubicBezTo>
                <a:cubicBezTo>
                  <a:pt x="6176808" y="231161"/>
                  <a:pt x="6185441" y="231936"/>
                  <a:pt x="6194218" y="233484"/>
                </a:cubicBezTo>
                <a:cubicBezTo>
                  <a:pt x="6202994" y="235033"/>
                  <a:pt x="6211770" y="237471"/>
                  <a:pt x="6220546" y="240798"/>
                </a:cubicBezTo>
                <a:cubicBezTo>
                  <a:pt x="6229323" y="244125"/>
                  <a:pt x="6238013" y="248513"/>
                  <a:pt x="6246618" y="253962"/>
                </a:cubicBezTo>
                <a:cubicBezTo>
                  <a:pt x="6255221" y="259411"/>
                  <a:pt x="6263653" y="265979"/>
                  <a:pt x="6271913" y="273666"/>
                </a:cubicBezTo>
                <a:lnTo>
                  <a:pt x="6297209" y="246304"/>
                </a:lnTo>
                <a:cubicBezTo>
                  <a:pt x="6286196" y="236553"/>
                  <a:pt x="6275527" y="228379"/>
                  <a:pt x="6265202" y="221783"/>
                </a:cubicBezTo>
                <a:cubicBezTo>
                  <a:pt x="6254877" y="215186"/>
                  <a:pt x="6244523" y="209909"/>
                  <a:pt x="6234140" y="205951"/>
                </a:cubicBezTo>
                <a:cubicBezTo>
                  <a:pt x="6223759" y="201993"/>
                  <a:pt x="6213118" y="199182"/>
                  <a:pt x="6202219" y="197519"/>
                </a:cubicBezTo>
                <a:cubicBezTo>
                  <a:pt x="6191321" y="195856"/>
                  <a:pt x="6179791" y="195024"/>
                  <a:pt x="6167631" y="195024"/>
                </a:cubicBezTo>
                <a:close/>
                <a:moveTo>
                  <a:pt x="1528965" y="195024"/>
                </a:moveTo>
                <a:cubicBezTo>
                  <a:pt x="1516002" y="195024"/>
                  <a:pt x="1503927" y="196487"/>
                  <a:pt x="1492742" y="199412"/>
                </a:cubicBezTo>
                <a:cubicBezTo>
                  <a:pt x="1481556" y="202337"/>
                  <a:pt x="1471834" y="206611"/>
                  <a:pt x="1463574" y="212232"/>
                </a:cubicBezTo>
                <a:cubicBezTo>
                  <a:pt x="1455314" y="217853"/>
                  <a:pt x="1448803" y="224823"/>
                  <a:pt x="1444042" y="233140"/>
                </a:cubicBezTo>
                <a:cubicBezTo>
                  <a:pt x="1439281" y="241457"/>
                  <a:pt x="1436901" y="250951"/>
                  <a:pt x="1436901" y="261620"/>
                </a:cubicBezTo>
                <a:cubicBezTo>
                  <a:pt x="1436901" y="268044"/>
                  <a:pt x="1437475" y="273407"/>
                  <a:pt x="1438622" y="277709"/>
                </a:cubicBezTo>
                <a:cubicBezTo>
                  <a:pt x="1439769" y="282012"/>
                  <a:pt x="1441375" y="285998"/>
                  <a:pt x="1443440" y="289669"/>
                </a:cubicBezTo>
                <a:lnTo>
                  <a:pt x="1428199" y="289669"/>
                </a:lnTo>
                <a:lnTo>
                  <a:pt x="1415735" y="289669"/>
                </a:lnTo>
                <a:lnTo>
                  <a:pt x="1388276" y="289669"/>
                </a:lnTo>
                <a:cubicBezTo>
                  <a:pt x="1380131" y="289669"/>
                  <a:pt x="1373477" y="290816"/>
                  <a:pt x="1368314" y="293111"/>
                </a:cubicBezTo>
                <a:cubicBezTo>
                  <a:pt x="1363152" y="295405"/>
                  <a:pt x="1358735" y="298331"/>
                  <a:pt x="1355064" y="301887"/>
                </a:cubicBezTo>
                <a:cubicBezTo>
                  <a:pt x="1351164" y="298675"/>
                  <a:pt x="1346317" y="295836"/>
                  <a:pt x="1340523" y="293369"/>
                </a:cubicBezTo>
                <a:cubicBezTo>
                  <a:pt x="1334729" y="290902"/>
                  <a:pt x="1328219" y="289669"/>
                  <a:pt x="1320992" y="289669"/>
                </a:cubicBezTo>
                <a:lnTo>
                  <a:pt x="1305309" y="289669"/>
                </a:lnTo>
                <a:lnTo>
                  <a:pt x="1291910" y="289669"/>
                </a:lnTo>
                <a:lnTo>
                  <a:pt x="1044260" y="289669"/>
                </a:lnTo>
                <a:lnTo>
                  <a:pt x="1044260" y="325807"/>
                </a:lnTo>
                <a:lnTo>
                  <a:pt x="1078332" y="325807"/>
                </a:lnTo>
                <a:cubicBezTo>
                  <a:pt x="1082577" y="325807"/>
                  <a:pt x="1087195" y="327413"/>
                  <a:pt x="1092185" y="330625"/>
                </a:cubicBezTo>
                <a:cubicBezTo>
                  <a:pt x="1097175" y="333837"/>
                  <a:pt x="1102051" y="337967"/>
                  <a:pt x="1106812" y="343015"/>
                </a:cubicBezTo>
                <a:cubicBezTo>
                  <a:pt x="1111573" y="348063"/>
                  <a:pt x="1115990" y="353799"/>
                  <a:pt x="1120063" y="360223"/>
                </a:cubicBezTo>
                <a:cubicBezTo>
                  <a:pt x="1124135" y="366647"/>
                  <a:pt x="1127319" y="373015"/>
                  <a:pt x="1129613" y="379324"/>
                </a:cubicBezTo>
                <a:cubicBezTo>
                  <a:pt x="1126860" y="379209"/>
                  <a:pt x="1124508" y="379152"/>
                  <a:pt x="1122557" y="379152"/>
                </a:cubicBezTo>
                <a:cubicBezTo>
                  <a:pt x="1115330" y="379152"/>
                  <a:pt x="1108447" y="380357"/>
                  <a:pt x="1101908" y="382766"/>
                </a:cubicBezTo>
                <a:cubicBezTo>
                  <a:pt x="1095369" y="385175"/>
                  <a:pt x="1089747" y="388531"/>
                  <a:pt x="1085044" y="392833"/>
                </a:cubicBezTo>
                <a:cubicBezTo>
                  <a:pt x="1080340" y="397135"/>
                  <a:pt x="1076669" y="402211"/>
                  <a:pt x="1074030" y="408062"/>
                </a:cubicBezTo>
                <a:cubicBezTo>
                  <a:pt x="1071392" y="413913"/>
                  <a:pt x="1070072" y="420222"/>
                  <a:pt x="1070072" y="426991"/>
                </a:cubicBezTo>
                <a:cubicBezTo>
                  <a:pt x="1070072" y="435136"/>
                  <a:pt x="1071506" y="442479"/>
                  <a:pt x="1074375" y="449018"/>
                </a:cubicBezTo>
                <a:cubicBezTo>
                  <a:pt x="1077243" y="455557"/>
                  <a:pt x="1081172" y="461121"/>
                  <a:pt x="1086162" y="465710"/>
                </a:cubicBezTo>
                <a:cubicBezTo>
                  <a:pt x="1091153" y="470298"/>
                  <a:pt x="1097003" y="473798"/>
                  <a:pt x="1103715" y="476207"/>
                </a:cubicBezTo>
                <a:cubicBezTo>
                  <a:pt x="1110426" y="478616"/>
                  <a:pt x="1117625" y="479820"/>
                  <a:pt x="1125311" y="479820"/>
                </a:cubicBezTo>
                <a:cubicBezTo>
                  <a:pt x="1134030" y="479820"/>
                  <a:pt x="1141516" y="478329"/>
                  <a:pt x="1147768" y="475346"/>
                </a:cubicBezTo>
                <a:cubicBezTo>
                  <a:pt x="1154020" y="472363"/>
                  <a:pt x="1159125" y="468549"/>
                  <a:pt x="1163083" y="463903"/>
                </a:cubicBezTo>
                <a:cubicBezTo>
                  <a:pt x="1167041" y="459257"/>
                  <a:pt x="1169937" y="454123"/>
                  <a:pt x="1171773" y="448501"/>
                </a:cubicBezTo>
                <a:cubicBezTo>
                  <a:pt x="1173609" y="442880"/>
                  <a:pt x="1174527" y="437488"/>
                  <a:pt x="1174527" y="432326"/>
                </a:cubicBezTo>
                <a:cubicBezTo>
                  <a:pt x="1179230" y="434849"/>
                  <a:pt x="1184020" y="438721"/>
                  <a:pt x="1188895" y="443941"/>
                </a:cubicBezTo>
                <a:cubicBezTo>
                  <a:pt x="1193771" y="449161"/>
                  <a:pt x="1198217" y="454725"/>
                  <a:pt x="1202232" y="460633"/>
                </a:cubicBezTo>
                <a:cubicBezTo>
                  <a:pt x="1206247" y="466541"/>
                  <a:pt x="1209602" y="472249"/>
                  <a:pt x="1212299" y="477755"/>
                </a:cubicBezTo>
                <a:cubicBezTo>
                  <a:pt x="1214995" y="483262"/>
                  <a:pt x="1216629" y="487507"/>
                  <a:pt x="1217203" y="490490"/>
                </a:cubicBezTo>
                <a:lnTo>
                  <a:pt x="1217203" y="516818"/>
                </a:lnTo>
                <a:lnTo>
                  <a:pt x="1257126" y="516818"/>
                </a:lnTo>
                <a:lnTo>
                  <a:pt x="1257126" y="325807"/>
                </a:lnTo>
                <a:lnTo>
                  <a:pt x="1291910" y="325807"/>
                </a:lnTo>
                <a:lnTo>
                  <a:pt x="1305309" y="325807"/>
                </a:lnTo>
                <a:lnTo>
                  <a:pt x="1311872" y="325807"/>
                </a:lnTo>
                <a:cubicBezTo>
                  <a:pt x="1316231" y="325807"/>
                  <a:pt x="1320160" y="326524"/>
                  <a:pt x="1323659" y="327958"/>
                </a:cubicBezTo>
                <a:cubicBezTo>
                  <a:pt x="1327158" y="329392"/>
                  <a:pt x="1330113" y="331399"/>
                  <a:pt x="1332521" y="333980"/>
                </a:cubicBezTo>
                <a:cubicBezTo>
                  <a:pt x="1334930" y="336562"/>
                  <a:pt x="1336795" y="339602"/>
                  <a:pt x="1338114" y="343101"/>
                </a:cubicBezTo>
                <a:cubicBezTo>
                  <a:pt x="1339433" y="346600"/>
                  <a:pt x="1340093" y="350414"/>
                  <a:pt x="1340093" y="354544"/>
                </a:cubicBezTo>
                <a:lnTo>
                  <a:pt x="1340093" y="534026"/>
                </a:lnTo>
                <a:lnTo>
                  <a:pt x="1380016" y="534026"/>
                </a:lnTo>
                <a:lnTo>
                  <a:pt x="1380016" y="343875"/>
                </a:lnTo>
                <a:cubicBezTo>
                  <a:pt x="1380016" y="342154"/>
                  <a:pt x="1380159" y="340261"/>
                  <a:pt x="1380447" y="338196"/>
                </a:cubicBezTo>
                <a:cubicBezTo>
                  <a:pt x="1380733" y="336131"/>
                  <a:pt x="1381393" y="334181"/>
                  <a:pt x="1382426" y="332346"/>
                </a:cubicBezTo>
                <a:cubicBezTo>
                  <a:pt x="1383458" y="330510"/>
                  <a:pt x="1385035" y="328961"/>
                  <a:pt x="1387157" y="327699"/>
                </a:cubicBezTo>
                <a:cubicBezTo>
                  <a:pt x="1389280" y="326437"/>
                  <a:pt x="1392177" y="325807"/>
                  <a:pt x="1395848" y="325807"/>
                </a:cubicBezTo>
                <a:lnTo>
                  <a:pt x="1415735" y="325807"/>
                </a:lnTo>
                <a:lnTo>
                  <a:pt x="1428199" y="325807"/>
                </a:lnTo>
                <a:lnTo>
                  <a:pt x="1446710" y="325807"/>
                </a:lnTo>
                <a:lnTo>
                  <a:pt x="1446710" y="532306"/>
                </a:lnTo>
                <a:lnTo>
                  <a:pt x="1486977" y="532306"/>
                </a:lnTo>
                <a:lnTo>
                  <a:pt x="1486977" y="325807"/>
                </a:lnTo>
                <a:lnTo>
                  <a:pt x="1520510" y="325807"/>
                </a:lnTo>
                <a:lnTo>
                  <a:pt x="1535160" y="325807"/>
                </a:lnTo>
                <a:lnTo>
                  <a:pt x="1687085" y="325807"/>
                </a:lnTo>
                <a:lnTo>
                  <a:pt x="1687085" y="350242"/>
                </a:lnTo>
                <a:cubicBezTo>
                  <a:pt x="1685823" y="350013"/>
                  <a:pt x="1683673" y="349640"/>
                  <a:pt x="1680632" y="349124"/>
                </a:cubicBezTo>
                <a:cubicBezTo>
                  <a:pt x="1677592" y="348607"/>
                  <a:pt x="1674524" y="348349"/>
                  <a:pt x="1671426" y="348349"/>
                </a:cubicBezTo>
                <a:cubicBezTo>
                  <a:pt x="1665575" y="348349"/>
                  <a:pt x="1659696" y="349038"/>
                  <a:pt x="1653788" y="350414"/>
                </a:cubicBezTo>
                <a:cubicBezTo>
                  <a:pt x="1647879" y="351791"/>
                  <a:pt x="1642688" y="354315"/>
                  <a:pt x="1638214" y="357986"/>
                </a:cubicBezTo>
                <a:cubicBezTo>
                  <a:pt x="1633740" y="353971"/>
                  <a:pt x="1628147" y="350787"/>
                  <a:pt x="1621436" y="348435"/>
                </a:cubicBezTo>
                <a:cubicBezTo>
                  <a:pt x="1614725" y="346084"/>
                  <a:pt x="1607354" y="344908"/>
                  <a:pt x="1599323" y="344908"/>
                </a:cubicBezTo>
                <a:cubicBezTo>
                  <a:pt x="1591867" y="344908"/>
                  <a:pt x="1584467" y="345998"/>
                  <a:pt x="1577125" y="348177"/>
                </a:cubicBezTo>
                <a:cubicBezTo>
                  <a:pt x="1569783" y="350357"/>
                  <a:pt x="1563215" y="353827"/>
                  <a:pt x="1557421" y="358588"/>
                </a:cubicBezTo>
                <a:cubicBezTo>
                  <a:pt x="1551628" y="363349"/>
                  <a:pt x="1546953" y="369458"/>
                  <a:pt x="1543397" y="376915"/>
                </a:cubicBezTo>
                <a:cubicBezTo>
                  <a:pt x="1539841" y="384372"/>
                  <a:pt x="1538062" y="393378"/>
                  <a:pt x="1538062" y="403932"/>
                </a:cubicBezTo>
                <a:cubicBezTo>
                  <a:pt x="1538062" y="411848"/>
                  <a:pt x="1539066" y="419104"/>
                  <a:pt x="1541074" y="425700"/>
                </a:cubicBezTo>
                <a:cubicBezTo>
                  <a:pt x="1543081" y="432297"/>
                  <a:pt x="1546035" y="437976"/>
                  <a:pt x="1549936" y="442737"/>
                </a:cubicBezTo>
                <a:cubicBezTo>
                  <a:pt x="1553837" y="447498"/>
                  <a:pt x="1558683" y="451197"/>
                  <a:pt x="1564477" y="453836"/>
                </a:cubicBezTo>
                <a:cubicBezTo>
                  <a:pt x="1570270" y="456475"/>
                  <a:pt x="1576953" y="457794"/>
                  <a:pt x="1584525" y="457794"/>
                </a:cubicBezTo>
                <a:cubicBezTo>
                  <a:pt x="1588769" y="457794"/>
                  <a:pt x="1592641" y="457077"/>
                  <a:pt x="1596140" y="455643"/>
                </a:cubicBezTo>
                <a:cubicBezTo>
                  <a:pt x="1599639" y="454209"/>
                  <a:pt x="1602651" y="452259"/>
                  <a:pt x="1605174" y="449792"/>
                </a:cubicBezTo>
                <a:cubicBezTo>
                  <a:pt x="1607699" y="447325"/>
                  <a:pt x="1609677" y="444371"/>
                  <a:pt x="1611111" y="440930"/>
                </a:cubicBezTo>
                <a:cubicBezTo>
                  <a:pt x="1612546" y="437488"/>
                  <a:pt x="1613262" y="433760"/>
                  <a:pt x="1613262" y="429744"/>
                </a:cubicBezTo>
                <a:cubicBezTo>
                  <a:pt x="1613262" y="426188"/>
                  <a:pt x="1612546" y="422775"/>
                  <a:pt x="1611111" y="419505"/>
                </a:cubicBezTo>
                <a:cubicBezTo>
                  <a:pt x="1609677" y="416236"/>
                  <a:pt x="1607727" y="413339"/>
                  <a:pt x="1605261" y="410815"/>
                </a:cubicBezTo>
                <a:cubicBezTo>
                  <a:pt x="1602794" y="408291"/>
                  <a:pt x="1599897" y="406312"/>
                  <a:pt x="1596570" y="404878"/>
                </a:cubicBezTo>
                <a:cubicBezTo>
                  <a:pt x="1593243" y="403444"/>
                  <a:pt x="1589744" y="402727"/>
                  <a:pt x="1586073" y="402727"/>
                </a:cubicBezTo>
                <a:cubicBezTo>
                  <a:pt x="1584811" y="402727"/>
                  <a:pt x="1583636" y="402756"/>
                  <a:pt x="1582545" y="402813"/>
                </a:cubicBezTo>
                <a:cubicBezTo>
                  <a:pt x="1581456" y="402871"/>
                  <a:pt x="1580624" y="402957"/>
                  <a:pt x="1580051" y="403072"/>
                </a:cubicBezTo>
                <a:cubicBezTo>
                  <a:pt x="1579362" y="401121"/>
                  <a:pt x="1579018" y="399056"/>
                  <a:pt x="1579018" y="396877"/>
                </a:cubicBezTo>
                <a:cubicBezTo>
                  <a:pt x="1579018" y="393206"/>
                  <a:pt x="1579677" y="390280"/>
                  <a:pt x="1580997" y="388100"/>
                </a:cubicBezTo>
                <a:cubicBezTo>
                  <a:pt x="1582316" y="385921"/>
                  <a:pt x="1583980" y="384286"/>
                  <a:pt x="1585987" y="383196"/>
                </a:cubicBezTo>
                <a:cubicBezTo>
                  <a:pt x="1587995" y="382106"/>
                  <a:pt x="1590088" y="381389"/>
                  <a:pt x="1592269" y="381045"/>
                </a:cubicBezTo>
                <a:cubicBezTo>
                  <a:pt x="1594448" y="380701"/>
                  <a:pt x="1596399" y="380529"/>
                  <a:pt x="1598119" y="380529"/>
                </a:cubicBezTo>
                <a:cubicBezTo>
                  <a:pt x="1601331" y="380529"/>
                  <a:pt x="1604200" y="381274"/>
                  <a:pt x="1606723" y="382766"/>
                </a:cubicBezTo>
                <a:cubicBezTo>
                  <a:pt x="1609247" y="384257"/>
                  <a:pt x="1611369" y="386322"/>
                  <a:pt x="1613090" y="388961"/>
                </a:cubicBezTo>
                <a:cubicBezTo>
                  <a:pt x="1614811" y="391599"/>
                  <a:pt x="1616102" y="394697"/>
                  <a:pt x="1616962" y="398253"/>
                </a:cubicBezTo>
                <a:cubicBezTo>
                  <a:pt x="1617822" y="401810"/>
                  <a:pt x="1618253" y="405595"/>
                  <a:pt x="1618253" y="409611"/>
                </a:cubicBezTo>
                <a:lnTo>
                  <a:pt x="1655594" y="409611"/>
                </a:lnTo>
                <a:cubicBezTo>
                  <a:pt x="1655594" y="405825"/>
                  <a:pt x="1655824" y="402355"/>
                  <a:pt x="1656283" y="399200"/>
                </a:cubicBezTo>
                <a:cubicBezTo>
                  <a:pt x="1656742" y="396045"/>
                  <a:pt x="1657602" y="393349"/>
                  <a:pt x="1658864" y="391112"/>
                </a:cubicBezTo>
                <a:cubicBezTo>
                  <a:pt x="1660126" y="388875"/>
                  <a:pt x="1661818" y="387125"/>
                  <a:pt x="1663941" y="385863"/>
                </a:cubicBezTo>
                <a:cubicBezTo>
                  <a:pt x="1666063" y="384601"/>
                  <a:pt x="1668788" y="383970"/>
                  <a:pt x="1672114" y="383970"/>
                </a:cubicBezTo>
                <a:cubicBezTo>
                  <a:pt x="1677162" y="383970"/>
                  <a:pt x="1680919" y="385921"/>
                  <a:pt x="1683386" y="389821"/>
                </a:cubicBezTo>
                <a:cubicBezTo>
                  <a:pt x="1685853" y="393722"/>
                  <a:pt x="1687085" y="399228"/>
                  <a:pt x="1687085" y="406341"/>
                </a:cubicBezTo>
                <a:lnTo>
                  <a:pt x="1687085" y="516818"/>
                </a:lnTo>
                <a:lnTo>
                  <a:pt x="1727009" y="516818"/>
                </a:lnTo>
                <a:lnTo>
                  <a:pt x="1727009" y="325807"/>
                </a:lnTo>
                <a:lnTo>
                  <a:pt x="1758635" y="325807"/>
                </a:lnTo>
                <a:lnTo>
                  <a:pt x="1775192" y="325807"/>
                </a:lnTo>
                <a:lnTo>
                  <a:pt x="1884771" y="325807"/>
                </a:lnTo>
                <a:lnTo>
                  <a:pt x="1884771" y="346112"/>
                </a:lnTo>
                <a:cubicBezTo>
                  <a:pt x="1871349" y="347489"/>
                  <a:pt x="1858787" y="350357"/>
                  <a:pt x="1847085" y="354716"/>
                </a:cubicBezTo>
                <a:cubicBezTo>
                  <a:pt x="1835384" y="359076"/>
                  <a:pt x="1824944" y="364841"/>
                  <a:pt x="1815766" y="372011"/>
                </a:cubicBezTo>
                <a:cubicBezTo>
                  <a:pt x="1806588" y="379181"/>
                  <a:pt x="1798787" y="387699"/>
                  <a:pt x="1792363" y="397565"/>
                </a:cubicBezTo>
                <a:cubicBezTo>
                  <a:pt x="1785939" y="407431"/>
                  <a:pt x="1781235" y="418559"/>
                  <a:pt x="1778252" y="430949"/>
                </a:cubicBezTo>
                <a:cubicBezTo>
                  <a:pt x="1782153" y="431637"/>
                  <a:pt x="1787029" y="432842"/>
                  <a:pt x="1792879" y="434563"/>
                </a:cubicBezTo>
                <a:cubicBezTo>
                  <a:pt x="1798730" y="436284"/>
                  <a:pt x="1805011" y="438549"/>
                  <a:pt x="1811722" y="441360"/>
                </a:cubicBezTo>
                <a:cubicBezTo>
                  <a:pt x="1818434" y="444171"/>
                  <a:pt x="1825345" y="447469"/>
                  <a:pt x="1832458" y="451255"/>
                </a:cubicBezTo>
                <a:cubicBezTo>
                  <a:pt x="1839571" y="455041"/>
                  <a:pt x="1846425" y="459228"/>
                  <a:pt x="1853022" y="463817"/>
                </a:cubicBezTo>
                <a:cubicBezTo>
                  <a:pt x="1859619" y="468406"/>
                  <a:pt x="1865670" y="473396"/>
                  <a:pt x="1871177" y="478788"/>
                </a:cubicBezTo>
                <a:cubicBezTo>
                  <a:pt x="1876683" y="484180"/>
                  <a:pt x="1881215" y="489916"/>
                  <a:pt x="1884771" y="495996"/>
                </a:cubicBezTo>
                <a:lnTo>
                  <a:pt x="1884771" y="516818"/>
                </a:lnTo>
                <a:lnTo>
                  <a:pt x="1924695" y="516818"/>
                </a:lnTo>
                <a:lnTo>
                  <a:pt x="1924695" y="381905"/>
                </a:lnTo>
                <a:cubicBezTo>
                  <a:pt x="1929398" y="382250"/>
                  <a:pt x="1934274" y="383167"/>
                  <a:pt x="1939321" y="384659"/>
                </a:cubicBezTo>
                <a:cubicBezTo>
                  <a:pt x="1944370" y="386150"/>
                  <a:pt x="1949073" y="388072"/>
                  <a:pt x="1953432" y="390424"/>
                </a:cubicBezTo>
                <a:cubicBezTo>
                  <a:pt x="1957792" y="392775"/>
                  <a:pt x="1961606" y="395471"/>
                  <a:pt x="1964876" y="398511"/>
                </a:cubicBezTo>
                <a:cubicBezTo>
                  <a:pt x="1968145" y="401552"/>
                  <a:pt x="1970411" y="404735"/>
                  <a:pt x="1971673" y="408062"/>
                </a:cubicBezTo>
                <a:cubicBezTo>
                  <a:pt x="1969149" y="408177"/>
                  <a:pt x="1966339" y="408779"/>
                  <a:pt x="1963241" y="409869"/>
                </a:cubicBezTo>
                <a:cubicBezTo>
                  <a:pt x="1960143" y="410959"/>
                  <a:pt x="1957218" y="412622"/>
                  <a:pt x="1954465" y="414859"/>
                </a:cubicBezTo>
                <a:cubicBezTo>
                  <a:pt x="1951711" y="417096"/>
                  <a:pt x="1949417" y="419964"/>
                  <a:pt x="1947581" y="423463"/>
                </a:cubicBezTo>
                <a:cubicBezTo>
                  <a:pt x="1945746" y="426962"/>
                  <a:pt x="1944828" y="431236"/>
                  <a:pt x="1944828" y="436284"/>
                </a:cubicBezTo>
                <a:cubicBezTo>
                  <a:pt x="1944828" y="439725"/>
                  <a:pt x="1945488" y="443109"/>
                  <a:pt x="1946807" y="446436"/>
                </a:cubicBezTo>
                <a:cubicBezTo>
                  <a:pt x="1948126" y="449763"/>
                  <a:pt x="1950019" y="452746"/>
                  <a:pt x="1952486" y="455385"/>
                </a:cubicBezTo>
                <a:cubicBezTo>
                  <a:pt x="1954952" y="458023"/>
                  <a:pt x="1957935" y="460174"/>
                  <a:pt x="1961433" y="461838"/>
                </a:cubicBezTo>
                <a:cubicBezTo>
                  <a:pt x="1964933" y="463501"/>
                  <a:pt x="1968862" y="464333"/>
                  <a:pt x="1973221" y="464333"/>
                </a:cubicBezTo>
                <a:cubicBezTo>
                  <a:pt x="1977008" y="464333"/>
                  <a:pt x="1981195" y="463473"/>
                  <a:pt x="1985783" y="461752"/>
                </a:cubicBezTo>
                <a:cubicBezTo>
                  <a:pt x="1990373" y="460031"/>
                  <a:pt x="1994646" y="457220"/>
                  <a:pt x="1998604" y="453320"/>
                </a:cubicBezTo>
                <a:cubicBezTo>
                  <a:pt x="2002562" y="449419"/>
                  <a:pt x="2005889" y="444343"/>
                  <a:pt x="2008585" y="438090"/>
                </a:cubicBezTo>
                <a:cubicBezTo>
                  <a:pt x="2011281" y="431838"/>
                  <a:pt x="2012628" y="424238"/>
                  <a:pt x="2012628" y="415289"/>
                </a:cubicBezTo>
                <a:cubicBezTo>
                  <a:pt x="2012628" y="405653"/>
                  <a:pt x="2010334" y="396762"/>
                  <a:pt x="2005745" y="388617"/>
                </a:cubicBezTo>
                <a:cubicBezTo>
                  <a:pt x="2001157" y="380471"/>
                  <a:pt x="1994875" y="373359"/>
                  <a:pt x="1986902" y="367278"/>
                </a:cubicBezTo>
                <a:cubicBezTo>
                  <a:pt x="1978929" y="361198"/>
                  <a:pt x="1969608" y="356323"/>
                  <a:pt x="1958939" y="352651"/>
                </a:cubicBezTo>
                <a:cubicBezTo>
                  <a:pt x="1948270" y="348980"/>
                  <a:pt x="1936855" y="346801"/>
                  <a:pt x="1924695" y="346112"/>
                </a:cubicBezTo>
                <a:lnTo>
                  <a:pt x="1924695" y="325807"/>
                </a:lnTo>
                <a:lnTo>
                  <a:pt x="2050486" y="325807"/>
                </a:lnTo>
                <a:lnTo>
                  <a:pt x="2050486" y="289669"/>
                </a:lnTo>
                <a:lnTo>
                  <a:pt x="1775192" y="289669"/>
                </a:lnTo>
                <a:lnTo>
                  <a:pt x="1758635" y="289669"/>
                </a:lnTo>
                <a:lnTo>
                  <a:pt x="1535160" y="289669"/>
                </a:lnTo>
                <a:lnTo>
                  <a:pt x="1520510" y="289669"/>
                </a:lnTo>
                <a:lnTo>
                  <a:pt x="1497302" y="289669"/>
                </a:lnTo>
                <a:cubicBezTo>
                  <a:pt x="1490992" y="289669"/>
                  <a:pt x="1486174" y="287260"/>
                  <a:pt x="1482847" y="282442"/>
                </a:cubicBezTo>
                <a:cubicBezTo>
                  <a:pt x="1479520" y="277623"/>
                  <a:pt x="1477857" y="271084"/>
                  <a:pt x="1477857" y="262824"/>
                </a:cubicBezTo>
                <a:cubicBezTo>
                  <a:pt x="1477857" y="257318"/>
                  <a:pt x="1479176" y="252557"/>
                  <a:pt x="1481815" y="248541"/>
                </a:cubicBezTo>
                <a:cubicBezTo>
                  <a:pt x="1484453" y="244526"/>
                  <a:pt x="1488096" y="241228"/>
                  <a:pt x="1492742" y="238647"/>
                </a:cubicBezTo>
                <a:cubicBezTo>
                  <a:pt x="1497388" y="236066"/>
                  <a:pt x="1502866" y="234173"/>
                  <a:pt x="1509175" y="232968"/>
                </a:cubicBezTo>
                <a:cubicBezTo>
                  <a:pt x="1515485" y="231763"/>
                  <a:pt x="1522311" y="231161"/>
                  <a:pt x="1529653" y="231161"/>
                </a:cubicBezTo>
                <a:cubicBezTo>
                  <a:pt x="1538143" y="231161"/>
                  <a:pt x="1546776" y="231936"/>
                  <a:pt x="1555552" y="233484"/>
                </a:cubicBezTo>
                <a:cubicBezTo>
                  <a:pt x="1564328" y="235033"/>
                  <a:pt x="1573104" y="237471"/>
                  <a:pt x="1581880" y="240798"/>
                </a:cubicBezTo>
                <a:cubicBezTo>
                  <a:pt x="1590657" y="244125"/>
                  <a:pt x="1599347" y="248513"/>
                  <a:pt x="1607951" y="253962"/>
                </a:cubicBezTo>
                <a:cubicBezTo>
                  <a:pt x="1616555" y="259411"/>
                  <a:pt x="1624987" y="265979"/>
                  <a:pt x="1633247" y="273666"/>
                </a:cubicBezTo>
                <a:lnTo>
                  <a:pt x="1658543" y="246304"/>
                </a:lnTo>
                <a:cubicBezTo>
                  <a:pt x="1647530" y="236553"/>
                  <a:pt x="1636861" y="228379"/>
                  <a:pt x="1626536" y="221783"/>
                </a:cubicBezTo>
                <a:cubicBezTo>
                  <a:pt x="1616211" y="215186"/>
                  <a:pt x="1605857" y="209909"/>
                  <a:pt x="1595475" y="205951"/>
                </a:cubicBezTo>
                <a:cubicBezTo>
                  <a:pt x="1585093" y="201993"/>
                  <a:pt x="1574452" y="199182"/>
                  <a:pt x="1563554" y="197519"/>
                </a:cubicBezTo>
                <a:cubicBezTo>
                  <a:pt x="1552655" y="195856"/>
                  <a:pt x="1541126" y="195024"/>
                  <a:pt x="1528965" y="195024"/>
                </a:cubicBezTo>
                <a:close/>
                <a:moveTo>
                  <a:pt x="6366600" y="187796"/>
                </a:moveTo>
                <a:lnTo>
                  <a:pt x="6284517" y="291734"/>
                </a:lnTo>
                <a:lnTo>
                  <a:pt x="6298218" y="298053"/>
                </a:lnTo>
                <a:lnTo>
                  <a:pt x="6298218" y="317374"/>
                </a:lnTo>
                <a:cubicBezTo>
                  <a:pt x="6295694" y="314506"/>
                  <a:pt x="6292597" y="311983"/>
                  <a:pt x="6288926" y="309803"/>
                </a:cubicBezTo>
                <a:cubicBezTo>
                  <a:pt x="6285255" y="307623"/>
                  <a:pt x="6281383" y="305759"/>
                  <a:pt x="6277310" y="304210"/>
                </a:cubicBezTo>
                <a:cubicBezTo>
                  <a:pt x="6273237" y="302661"/>
                  <a:pt x="6269079" y="301486"/>
                  <a:pt x="6264834" y="300682"/>
                </a:cubicBezTo>
                <a:cubicBezTo>
                  <a:pt x="6260589" y="299879"/>
                  <a:pt x="6256574" y="299478"/>
                  <a:pt x="6252788" y="299478"/>
                </a:cubicBezTo>
                <a:cubicBezTo>
                  <a:pt x="6240054" y="299478"/>
                  <a:pt x="6228898" y="301399"/>
                  <a:pt x="6219319" y="305243"/>
                </a:cubicBezTo>
                <a:cubicBezTo>
                  <a:pt x="6209739" y="309086"/>
                  <a:pt x="6201767" y="314220"/>
                  <a:pt x="6195399" y="320644"/>
                </a:cubicBezTo>
                <a:cubicBezTo>
                  <a:pt x="6189032" y="327068"/>
                  <a:pt x="6184271" y="334525"/>
                  <a:pt x="6181116" y="343015"/>
                </a:cubicBezTo>
                <a:cubicBezTo>
                  <a:pt x="6177961" y="351504"/>
                  <a:pt x="6176384" y="360452"/>
                  <a:pt x="6176384" y="369860"/>
                </a:cubicBezTo>
                <a:cubicBezTo>
                  <a:pt x="6176384" y="378120"/>
                  <a:pt x="6177905" y="385720"/>
                  <a:pt x="6180944" y="392661"/>
                </a:cubicBezTo>
                <a:cubicBezTo>
                  <a:pt x="6183984" y="399601"/>
                  <a:pt x="6188056" y="405567"/>
                  <a:pt x="6193162" y="410557"/>
                </a:cubicBezTo>
                <a:cubicBezTo>
                  <a:pt x="6198267" y="415548"/>
                  <a:pt x="6204204" y="419419"/>
                  <a:pt x="6210973" y="422173"/>
                </a:cubicBezTo>
                <a:cubicBezTo>
                  <a:pt x="6217741" y="424926"/>
                  <a:pt x="6224854" y="426303"/>
                  <a:pt x="6232311" y="426303"/>
                </a:cubicBezTo>
                <a:cubicBezTo>
                  <a:pt x="6238276" y="426303"/>
                  <a:pt x="6243984" y="425586"/>
                  <a:pt x="6249433" y="424152"/>
                </a:cubicBezTo>
                <a:cubicBezTo>
                  <a:pt x="6254882" y="422718"/>
                  <a:pt x="6259672" y="420509"/>
                  <a:pt x="6263802" y="417527"/>
                </a:cubicBezTo>
                <a:cubicBezTo>
                  <a:pt x="6267932" y="414544"/>
                  <a:pt x="6271201" y="410758"/>
                  <a:pt x="6273610" y="406169"/>
                </a:cubicBezTo>
                <a:cubicBezTo>
                  <a:pt x="6276020" y="401580"/>
                  <a:pt x="6277224" y="396131"/>
                  <a:pt x="6277224" y="389821"/>
                </a:cubicBezTo>
                <a:cubicBezTo>
                  <a:pt x="6277224" y="386609"/>
                  <a:pt x="6276564" y="383397"/>
                  <a:pt x="6275245" y="380185"/>
                </a:cubicBezTo>
                <a:cubicBezTo>
                  <a:pt x="6273926" y="376972"/>
                  <a:pt x="6272033" y="374076"/>
                  <a:pt x="6269567" y="371494"/>
                </a:cubicBezTo>
                <a:cubicBezTo>
                  <a:pt x="6267100" y="368913"/>
                  <a:pt x="6264117" y="366820"/>
                  <a:pt x="6260618" y="365213"/>
                </a:cubicBezTo>
                <a:cubicBezTo>
                  <a:pt x="6257119" y="363607"/>
                  <a:pt x="6253248" y="362804"/>
                  <a:pt x="6249003" y="362804"/>
                </a:cubicBezTo>
                <a:cubicBezTo>
                  <a:pt x="6244873" y="362804"/>
                  <a:pt x="6241115" y="363579"/>
                  <a:pt x="6237732" y="365127"/>
                </a:cubicBezTo>
                <a:cubicBezTo>
                  <a:pt x="6234347" y="366676"/>
                  <a:pt x="6231479" y="368684"/>
                  <a:pt x="6229127" y="371150"/>
                </a:cubicBezTo>
                <a:cubicBezTo>
                  <a:pt x="6226775" y="373617"/>
                  <a:pt x="6224940" y="376456"/>
                  <a:pt x="6223621" y="379668"/>
                </a:cubicBezTo>
                <a:cubicBezTo>
                  <a:pt x="6222301" y="382881"/>
                  <a:pt x="6221584" y="386093"/>
                  <a:pt x="6221470" y="389305"/>
                </a:cubicBezTo>
                <a:cubicBezTo>
                  <a:pt x="6220667" y="388387"/>
                  <a:pt x="6220007" y="387125"/>
                  <a:pt x="6219491" y="385519"/>
                </a:cubicBezTo>
                <a:cubicBezTo>
                  <a:pt x="6218974" y="383913"/>
                  <a:pt x="6218544" y="382250"/>
                  <a:pt x="6218199" y="380529"/>
                </a:cubicBezTo>
                <a:cubicBezTo>
                  <a:pt x="6217856" y="378808"/>
                  <a:pt x="6217626" y="377087"/>
                  <a:pt x="6217512" y="375366"/>
                </a:cubicBezTo>
                <a:cubicBezTo>
                  <a:pt x="6217396" y="373645"/>
                  <a:pt x="6217339" y="372269"/>
                  <a:pt x="6217339" y="371236"/>
                </a:cubicBezTo>
                <a:cubicBezTo>
                  <a:pt x="6217339" y="366303"/>
                  <a:pt x="6218085" y="361628"/>
                  <a:pt x="6219577" y="357212"/>
                </a:cubicBezTo>
                <a:cubicBezTo>
                  <a:pt x="6221068" y="352795"/>
                  <a:pt x="6223247" y="348923"/>
                  <a:pt x="6226116" y="345596"/>
                </a:cubicBezTo>
                <a:cubicBezTo>
                  <a:pt x="6228984" y="342269"/>
                  <a:pt x="6232540" y="339659"/>
                  <a:pt x="6236785" y="337766"/>
                </a:cubicBezTo>
                <a:cubicBezTo>
                  <a:pt x="6241029" y="335873"/>
                  <a:pt x="6245962" y="334927"/>
                  <a:pt x="6251584" y="334927"/>
                </a:cubicBezTo>
                <a:cubicBezTo>
                  <a:pt x="6259730" y="334927"/>
                  <a:pt x="6266756" y="336218"/>
                  <a:pt x="6272664" y="338799"/>
                </a:cubicBezTo>
                <a:cubicBezTo>
                  <a:pt x="6278572" y="341380"/>
                  <a:pt x="6283419" y="344678"/>
                  <a:pt x="6287204" y="348694"/>
                </a:cubicBezTo>
                <a:cubicBezTo>
                  <a:pt x="6290990" y="352709"/>
                  <a:pt x="6293773" y="357212"/>
                  <a:pt x="6295551" y="362202"/>
                </a:cubicBezTo>
                <a:cubicBezTo>
                  <a:pt x="6297329" y="367192"/>
                  <a:pt x="6298218" y="372154"/>
                  <a:pt x="6298218" y="377087"/>
                </a:cubicBezTo>
                <a:lnTo>
                  <a:pt x="6298218" y="516818"/>
                </a:lnTo>
                <a:lnTo>
                  <a:pt x="6338141" y="516818"/>
                </a:lnTo>
                <a:lnTo>
                  <a:pt x="6338141" y="325807"/>
                </a:lnTo>
                <a:lnTo>
                  <a:pt x="6378250" y="325807"/>
                </a:lnTo>
                <a:lnTo>
                  <a:pt x="6386324" y="325807"/>
                </a:lnTo>
                <a:lnTo>
                  <a:pt x="6662530" y="325807"/>
                </a:lnTo>
                <a:lnTo>
                  <a:pt x="6662530" y="289669"/>
                </a:lnTo>
                <a:lnTo>
                  <a:pt x="6386324" y="289669"/>
                </a:lnTo>
                <a:lnTo>
                  <a:pt x="6378250" y="289669"/>
                </a:lnTo>
                <a:lnTo>
                  <a:pt x="6332636" y="289669"/>
                </a:lnTo>
                <a:lnTo>
                  <a:pt x="6402737" y="187796"/>
                </a:lnTo>
                <a:close/>
                <a:moveTo>
                  <a:pt x="4123151" y="175062"/>
                </a:moveTo>
                <a:cubicBezTo>
                  <a:pt x="4107779" y="175062"/>
                  <a:pt x="4093468" y="176353"/>
                  <a:pt x="4080216" y="178934"/>
                </a:cubicBezTo>
                <a:cubicBezTo>
                  <a:pt x="4066966" y="181515"/>
                  <a:pt x="4055438" y="185272"/>
                  <a:pt x="4045628" y="190206"/>
                </a:cubicBezTo>
                <a:cubicBezTo>
                  <a:pt x="4035819" y="195139"/>
                  <a:pt x="4028133" y="201190"/>
                  <a:pt x="4022569" y="208360"/>
                </a:cubicBezTo>
                <a:cubicBezTo>
                  <a:pt x="4017006" y="215530"/>
                  <a:pt x="4014224" y="223647"/>
                  <a:pt x="4014224" y="232710"/>
                </a:cubicBezTo>
                <a:cubicBezTo>
                  <a:pt x="4014224" y="239020"/>
                  <a:pt x="4015140" y="244698"/>
                  <a:pt x="4016977" y="249746"/>
                </a:cubicBezTo>
                <a:cubicBezTo>
                  <a:pt x="4018812" y="254794"/>
                  <a:pt x="4021853" y="259067"/>
                  <a:pt x="4026098" y="262566"/>
                </a:cubicBezTo>
                <a:cubicBezTo>
                  <a:pt x="4030342" y="266065"/>
                  <a:pt x="4035965" y="268761"/>
                  <a:pt x="4042961" y="270654"/>
                </a:cubicBezTo>
                <a:cubicBezTo>
                  <a:pt x="4049960" y="272547"/>
                  <a:pt x="4058564" y="273493"/>
                  <a:pt x="4068774" y="273493"/>
                </a:cubicBezTo>
                <a:lnTo>
                  <a:pt x="4097168" y="273493"/>
                </a:lnTo>
                <a:cubicBezTo>
                  <a:pt x="4100611" y="273493"/>
                  <a:pt x="4103306" y="273981"/>
                  <a:pt x="4105255" y="274956"/>
                </a:cubicBezTo>
                <a:cubicBezTo>
                  <a:pt x="4107207" y="275931"/>
                  <a:pt x="4108641" y="277222"/>
                  <a:pt x="4109557" y="278828"/>
                </a:cubicBezTo>
                <a:cubicBezTo>
                  <a:pt x="4110476" y="280434"/>
                  <a:pt x="4111020" y="282212"/>
                  <a:pt x="4111193" y="284163"/>
                </a:cubicBezTo>
                <a:lnTo>
                  <a:pt x="4111443" y="289669"/>
                </a:lnTo>
                <a:lnTo>
                  <a:pt x="3968427" y="289669"/>
                </a:lnTo>
                <a:lnTo>
                  <a:pt x="3958911" y="289669"/>
                </a:lnTo>
                <a:lnTo>
                  <a:pt x="3922481" y="289669"/>
                </a:lnTo>
                <a:cubicBezTo>
                  <a:pt x="3915712" y="289669"/>
                  <a:pt x="3909860" y="290960"/>
                  <a:pt x="3904928" y="293541"/>
                </a:cubicBezTo>
                <a:cubicBezTo>
                  <a:pt x="3899994" y="296122"/>
                  <a:pt x="3896038" y="299248"/>
                  <a:pt x="3893055" y="302920"/>
                </a:cubicBezTo>
                <a:cubicBezTo>
                  <a:pt x="3890301" y="300740"/>
                  <a:pt x="3887002" y="298818"/>
                  <a:pt x="3883158" y="297155"/>
                </a:cubicBezTo>
                <a:cubicBezTo>
                  <a:pt x="3879317" y="295491"/>
                  <a:pt x="3875271" y="294115"/>
                  <a:pt x="3871028" y="293025"/>
                </a:cubicBezTo>
                <a:cubicBezTo>
                  <a:pt x="3866782" y="291935"/>
                  <a:pt x="3862538" y="291103"/>
                  <a:pt x="3858293" y="290530"/>
                </a:cubicBezTo>
                <a:cubicBezTo>
                  <a:pt x="3854048" y="289956"/>
                  <a:pt x="3850148" y="289669"/>
                  <a:pt x="3846592" y="289669"/>
                </a:cubicBezTo>
                <a:lnTo>
                  <a:pt x="3587435" y="289669"/>
                </a:lnTo>
                <a:lnTo>
                  <a:pt x="3587435" y="325807"/>
                </a:lnTo>
                <a:lnTo>
                  <a:pt x="3806841" y="325807"/>
                </a:lnTo>
                <a:lnTo>
                  <a:pt x="3806841" y="446264"/>
                </a:lnTo>
                <a:cubicBezTo>
                  <a:pt x="3806154" y="445805"/>
                  <a:pt x="3804488" y="444515"/>
                  <a:pt x="3801851" y="442392"/>
                </a:cubicBezTo>
                <a:cubicBezTo>
                  <a:pt x="3799212" y="440270"/>
                  <a:pt x="3796316" y="438004"/>
                  <a:pt x="3793161" y="435595"/>
                </a:cubicBezTo>
                <a:cubicBezTo>
                  <a:pt x="3790005" y="433186"/>
                  <a:pt x="3786909" y="430920"/>
                  <a:pt x="3783868" y="428798"/>
                </a:cubicBezTo>
                <a:cubicBezTo>
                  <a:pt x="3780827" y="426676"/>
                  <a:pt x="3778620" y="425270"/>
                  <a:pt x="3777242" y="424582"/>
                </a:cubicBezTo>
                <a:cubicBezTo>
                  <a:pt x="3777702" y="421599"/>
                  <a:pt x="3778046" y="418731"/>
                  <a:pt x="3778275" y="415978"/>
                </a:cubicBezTo>
                <a:cubicBezTo>
                  <a:pt x="3778506" y="413224"/>
                  <a:pt x="3778620" y="410701"/>
                  <a:pt x="3778620" y="408406"/>
                </a:cubicBezTo>
                <a:cubicBezTo>
                  <a:pt x="3778620" y="400605"/>
                  <a:pt x="3777501" y="392689"/>
                  <a:pt x="3775264" y="384659"/>
                </a:cubicBezTo>
                <a:cubicBezTo>
                  <a:pt x="3773027" y="376628"/>
                  <a:pt x="3769499" y="369343"/>
                  <a:pt x="3764680" y="362804"/>
                </a:cubicBezTo>
                <a:cubicBezTo>
                  <a:pt x="3759862" y="356265"/>
                  <a:pt x="3753610" y="350902"/>
                  <a:pt x="3745923" y="346715"/>
                </a:cubicBezTo>
                <a:cubicBezTo>
                  <a:pt x="3738238" y="342527"/>
                  <a:pt x="3728944" y="340434"/>
                  <a:pt x="3718046" y="340434"/>
                </a:cubicBezTo>
                <a:cubicBezTo>
                  <a:pt x="3710477" y="340434"/>
                  <a:pt x="3703333" y="341753"/>
                  <a:pt x="3696623" y="344391"/>
                </a:cubicBezTo>
                <a:cubicBezTo>
                  <a:pt x="3689911" y="347030"/>
                  <a:pt x="3684061" y="350701"/>
                  <a:pt x="3679069" y="355405"/>
                </a:cubicBezTo>
                <a:cubicBezTo>
                  <a:pt x="3674079" y="360108"/>
                  <a:pt x="3670150" y="365644"/>
                  <a:pt x="3667282" y="372011"/>
                </a:cubicBezTo>
                <a:cubicBezTo>
                  <a:pt x="3664413" y="378378"/>
                  <a:pt x="3662980" y="385232"/>
                  <a:pt x="3662980" y="392575"/>
                </a:cubicBezTo>
                <a:cubicBezTo>
                  <a:pt x="3662980" y="396360"/>
                  <a:pt x="3663696" y="400003"/>
                  <a:pt x="3665130" y="403502"/>
                </a:cubicBezTo>
                <a:cubicBezTo>
                  <a:pt x="3666564" y="407001"/>
                  <a:pt x="3668544" y="410098"/>
                  <a:pt x="3671068" y="412794"/>
                </a:cubicBezTo>
                <a:cubicBezTo>
                  <a:pt x="3673592" y="415490"/>
                  <a:pt x="3676574" y="417641"/>
                  <a:pt x="3680016" y="419247"/>
                </a:cubicBezTo>
                <a:cubicBezTo>
                  <a:pt x="3683458" y="420853"/>
                  <a:pt x="3687186" y="421656"/>
                  <a:pt x="3691202" y="421656"/>
                </a:cubicBezTo>
                <a:cubicBezTo>
                  <a:pt x="3694987" y="421656"/>
                  <a:pt x="3698601" y="420968"/>
                  <a:pt x="3702043" y="419592"/>
                </a:cubicBezTo>
                <a:cubicBezTo>
                  <a:pt x="3705483" y="418215"/>
                  <a:pt x="3708497" y="416322"/>
                  <a:pt x="3711078" y="413913"/>
                </a:cubicBezTo>
                <a:cubicBezTo>
                  <a:pt x="3713659" y="411504"/>
                  <a:pt x="3715724" y="408664"/>
                  <a:pt x="3717273" y="405395"/>
                </a:cubicBezTo>
                <a:cubicBezTo>
                  <a:pt x="3718820" y="402125"/>
                  <a:pt x="3719594" y="398597"/>
                  <a:pt x="3719594" y="394812"/>
                </a:cubicBezTo>
                <a:cubicBezTo>
                  <a:pt x="3719594" y="391370"/>
                  <a:pt x="3719250" y="388186"/>
                  <a:pt x="3718563" y="385261"/>
                </a:cubicBezTo>
                <a:cubicBezTo>
                  <a:pt x="3717874" y="382336"/>
                  <a:pt x="3716899" y="380070"/>
                  <a:pt x="3715637" y="378464"/>
                </a:cubicBezTo>
                <a:cubicBezTo>
                  <a:pt x="3716555" y="378005"/>
                  <a:pt x="3717328" y="377747"/>
                  <a:pt x="3717960" y="377689"/>
                </a:cubicBezTo>
                <a:cubicBezTo>
                  <a:pt x="3718592" y="377632"/>
                  <a:pt x="3719423" y="377603"/>
                  <a:pt x="3720455" y="377603"/>
                </a:cubicBezTo>
                <a:cubicBezTo>
                  <a:pt x="3723552" y="377603"/>
                  <a:pt x="3726191" y="378607"/>
                  <a:pt x="3728371" y="380615"/>
                </a:cubicBezTo>
                <a:cubicBezTo>
                  <a:pt x="3730551" y="382622"/>
                  <a:pt x="3732329" y="385118"/>
                  <a:pt x="3733705" y="388100"/>
                </a:cubicBezTo>
                <a:cubicBezTo>
                  <a:pt x="3735083" y="391083"/>
                  <a:pt x="3736085" y="394410"/>
                  <a:pt x="3736718" y="398081"/>
                </a:cubicBezTo>
                <a:cubicBezTo>
                  <a:pt x="3737349" y="401752"/>
                  <a:pt x="3737664" y="405194"/>
                  <a:pt x="3737664" y="408406"/>
                </a:cubicBezTo>
                <a:cubicBezTo>
                  <a:pt x="3737664" y="415519"/>
                  <a:pt x="3736946" y="422173"/>
                  <a:pt x="3735512" y="428368"/>
                </a:cubicBezTo>
                <a:cubicBezTo>
                  <a:pt x="3734078" y="434563"/>
                  <a:pt x="3731928" y="439983"/>
                  <a:pt x="3729060" y="444630"/>
                </a:cubicBezTo>
                <a:cubicBezTo>
                  <a:pt x="3726191" y="449276"/>
                  <a:pt x="3722608" y="452947"/>
                  <a:pt x="3718304" y="455643"/>
                </a:cubicBezTo>
                <a:cubicBezTo>
                  <a:pt x="3714001" y="458339"/>
                  <a:pt x="3708925" y="459687"/>
                  <a:pt x="3703076" y="459687"/>
                </a:cubicBezTo>
                <a:cubicBezTo>
                  <a:pt x="3695962" y="459687"/>
                  <a:pt x="3689107" y="458367"/>
                  <a:pt x="3682511" y="455729"/>
                </a:cubicBezTo>
                <a:cubicBezTo>
                  <a:pt x="3675914" y="453090"/>
                  <a:pt x="3669691" y="449706"/>
                  <a:pt x="3663840" y="445576"/>
                </a:cubicBezTo>
                <a:cubicBezTo>
                  <a:pt x="3657990" y="441446"/>
                  <a:pt x="3652540" y="436857"/>
                  <a:pt x="3647492" y="431809"/>
                </a:cubicBezTo>
                <a:cubicBezTo>
                  <a:pt x="3642445" y="426762"/>
                  <a:pt x="3637912" y="421829"/>
                  <a:pt x="3633896" y="417010"/>
                </a:cubicBezTo>
                <a:cubicBezTo>
                  <a:pt x="3629882" y="412192"/>
                  <a:pt x="3626412" y="407775"/>
                  <a:pt x="3623487" y="403760"/>
                </a:cubicBezTo>
                <a:cubicBezTo>
                  <a:pt x="3620562" y="399745"/>
                  <a:pt x="3618294" y="396705"/>
                  <a:pt x="3616690" y="394640"/>
                </a:cubicBezTo>
                <a:lnTo>
                  <a:pt x="3588296" y="416322"/>
                </a:lnTo>
                <a:cubicBezTo>
                  <a:pt x="3594951" y="426647"/>
                  <a:pt x="3602435" y="436628"/>
                  <a:pt x="3610752" y="446264"/>
                </a:cubicBezTo>
                <a:cubicBezTo>
                  <a:pt x="3619070" y="455901"/>
                  <a:pt x="3628076" y="464476"/>
                  <a:pt x="3637769" y="471991"/>
                </a:cubicBezTo>
                <a:cubicBezTo>
                  <a:pt x="3647463" y="479505"/>
                  <a:pt x="3657760" y="485528"/>
                  <a:pt x="3668658" y="490059"/>
                </a:cubicBezTo>
                <a:cubicBezTo>
                  <a:pt x="3679557" y="494591"/>
                  <a:pt x="3690915" y="496857"/>
                  <a:pt x="3702731" y="496857"/>
                </a:cubicBezTo>
                <a:cubicBezTo>
                  <a:pt x="3709040" y="496857"/>
                  <a:pt x="3715351" y="495939"/>
                  <a:pt x="3721660" y="494103"/>
                </a:cubicBezTo>
                <a:cubicBezTo>
                  <a:pt x="3727969" y="492268"/>
                  <a:pt x="3733906" y="489686"/>
                  <a:pt x="3739471" y="486360"/>
                </a:cubicBezTo>
                <a:cubicBezTo>
                  <a:pt x="3745034" y="483033"/>
                  <a:pt x="3750111" y="478960"/>
                  <a:pt x="3754700" y="474142"/>
                </a:cubicBezTo>
                <a:cubicBezTo>
                  <a:pt x="3759289" y="469323"/>
                  <a:pt x="3762959" y="463874"/>
                  <a:pt x="3765712" y="457794"/>
                </a:cubicBezTo>
                <a:cubicBezTo>
                  <a:pt x="3767319" y="458367"/>
                  <a:pt x="3769356" y="459400"/>
                  <a:pt x="3771823" y="460891"/>
                </a:cubicBezTo>
                <a:cubicBezTo>
                  <a:pt x="3774289" y="462383"/>
                  <a:pt x="3776927" y="464190"/>
                  <a:pt x="3779738" y="466312"/>
                </a:cubicBezTo>
                <a:cubicBezTo>
                  <a:pt x="3782547" y="468434"/>
                  <a:pt x="3785387" y="470700"/>
                  <a:pt x="3788255" y="473109"/>
                </a:cubicBezTo>
                <a:cubicBezTo>
                  <a:pt x="3791124" y="475518"/>
                  <a:pt x="3793790" y="477927"/>
                  <a:pt x="3796257" y="480337"/>
                </a:cubicBezTo>
                <a:cubicBezTo>
                  <a:pt x="3798723" y="482746"/>
                  <a:pt x="3800904" y="485040"/>
                  <a:pt x="3802798" y="487220"/>
                </a:cubicBezTo>
                <a:cubicBezTo>
                  <a:pt x="3804689" y="489400"/>
                  <a:pt x="3806037" y="491293"/>
                  <a:pt x="3806841" y="492899"/>
                </a:cubicBezTo>
                <a:lnTo>
                  <a:pt x="3806841" y="516818"/>
                </a:lnTo>
                <a:lnTo>
                  <a:pt x="3846765" y="516818"/>
                </a:lnTo>
                <a:lnTo>
                  <a:pt x="3846765" y="325807"/>
                </a:lnTo>
                <a:lnTo>
                  <a:pt x="3848313" y="325807"/>
                </a:lnTo>
                <a:cubicBezTo>
                  <a:pt x="3853476" y="326036"/>
                  <a:pt x="3858036" y="327298"/>
                  <a:pt x="3861992" y="329592"/>
                </a:cubicBezTo>
                <a:cubicBezTo>
                  <a:pt x="3865952" y="331887"/>
                  <a:pt x="3869279" y="334870"/>
                  <a:pt x="3871974" y="338541"/>
                </a:cubicBezTo>
                <a:cubicBezTo>
                  <a:pt x="3874669" y="342212"/>
                  <a:pt x="3876735" y="346399"/>
                  <a:pt x="3878170" y="351103"/>
                </a:cubicBezTo>
                <a:cubicBezTo>
                  <a:pt x="3879604" y="355806"/>
                  <a:pt x="3880319" y="360739"/>
                  <a:pt x="3880319" y="365902"/>
                </a:cubicBezTo>
                <a:lnTo>
                  <a:pt x="3880319" y="534026"/>
                </a:lnTo>
                <a:lnTo>
                  <a:pt x="3920244" y="534026"/>
                </a:lnTo>
                <a:lnTo>
                  <a:pt x="3920244" y="345596"/>
                </a:lnTo>
                <a:cubicBezTo>
                  <a:pt x="3920244" y="343302"/>
                  <a:pt x="3920357" y="340978"/>
                  <a:pt x="3920588" y="338627"/>
                </a:cubicBezTo>
                <a:cubicBezTo>
                  <a:pt x="3920818" y="336275"/>
                  <a:pt x="3921303" y="334153"/>
                  <a:pt x="3922050" y="332260"/>
                </a:cubicBezTo>
                <a:cubicBezTo>
                  <a:pt x="3922796" y="330367"/>
                  <a:pt x="3923859" y="328818"/>
                  <a:pt x="3925232" y="327613"/>
                </a:cubicBezTo>
                <a:cubicBezTo>
                  <a:pt x="3926610" y="326409"/>
                  <a:pt x="3928387" y="325807"/>
                  <a:pt x="3930570" y="325807"/>
                </a:cubicBezTo>
                <a:lnTo>
                  <a:pt x="3958911" y="325807"/>
                </a:lnTo>
                <a:lnTo>
                  <a:pt x="3968427" y="325807"/>
                </a:lnTo>
                <a:lnTo>
                  <a:pt x="4111547" y="325807"/>
                </a:lnTo>
                <a:lnTo>
                  <a:pt x="4111547" y="344219"/>
                </a:lnTo>
                <a:cubicBezTo>
                  <a:pt x="4102370" y="344449"/>
                  <a:pt x="4093020" y="345108"/>
                  <a:pt x="4083498" y="346198"/>
                </a:cubicBezTo>
                <a:cubicBezTo>
                  <a:pt x="4073976" y="347288"/>
                  <a:pt x="4064656" y="349095"/>
                  <a:pt x="4055536" y="351619"/>
                </a:cubicBezTo>
                <a:cubicBezTo>
                  <a:pt x="4046414" y="354143"/>
                  <a:pt x="4037695" y="357527"/>
                  <a:pt x="4029378" y="361772"/>
                </a:cubicBezTo>
                <a:cubicBezTo>
                  <a:pt x="4021062" y="366017"/>
                  <a:pt x="4013519" y="371294"/>
                  <a:pt x="4006751" y="377603"/>
                </a:cubicBezTo>
                <a:cubicBezTo>
                  <a:pt x="3999980" y="383913"/>
                  <a:pt x="3994188" y="391456"/>
                  <a:pt x="3989369" y="400232"/>
                </a:cubicBezTo>
                <a:cubicBezTo>
                  <a:pt x="3984551" y="409008"/>
                  <a:pt x="3981110" y="419247"/>
                  <a:pt x="3979044" y="430949"/>
                </a:cubicBezTo>
                <a:cubicBezTo>
                  <a:pt x="3985813" y="431523"/>
                  <a:pt x="3993212" y="432555"/>
                  <a:pt x="4001243" y="434046"/>
                </a:cubicBezTo>
                <a:cubicBezTo>
                  <a:pt x="4009273" y="435538"/>
                  <a:pt x="4017476" y="437488"/>
                  <a:pt x="4025851" y="439897"/>
                </a:cubicBezTo>
                <a:cubicBezTo>
                  <a:pt x="4034226" y="442306"/>
                  <a:pt x="4042601" y="445174"/>
                  <a:pt x="4050974" y="448501"/>
                </a:cubicBezTo>
                <a:cubicBezTo>
                  <a:pt x="4059350" y="451828"/>
                  <a:pt x="4067324" y="455614"/>
                  <a:pt x="4074895" y="459859"/>
                </a:cubicBezTo>
                <a:cubicBezTo>
                  <a:pt x="4082465" y="464104"/>
                  <a:pt x="4089408" y="468750"/>
                  <a:pt x="4095718" y="473798"/>
                </a:cubicBezTo>
                <a:cubicBezTo>
                  <a:pt x="4102028" y="478845"/>
                  <a:pt x="4107304" y="484295"/>
                  <a:pt x="4111547" y="490145"/>
                </a:cubicBezTo>
                <a:lnTo>
                  <a:pt x="4111547" y="516818"/>
                </a:lnTo>
                <a:lnTo>
                  <a:pt x="4151471" y="516818"/>
                </a:lnTo>
                <a:lnTo>
                  <a:pt x="4151471" y="325807"/>
                </a:lnTo>
                <a:lnTo>
                  <a:pt x="4187510" y="325807"/>
                </a:lnTo>
                <a:lnTo>
                  <a:pt x="4199645" y="325807"/>
                </a:lnTo>
                <a:lnTo>
                  <a:pt x="4218477" y="325807"/>
                </a:lnTo>
                <a:lnTo>
                  <a:pt x="4218477" y="532306"/>
                </a:lnTo>
                <a:lnTo>
                  <a:pt x="4258398" y="532306"/>
                </a:lnTo>
                <a:lnTo>
                  <a:pt x="4258398" y="325807"/>
                </a:lnTo>
                <a:lnTo>
                  <a:pt x="4306584" y="325807"/>
                </a:lnTo>
                <a:lnTo>
                  <a:pt x="4306584" y="289669"/>
                </a:lnTo>
                <a:lnTo>
                  <a:pt x="4258572" y="289669"/>
                </a:lnTo>
                <a:cubicBezTo>
                  <a:pt x="4258572" y="267184"/>
                  <a:pt x="4255389" y="248742"/>
                  <a:pt x="4249023" y="234345"/>
                </a:cubicBezTo>
                <a:cubicBezTo>
                  <a:pt x="4242654" y="219947"/>
                  <a:pt x="4233591" y="208360"/>
                  <a:pt x="4221831" y="199584"/>
                </a:cubicBezTo>
                <a:cubicBezTo>
                  <a:pt x="4210073" y="190808"/>
                  <a:pt x="4195847" y="184527"/>
                  <a:pt x="4179166" y="180741"/>
                </a:cubicBezTo>
                <a:cubicBezTo>
                  <a:pt x="4162473" y="176955"/>
                  <a:pt x="4143802" y="175062"/>
                  <a:pt x="4123151" y="17506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437212"/>
                </a:lnTo>
                <a:lnTo>
                  <a:pt x="12154623" y="2424646"/>
                </a:lnTo>
                <a:lnTo>
                  <a:pt x="12154623" y="2650418"/>
                </a:lnTo>
                <a:lnTo>
                  <a:pt x="12192000" y="2663307"/>
                </a:lnTo>
                <a:lnTo>
                  <a:pt x="12192000" y="4921881"/>
                </a:lnTo>
                <a:lnTo>
                  <a:pt x="0" y="492188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This contains an image of: ">
            <a:extLst>
              <a:ext uri="{FF2B5EF4-FFF2-40B4-BE49-F238E27FC236}">
                <a16:creationId xmlns:a16="http://schemas.microsoft.com/office/drawing/2014/main" id="{5CD87E90-4091-D050-C0B8-6559CE98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" y="-45120"/>
            <a:ext cx="12192000" cy="1936118"/>
          </a:xfrm>
          <a:custGeom>
            <a:avLst/>
            <a:gdLst/>
            <a:ahLst/>
            <a:cxnLst/>
            <a:rect l="l" t="t" r="r" b="b"/>
            <a:pathLst>
              <a:path w="12192000" h="1936118">
                <a:moveTo>
                  <a:pt x="9189672" y="1601988"/>
                </a:moveTo>
                <a:cubicBezTo>
                  <a:pt x="9204357" y="1601988"/>
                  <a:pt x="9220033" y="1604964"/>
                  <a:pt x="9236702" y="1610918"/>
                </a:cubicBezTo>
                <a:cubicBezTo>
                  <a:pt x="9231146" y="1628380"/>
                  <a:pt x="9221522" y="1642866"/>
                  <a:pt x="9207830" y="1654375"/>
                </a:cubicBezTo>
                <a:cubicBezTo>
                  <a:pt x="9194137" y="1665885"/>
                  <a:pt x="9178957" y="1671639"/>
                  <a:pt x="9162288" y="1671639"/>
                </a:cubicBezTo>
                <a:cubicBezTo>
                  <a:pt x="9152763" y="1671639"/>
                  <a:pt x="9144627" y="1669060"/>
                  <a:pt x="9137880" y="1663900"/>
                </a:cubicBezTo>
                <a:cubicBezTo>
                  <a:pt x="9131134" y="1658741"/>
                  <a:pt x="9127760" y="1651796"/>
                  <a:pt x="9127760" y="1643064"/>
                </a:cubicBezTo>
                <a:cubicBezTo>
                  <a:pt x="9127760" y="1632746"/>
                  <a:pt x="9133614" y="1623320"/>
                  <a:pt x="9145322" y="1614787"/>
                </a:cubicBezTo>
                <a:cubicBezTo>
                  <a:pt x="9157030" y="1606254"/>
                  <a:pt x="9171813" y="1601988"/>
                  <a:pt x="9189672" y="1601988"/>
                </a:cubicBezTo>
                <a:close/>
                <a:moveTo>
                  <a:pt x="5737456" y="1356719"/>
                </a:moveTo>
                <a:cubicBezTo>
                  <a:pt x="5716024" y="1356719"/>
                  <a:pt x="5697967" y="1364061"/>
                  <a:pt x="5683282" y="1378746"/>
                </a:cubicBezTo>
                <a:cubicBezTo>
                  <a:pt x="5668598" y="1393430"/>
                  <a:pt x="5661256" y="1411488"/>
                  <a:pt x="5661256" y="1432919"/>
                </a:cubicBezTo>
                <a:cubicBezTo>
                  <a:pt x="5661256" y="1454350"/>
                  <a:pt x="5668598" y="1472408"/>
                  <a:pt x="5683282" y="1487093"/>
                </a:cubicBezTo>
                <a:cubicBezTo>
                  <a:pt x="5697967" y="1501777"/>
                  <a:pt x="5716024" y="1509119"/>
                  <a:pt x="5737456" y="1509119"/>
                </a:cubicBezTo>
                <a:cubicBezTo>
                  <a:pt x="5758887" y="1509119"/>
                  <a:pt x="5776945" y="1501777"/>
                  <a:pt x="5791629" y="1487093"/>
                </a:cubicBezTo>
                <a:cubicBezTo>
                  <a:pt x="5806314" y="1472408"/>
                  <a:pt x="5813656" y="1454350"/>
                  <a:pt x="5813656" y="1432919"/>
                </a:cubicBezTo>
                <a:cubicBezTo>
                  <a:pt x="5813656" y="1411488"/>
                  <a:pt x="5806314" y="1393430"/>
                  <a:pt x="5791629" y="1378746"/>
                </a:cubicBezTo>
                <a:cubicBezTo>
                  <a:pt x="5776945" y="1364061"/>
                  <a:pt x="5758887" y="1356719"/>
                  <a:pt x="5737456" y="1356719"/>
                </a:cubicBezTo>
                <a:close/>
                <a:moveTo>
                  <a:pt x="4308706" y="1356719"/>
                </a:moveTo>
                <a:cubicBezTo>
                  <a:pt x="4287275" y="1356719"/>
                  <a:pt x="4269217" y="1364061"/>
                  <a:pt x="4254533" y="1378746"/>
                </a:cubicBezTo>
                <a:cubicBezTo>
                  <a:pt x="4239848" y="1393430"/>
                  <a:pt x="4232506" y="1411488"/>
                  <a:pt x="4232506" y="1432919"/>
                </a:cubicBezTo>
                <a:cubicBezTo>
                  <a:pt x="4232506" y="1454350"/>
                  <a:pt x="4239848" y="1472408"/>
                  <a:pt x="4254533" y="1487093"/>
                </a:cubicBezTo>
                <a:cubicBezTo>
                  <a:pt x="4269217" y="1501777"/>
                  <a:pt x="4287275" y="1509119"/>
                  <a:pt x="4308706" y="1509119"/>
                </a:cubicBezTo>
                <a:cubicBezTo>
                  <a:pt x="4330137" y="1509119"/>
                  <a:pt x="4348195" y="1501777"/>
                  <a:pt x="4362879" y="1487093"/>
                </a:cubicBezTo>
                <a:cubicBezTo>
                  <a:pt x="4377564" y="1472408"/>
                  <a:pt x="4384906" y="1454350"/>
                  <a:pt x="4384906" y="1432919"/>
                </a:cubicBezTo>
                <a:cubicBezTo>
                  <a:pt x="4384906" y="1411488"/>
                  <a:pt x="4377564" y="1393430"/>
                  <a:pt x="4362879" y="1378746"/>
                </a:cubicBezTo>
                <a:cubicBezTo>
                  <a:pt x="4348195" y="1364061"/>
                  <a:pt x="4330137" y="1356719"/>
                  <a:pt x="4308706" y="1356719"/>
                </a:cubicBezTo>
                <a:close/>
                <a:moveTo>
                  <a:pt x="9754029" y="1062039"/>
                </a:moveTo>
                <a:lnTo>
                  <a:pt x="9754029" y="1326358"/>
                </a:lnTo>
                <a:cubicBezTo>
                  <a:pt x="9706007" y="1261271"/>
                  <a:pt x="9646872" y="1211661"/>
                  <a:pt x="9576626" y="1177530"/>
                </a:cubicBezTo>
                <a:close/>
                <a:moveTo>
                  <a:pt x="7410879" y="1062039"/>
                </a:moveTo>
                <a:lnTo>
                  <a:pt x="7410879" y="1326358"/>
                </a:lnTo>
                <a:cubicBezTo>
                  <a:pt x="7362858" y="1261271"/>
                  <a:pt x="7303723" y="1211661"/>
                  <a:pt x="7233476" y="1177530"/>
                </a:cubicBezTo>
                <a:close/>
                <a:moveTo>
                  <a:pt x="5924979" y="1062039"/>
                </a:moveTo>
                <a:lnTo>
                  <a:pt x="5924979" y="1326358"/>
                </a:lnTo>
                <a:cubicBezTo>
                  <a:pt x="5876958" y="1261271"/>
                  <a:pt x="5817823" y="1211661"/>
                  <a:pt x="5747576" y="1177530"/>
                </a:cubicBezTo>
                <a:close/>
                <a:moveTo>
                  <a:pt x="4496229" y="1062039"/>
                </a:moveTo>
                <a:lnTo>
                  <a:pt x="4496229" y="1326358"/>
                </a:lnTo>
                <a:cubicBezTo>
                  <a:pt x="4448207" y="1261271"/>
                  <a:pt x="4389073" y="1211661"/>
                  <a:pt x="4318826" y="1177530"/>
                </a:cubicBezTo>
                <a:close/>
                <a:moveTo>
                  <a:pt x="8225266" y="899519"/>
                </a:moveTo>
                <a:lnTo>
                  <a:pt x="8336590" y="899519"/>
                </a:lnTo>
                <a:cubicBezTo>
                  <a:pt x="8344924" y="909044"/>
                  <a:pt x="8349091" y="918569"/>
                  <a:pt x="8349091" y="928094"/>
                </a:cubicBezTo>
                <a:cubicBezTo>
                  <a:pt x="8349091" y="938016"/>
                  <a:pt x="8345420" y="946053"/>
                  <a:pt x="8338078" y="952204"/>
                </a:cubicBezTo>
                <a:cubicBezTo>
                  <a:pt x="8330736" y="958356"/>
                  <a:pt x="8320119" y="961432"/>
                  <a:pt x="8306229" y="961432"/>
                </a:cubicBezTo>
                <a:cubicBezTo>
                  <a:pt x="8290751" y="961432"/>
                  <a:pt x="8276066" y="956272"/>
                  <a:pt x="8262176" y="945953"/>
                </a:cubicBezTo>
                <a:cubicBezTo>
                  <a:pt x="8248285" y="935635"/>
                  <a:pt x="8235982" y="920157"/>
                  <a:pt x="8225266" y="899519"/>
                </a:cubicBezTo>
                <a:close/>
                <a:moveTo>
                  <a:pt x="5084993" y="899519"/>
                </a:moveTo>
                <a:lnTo>
                  <a:pt x="5405867" y="899519"/>
                </a:lnTo>
                <a:lnTo>
                  <a:pt x="5405867" y="1109069"/>
                </a:lnTo>
                <a:cubicBezTo>
                  <a:pt x="5367370" y="1041600"/>
                  <a:pt x="5332842" y="1007866"/>
                  <a:pt x="5302282" y="1007866"/>
                </a:cubicBezTo>
                <a:cubicBezTo>
                  <a:pt x="5284820" y="1007866"/>
                  <a:pt x="5260412" y="1025527"/>
                  <a:pt x="5229059" y="1060849"/>
                </a:cubicBezTo>
                <a:cubicBezTo>
                  <a:pt x="5225884" y="1029892"/>
                  <a:pt x="5213085" y="1000424"/>
                  <a:pt x="5190661" y="972445"/>
                </a:cubicBezTo>
                <a:cubicBezTo>
                  <a:pt x="5168238" y="944465"/>
                  <a:pt x="5133015" y="920157"/>
                  <a:pt x="5084993" y="899519"/>
                </a:cubicBezTo>
                <a:close/>
                <a:moveTo>
                  <a:pt x="3656243" y="899519"/>
                </a:moveTo>
                <a:lnTo>
                  <a:pt x="3977117" y="899519"/>
                </a:lnTo>
                <a:lnTo>
                  <a:pt x="3977117" y="1109069"/>
                </a:lnTo>
                <a:cubicBezTo>
                  <a:pt x="3938620" y="1041600"/>
                  <a:pt x="3904092" y="1007866"/>
                  <a:pt x="3873532" y="1007866"/>
                </a:cubicBezTo>
                <a:cubicBezTo>
                  <a:pt x="3856070" y="1007866"/>
                  <a:pt x="3831662" y="1025527"/>
                  <a:pt x="3800309" y="1060849"/>
                </a:cubicBezTo>
                <a:cubicBezTo>
                  <a:pt x="3797134" y="1029892"/>
                  <a:pt x="3784335" y="1000424"/>
                  <a:pt x="3761911" y="972445"/>
                </a:cubicBezTo>
                <a:cubicBezTo>
                  <a:pt x="3739488" y="944465"/>
                  <a:pt x="3704265" y="920157"/>
                  <a:pt x="3656243" y="899519"/>
                </a:cubicBezTo>
                <a:close/>
                <a:moveTo>
                  <a:pt x="4926045" y="831653"/>
                </a:moveTo>
                <a:lnTo>
                  <a:pt x="4968907" y="899519"/>
                </a:lnTo>
                <a:lnTo>
                  <a:pt x="4982600" y="899519"/>
                </a:lnTo>
                <a:lnTo>
                  <a:pt x="5004031" y="972147"/>
                </a:lnTo>
                <a:cubicBezTo>
                  <a:pt x="5043718" y="978894"/>
                  <a:pt x="5076361" y="987625"/>
                  <a:pt x="5101959" y="998341"/>
                </a:cubicBezTo>
                <a:cubicBezTo>
                  <a:pt x="5127558" y="1009057"/>
                  <a:pt x="5146707" y="1021856"/>
                  <a:pt x="5159407" y="1036739"/>
                </a:cubicBezTo>
                <a:cubicBezTo>
                  <a:pt x="5172108" y="1051621"/>
                  <a:pt x="5178457" y="1070374"/>
                  <a:pt x="5178457" y="1092996"/>
                </a:cubicBezTo>
                <a:cubicBezTo>
                  <a:pt x="5178457" y="1101330"/>
                  <a:pt x="5177465" y="1109863"/>
                  <a:pt x="5175481" y="1118594"/>
                </a:cubicBezTo>
                <a:cubicBezTo>
                  <a:pt x="5154446" y="1143994"/>
                  <a:pt x="5133015" y="1166715"/>
                  <a:pt x="5111187" y="1186757"/>
                </a:cubicBezTo>
                <a:cubicBezTo>
                  <a:pt x="5089359" y="1206800"/>
                  <a:pt x="5069912" y="1216821"/>
                  <a:pt x="5052846" y="1216821"/>
                </a:cubicBezTo>
                <a:cubicBezTo>
                  <a:pt x="5036177" y="1216821"/>
                  <a:pt x="5023081" y="1198564"/>
                  <a:pt x="5013556" y="1162052"/>
                </a:cubicBezTo>
                <a:lnTo>
                  <a:pt x="4964145" y="1179911"/>
                </a:lnTo>
                <a:cubicBezTo>
                  <a:pt x="4982798" y="1234283"/>
                  <a:pt x="5002245" y="1273375"/>
                  <a:pt x="5022485" y="1297188"/>
                </a:cubicBezTo>
                <a:cubicBezTo>
                  <a:pt x="5042726" y="1321000"/>
                  <a:pt x="5063562" y="1332907"/>
                  <a:pt x="5084993" y="1332907"/>
                </a:cubicBezTo>
                <a:cubicBezTo>
                  <a:pt x="5102059" y="1332907"/>
                  <a:pt x="5121109" y="1324771"/>
                  <a:pt x="5142144" y="1308499"/>
                </a:cubicBezTo>
                <a:cubicBezTo>
                  <a:pt x="5163178" y="1292227"/>
                  <a:pt x="5197408" y="1256905"/>
                  <a:pt x="5244834" y="1202533"/>
                </a:cubicBezTo>
                <a:cubicBezTo>
                  <a:pt x="5292261" y="1148161"/>
                  <a:pt x="5324508" y="1120975"/>
                  <a:pt x="5341573" y="1120975"/>
                </a:cubicBezTo>
                <a:cubicBezTo>
                  <a:pt x="5357051" y="1120975"/>
                  <a:pt x="5371636" y="1132683"/>
                  <a:pt x="5385328" y="1156099"/>
                </a:cubicBezTo>
                <a:cubicBezTo>
                  <a:pt x="5399020" y="1179514"/>
                  <a:pt x="5405867" y="1212653"/>
                  <a:pt x="5405867" y="1255516"/>
                </a:cubicBezTo>
                <a:lnTo>
                  <a:pt x="5405867" y="1440658"/>
                </a:lnTo>
                <a:lnTo>
                  <a:pt x="5510641" y="1509119"/>
                </a:lnTo>
                <a:lnTo>
                  <a:pt x="5510641" y="899519"/>
                </a:lnTo>
                <a:lnTo>
                  <a:pt x="5597557" y="899519"/>
                </a:lnTo>
                <a:lnTo>
                  <a:pt x="5632681" y="899519"/>
                </a:lnTo>
                <a:lnTo>
                  <a:pt x="5924979" y="899519"/>
                </a:lnTo>
                <a:lnTo>
                  <a:pt x="5924979" y="943572"/>
                </a:lnTo>
                <a:lnTo>
                  <a:pt x="5587437" y="1156694"/>
                </a:lnTo>
                <a:lnTo>
                  <a:pt x="5646968" y="1257897"/>
                </a:lnTo>
                <a:cubicBezTo>
                  <a:pt x="5789447" y="1272978"/>
                  <a:pt x="5886681" y="1336875"/>
                  <a:pt x="5938671" y="1449588"/>
                </a:cubicBezTo>
                <a:lnTo>
                  <a:pt x="6029754" y="1509119"/>
                </a:lnTo>
                <a:lnTo>
                  <a:pt x="6029754" y="899519"/>
                </a:lnTo>
                <a:lnTo>
                  <a:pt x="6121432" y="899519"/>
                </a:lnTo>
                <a:lnTo>
                  <a:pt x="6151793" y="899519"/>
                </a:lnTo>
                <a:lnTo>
                  <a:pt x="6608993" y="899519"/>
                </a:lnTo>
                <a:lnTo>
                  <a:pt x="6608993" y="1059063"/>
                </a:lnTo>
                <a:cubicBezTo>
                  <a:pt x="6569305" y="991594"/>
                  <a:pt x="6531404" y="957860"/>
                  <a:pt x="6495288" y="957860"/>
                </a:cubicBezTo>
                <a:cubicBezTo>
                  <a:pt x="6475841" y="957860"/>
                  <a:pt x="6459967" y="966095"/>
                  <a:pt x="6447663" y="982565"/>
                </a:cubicBezTo>
                <a:cubicBezTo>
                  <a:pt x="6435360" y="999035"/>
                  <a:pt x="6427026" y="1023542"/>
                  <a:pt x="6422660" y="1056086"/>
                </a:cubicBezTo>
                <a:cubicBezTo>
                  <a:pt x="6372654" y="982664"/>
                  <a:pt x="6319274" y="945953"/>
                  <a:pt x="6262521" y="945953"/>
                </a:cubicBezTo>
                <a:cubicBezTo>
                  <a:pt x="6219262" y="945953"/>
                  <a:pt x="6184733" y="963019"/>
                  <a:pt x="6158937" y="997150"/>
                </a:cubicBezTo>
                <a:cubicBezTo>
                  <a:pt x="6133140" y="1031282"/>
                  <a:pt x="6120241" y="1071564"/>
                  <a:pt x="6120241" y="1117999"/>
                </a:cubicBezTo>
                <a:cubicBezTo>
                  <a:pt x="6120241" y="1177530"/>
                  <a:pt x="6138200" y="1226842"/>
                  <a:pt x="6174117" y="1265934"/>
                </a:cubicBezTo>
                <a:cubicBezTo>
                  <a:pt x="6210034" y="1305026"/>
                  <a:pt x="6250615" y="1324572"/>
                  <a:pt x="6295859" y="1324572"/>
                </a:cubicBezTo>
                <a:cubicBezTo>
                  <a:pt x="6328006" y="1324572"/>
                  <a:pt x="6353108" y="1315444"/>
                  <a:pt x="6371166" y="1297188"/>
                </a:cubicBezTo>
                <a:cubicBezTo>
                  <a:pt x="6389223" y="1278932"/>
                  <a:pt x="6398252" y="1257103"/>
                  <a:pt x="6398252" y="1231703"/>
                </a:cubicBezTo>
                <a:cubicBezTo>
                  <a:pt x="6398252" y="1209875"/>
                  <a:pt x="6390414" y="1190329"/>
                  <a:pt x="6374738" y="1173065"/>
                </a:cubicBezTo>
                <a:cubicBezTo>
                  <a:pt x="6359061" y="1155801"/>
                  <a:pt x="6339316" y="1147169"/>
                  <a:pt x="6315504" y="1147169"/>
                </a:cubicBezTo>
                <a:cubicBezTo>
                  <a:pt x="6290501" y="1147169"/>
                  <a:pt x="6270756" y="1155801"/>
                  <a:pt x="6256270" y="1173065"/>
                </a:cubicBezTo>
                <a:cubicBezTo>
                  <a:pt x="6241785" y="1190329"/>
                  <a:pt x="6234939" y="1213050"/>
                  <a:pt x="6235732" y="1241228"/>
                </a:cubicBezTo>
                <a:cubicBezTo>
                  <a:pt x="6218666" y="1232100"/>
                  <a:pt x="6206562" y="1220293"/>
                  <a:pt x="6199418" y="1205807"/>
                </a:cubicBezTo>
                <a:cubicBezTo>
                  <a:pt x="6192274" y="1191321"/>
                  <a:pt x="6188702" y="1174752"/>
                  <a:pt x="6188702" y="1156099"/>
                </a:cubicBezTo>
                <a:cubicBezTo>
                  <a:pt x="6188702" y="1129508"/>
                  <a:pt x="6197830" y="1106688"/>
                  <a:pt x="6216087" y="1087638"/>
                </a:cubicBezTo>
                <a:cubicBezTo>
                  <a:pt x="6234343" y="1068588"/>
                  <a:pt x="6258552" y="1059063"/>
                  <a:pt x="6288715" y="1059063"/>
                </a:cubicBezTo>
                <a:cubicBezTo>
                  <a:pt x="6319274" y="1059063"/>
                  <a:pt x="6347750" y="1068886"/>
                  <a:pt x="6374142" y="1088531"/>
                </a:cubicBezTo>
                <a:cubicBezTo>
                  <a:pt x="6400534" y="1108176"/>
                  <a:pt x="6425240" y="1137644"/>
                  <a:pt x="6448259" y="1176935"/>
                </a:cubicBezTo>
                <a:lnTo>
                  <a:pt x="6491121" y="1189436"/>
                </a:lnTo>
                <a:cubicBezTo>
                  <a:pt x="6489137" y="1171577"/>
                  <a:pt x="6488145" y="1158480"/>
                  <a:pt x="6488145" y="1150146"/>
                </a:cubicBezTo>
                <a:cubicBezTo>
                  <a:pt x="6488145" y="1125143"/>
                  <a:pt x="6491816" y="1105696"/>
                  <a:pt x="6499158" y="1091805"/>
                </a:cubicBezTo>
                <a:cubicBezTo>
                  <a:pt x="6506500" y="1077914"/>
                  <a:pt x="6516918" y="1070969"/>
                  <a:pt x="6530412" y="1070969"/>
                </a:cubicBezTo>
                <a:cubicBezTo>
                  <a:pt x="6547081" y="1070969"/>
                  <a:pt x="6564345" y="1082677"/>
                  <a:pt x="6582204" y="1106093"/>
                </a:cubicBezTo>
                <a:cubicBezTo>
                  <a:pt x="6600063" y="1129508"/>
                  <a:pt x="6608993" y="1162647"/>
                  <a:pt x="6608993" y="1205510"/>
                </a:cubicBezTo>
                <a:lnTo>
                  <a:pt x="6608993" y="1440658"/>
                </a:lnTo>
                <a:lnTo>
                  <a:pt x="6713768" y="1509119"/>
                </a:lnTo>
                <a:lnTo>
                  <a:pt x="6713768" y="899519"/>
                </a:lnTo>
                <a:lnTo>
                  <a:pt x="6835807" y="899519"/>
                </a:lnTo>
                <a:lnTo>
                  <a:pt x="6792945" y="831653"/>
                </a:lnTo>
                <a:lnTo>
                  <a:pt x="6108931" y="831653"/>
                </a:lnTo>
                <a:lnTo>
                  <a:pt x="6078570" y="831653"/>
                </a:lnTo>
                <a:lnTo>
                  <a:pt x="5589818" y="831653"/>
                </a:lnTo>
                <a:lnTo>
                  <a:pt x="5554695" y="831653"/>
                </a:lnTo>
                <a:close/>
                <a:moveTo>
                  <a:pt x="7705559" y="715567"/>
                </a:moveTo>
                <a:lnTo>
                  <a:pt x="7705559" y="899519"/>
                </a:lnTo>
                <a:cubicBezTo>
                  <a:pt x="7688096" y="872135"/>
                  <a:pt x="7672420" y="853978"/>
                  <a:pt x="7658529" y="845048"/>
                </a:cubicBezTo>
                <a:cubicBezTo>
                  <a:pt x="7644639" y="836118"/>
                  <a:pt x="7624596" y="831653"/>
                  <a:pt x="7598402" y="831653"/>
                </a:cubicBezTo>
                <a:lnTo>
                  <a:pt x="7594831" y="831653"/>
                </a:lnTo>
                <a:lnTo>
                  <a:pt x="7564470" y="831653"/>
                </a:lnTo>
                <a:lnTo>
                  <a:pt x="7040595" y="831653"/>
                </a:lnTo>
                <a:lnTo>
                  <a:pt x="7083457" y="899519"/>
                </a:lnTo>
                <a:lnTo>
                  <a:pt x="7410879" y="899519"/>
                </a:lnTo>
                <a:lnTo>
                  <a:pt x="7410879" y="943572"/>
                </a:lnTo>
                <a:lnTo>
                  <a:pt x="7073337" y="1156694"/>
                </a:lnTo>
                <a:lnTo>
                  <a:pt x="7132868" y="1257897"/>
                </a:lnTo>
                <a:cubicBezTo>
                  <a:pt x="7275347" y="1272978"/>
                  <a:pt x="7372581" y="1336875"/>
                  <a:pt x="7424571" y="1449588"/>
                </a:cubicBezTo>
                <a:lnTo>
                  <a:pt x="7515654" y="1509119"/>
                </a:lnTo>
                <a:lnTo>
                  <a:pt x="7515654" y="899519"/>
                </a:lnTo>
                <a:lnTo>
                  <a:pt x="7607332" y="899519"/>
                </a:lnTo>
                <a:lnTo>
                  <a:pt x="7612095" y="899519"/>
                </a:lnTo>
                <a:cubicBezTo>
                  <a:pt x="7634320" y="899519"/>
                  <a:pt x="7655454" y="916089"/>
                  <a:pt x="7675495" y="949228"/>
                </a:cubicBezTo>
                <a:cubicBezTo>
                  <a:pt x="7695538" y="982367"/>
                  <a:pt x="7705559" y="1012232"/>
                  <a:pt x="7705559" y="1038822"/>
                </a:cubicBezTo>
                <a:lnTo>
                  <a:pt x="7705559" y="1440658"/>
                </a:lnTo>
                <a:lnTo>
                  <a:pt x="7810334" y="1509119"/>
                </a:lnTo>
                <a:lnTo>
                  <a:pt x="7810334" y="899519"/>
                </a:lnTo>
                <a:lnTo>
                  <a:pt x="7902607" y="899519"/>
                </a:lnTo>
                <a:lnTo>
                  <a:pt x="7932373" y="899519"/>
                </a:lnTo>
                <a:lnTo>
                  <a:pt x="7940707" y="899519"/>
                </a:lnTo>
                <a:cubicBezTo>
                  <a:pt x="7970870" y="899519"/>
                  <a:pt x="7995873" y="915989"/>
                  <a:pt x="8015716" y="948930"/>
                </a:cubicBezTo>
                <a:cubicBezTo>
                  <a:pt x="7992301" y="955677"/>
                  <a:pt x="7972358" y="968377"/>
                  <a:pt x="7955888" y="987030"/>
                </a:cubicBezTo>
                <a:cubicBezTo>
                  <a:pt x="7939418" y="1005683"/>
                  <a:pt x="7931182" y="1027710"/>
                  <a:pt x="7931182" y="1053110"/>
                </a:cubicBezTo>
                <a:cubicBezTo>
                  <a:pt x="7931182" y="1078113"/>
                  <a:pt x="7938425" y="1098552"/>
                  <a:pt x="7952911" y="1114427"/>
                </a:cubicBezTo>
                <a:cubicBezTo>
                  <a:pt x="7967397" y="1130302"/>
                  <a:pt x="7985554" y="1138239"/>
                  <a:pt x="8007382" y="1138239"/>
                </a:cubicBezTo>
                <a:cubicBezTo>
                  <a:pt x="8031592" y="1138239"/>
                  <a:pt x="8050642" y="1130500"/>
                  <a:pt x="8064532" y="1115022"/>
                </a:cubicBezTo>
                <a:cubicBezTo>
                  <a:pt x="8078423" y="1099544"/>
                  <a:pt x="8085368" y="1081288"/>
                  <a:pt x="8085368" y="1060253"/>
                </a:cubicBezTo>
                <a:cubicBezTo>
                  <a:pt x="8085368" y="1044378"/>
                  <a:pt x="8080804" y="1030488"/>
                  <a:pt x="8071676" y="1018582"/>
                </a:cubicBezTo>
                <a:cubicBezTo>
                  <a:pt x="8076042" y="1016994"/>
                  <a:pt x="8081201" y="1016200"/>
                  <a:pt x="8087154" y="1016200"/>
                </a:cubicBezTo>
                <a:cubicBezTo>
                  <a:pt x="8105013" y="1016200"/>
                  <a:pt x="8120690" y="1025328"/>
                  <a:pt x="8134184" y="1043585"/>
                </a:cubicBezTo>
                <a:cubicBezTo>
                  <a:pt x="8147678" y="1061841"/>
                  <a:pt x="8154424" y="1084860"/>
                  <a:pt x="8154424" y="1112641"/>
                </a:cubicBezTo>
                <a:cubicBezTo>
                  <a:pt x="8154424" y="1154710"/>
                  <a:pt x="8138847" y="1189436"/>
                  <a:pt x="8107692" y="1216821"/>
                </a:cubicBezTo>
                <a:cubicBezTo>
                  <a:pt x="8076538" y="1244205"/>
                  <a:pt x="8052031" y="1257897"/>
                  <a:pt x="8034171" y="1257897"/>
                </a:cubicBezTo>
                <a:cubicBezTo>
                  <a:pt x="8017502" y="1257897"/>
                  <a:pt x="8004406" y="1239641"/>
                  <a:pt x="7994881" y="1203128"/>
                </a:cubicBezTo>
                <a:lnTo>
                  <a:pt x="7945470" y="1220988"/>
                </a:lnTo>
                <a:cubicBezTo>
                  <a:pt x="7964123" y="1275360"/>
                  <a:pt x="7982677" y="1314452"/>
                  <a:pt x="8001131" y="1338264"/>
                </a:cubicBezTo>
                <a:cubicBezTo>
                  <a:pt x="8019586" y="1362077"/>
                  <a:pt x="8039529" y="1373983"/>
                  <a:pt x="8060960" y="1373983"/>
                </a:cubicBezTo>
                <a:cubicBezTo>
                  <a:pt x="8078026" y="1373983"/>
                  <a:pt x="8097175" y="1367931"/>
                  <a:pt x="8118408" y="1355826"/>
                </a:cubicBezTo>
                <a:cubicBezTo>
                  <a:pt x="8139641" y="1343721"/>
                  <a:pt x="8171093" y="1321695"/>
                  <a:pt x="8212765" y="1289746"/>
                </a:cubicBezTo>
                <a:cubicBezTo>
                  <a:pt x="8254437" y="1257798"/>
                  <a:pt x="8293529" y="1228925"/>
                  <a:pt x="8330041" y="1203128"/>
                </a:cubicBezTo>
                <a:cubicBezTo>
                  <a:pt x="8326470" y="1223766"/>
                  <a:pt x="8324684" y="1245197"/>
                  <a:pt x="8324684" y="1267422"/>
                </a:cubicBezTo>
                <a:cubicBezTo>
                  <a:pt x="8324684" y="1338066"/>
                  <a:pt x="8347504" y="1423394"/>
                  <a:pt x="8393145" y="1523407"/>
                </a:cubicBezTo>
                <a:lnTo>
                  <a:pt x="8442556" y="1537694"/>
                </a:lnTo>
                <a:cubicBezTo>
                  <a:pt x="8418743" y="1467447"/>
                  <a:pt x="8406837" y="1393827"/>
                  <a:pt x="8406837" y="1316833"/>
                </a:cubicBezTo>
                <a:cubicBezTo>
                  <a:pt x="8406837" y="1236268"/>
                  <a:pt x="8428466" y="1169989"/>
                  <a:pt x="8471726" y="1117999"/>
                </a:cubicBezTo>
                <a:lnTo>
                  <a:pt x="8378262" y="1054300"/>
                </a:lnTo>
                <a:cubicBezTo>
                  <a:pt x="8331827" y="1072160"/>
                  <a:pt x="8275471" y="1105100"/>
                  <a:pt x="8209193" y="1153122"/>
                </a:cubicBezTo>
                <a:cubicBezTo>
                  <a:pt x="8212368" y="1136850"/>
                  <a:pt x="8213956" y="1121174"/>
                  <a:pt x="8213956" y="1106093"/>
                </a:cubicBezTo>
                <a:cubicBezTo>
                  <a:pt x="8213956" y="1062833"/>
                  <a:pt x="8200859" y="1026023"/>
                  <a:pt x="8174665" y="995662"/>
                </a:cubicBezTo>
                <a:cubicBezTo>
                  <a:pt x="8148471" y="965301"/>
                  <a:pt x="8113149" y="948335"/>
                  <a:pt x="8068699" y="944763"/>
                </a:cubicBezTo>
                <a:cubicBezTo>
                  <a:pt x="8061556" y="926903"/>
                  <a:pt x="8054412" y="911822"/>
                  <a:pt x="8047268" y="899519"/>
                </a:cubicBezTo>
                <a:lnTo>
                  <a:pt x="8156806" y="899519"/>
                </a:lnTo>
                <a:cubicBezTo>
                  <a:pt x="8179427" y="946747"/>
                  <a:pt x="8205026" y="982267"/>
                  <a:pt x="8233601" y="1006080"/>
                </a:cubicBezTo>
                <a:cubicBezTo>
                  <a:pt x="8262176" y="1029892"/>
                  <a:pt x="8291941" y="1041799"/>
                  <a:pt x="8322898" y="1041799"/>
                </a:cubicBezTo>
                <a:cubicBezTo>
                  <a:pt x="8351473" y="1041799"/>
                  <a:pt x="8374392" y="1033663"/>
                  <a:pt x="8391656" y="1017391"/>
                </a:cubicBezTo>
                <a:cubicBezTo>
                  <a:pt x="8408920" y="1001119"/>
                  <a:pt x="8417552" y="981672"/>
                  <a:pt x="8417552" y="959050"/>
                </a:cubicBezTo>
                <a:cubicBezTo>
                  <a:pt x="8417552" y="939207"/>
                  <a:pt x="8411401" y="919363"/>
                  <a:pt x="8399098" y="899519"/>
                </a:cubicBezTo>
                <a:lnTo>
                  <a:pt x="8559832" y="899519"/>
                </a:lnTo>
                <a:lnTo>
                  <a:pt x="8564594" y="899519"/>
                </a:lnTo>
                <a:cubicBezTo>
                  <a:pt x="8586819" y="899519"/>
                  <a:pt x="8607953" y="916089"/>
                  <a:pt x="8627995" y="949228"/>
                </a:cubicBezTo>
                <a:cubicBezTo>
                  <a:pt x="8648038" y="982367"/>
                  <a:pt x="8658058" y="1012232"/>
                  <a:pt x="8658058" y="1038822"/>
                </a:cubicBezTo>
                <a:lnTo>
                  <a:pt x="8658058" y="1440658"/>
                </a:lnTo>
                <a:lnTo>
                  <a:pt x="8762833" y="1509119"/>
                </a:lnTo>
                <a:lnTo>
                  <a:pt x="8762833" y="899519"/>
                </a:lnTo>
                <a:lnTo>
                  <a:pt x="8855107" y="899519"/>
                </a:lnTo>
                <a:lnTo>
                  <a:pt x="8884872" y="899519"/>
                </a:lnTo>
                <a:lnTo>
                  <a:pt x="9227177" y="899519"/>
                </a:lnTo>
                <a:lnTo>
                  <a:pt x="9227177" y="1213249"/>
                </a:lnTo>
                <a:cubicBezTo>
                  <a:pt x="9201777" y="1167211"/>
                  <a:pt x="9169332" y="1129210"/>
                  <a:pt x="9129844" y="1099246"/>
                </a:cubicBezTo>
                <a:cubicBezTo>
                  <a:pt x="9090355" y="1069282"/>
                  <a:pt x="9047195" y="1054300"/>
                  <a:pt x="9000363" y="1054300"/>
                </a:cubicBezTo>
                <a:cubicBezTo>
                  <a:pt x="8958691" y="1054300"/>
                  <a:pt x="8924858" y="1066703"/>
                  <a:pt x="8898862" y="1091507"/>
                </a:cubicBezTo>
                <a:cubicBezTo>
                  <a:pt x="8872867" y="1116312"/>
                  <a:pt x="8859869" y="1146574"/>
                  <a:pt x="8859869" y="1182293"/>
                </a:cubicBezTo>
                <a:cubicBezTo>
                  <a:pt x="8859869" y="1216027"/>
                  <a:pt x="8870486" y="1244106"/>
                  <a:pt x="8891719" y="1266529"/>
                </a:cubicBezTo>
                <a:cubicBezTo>
                  <a:pt x="8912952" y="1288953"/>
                  <a:pt x="8939443" y="1300164"/>
                  <a:pt x="8971193" y="1300164"/>
                </a:cubicBezTo>
                <a:cubicBezTo>
                  <a:pt x="9003737" y="1300164"/>
                  <a:pt x="9030228" y="1290044"/>
                  <a:pt x="9050667" y="1269803"/>
                </a:cubicBezTo>
                <a:cubicBezTo>
                  <a:pt x="9071106" y="1249563"/>
                  <a:pt x="9081326" y="1224361"/>
                  <a:pt x="9081326" y="1194199"/>
                </a:cubicBezTo>
                <a:cubicBezTo>
                  <a:pt x="9081326" y="1183086"/>
                  <a:pt x="9079143" y="1171180"/>
                  <a:pt x="9074777" y="1158480"/>
                </a:cubicBezTo>
                <a:cubicBezTo>
                  <a:pt x="9114068" y="1173561"/>
                  <a:pt x="9150084" y="1207097"/>
                  <a:pt x="9182826" y="1259088"/>
                </a:cubicBezTo>
                <a:cubicBezTo>
                  <a:pt x="9207383" y="1298081"/>
                  <a:pt x="9224405" y="1343548"/>
                  <a:pt x="9233893" y="1395489"/>
                </a:cubicBezTo>
                <a:lnTo>
                  <a:pt x="9238540" y="1431525"/>
                </a:lnTo>
                <a:lnTo>
                  <a:pt x="9228368" y="1429943"/>
                </a:lnTo>
                <a:cubicBezTo>
                  <a:pt x="9242655" y="1473202"/>
                  <a:pt x="9249799" y="1510310"/>
                  <a:pt x="9249799" y="1541266"/>
                </a:cubicBezTo>
                <a:cubicBezTo>
                  <a:pt x="9225987" y="1533328"/>
                  <a:pt x="9201976" y="1529360"/>
                  <a:pt x="9177766" y="1529360"/>
                </a:cubicBezTo>
                <a:cubicBezTo>
                  <a:pt x="9135301" y="1529360"/>
                  <a:pt x="9101169" y="1541365"/>
                  <a:pt x="9075372" y="1565376"/>
                </a:cubicBezTo>
                <a:cubicBezTo>
                  <a:pt x="9049576" y="1589387"/>
                  <a:pt x="9036677" y="1617466"/>
                  <a:pt x="9036677" y="1649613"/>
                </a:cubicBezTo>
                <a:cubicBezTo>
                  <a:pt x="9036677" y="1678982"/>
                  <a:pt x="9047790" y="1703885"/>
                  <a:pt x="9070015" y="1724325"/>
                </a:cubicBezTo>
                <a:cubicBezTo>
                  <a:pt x="9092239" y="1744764"/>
                  <a:pt x="9121212" y="1754983"/>
                  <a:pt x="9156930" y="1754983"/>
                </a:cubicBezTo>
                <a:cubicBezTo>
                  <a:pt x="9195824" y="1754983"/>
                  <a:pt x="9228368" y="1744764"/>
                  <a:pt x="9254562" y="1724325"/>
                </a:cubicBezTo>
                <a:cubicBezTo>
                  <a:pt x="9280755" y="1703885"/>
                  <a:pt x="9299012" y="1676402"/>
                  <a:pt x="9309330" y="1641874"/>
                </a:cubicBezTo>
                <a:cubicBezTo>
                  <a:pt x="9348224" y="1662511"/>
                  <a:pt x="9403588" y="1700214"/>
                  <a:pt x="9475422" y="1754983"/>
                </a:cubicBezTo>
                <a:lnTo>
                  <a:pt x="9475422" y="1682355"/>
                </a:lnTo>
                <a:cubicBezTo>
                  <a:pt x="9418272" y="1632349"/>
                  <a:pt x="9366083" y="1594249"/>
                  <a:pt x="9318855" y="1568055"/>
                </a:cubicBezTo>
                <a:cubicBezTo>
                  <a:pt x="9311712" y="1533825"/>
                  <a:pt x="9302782" y="1505901"/>
                  <a:pt x="9292066" y="1484283"/>
                </a:cubicBezTo>
                <a:lnTo>
                  <a:pt x="9290915" y="1482298"/>
                </a:lnTo>
                <a:lnTo>
                  <a:pt x="9331952" y="1509119"/>
                </a:lnTo>
                <a:lnTo>
                  <a:pt x="9331952" y="899519"/>
                </a:lnTo>
                <a:lnTo>
                  <a:pt x="9426607" y="899519"/>
                </a:lnTo>
                <a:lnTo>
                  <a:pt x="9453991" y="899519"/>
                </a:lnTo>
                <a:lnTo>
                  <a:pt x="9754029" y="899519"/>
                </a:lnTo>
                <a:lnTo>
                  <a:pt x="9754029" y="943572"/>
                </a:lnTo>
                <a:lnTo>
                  <a:pt x="9416487" y="1156694"/>
                </a:lnTo>
                <a:lnTo>
                  <a:pt x="9476018" y="1257897"/>
                </a:lnTo>
                <a:cubicBezTo>
                  <a:pt x="9618496" y="1272978"/>
                  <a:pt x="9715730" y="1336875"/>
                  <a:pt x="9767721" y="1449588"/>
                </a:cubicBezTo>
                <a:lnTo>
                  <a:pt x="9858804" y="1509119"/>
                </a:lnTo>
                <a:lnTo>
                  <a:pt x="9858804" y="899519"/>
                </a:lnTo>
                <a:lnTo>
                  <a:pt x="9950482" y="899519"/>
                </a:lnTo>
                <a:lnTo>
                  <a:pt x="9955244" y="899519"/>
                </a:lnTo>
                <a:cubicBezTo>
                  <a:pt x="9977470" y="899519"/>
                  <a:pt x="9998603" y="916089"/>
                  <a:pt x="10018645" y="949228"/>
                </a:cubicBezTo>
                <a:cubicBezTo>
                  <a:pt x="10038687" y="982367"/>
                  <a:pt x="10048708" y="1012232"/>
                  <a:pt x="10048708" y="1038822"/>
                </a:cubicBezTo>
                <a:lnTo>
                  <a:pt x="10048708" y="1440658"/>
                </a:lnTo>
                <a:lnTo>
                  <a:pt x="10153483" y="1509119"/>
                </a:lnTo>
                <a:lnTo>
                  <a:pt x="10153483" y="899519"/>
                </a:lnTo>
                <a:lnTo>
                  <a:pt x="10245757" y="899519"/>
                </a:lnTo>
                <a:lnTo>
                  <a:pt x="10275522" y="899519"/>
                </a:lnTo>
                <a:lnTo>
                  <a:pt x="10299335" y="899519"/>
                </a:lnTo>
                <a:lnTo>
                  <a:pt x="10299335" y="1241228"/>
                </a:lnTo>
                <a:lnTo>
                  <a:pt x="10397562" y="1328144"/>
                </a:lnTo>
                <a:cubicBezTo>
                  <a:pt x="10480905" y="1228132"/>
                  <a:pt x="10550160" y="1157289"/>
                  <a:pt x="10605326" y="1115618"/>
                </a:cubicBezTo>
                <a:cubicBezTo>
                  <a:pt x="10598976" y="1152130"/>
                  <a:pt x="10595801" y="1188246"/>
                  <a:pt x="10595801" y="1223964"/>
                </a:cubicBezTo>
                <a:cubicBezTo>
                  <a:pt x="10595801" y="1314849"/>
                  <a:pt x="10621003" y="1412480"/>
                  <a:pt x="10671405" y="1516858"/>
                </a:cubicBezTo>
                <a:lnTo>
                  <a:pt x="10720816" y="1531146"/>
                </a:lnTo>
                <a:cubicBezTo>
                  <a:pt x="10693035" y="1451771"/>
                  <a:pt x="10679144" y="1374578"/>
                  <a:pt x="10679144" y="1299569"/>
                </a:cubicBezTo>
                <a:cubicBezTo>
                  <a:pt x="10679144" y="1216622"/>
                  <a:pt x="10702163" y="1124746"/>
                  <a:pt x="10748201" y="1023939"/>
                </a:cubicBezTo>
                <a:lnTo>
                  <a:pt x="10626757" y="956669"/>
                </a:lnTo>
                <a:cubicBezTo>
                  <a:pt x="10546589" y="1010644"/>
                  <a:pt x="10472372" y="1074541"/>
                  <a:pt x="10404110" y="1148360"/>
                </a:cubicBezTo>
                <a:lnTo>
                  <a:pt x="10404110" y="899519"/>
                </a:lnTo>
                <a:lnTo>
                  <a:pt x="10870240" y="899519"/>
                </a:lnTo>
                <a:lnTo>
                  <a:pt x="10827377" y="831653"/>
                </a:lnTo>
                <a:lnTo>
                  <a:pt x="10232660" y="831653"/>
                </a:lnTo>
                <a:lnTo>
                  <a:pt x="10202894" y="831653"/>
                </a:lnTo>
                <a:lnTo>
                  <a:pt x="10148126" y="831653"/>
                </a:lnTo>
                <a:cubicBezTo>
                  <a:pt x="10142172" y="822922"/>
                  <a:pt x="10136318" y="813496"/>
                  <a:pt x="10130564" y="803376"/>
                </a:cubicBezTo>
                <a:cubicBezTo>
                  <a:pt x="10124810" y="793256"/>
                  <a:pt x="10115880" y="776091"/>
                  <a:pt x="10103775" y="751882"/>
                </a:cubicBezTo>
                <a:cubicBezTo>
                  <a:pt x="10091670" y="727672"/>
                  <a:pt x="10073315" y="715567"/>
                  <a:pt x="10048708" y="715567"/>
                </a:cubicBezTo>
                <a:lnTo>
                  <a:pt x="10048708" y="899519"/>
                </a:lnTo>
                <a:cubicBezTo>
                  <a:pt x="10031246" y="872135"/>
                  <a:pt x="10015570" y="853978"/>
                  <a:pt x="10001679" y="845048"/>
                </a:cubicBezTo>
                <a:cubicBezTo>
                  <a:pt x="9987788" y="836118"/>
                  <a:pt x="9967746" y="831653"/>
                  <a:pt x="9941552" y="831653"/>
                </a:cubicBezTo>
                <a:lnTo>
                  <a:pt x="9937980" y="831653"/>
                </a:lnTo>
                <a:lnTo>
                  <a:pt x="9907619" y="831653"/>
                </a:lnTo>
                <a:lnTo>
                  <a:pt x="9411129" y="831653"/>
                </a:lnTo>
                <a:lnTo>
                  <a:pt x="9383744" y="831653"/>
                </a:lnTo>
                <a:lnTo>
                  <a:pt x="8842010" y="831653"/>
                </a:lnTo>
                <a:lnTo>
                  <a:pt x="8812244" y="831653"/>
                </a:lnTo>
                <a:lnTo>
                  <a:pt x="8757476" y="831653"/>
                </a:lnTo>
                <a:cubicBezTo>
                  <a:pt x="8751522" y="822922"/>
                  <a:pt x="8745669" y="813496"/>
                  <a:pt x="8739914" y="803376"/>
                </a:cubicBezTo>
                <a:cubicBezTo>
                  <a:pt x="8734159" y="793256"/>
                  <a:pt x="8725229" y="776091"/>
                  <a:pt x="8713125" y="751882"/>
                </a:cubicBezTo>
                <a:cubicBezTo>
                  <a:pt x="8701020" y="727672"/>
                  <a:pt x="8682664" y="715567"/>
                  <a:pt x="8658058" y="715567"/>
                </a:cubicBezTo>
                <a:lnTo>
                  <a:pt x="8658058" y="899519"/>
                </a:lnTo>
                <a:cubicBezTo>
                  <a:pt x="8640596" y="872135"/>
                  <a:pt x="8624919" y="853978"/>
                  <a:pt x="8611029" y="845048"/>
                </a:cubicBezTo>
                <a:cubicBezTo>
                  <a:pt x="8597138" y="836118"/>
                  <a:pt x="8577096" y="831653"/>
                  <a:pt x="8550902" y="831653"/>
                </a:cubicBezTo>
                <a:lnTo>
                  <a:pt x="8516969" y="831653"/>
                </a:lnTo>
                <a:lnTo>
                  <a:pt x="7889510" y="831653"/>
                </a:lnTo>
                <a:lnTo>
                  <a:pt x="7859745" y="831653"/>
                </a:lnTo>
                <a:lnTo>
                  <a:pt x="7804976" y="831653"/>
                </a:lnTo>
                <a:cubicBezTo>
                  <a:pt x="7799023" y="822922"/>
                  <a:pt x="7793169" y="813496"/>
                  <a:pt x="7787414" y="803376"/>
                </a:cubicBezTo>
                <a:cubicBezTo>
                  <a:pt x="7781660" y="793256"/>
                  <a:pt x="7772730" y="776091"/>
                  <a:pt x="7760625" y="751882"/>
                </a:cubicBezTo>
                <a:cubicBezTo>
                  <a:pt x="7748521" y="727672"/>
                  <a:pt x="7730165" y="715567"/>
                  <a:pt x="7705559" y="715567"/>
                </a:cubicBezTo>
                <a:close/>
                <a:moveTo>
                  <a:pt x="2680526" y="537569"/>
                </a:moveTo>
                <a:cubicBezTo>
                  <a:pt x="2540429" y="537569"/>
                  <a:pt x="2404302" y="598886"/>
                  <a:pt x="2272142" y="721521"/>
                </a:cubicBezTo>
                <a:lnTo>
                  <a:pt x="2349533" y="831653"/>
                </a:lnTo>
                <a:lnTo>
                  <a:pt x="2279286" y="831653"/>
                </a:lnTo>
                <a:lnTo>
                  <a:pt x="2249520" y="831653"/>
                </a:lnTo>
                <a:lnTo>
                  <a:pt x="2194751" y="831653"/>
                </a:lnTo>
                <a:cubicBezTo>
                  <a:pt x="2188798" y="822922"/>
                  <a:pt x="2182944" y="813496"/>
                  <a:pt x="2177189" y="803376"/>
                </a:cubicBezTo>
                <a:cubicBezTo>
                  <a:pt x="2171435" y="793256"/>
                  <a:pt x="2162505" y="776091"/>
                  <a:pt x="2150401" y="751882"/>
                </a:cubicBezTo>
                <a:cubicBezTo>
                  <a:pt x="2138296" y="727672"/>
                  <a:pt x="2119941" y="715567"/>
                  <a:pt x="2095334" y="715567"/>
                </a:cubicBezTo>
                <a:lnTo>
                  <a:pt x="2095334" y="899519"/>
                </a:lnTo>
                <a:cubicBezTo>
                  <a:pt x="2077872" y="872135"/>
                  <a:pt x="2062195" y="853978"/>
                  <a:pt x="2048304" y="845048"/>
                </a:cubicBezTo>
                <a:cubicBezTo>
                  <a:pt x="2034414" y="836118"/>
                  <a:pt x="2014372" y="831653"/>
                  <a:pt x="1988178" y="831653"/>
                </a:cubicBezTo>
                <a:lnTo>
                  <a:pt x="1982225" y="831653"/>
                </a:lnTo>
                <a:lnTo>
                  <a:pt x="1954245" y="831653"/>
                </a:lnTo>
                <a:lnTo>
                  <a:pt x="1401795" y="831653"/>
                </a:lnTo>
                <a:lnTo>
                  <a:pt x="1444658" y="899519"/>
                </a:lnTo>
                <a:lnTo>
                  <a:pt x="1570864" y="899519"/>
                </a:lnTo>
                <a:cubicBezTo>
                  <a:pt x="1587929" y="914997"/>
                  <a:pt x="1600629" y="931467"/>
                  <a:pt x="1608964" y="948930"/>
                </a:cubicBezTo>
                <a:cubicBezTo>
                  <a:pt x="1572451" y="958455"/>
                  <a:pt x="1543975" y="974330"/>
                  <a:pt x="1523536" y="996555"/>
                </a:cubicBezTo>
                <a:cubicBezTo>
                  <a:pt x="1503097" y="1018780"/>
                  <a:pt x="1492878" y="1043783"/>
                  <a:pt x="1492878" y="1071564"/>
                </a:cubicBezTo>
                <a:cubicBezTo>
                  <a:pt x="1492878" y="1097361"/>
                  <a:pt x="1501411" y="1118693"/>
                  <a:pt x="1518476" y="1135561"/>
                </a:cubicBezTo>
                <a:cubicBezTo>
                  <a:pt x="1535542" y="1152428"/>
                  <a:pt x="1556576" y="1160861"/>
                  <a:pt x="1581579" y="1160861"/>
                </a:cubicBezTo>
                <a:cubicBezTo>
                  <a:pt x="1611742" y="1160861"/>
                  <a:pt x="1637440" y="1149650"/>
                  <a:pt x="1658672" y="1127226"/>
                </a:cubicBezTo>
                <a:cubicBezTo>
                  <a:pt x="1679905" y="1104803"/>
                  <a:pt x="1690522" y="1072755"/>
                  <a:pt x="1690522" y="1031083"/>
                </a:cubicBezTo>
                <a:cubicBezTo>
                  <a:pt x="1690522" y="1025527"/>
                  <a:pt x="1690125" y="1019772"/>
                  <a:pt x="1689331" y="1013819"/>
                </a:cubicBezTo>
                <a:cubicBezTo>
                  <a:pt x="1694491" y="1013025"/>
                  <a:pt x="1699848" y="1012628"/>
                  <a:pt x="1705405" y="1012628"/>
                </a:cubicBezTo>
                <a:cubicBezTo>
                  <a:pt x="1735567" y="1012628"/>
                  <a:pt x="1761165" y="1021062"/>
                  <a:pt x="1782200" y="1037929"/>
                </a:cubicBezTo>
                <a:cubicBezTo>
                  <a:pt x="1803234" y="1054796"/>
                  <a:pt x="1813751" y="1076525"/>
                  <a:pt x="1813751" y="1103116"/>
                </a:cubicBezTo>
                <a:cubicBezTo>
                  <a:pt x="1813751" y="1142010"/>
                  <a:pt x="1792916" y="1176439"/>
                  <a:pt x="1751244" y="1206403"/>
                </a:cubicBezTo>
                <a:cubicBezTo>
                  <a:pt x="1709572" y="1236367"/>
                  <a:pt x="1655795" y="1251349"/>
                  <a:pt x="1589914" y="1251349"/>
                </a:cubicBezTo>
                <a:cubicBezTo>
                  <a:pt x="1554195" y="1251349"/>
                  <a:pt x="1512920" y="1244403"/>
                  <a:pt x="1466089" y="1230513"/>
                </a:cubicBezTo>
                <a:lnTo>
                  <a:pt x="1555386" y="1370411"/>
                </a:lnTo>
                <a:cubicBezTo>
                  <a:pt x="1666114" y="1382714"/>
                  <a:pt x="1793709" y="1456335"/>
                  <a:pt x="1938172" y="1591272"/>
                </a:cubicBezTo>
                <a:lnTo>
                  <a:pt x="1938172" y="1517453"/>
                </a:lnTo>
                <a:cubicBezTo>
                  <a:pt x="1877053" y="1453557"/>
                  <a:pt x="1807203" y="1394819"/>
                  <a:pt x="1728622" y="1341241"/>
                </a:cubicBezTo>
                <a:cubicBezTo>
                  <a:pt x="1780612" y="1322191"/>
                  <a:pt x="1822681" y="1294608"/>
                  <a:pt x="1854828" y="1258493"/>
                </a:cubicBezTo>
                <a:cubicBezTo>
                  <a:pt x="1886975" y="1222377"/>
                  <a:pt x="1903048" y="1181300"/>
                  <a:pt x="1903048" y="1135263"/>
                </a:cubicBezTo>
                <a:cubicBezTo>
                  <a:pt x="1903048" y="1084066"/>
                  <a:pt x="1880922" y="1039517"/>
                  <a:pt x="1836671" y="1001615"/>
                </a:cubicBezTo>
                <a:cubicBezTo>
                  <a:pt x="1792419" y="963714"/>
                  <a:pt x="1737155" y="944763"/>
                  <a:pt x="1670876" y="944763"/>
                </a:cubicBezTo>
                <a:lnTo>
                  <a:pt x="1650636" y="899519"/>
                </a:lnTo>
                <a:lnTo>
                  <a:pt x="1997108" y="899519"/>
                </a:lnTo>
                <a:lnTo>
                  <a:pt x="2001870" y="899519"/>
                </a:lnTo>
                <a:cubicBezTo>
                  <a:pt x="2024095" y="899519"/>
                  <a:pt x="2045229" y="916089"/>
                  <a:pt x="2065271" y="949228"/>
                </a:cubicBezTo>
                <a:cubicBezTo>
                  <a:pt x="2085313" y="982367"/>
                  <a:pt x="2095334" y="1012232"/>
                  <a:pt x="2095334" y="1038822"/>
                </a:cubicBezTo>
                <a:lnTo>
                  <a:pt x="2095334" y="1440658"/>
                </a:lnTo>
                <a:lnTo>
                  <a:pt x="2200109" y="1509119"/>
                </a:lnTo>
                <a:lnTo>
                  <a:pt x="2200109" y="899519"/>
                </a:lnTo>
                <a:lnTo>
                  <a:pt x="2292383" y="899519"/>
                </a:lnTo>
                <a:lnTo>
                  <a:pt x="2322148" y="899519"/>
                </a:lnTo>
                <a:lnTo>
                  <a:pt x="2345961" y="899519"/>
                </a:lnTo>
                <a:lnTo>
                  <a:pt x="2345961" y="1440658"/>
                </a:lnTo>
                <a:lnTo>
                  <a:pt x="2450736" y="1509119"/>
                </a:lnTo>
                <a:lnTo>
                  <a:pt x="2450736" y="899519"/>
                </a:lnTo>
                <a:lnTo>
                  <a:pt x="2540032" y="899519"/>
                </a:lnTo>
                <a:lnTo>
                  <a:pt x="2572775" y="899519"/>
                </a:lnTo>
                <a:lnTo>
                  <a:pt x="2593611" y="899519"/>
                </a:lnTo>
                <a:lnTo>
                  <a:pt x="2593611" y="1241228"/>
                </a:lnTo>
                <a:lnTo>
                  <a:pt x="2691837" y="1328144"/>
                </a:lnTo>
                <a:cubicBezTo>
                  <a:pt x="2775181" y="1228132"/>
                  <a:pt x="2844435" y="1157289"/>
                  <a:pt x="2899601" y="1115618"/>
                </a:cubicBezTo>
                <a:cubicBezTo>
                  <a:pt x="2893252" y="1152130"/>
                  <a:pt x="2890076" y="1188246"/>
                  <a:pt x="2890076" y="1223964"/>
                </a:cubicBezTo>
                <a:cubicBezTo>
                  <a:pt x="2890076" y="1314849"/>
                  <a:pt x="2915278" y="1412480"/>
                  <a:pt x="2965681" y="1516858"/>
                </a:cubicBezTo>
                <a:lnTo>
                  <a:pt x="3015092" y="1531146"/>
                </a:lnTo>
                <a:cubicBezTo>
                  <a:pt x="2987311" y="1451771"/>
                  <a:pt x="2973420" y="1374578"/>
                  <a:pt x="2973420" y="1299569"/>
                </a:cubicBezTo>
                <a:cubicBezTo>
                  <a:pt x="2973420" y="1216622"/>
                  <a:pt x="2996439" y="1124746"/>
                  <a:pt x="3042476" y="1023939"/>
                </a:cubicBezTo>
                <a:lnTo>
                  <a:pt x="2921033" y="956669"/>
                </a:lnTo>
                <a:cubicBezTo>
                  <a:pt x="2840864" y="1010644"/>
                  <a:pt x="2766648" y="1074541"/>
                  <a:pt x="2698386" y="1148360"/>
                </a:cubicBezTo>
                <a:lnTo>
                  <a:pt x="2698386" y="899519"/>
                </a:lnTo>
                <a:lnTo>
                  <a:pt x="3130582" y="899519"/>
                </a:lnTo>
                <a:lnTo>
                  <a:pt x="3164515" y="899519"/>
                </a:lnTo>
                <a:lnTo>
                  <a:pt x="3240715" y="899519"/>
                </a:lnTo>
                <a:cubicBezTo>
                  <a:pt x="3210949" y="929682"/>
                  <a:pt x="3185946" y="967285"/>
                  <a:pt x="3165706" y="1012331"/>
                </a:cubicBezTo>
                <a:cubicBezTo>
                  <a:pt x="3145465" y="1057376"/>
                  <a:pt x="3135345" y="1108474"/>
                  <a:pt x="3135345" y="1165624"/>
                </a:cubicBezTo>
                <a:cubicBezTo>
                  <a:pt x="3135345" y="1255318"/>
                  <a:pt x="3161142" y="1333601"/>
                  <a:pt x="3212735" y="1400475"/>
                </a:cubicBezTo>
                <a:cubicBezTo>
                  <a:pt x="3264330" y="1467348"/>
                  <a:pt x="3323464" y="1500785"/>
                  <a:pt x="3390139" y="1500785"/>
                </a:cubicBezTo>
                <a:cubicBezTo>
                  <a:pt x="3424667" y="1500785"/>
                  <a:pt x="3452448" y="1491756"/>
                  <a:pt x="3473482" y="1473698"/>
                </a:cubicBezTo>
                <a:cubicBezTo>
                  <a:pt x="3494516" y="1455640"/>
                  <a:pt x="3505034" y="1433316"/>
                  <a:pt x="3505034" y="1406725"/>
                </a:cubicBezTo>
                <a:cubicBezTo>
                  <a:pt x="3505034" y="1383310"/>
                  <a:pt x="3496898" y="1362771"/>
                  <a:pt x="3480626" y="1345111"/>
                </a:cubicBezTo>
                <a:cubicBezTo>
                  <a:pt x="3464355" y="1327450"/>
                  <a:pt x="3442923" y="1318619"/>
                  <a:pt x="3416332" y="1318619"/>
                </a:cubicBezTo>
                <a:cubicBezTo>
                  <a:pt x="3390139" y="1318619"/>
                  <a:pt x="3369700" y="1326160"/>
                  <a:pt x="3355016" y="1341241"/>
                </a:cubicBezTo>
                <a:cubicBezTo>
                  <a:pt x="3340331" y="1356322"/>
                  <a:pt x="3332989" y="1374777"/>
                  <a:pt x="3332989" y="1396605"/>
                </a:cubicBezTo>
                <a:lnTo>
                  <a:pt x="3332989" y="1400177"/>
                </a:lnTo>
                <a:cubicBezTo>
                  <a:pt x="3295683" y="1388668"/>
                  <a:pt x="3265322" y="1364954"/>
                  <a:pt x="3241906" y="1329037"/>
                </a:cubicBezTo>
                <a:cubicBezTo>
                  <a:pt x="3218490" y="1293120"/>
                  <a:pt x="3206783" y="1252143"/>
                  <a:pt x="3206783" y="1206105"/>
                </a:cubicBezTo>
                <a:cubicBezTo>
                  <a:pt x="3206783" y="1136255"/>
                  <a:pt x="3238037" y="1067695"/>
                  <a:pt x="3300544" y="1000424"/>
                </a:cubicBezTo>
                <a:cubicBezTo>
                  <a:pt x="3363052" y="933154"/>
                  <a:pt x="3443717" y="899519"/>
                  <a:pt x="3542539" y="899519"/>
                </a:cubicBezTo>
                <a:lnTo>
                  <a:pt x="3553850" y="899519"/>
                </a:lnTo>
                <a:lnTo>
                  <a:pt x="3575281" y="972147"/>
                </a:lnTo>
                <a:cubicBezTo>
                  <a:pt x="3614968" y="978894"/>
                  <a:pt x="3647612" y="987625"/>
                  <a:pt x="3673210" y="998341"/>
                </a:cubicBezTo>
                <a:cubicBezTo>
                  <a:pt x="3698808" y="1009057"/>
                  <a:pt x="3717958" y="1021856"/>
                  <a:pt x="3730657" y="1036739"/>
                </a:cubicBezTo>
                <a:cubicBezTo>
                  <a:pt x="3743358" y="1051621"/>
                  <a:pt x="3749707" y="1070374"/>
                  <a:pt x="3749707" y="1092996"/>
                </a:cubicBezTo>
                <a:cubicBezTo>
                  <a:pt x="3749707" y="1101330"/>
                  <a:pt x="3748716" y="1109863"/>
                  <a:pt x="3746731" y="1118594"/>
                </a:cubicBezTo>
                <a:cubicBezTo>
                  <a:pt x="3725697" y="1143994"/>
                  <a:pt x="3704265" y="1166715"/>
                  <a:pt x="3682437" y="1186757"/>
                </a:cubicBezTo>
                <a:cubicBezTo>
                  <a:pt x="3660609" y="1206800"/>
                  <a:pt x="3641162" y="1216821"/>
                  <a:pt x="3624097" y="1216821"/>
                </a:cubicBezTo>
                <a:cubicBezTo>
                  <a:pt x="3607427" y="1216821"/>
                  <a:pt x="3594331" y="1198564"/>
                  <a:pt x="3584806" y="1162052"/>
                </a:cubicBezTo>
                <a:lnTo>
                  <a:pt x="3535395" y="1179911"/>
                </a:lnTo>
                <a:cubicBezTo>
                  <a:pt x="3554048" y="1234283"/>
                  <a:pt x="3573495" y="1273375"/>
                  <a:pt x="3593736" y="1297188"/>
                </a:cubicBezTo>
                <a:cubicBezTo>
                  <a:pt x="3613976" y="1321000"/>
                  <a:pt x="3634812" y="1332907"/>
                  <a:pt x="3656243" y="1332907"/>
                </a:cubicBezTo>
                <a:cubicBezTo>
                  <a:pt x="3673309" y="1332907"/>
                  <a:pt x="3692359" y="1324771"/>
                  <a:pt x="3713394" y="1308499"/>
                </a:cubicBezTo>
                <a:cubicBezTo>
                  <a:pt x="3734428" y="1292227"/>
                  <a:pt x="3768658" y="1256905"/>
                  <a:pt x="3816085" y="1202533"/>
                </a:cubicBezTo>
                <a:cubicBezTo>
                  <a:pt x="3863511" y="1148161"/>
                  <a:pt x="3895758" y="1120975"/>
                  <a:pt x="3912823" y="1120975"/>
                </a:cubicBezTo>
                <a:cubicBezTo>
                  <a:pt x="3928301" y="1120975"/>
                  <a:pt x="3942886" y="1132683"/>
                  <a:pt x="3956579" y="1156099"/>
                </a:cubicBezTo>
                <a:cubicBezTo>
                  <a:pt x="3970271" y="1179514"/>
                  <a:pt x="3977117" y="1212653"/>
                  <a:pt x="3977117" y="1255516"/>
                </a:cubicBezTo>
                <a:lnTo>
                  <a:pt x="3977117" y="1440658"/>
                </a:lnTo>
                <a:lnTo>
                  <a:pt x="4081892" y="1509119"/>
                </a:lnTo>
                <a:lnTo>
                  <a:pt x="4081892" y="899519"/>
                </a:lnTo>
                <a:lnTo>
                  <a:pt x="4168808" y="899519"/>
                </a:lnTo>
                <a:lnTo>
                  <a:pt x="4203931" y="899519"/>
                </a:lnTo>
                <a:lnTo>
                  <a:pt x="4496229" y="899519"/>
                </a:lnTo>
                <a:lnTo>
                  <a:pt x="4496229" y="943572"/>
                </a:lnTo>
                <a:lnTo>
                  <a:pt x="4158687" y="1156694"/>
                </a:lnTo>
                <a:lnTo>
                  <a:pt x="4218218" y="1257897"/>
                </a:lnTo>
                <a:cubicBezTo>
                  <a:pt x="4360697" y="1272978"/>
                  <a:pt x="4457931" y="1336875"/>
                  <a:pt x="4509921" y="1449588"/>
                </a:cubicBezTo>
                <a:lnTo>
                  <a:pt x="4601004" y="1509119"/>
                </a:lnTo>
                <a:lnTo>
                  <a:pt x="4601004" y="899519"/>
                </a:lnTo>
                <a:lnTo>
                  <a:pt x="4723043" y="899519"/>
                </a:lnTo>
                <a:lnTo>
                  <a:pt x="4680181" y="831653"/>
                </a:lnTo>
                <a:lnTo>
                  <a:pt x="4161069" y="831653"/>
                </a:lnTo>
                <a:lnTo>
                  <a:pt x="4125945" y="831653"/>
                </a:lnTo>
                <a:lnTo>
                  <a:pt x="3526465" y="831653"/>
                </a:lnTo>
                <a:lnTo>
                  <a:pt x="3497295" y="831653"/>
                </a:lnTo>
                <a:lnTo>
                  <a:pt x="3121653" y="831653"/>
                </a:lnTo>
                <a:lnTo>
                  <a:pt x="3087720" y="831653"/>
                </a:lnTo>
                <a:lnTo>
                  <a:pt x="2529912" y="831653"/>
                </a:lnTo>
                <a:lnTo>
                  <a:pt x="2497170" y="831653"/>
                </a:lnTo>
                <a:lnTo>
                  <a:pt x="2435258" y="831653"/>
                </a:lnTo>
                <a:lnTo>
                  <a:pt x="2397753" y="772717"/>
                </a:lnTo>
                <a:cubicBezTo>
                  <a:pt x="2495384" y="671911"/>
                  <a:pt x="2608692" y="621508"/>
                  <a:pt x="2737676" y="621508"/>
                </a:cubicBezTo>
                <a:cubicBezTo>
                  <a:pt x="2834910" y="621508"/>
                  <a:pt x="2930955" y="650678"/>
                  <a:pt x="3025807" y="709019"/>
                </a:cubicBezTo>
                <a:lnTo>
                  <a:pt x="3025807" y="648297"/>
                </a:lnTo>
                <a:cubicBezTo>
                  <a:pt x="2903967" y="574478"/>
                  <a:pt x="2788873" y="537569"/>
                  <a:pt x="2680526" y="53756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36118"/>
                </a:lnTo>
                <a:lnTo>
                  <a:pt x="0" y="1936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A5199-1021-E478-4A66-B98B94F5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24" y="1666794"/>
            <a:ext cx="2597834" cy="164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EB67C-22AD-F393-87F3-075D159FA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45624" y="3360556"/>
            <a:ext cx="2597834" cy="164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F69935-2E4D-9DE2-AEE5-91DFDB9B63B7}"/>
              </a:ext>
            </a:extLst>
          </p:cNvPr>
          <p:cNvSpPr txBox="1"/>
          <p:nvPr/>
        </p:nvSpPr>
        <p:spPr>
          <a:xfrm>
            <a:off x="435694" y="1684350"/>
            <a:ext cx="7087773" cy="769441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نور و ضياء</a:t>
            </a:r>
            <a:r>
              <a:rPr lang="bn-BD" sz="4400" b="1" dirty="0">
                <a:solidFill>
                  <a:srgbClr val="FF0000"/>
                </a:solidFill>
              </a:rPr>
              <a:t> এর মধ্যে পার্থক্যঃ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02A8-7764-23B9-377B-F6382BC6B34D}"/>
              </a:ext>
            </a:extLst>
          </p:cNvPr>
          <p:cNvSpPr txBox="1"/>
          <p:nvPr/>
        </p:nvSpPr>
        <p:spPr>
          <a:xfrm>
            <a:off x="348541" y="2696048"/>
            <a:ext cx="72620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b="1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নূর শব্দের অর্থঃ</a:t>
            </a:r>
            <a:endParaRPr lang="bn-BD" b="1" i="0" dirty="0">
              <a:solidFill>
                <a:srgbClr val="333300"/>
              </a:solidFill>
              <a:effectLst/>
              <a:latin typeface="Roboto" panose="020B0604020202020204" pitchFamily="2" charset="0"/>
            </a:endParaRPr>
          </a:p>
          <a:p>
            <a:pPr algn="just"/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ইমাম গাজ্জালী র. </a:t>
            </a:r>
            <a:r>
              <a:rPr lang="bn-BD" dirty="0">
                <a:solidFill>
                  <a:srgbClr val="333300"/>
                </a:solidFill>
                <a:latin typeface="Kalpurush" panose="02000600000000000000" pitchFamily="2" charset="0"/>
              </a:rPr>
              <a:t>এর মতে-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 রচিত ‘</a:t>
            </a:r>
            <a:r>
              <a:rPr lang="bn-BD" sz="1800" b="1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মিশকাতুল আনওয়ার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’ বা ‘আলোর দীপাধার’ কিতাবের ১ম অধ্যায় ‘আলোর শ্রেণীভেদ’-এর ‘সাধারণের দৃষ্টিতে আলো’ অনুচ্ছেদে ‘</a:t>
            </a:r>
            <a:r>
              <a:rPr lang="bn-BD" sz="1800" b="1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নূর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’ শব্দের বিভিন্ন অর্থ উল্লেখ করেছেন, যার একটি হল,</a:t>
            </a:r>
            <a:endParaRPr lang="bn-BD" b="0" i="0" dirty="0">
              <a:solidFill>
                <a:srgbClr val="333300"/>
              </a:solidFill>
              <a:effectLst/>
              <a:latin typeface="Roboto" panose="020B0604020202020204" pitchFamily="2" charset="0"/>
            </a:endParaRPr>
          </a:p>
          <a:p>
            <a:pPr algn="just"/>
            <a:r>
              <a:rPr lang="bn-BD" sz="1800" b="0" i="1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কখনো কখনো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 উজ্জ্বল বস্তু হতে বস্তুর উপর </a:t>
            </a:r>
            <a:r>
              <a:rPr lang="bn-BD" sz="1800" b="1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প্রতিফলিত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 আলোকে</a:t>
            </a:r>
            <a:r>
              <a:rPr lang="en-US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 </a:t>
            </a:r>
            <a:r>
              <a:rPr lang="ar-SA" sz="2000" b="1" dirty="0">
                <a:solidFill>
                  <a:srgbClr val="333300"/>
                </a:solidFill>
              </a:rPr>
              <a:t>نور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 বলা হয়। যেমন- বলা হয়, পৃথিবী আলোকিত হয়েছে অথবা সূর্যালোক পৃথিবীকে উজ্জ্বল করেছে। এগুলোকে</a:t>
            </a:r>
            <a:r>
              <a:rPr lang="ar-SA" sz="1800" dirty="0">
                <a:solidFill>
                  <a:srgbClr val="333300"/>
                </a:solidFill>
              </a:rPr>
              <a:t> </a:t>
            </a:r>
            <a:r>
              <a:rPr lang="ar-SA" sz="2000" b="1" dirty="0">
                <a:solidFill>
                  <a:srgbClr val="333300"/>
                </a:solidFill>
              </a:rPr>
              <a:t>نور</a:t>
            </a:r>
            <a:r>
              <a:rPr lang="bn-BD" sz="1800" b="0" i="0" dirty="0">
                <a:solidFill>
                  <a:srgbClr val="333300"/>
                </a:solidFill>
                <a:effectLst/>
                <a:latin typeface="Kalpurush" panose="02000600000000000000" pitchFamily="2" charset="0"/>
              </a:rPr>
              <a:t> বলা হয়।</a:t>
            </a:r>
            <a:endParaRPr lang="bn-BD" b="0" i="0" dirty="0">
              <a:solidFill>
                <a:srgbClr val="333300"/>
              </a:solidFill>
              <a:effectLst/>
              <a:latin typeface="Roboto" panose="020B06040202020202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F9B37-DF86-5E08-FF9A-45747775115A}"/>
              </a:ext>
            </a:extLst>
          </p:cNvPr>
          <p:cNvSpPr txBox="1"/>
          <p:nvPr/>
        </p:nvSpPr>
        <p:spPr>
          <a:xfrm>
            <a:off x="348541" y="4788929"/>
            <a:ext cx="7666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00"/>
                </a:solidFill>
              </a:rPr>
              <a:t> </a:t>
            </a:r>
            <a:r>
              <a:rPr lang="ar-SA" sz="2400" b="1" dirty="0">
                <a:solidFill>
                  <a:srgbClr val="7030A0"/>
                </a:solidFill>
              </a:rPr>
              <a:t>👉</a:t>
            </a:r>
            <a:r>
              <a:rPr lang="bn-BD" sz="2000" dirty="0">
                <a:solidFill>
                  <a:srgbClr val="7030A0"/>
                </a:solidFill>
              </a:rPr>
              <a:t>আল্লামা যামাখশরী (রঃ)এর মতে সাধারণ আলোকে</a:t>
            </a:r>
            <a:r>
              <a:rPr lang="ar-SA" sz="2000" dirty="0">
                <a:solidFill>
                  <a:srgbClr val="7030A0"/>
                </a:solidFill>
              </a:rPr>
              <a:t> </a:t>
            </a:r>
            <a:r>
              <a:rPr lang="bn-BD" sz="2000" dirty="0">
                <a:solidFill>
                  <a:srgbClr val="7030A0"/>
                </a:solidFill>
              </a:rPr>
              <a:t> </a:t>
            </a:r>
            <a:r>
              <a:rPr lang="ar-SA" sz="2000" dirty="0">
                <a:solidFill>
                  <a:srgbClr val="7030A0"/>
                </a:solidFill>
              </a:rPr>
              <a:t>نور</a:t>
            </a:r>
            <a:r>
              <a:rPr lang="bn-BD" sz="2000" dirty="0">
                <a:solidFill>
                  <a:srgbClr val="7030A0"/>
                </a:solidFill>
              </a:rPr>
              <a:t> বলা হয়, আর অধিকতর প্রখর আলোকে</a:t>
            </a:r>
            <a:r>
              <a:rPr lang="ar-SA" sz="2000" dirty="0">
                <a:solidFill>
                  <a:srgbClr val="7030A0"/>
                </a:solidFill>
              </a:rPr>
              <a:t> ضياء </a:t>
            </a:r>
            <a:r>
              <a:rPr lang="bn-BD" sz="2000" dirty="0">
                <a:solidFill>
                  <a:srgbClr val="7030A0"/>
                </a:solidFill>
              </a:rPr>
              <a:t> বলা হয়।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F4C93-7316-5938-F6C3-C6F3EEAEE187}"/>
              </a:ext>
            </a:extLst>
          </p:cNvPr>
          <p:cNvSpPr txBox="1"/>
          <p:nvPr/>
        </p:nvSpPr>
        <p:spPr>
          <a:xfrm>
            <a:off x="348541" y="5849579"/>
            <a:ext cx="9291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660033"/>
                </a:solidFill>
              </a:rPr>
              <a:t>👉🏼</a:t>
            </a:r>
            <a:r>
              <a:rPr lang="bn-BD" sz="2400" dirty="0">
                <a:solidFill>
                  <a:srgbClr val="660033"/>
                </a:solidFill>
              </a:rPr>
              <a:t>সূর্যের আলোকে </a:t>
            </a:r>
            <a:r>
              <a:rPr lang="ar-SA" sz="2400" dirty="0">
                <a:solidFill>
                  <a:srgbClr val="660033"/>
                </a:solidFill>
              </a:rPr>
              <a:t>ضياء</a:t>
            </a:r>
            <a:r>
              <a:rPr lang="bn-BD" sz="2400" dirty="0">
                <a:solidFill>
                  <a:srgbClr val="660033"/>
                </a:solidFill>
              </a:rPr>
              <a:t> এবং চন্দ্রের আলোকে </a:t>
            </a:r>
            <a:r>
              <a:rPr lang="ar-SA" sz="2400" dirty="0">
                <a:solidFill>
                  <a:srgbClr val="660033"/>
                </a:solidFill>
              </a:rPr>
              <a:t>نور</a:t>
            </a:r>
            <a:r>
              <a:rPr lang="bn-BD" sz="2400" dirty="0">
                <a:solidFill>
                  <a:srgbClr val="660033"/>
                </a:solidFill>
              </a:rPr>
              <a:t> বলা হয়।</a:t>
            </a:r>
            <a:endParaRPr lang="ar-SA" sz="2400" dirty="0">
              <a:solidFill>
                <a:srgbClr val="660033"/>
              </a:solidFill>
            </a:endParaRPr>
          </a:p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546B4-1970-A100-8DE9-6F7770386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24" y="5054318"/>
            <a:ext cx="2667000" cy="152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2411E4-4AE1-AB6E-83A1-64897109DA46}"/>
              </a:ext>
            </a:extLst>
          </p:cNvPr>
          <p:cNvSpPr/>
          <p:nvPr/>
        </p:nvSpPr>
        <p:spPr>
          <a:xfrm>
            <a:off x="0" y="147537"/>
            <a:ext cx="12191999" cy="11167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পাঠবর্ণনা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322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alqalam</vt:lpstr>
      <vt:lpstr>Arial</vt:lpstr>
      <vt:lpstr>Calibri</vt:lpstr>
      <vt:lpstr>Calibri Light</vt:lpstr>
      <vt:lpstr>Cambria Math</vt:lpstr>
      <vt:lpstr>Kalpurush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41</cp:revision>
  <dcterms:created xsi:type="dcterms:W3CDTF">2022-12-27T13:06:25Z</dcterms:created>
  <dcterms:modified xsi:type="dcterms:W3CDTF">2023-01-05T10:31:02Z</dcterms:modified>
</cp:coreProperties>
</file>