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8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0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3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1886-BABB-4FB9-BB62-BDE4BF1EEB4E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3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jp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4.gif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2.jpg"/><Relationship Id="rId7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5.gif"/><Relationship Id="rId7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1.png"/><Relationship Id="rId7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microsoft.com/office/2007/relationships/hdphoto" Target="../media/hdphoto6.wdp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74.tmp"/><Relationship Id="rId7" Type="http://schemas.openxmlformats.org/officeDocument/2006/relationships/image" Target="../media/image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3.gif"/><Relationship Id="rId4" Type="http://schemas.openxmlformats.org/officeDocument/2006/relationships/image" Target="../media/image75.jpg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5.jpe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jpe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4.gif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hdphoto" Target="../media/hdphoto2.wdp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87.png"/><Relationship Id="rId7" Type="http://schemas.openxmlformats.org/officeDocument/2006/relationships/image" Target="../media/image9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96.png"/><Relationship Id="rId4" Type="http://schemas.openxmlformats.org/officeDocument/2006/relationships/image" Target="../media/image88.png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4.gif"/><Relationship Id="rId7" Type="http://schemas.openxmlformats.org/officeDocument/2006/relationships/image" Target="../media/image10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g"/><Relationship Id="rId4" Type="http://schemas.openxmlformats.org/officeDocument/2006/relationships/image" Target="../media/image5.jpeg"/><Relationship Id="rId9" Type="http://schemas.openxmlformats.org/officeDocument/2006/relationships/image" Target="../media/image10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7" Type="http://schemas.openxmlformats.org/officeDocument/2006/relationships/image" Target="../media/image10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gif"/><Relationship Id="rId5" Type="http://schemas.openxmlformats.org/officeDocument/2006/relationships/image" Target="../media/image104.png"/><Relationship Id="rId4" Type="http://schemas.openxmlformats.org/officeDocument/2006/relationships/image" Target="../media/image10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.gif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openxmlformats.org/officeDocument/2006/relationships/image" Target="../media/image34.pn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pn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6.gif"/><Relationship Id="rId7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openxmlformats.org/officeDocument/2006/relationships/image" Target="../media/image3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4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0.png"/><Relationship Id="rId7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.jpeg"/><Relationship Id="rId4" Type="http://schemas.openxmlformats.org/officeDocument/2006/relationships/image" Target="../media/image45.jp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10" Type="http://schemas.openxmlformats.org/officeDocument/2006/relationships/image" Target="../media/image5.jpeg"/><Relationship Id="rId4" Type="http://schemas.openxmlformats.org/officeDocument/2006/relationships/image" Target="../media/image50.pn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731679"/>
            <a:ext cx="11672887" cy="56405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884883"/>
            <a:ext cx="1669256" cy="879883"/>
            <a:chOff x="145257" y="275036"/>
            <a:chExt cx="1669256" cy="879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" t="9181" r="-673"/>
          <a:stretch/>
        </p:blipFill>
        <p:spPr>
          <a:xfrm>
            <a:off x="9701212" y="4857750"/>
            <a:ext cx="2123795" cy="1157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13" y="2452686"/>
            <a:ext cx="1362076" cy="1362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62" y="5514974"/>
            <a:ext cx="1922161" cy="1157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3028948"/>
            <a:ext cx="1626213" cy="966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1" y="5757863"/>
            <a:ext cx="1479775" cy="828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1785938"/>
            <a:ext cx="2495551" cy="1502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703" y="1022592"/>
            <a:ext cx="626122" cy="545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17" y="1454169"/>
            <a:ext cx="797572" cy="695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41" y="1265861"/>
            <a:ext cx="740421" cy="645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7" t="61401" r="6813" b="2729"/>
          <a:stretch/>
        </p:blipFill>
        <p:spPr>
          <a:xfrm rot="21265462">
            <a:off x="4953013" y="3705681"/>
            <a:ext cx="5872406" cy="1568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/>
          <a:stretch/>
        </p:blipFill>
        <p:spPr>
          <a:xfrm>
            <a:off x="8644878" y="3457574"/>
            <a:ext cx="2699397" cy="1413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76689"/>
            <a:ext cx="1276350" cy="1305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300038" y="5843588"/>
            <a:ext cx="11615737" cy="769437"/>
            <a:chOff x="473402" y="5825324"/>
            <a:chExt cx="11388010" cy="8341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8101" y="5825324"/>
              <a:ext cx="4027701" cy="788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8833" y="5841507"/>
              <a:ext cx="4112579" cy="788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73402" y="5871228"/>
              <a:ext cx="3812856" cy="78823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50697" y="753748"/>
            <a:ext cx="11087099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3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w, mammal, bovine, horse&#10;&#10;Description automatically generated">
            <a:extLst>
              <a:ext uri="{FF2B5EF4-FFF2-40B4-BE49-F238E27FC236}">
                <a16:creationId xmlns="" xmlns:a16="http://schemas.microsoft.com/office/drawing/2014/main" id="{E85EC111-C540-4B70-B396-C931FE86A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585788"/>
            <a:ext cx="7922929" cy="435990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840D7E34-73C4-4A6F-92CF-E1C02A8E5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82" b="34504"/>
          <a:stretch/>
        </p:blipFill>
        <p:spPr>
          <a:xfrm>
            <a:off x="2314577" y="5029202"/>
            <a:ext cx="7286624" cy="110013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065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C61344-6BD1-4E62-9EF4-D479217D4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638">
            <a:off x="801585" y="1454665"/>
            <a:ext cx="5247477" cy="34377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28383633_1572291256218771_878850608_n-450x237.png">
            <a:extLst>
              <a:ext uri="{FF2B5EF4-FFF2-40B4-BE49-F238E27FC236}">
                <a16:creationId xmlns="" xmlns:a16="http://schemas.microsoft.com/office/drawing/2014/main" id="{CB0B968B-7F6B-4B33-979A-4D824F94C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1440803"/>
            <a:ext cx="5229225" cy="3431233"/>
          </a:xfrm>
          <a:prstGeom prst="rect">
            <a:avLst/>
          </a:prstGeom>
          <a:ln w="3810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70AA38-0B57-47EA-9551-327EB58CDB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" b="19705"/>
          <a:stretch/>
        </p:blipFill>
        <p:spPr>
          <a:xfrm>
            <a:off x="2857500" y="4967288"/>
            <a:ext cx="6243638" cy="1162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899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271588"/>
            <a:ext cx="5157787" cy="33400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picture containing cow, grass, mammal, field&#10;&#10;Description automatically generated">
            <a:extLst>
              <a:ext uri="{FF2B5EF4-FFF2-40B4-BE49-F238E27FC236}">
                <a16:creationId xmlns="" xmlns:a16="http://schemas.microsoft.com/office/drawing/2014/main" id="{3114C282-3F51-4E60-B93B-94C6B25FF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>
          <a:xfrm>
            <a:off x="6215063" y="1257300"/>
            <a:ext cx="5105400" cy="33575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A66355C5-A4FD-41B3-8B2A-3BB8FA6FD21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4743451"/>
            <a:ext cx="5357243" cy="1541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470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A7E21F-1C39-41B3-9EDD-7AA60A077C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13" y="1557338"/>
            <a:ext cx="5086351" cy="3343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1550060"/>
            <a:ext cx="5100638" cy="339228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723CAA30-4852-4E4A-9832-9A5A3689A3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5070836"/>
            <a:ext cx="6772275" cy="11156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A0022FD4-3FDF-4E14-8EAE-D17CDF1BA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4" y="485776"/>
            <a:ext cx="7048550" cy="15540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03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95B9CE-5A7A-462C-9701-C8F7CC32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587" y="659528"/>
            <a:ext cx="7158038" cy="44125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="" xmlns:a16="http://schemas.microsoft.com/office/drawing/2014/main" id="{967B3E3E-99D5-40BA-A5D3-2359B8C04D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84" y="5072064"/>
            <a:ext cx="6266979" cy="1285874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615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ost-fertilize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77" t="6806" r="2106" b="11411"/>
          <a:stretch/>
        </p:blipFill>
        <p:spPr>
          <a:xfrm>
            <a:off x="1071564" y="1257300"/>
            <a:ext cx="5372100" cy="367188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59DF9FC-52D0-40AE-B924-DB4C5F282AC0}"/>
              </a:ext>
            </a:extLst>
          </p:cNvPr>
          <p:cNvGrpSpPr/>
          <p:nvPr/>
        </p:nvGrpSpPr>
        <p:grpSpPr>
          <a:xfrm>
            <a:off x="5114927" y="1257300"/>
            <a:ext cx="6320954" cy="3749591"/>
            <a:chOff x="4113939" y="1037095"/>
            <a:chExt cx="7888523" cy="4515213"/>
          </a:xfrm>
        </p:grpSpPr>
        <p:pic>
          <p:nvPicPr>
            <p:cNvPr id="5" name="Picture 4" descr="feed.jp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86165" y="1037095"/>
              <a:ext cx="5937636" cy="4427475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4C6B94A-2A2E-48D4-9709-AC8659F161BC}"/>
                </a:ext>
              </a:extLst>
            </p:cNvPr>
            <p:cNvSpPr txBox="1"/>
            <p:nvPr/>
          </p:nvSpPr>
          <p:spPr>
            <a:xfrm>
              <a:off x="4113939" y="4683556"/>
              <a:ext cx="1525003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খইল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1FBFC57-8092-4118-97E5-718116E90BD4}"/>
                </a:ext>
              </a:extLst>
            </p:cNvPr>
            <p:cNvSpPr txBox="1"/>
            <p:nvPr/>
          </p:nvSpPr>
          <p:spPr>
            <a:xfrm>
              <a:off x="10248860" y="4625756"/>
              <a:ext cx="1753602" cy="92655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4400" b="1" dirty="0">
                  <a:latin typeface="NikoshBAN" pitchFamily="2" charset="0"/>
                  <a:cs typeface="NikoshBAN" pitchFamily="2" charset="0"/>
                </a:rPr>
                <a:t>ভুসি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381BFA4-D922-45D9-A324-4C2946E716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62" y="5029201"/>
            <a:ext cx="6796088" cy="12287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39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5A5C773B-38C9-40C4-9CBE-76D501981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"/>
          <a:stretch/>
        </p:blipFill>
        <p:spPr>
          <a:xfrm>
            <a:off x="6257926" y="879152"/>
            <a:ext cx="4772025" cy="5221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14317" y="365906"/>
            <a:ext cx="3826413" cy="707886"/>
            <a:chOff x="5076497" y="205648"/>
            <a:chExt cx="2459417" cy="820193"/>
          </a:xfrm>
        </p:grpSpPr>
        <p:sp>
          <p:nvSpPr>
            <p:cNvPr id="3" name="Flowchart: Terminator 2"/>
            <p:cNvSpPr/>
            <p:nvPr/>
          </p:nvSpPr>
          <p:spPr>
            <a:xfrm>
              <a:off x="5076497" y="205648"/>
              <a:ext cx="2459417" cy="692594"/>
            </a:xfrm>
            <a:prstGeom prst="flowChartTerminator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71457" y="205648"/>
              <a:ext cx="2294439" cy="820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</a:t>
              </a:r>
              <a:r>
                <a:rPr lang="bn-IN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3257549"/>
            <a:ext cx="5084709" cy="27574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71500" y="1631036"/>
            <a:ext cx="1725869" cy="1377162"/>
            <a:chOff x="2335143" y="4558552"/>
            <a:chExt cx="1725869" cy="13771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762" y="4558552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198948" y="5100377"/>
            <a:ext cx="1725869" cy="1390609"/>
            <a:chOff x="2335143" y="4545105"/>
            <a:chExt cx="1725869" cy="13906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140242" y="5140720"/>
            <a:ext cx="1725869" cy="1390609"/>
            <a:chOff x="2335143" y="4545105"/>
            <a:chExt cx="1725869" cy="13906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094982" y="5113825"/>
            <a:ext cx="1725869" cy="1390609"/>
            <a:chOff x="2335143" y="4545105"/>
            <a:chExt cx="1725869" cy="139060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995935" y="5154167"/>
            <a:ext cx="1725869" cy="1390609"/>
            <a:chOff x="2335143" y="4545105"/>
            <a:chExt cx="1725869" cy="139060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5" t="-15020" r="-3397" b="15020"/>
          <a:stretch/>
        </p:blipFill>
        <p:spPr>
          <a:xfrm>
            <a:off x="1185863" y="528637"/>
            <a:ext cx="5457825" cy="3114675"/>
          </a:xfrm>
          <a:prstGeom prst="rect">
            <a:avLst/>
          </a:prstGeom>
        </p:spPr>
      </p:pic>
      <p:pic>
        <p:nvPicPr>
          <p:cNvPr id="36" name="Picture 35" descr="Text, whiteboard&#10;&#10;Description automatically generated">
            <a:extLst>
              <a:ext uri="{FF2B5EF4-FFF2-40B4-BE49-F238E27FC236}">
                <a16:creationId xmlns="" xmlns:a16="http://schemas.microsoft.com/office/drawing/2014/main" id="{F1BA0F84-9BB4-4065-910E-03DA18C55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7" y="285749"/>
            <a:ext cx="2728913" cy="1228726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617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F67E5E02-57A7-46DA-AB7C-F95196A1D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45" y="2511601"/>
            <a:ext cx="1304657" cy="96934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8701FA6-B177-46A6-BA55-609ABB32B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01" y="3977256"/>
            <a:ext cx="1414395" cy="963251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="" xmlns:a16="http://schemas.microsoft.com/office/drawing/2014/main" id="{12BDDE27-4B03-4F51-92CD-229EFE0BB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49" y="3957638"/>
            <a:ext cx="2536156" cy="957262"/>
          </a:xfrm>
          <a:prstGeom prst="rect">
            <a:avLst/>
          </a:prstGeom>
        </p:spPr>
      </p:pic>
      <p:pic>
        <p:nvPicPr>
          <p:cNvPr id="13" name="Picture 12" descr="Text, whiteboard&#10;&#10;Description automatically generated">
            <a:extLst>
              <a:ext uri="{FF2B5EF4-FFF2-40B4-BE49-F238E27FC236}">
                <a16:creationId xmlns="" xmlns:a16="http://schemas.microsoft.com/office/drawing/2014/main" id="{C108F9FE-1EC4-4AF6-B420-C645C0CB9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69" y="5211637"/>
            <a:ext cx="1469263" cy="963251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="" xmlns:a16="http://schemas.microsoft.com/office/drawing/2014/main" id="{A91AC766-D2B7-494A-9B7E-5CA84105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70" y="5182096"/>
            <a:ext cx="2424756" cy="85961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5198762C-71D4-40EA-A459-DEC676F3E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94" y="1579137"/>
            <a:ext cx="1529957" cy="711962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="" xmlns:a16="http://schemas.microsoft.com/office/drawing/2014/main" id="{E5C11AFE-C531-4F10-916D-9F3FC05D9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29" y="2657179"/>
            <a:ext cx="2622471" cy="859611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04D424B7-BF15-41C6-AF36-8C43542BA8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4" y="1531277"/>
            <a:ext cx="2271712" cy="7407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61463" y="585788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62AA78E-2463-4C62-80B1-DD02563ED5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038" y="1443038"/>
            <a:ext cx="1781432" cy="4572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2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0313DA60-6081-4CE3-8FEC-A33901897337}"/>
              </a:ext>
            </a:extLst>
          </p:cNvPr>
          <p:cNvSpPr/>
          <p:nvPr/>
        </p:nvSpPr>
        <p:spPr>
          <a:xfrm>
            <a:off x="6129339" y="2596997"/>
            <a:ext cx="2500312" cy="1818774"/>
          </a:xfrm>
          <a:prstGeom prst="ellipse">
            <a:avLst/>
          </a:prstGeom>
          <a:gradFill>
            <a:gsLst>
              <a:gs pos="52000">
                <a:srgbClr val="00B0F0"/>
              </a:gs>
              <a:gs pos="8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C0EE319F-DC53-49DD-ABBE-709110BCA6B7}"/>
              </a:ext>
            </a:extLst>
          </p:cNvPr>
          <p:cNvSpPr/>
          <p:nvPr/>
        </p:nvSpPr>
        <p:spPr>
          <a:xfrm>
            <a:off x="9013535" y="2649279"/>
            <a:ext cx="2373601" cy="16592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1BEB10E3-B2B4-4BF6-A67A-0E1C14197257}"/>
              </a:ext>
            </a:extLst>
          </p:cNvPr>
          <p:cNvSpPr/>
          <p:nvPr/>
        </p:nvSpPr>
        <p:spPr>
          <a:xfrm>
            <a:off x="1643063" y="2578294"/>
            <a:ext cx="2017277" cy="1764025"/>
          </a:xfrm>
          <a:prstGeom prst="ellipse">
            <a:avLst/>
          </a:prstGeom>
          <a:gradFill>
            <a:gsLst>
              <a:gs pos="52000">
                <a:srgbClr val="66FF33"/>
              </a:gs>
              <a:gs pos="96000">
                <a:srgbClr val="66FF33"/>
              </a:gs>
              <a:gs pos="8000">
                <a:srgbClr val="66FF33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EA8C2A25-9EEE-4A2E-A9E1-4419613E7341}"/>
              </a:ext>
            </a:extLst>
          </p:cNvPr>
          <p:cNvSpPr/>
          <p:nvPr/>
        </p:nvSpPr>
        <p:spPr>
          <a:xfrm>
            <a:off x="3871912" y="2679479"/>
            <a:ext cx="2171700" cy="1762354"/>
          </a:xfrm>
          <a:prstGeom prst="ellipse">
            <a:avLst/>
          </a:prstGeom>
          <a:gradFill>
            <a:gsLst>
              <a:gs pos="52000">
                <a:srgbClr val="FFC000"/>
              </a:gs>
              <a:gs pos="96000">
                <a:srgbClr val="FFC000"/>
              </a:gs>
              <a:gs pos="8000">
                <a:srgbClr val="FFC000"/>
              </a:gs>
              <a:gs pos="70084">
                <a:srgbClr val="FFC000"/>
              </a:gs>
              <a:gs pos="36000">
                <a:srgbClr val="FFC0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87079" y="3138691"/>
            <a:ext cx="1650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হাম্বা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6250" y="3160296"/>
            <a:ext cx="770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endParaRPr lang="en-GB" sz="40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9174416" y="3163533"/>
            <a:ext cx="195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সম্বল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6916" y="3107619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1945" y="3152925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438" y="3140232"/>
            <a:ext cx="689718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336" y="790050"/>
            <a:ext cx="5412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গুলো ভেঙে দেখি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456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022E-16 L 0.18268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6159 0.0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25 0.0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="" xmlns:a16="http://schemas.microsoft.com/office/drawing/2014/main" id="{7CF7D703-5186-403F-9585-AA96BF980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91" y="2021671"/>
            <a:ext cx="3560373" cy="969348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">
            <a:extLst>
              <a:ext uri="{FF2B5EF4-FFF2-40B4-BE49-F238E27FC236}">
                <a16:creationId xmlns="" xmlns:a16="http://schemas.microsoft.com/office/drawing/2014/main" id="{089B5F1D-77F9-4ECB-9847-E095A8CEB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40" y="2757084"/>
            <a:ext cx="4031424" cy="984085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="" xmlns:a16="http://schemas.microsoft.com/office/drawing/2014/main" id="{D52912EE-D99B-4BE9-B6F7-65E630D9D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58" y="3691817"/>
            <a:ext cx="4212701" cy="859611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="" xmlns:a16="http://schemas.microsoft.com/office/drawing/2014/main" id="{5A0F290A-859F-44D4-86A8-06D193EF8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77" y="4439224"/>
            <a:ext cx="3441297" cy="963251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AD3565A7-8AE2-40C8-B4EF-5DDC39C58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23" y="1968789"/>
            <a:ext cx="3176291" cy="83649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="" xmlns:a16="http://schemas.microsoft.com/office/drawing/2014/main" id="{007BFCAF-2DA7-4829-9AD1-6D8115F99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2789673"/>
            <a:ext cx="2787211" cy="845257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23973F01-D3A8-478A-91E3-FFF1FE6278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50" y="3651411"/>
            <a:ext cx="3187505" cy="859611"/>
          </a:xfrm>
          <a:prstGeom prst="rect">
            <a:avLst/>
          </a:prstGeom>
        </p:spPr>
      </p:pic>
      <p:pic>
        <p:nvPicPr>
          <p:cNvPr id="17" name="Picture 16" descr="Text, logo&#10;&#10;Description automatically generated">
            <a:extLst>
              <a:ext uri="{FF2B5EF4-FFF2-40B4-BE49-F238E27FC236}">
                <a16:creationId xmlns="" xmlns:a16="http://schemas.microsoft.com/office/drawing/2014/main" id="{C165AD4F-382D-4948-BA16-64299BEE9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10759" r="10672" b="19723"/>
          <a:stretch/>
        </p:blipFill>
        <p:spPr>
          <a:xfrm>
            <a:off x="8694176" y="4573493"/>
            <a:ext cx="2531417" cy="669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03" l="595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4813">
            <a:off x="5940195" y="1092856"/>
            <a:ext cx="1735794" cy="54149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90601" y="638336"/>
            <a:ext cx="579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জেনে নিই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739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4794" y="3616549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1/২০২3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92CEBA-9F31-4111-BD7D-27DB35669FAB}"/>
              </a:ext>
            </a:extLst>
          </p:cNvPr>
          <p:cNvSpPr/>
          <p:nvPr/>
        </p:nvSpPr>
        <p:spPr>
          <a:xfrm>
            <a:off x="-58046" y="4152857"/>
            <a:ext cx="64301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কলাবাড়িয়া সরকারী প্রাথমিক বিদ্যালয়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সেনবাগ, নোয়াখালী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মোবাইলঃ- 01727-232360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chalaahmad20@gmail.com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8597" y="1443037"/>
            <a:ext cx="2336204" cy="2064019"/>
            <a:chOff x="1735734" y="1304293"/>
            <a:chExt cx="2351349" cy="21456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78873">
              <a:off x="1918852" y="1317927"/>
              <a:ext cx="2168231" cy="18404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942197">
              <a:off x="1735734" y="1304293"/>
              <a:ext cx="1738100" cy="1763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023053">
              <a:off x="2369862" y="2517869"/>
              <a:ext cx="1008242" cy="8558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907" y="1314507"/>
              <a:ext cx="1309758" cy="17719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410468" y="3693201"/>
            <a:ext cx="3536001" cy="584775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ছালেহ আহম্মদ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D1EA9C-55B4-403B-AA52-74B6F2072AD7}"/>
              </a:ext>
            </a:extLst>
          </p:cNvPr>
          <p:cNvSpPr txBox="1"/>
          <p:nvPr/>
        </p:nvSpPr>
        <p:spPr>
          <a:xfrm>
            <a:off x="2100115" y="847265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marilis-Red-fl-1l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405" y="1879275"/>
            <a:ext cx="1752600" cy="4071937"/>
          </a:xfrm>
          <a:prstGeom prst="rect">
            <a:avLst/>
          </a:prstGeom>
          <a:ln w="127000" cap="rnd">
            <a:noFill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5302821" y="4182617"/>
            <a:ext cx="1725869" cy="1390609"/>
            <a:chOff x="2335143" y="4545105"/>
            <a:chExt cx="1725869" cy="13906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567211" y="4215311"/>
            <a:ext cx="1725869" cy="1376322"/>
            <a:chOff x="2335143" y="4559392"/>
            <a:chExt cx="1725869" cy="137632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59392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7917" y="745920"/>
            <a:ext cx="1669256" cy="879883"/>
            <a:chOff x="145257" y="203599"/>
            <a:chExt cx="1669256" cy="879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123C40A-79BC-4394-B589-C1A53486C8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0" t="-730" r="-348" b="-348"/>
          <a:stretch/>
        </p:blipFill>
        <p:spPr>
          <a:xfrm>
            <a:off x="8649558" y="1310640"/>
            <a:ext cx="1637442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4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="" xmlns:a16="http://schemas.microsoft.com/office/drawing/2014/main" id="{5DF87013-2C52-422E-B099-04BDC65A7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44" y="2306333"/>
            <a:ext cx="3560373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25B8B0-A14B-46F7-A231-20B140BD7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3175668"/>
            <a:ext cx="4852837" cy="96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06D3E5-0815-4D94-BF3B-764C43B3D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20" y="4082394"/>
            <a:ext cx="4212701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586BE1-44D2-493C-8ECA-5220E82D7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29" y="4838701"/>
            <a:ext cx="4133446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41617" y="628104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89" y="714375"/>
            <a:ext cx="2144105" cy="1357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410904" y="1624173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532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Rectangle 4"/>
          <p:cNvSpPr/>
          <p:nvPr/>
        </p:nvSpPr>
        <p:spPr>
          <a:xfrm>
            <a:off x="4400157" y="732731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7" y="1857375"/>
            <a:ext cx="5200650" cy="3429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Picture 6" descr="boy-going-to-school-cartoon-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439" y="1882588"/>
            <a:ext cx="4786649" cy="33895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14498" y="374457"/>
            <a:ext cx="1757363" cy="13158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69920" y="3964425"/>
            <a:ext cx="1725869" cy="1379878"/>
            <a:chOff x="2335143" y="4584088"/>
            <a:chExt cx="1725869" cy="1379878"/>
          </a:xfrm>
        </p:grpSpPr>
        <p:pic>
          <p:nvPicPr>
            <p:cNvPr id="10" name="Picture 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315" y="4612340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-1804" r="4633" b="6701"/>
          <a:stretch/>
        </p:blipFill>
        <p:spPr>
          <a:xfrm>
            <a:off x="8915400" y="404173"/>
            <a:ext cx="2014538" cy="148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7FCDA6-AC74-4EFC-BB5B-84CAE623784D}"/>
              </a:ext>
            </a:extLst>
          </p:cNvPr>
          <p:cNvSpPr txBox="1"/>
          <p:nvPr/>
        </p:nvSpPr>
        <p:spPr>
          <a:xfrm>
            <a:off x="357189" y="5505347"/>
            <a:ext cx="113014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গরু কী কী খাবার খায় তার একটি তালিকা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756356"/>
            <a:ext cx="11658600" cy="5715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29" y="1185863"/>
            <a:ext cx="8325821" cy="4354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8764" y="3767635"/>
            <a:ext cx="897255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খামার বাড়ির পশুপাখি  </a:t>
            </a:r>
            <a:endParaRPr lang="en-US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252462" y="5953217"/>
            <a:ext cx="1040020" cy="643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10763301" y="5919880"/>
            <a:ext cx="1040020" cy="643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10649489" y="882637"/>
            <a:ext cx="1040020" cy="6439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41" y="720868"/>
            <a:ext cx="2190750" cy="2828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2" y="4768453"/>
            <a:ext cx="1700212" cy="1275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210222" y="1185863"/>
            <a:ext cx="7752506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90507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5"/>
          <a:stretch/>
        </p:blipFill>
        <p:spPr>
          <a:xfrm>
            <a:off x="357187" y="1739934"/>
            <a:ext cx="2824607" cy="250529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CE5E20-FC97-4DE3-8550-F80B8AECA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58" y="1743075"/>
            <a:ext cx="2771056" cy="25145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3A6F03-6D73-4788-ADBB-9496359FCE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33" r="3783"/>
          <a:stretch/>
        </p:blipFill>
        <p:spPr>
          <a:xfrm>
            <a:off x="6143625" y="1756451"/>
            <a:ext cx="2943225" cy="24831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D52296-9770-4682-A5EE-B3D86EF66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8" y="1771649"/>
            <a:ext cx="2728911" cy="24860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C17EB5-5E2A-4285-85BB-F89DFC424F80}"/>
              </a:ext>
            </a:extLst>
          </p:cNvPr>
          <p:cNvSpPr txBox="1"/>
          <p:nvPr/>
        </p:nvSpPr>
        <p:spPr>
          <a:xfrm>
            <a:off x="2509409" y="5404772"/>
            <a:ext cx="7173179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GB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 এগুলো আমরা কোথায় দেখি? 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F54E2AFF-68E3-4B91-9652-0BF22704CB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" b="33942"/>
          <a:stretch/>
        </p:blipFill>
        <p:spPr>
          <a:xfrm>
            <a:off x="4727773" y="610193"/>
            <a:ext cx="2800618" cy="9786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="" xmlns:a16="http://schemas.microsoft.com/office/drawing/2014/main" id="{AEFE8ABD-7534-43DA-AAA6-F9C7157BBDE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76" y="4257675"/>
            <a:ext cx="1652511" cy="116036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39DD6DD3-DC47-4CF5-B7DF-405A68872DB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16" y="4314825"/>
            <a:ext cx="1816821" cy="110102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7038E6AF-1242-4E9A-AD56-C959581EA3B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0" y="4307061"/>
            <a:ext cx="1857378" cy="119362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="" xmlns:a16="http://schemas.microsoft.com/office/drawing/2014/main" id="{2732D58D-2616-4178-949D-50428A08174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271963"/>
            <a:ext cx="1634342" cy="120984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11B3D114-9D2E-47D6-A0AC-89BF2153DE8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" b="33942"/>
          <a:stretch/>
        </p:blipFill>
        <p:spPr>
          <a:xfrm>
            <a:off x="2286001" y="300039"/>
            <a:ext cx="7500936" cy="142153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454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128963"/>
            <a:ext cx="3619501" cy="2843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637" y="1379945"/>
            <a:ext cx="458693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 বাড়ির পশুপাখি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71">
            <a:off x="3397856" y="1209271"/>
            <a:ext cx="1963414" cy="196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755914" y="414711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8093269" y="3543300"/>
            <a:ext cx="3334156" cy="3035293"/>
            <a:chOff x="8243762" y="2737327"/>
            <a:chExt cx="3334156" cy="2754634"/>
          </a:xfrm>
        </p:grpSpPr>
        <p:grpSp>
          <p:nvGrpSpPr>
            <p:cNvPr id="14" name="Group 13"/>
            <p:cNvGrpSpPr/>
            <p:nvPr/>
          </p:nvGrpSpPr>
          <p:grpSpPr>
            <a:xfrm>
              <a:off x="8243762" y="2737327"/>
              <a:ext cx="3334156" cy="2754634"/>
              <a:chOff x="-30662" y="2463904"/>
              <a:chExt cx="3334156" cy="2754634"/>
            </a:xfrm>
          </p:grpSpPr>
          <p:pic>
            <p:nvPicPr>
              <p:cNvPr id="19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2324848" y="247674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850910" y="2722080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189" y="2463904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9388206" y="3769120"/>
              <a:ext cx="1725869" cy="1390609"/>
              <a:chOff x="2335143" y="4545105"/>
              <a:chExt cx="1725869" cy="139060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3346815" y="4584088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2783859" y="4564213"/>
                <a:ext cx="636118" cy="15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421" y="4545105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7" y="3043239"/>
            <a:ext cx="3567545" cy="2928937"/>
          </a:xfrm>
          <a:prstGeom prst="rect">
            <a:avLst/>
          </a:prstGeom>
        </p:spPr>
      </p:pic>
      <p:pic>
        <p:nvPicPr>
          <p:cNvPr id="31" name="Picture 30" descr="A herd of cattle standing on top of a dirt field&#10;&#10;Description automatically generated">
            <a:extLst>
              <a:ext uri="{FF2B5EF4-FFF2-40B4-BE49-F238E27FC236}">
                <a16:creationId xmlns="" xmlns:a16="http://schemas.microsoft.com/office/drawing/2014/main" id="{8EC1B186-E963-444D-8863-076BD2B88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2357438"/>
            <a:ext cx="4614863" cy="3871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287654" y="3355499"/>
            <a:ext cx="3334156" cy="3011809"/>
            <a:chOff x="332409" y="2368093"/>
            <a:chExt cx="3334156" cy="3011809"/>
          </a:xfrm>
        </p:grpSpPr>
        <p:grpSp>
          <p:nvGrpSpPr>
            <p:cNvPr id="23" name="Group 22"/>
            <p:cNvGrpSpPr/>
            <p:nvPr/>
          </p:nvGrpSpPr>
          <p:grpSpPr>
            <a:xfrm>
              <a:off x="332409" y="2368093"/>
              <a:ext cx="3334156" cy="3011809"/>
              <a:chOff x="-30662" y="2206729"/>
              <a:chExt cx="3334156" cy="3011809"/>
            </a:xfrm>
          </p:grpSpPr>
          <p:pic>
            <p:nvPicPr>
              <p:cNvPr id="28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2324848" y="247674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850910" y="2722080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189" y="220672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341486" y="3930485"/>
              <a:ext cx="1771589" cy="1390609"/>
              <a:chOff x="2289423" y="4545105"/>
              <a:chExt cx="1771589" cy="139060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3346815" y="4584088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2738139" y="4564213"/>
                <a:ext cx="636118" cy="15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421" y="4545105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770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34636 -0.00902 " pathEditMode="relative" rAng="0" ptsTypes="AA">
                                      <p:cBhvr>
                                        <p:cTn id="9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-46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4558816" y="402917"/>
            <a:ext cx="23270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794" y="1226394"/>
            <a:ext cx="854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3612" y="2225047"/>
            <a:ext cx="9205868" cy="3432069"/>
            <a:chOff x="1873612" y="2225047"/>
            <a:chExt cx="8773586" cy="3432069"/>
          </a:xfrm>
        </p:grpSpPr>
        <p:grpSp>
          <p:nvGrpSpPr>
            <p:cNvPr id="5" name="Group 4"/>
            <p:cNvGrpSpPr/>
            <p:nvPr/>
          </p:nvGrpSpPr>
          <p:grpSpPr>
            <a:xfrm>
              <a:off x="4692894" y="3966615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32" name="Chevron 31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Chevron 32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Chevron 33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hevron 34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6" name="Group 5"/>
            <p:cNvGrpSpPr/>
            <p:nvPr/>
          </p:nvGrpSpPr>
          <p:grpSpPr>
            <a:xfrm>
              <a:off x="3675923" y="3133921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27" name="Chevron 26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Chevron 27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Chevron 28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vron 29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Chevron 30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7" name="Chevron 6"/>
            <p:cNvSpPr/>
            <p:nvPr/>
          </p:nvSpPr>
          <p:spPr>
            <a:xfrm>
              <a:off x="4603882" y="2284024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3626871" y="2225653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6822073" y="2225047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8139041" y="2225048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215701" y="3973076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16583" y="309538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15701" y="228080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8814" y="2394016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নির্দেশনা শুনে পালন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25836" y="3235613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.২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 বিষয় প্রশ্ন করতে ও প্রশ্নের উত্তর দিতে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3502386" y="4730422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5925639" y="4854799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7041970" y="4854799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8157418" y="4854799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234520" y="4808003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97920" y="4900175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 ভেঙে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18687" y="4059834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পাঠ্যপুস্তকের শব্দ শুদ্ধ উচ্চারণে পড়তে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Sun 22"/>
            <p:cNvSpPr/>
            <p:nvPr/>
          </p:nvSpPr>
          <p:spPr>
            <a:xfrm>
              <a:off x="1887900" y="31099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un 23"/>
            <p:cNvSpPr/>
            <p:nvPr/>
          </p:nvSpPr>
          <p:spPr>
            <a:xfrm>
              <a:off x="1897425" y="4833936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un 24"/>
            <p:cNvSpPr/>
            <p:nvPr/>
          </p:nvSpPr>
          <p:spPr>
            <a:xfrm>
              <a:off x="1892662" y="4000499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un 25"/>
            <p:cNvSpPr/>
            <p:nvPr/>
          </p:nvSpPr>
          <p:spPr>
            <a:xfrm>
              <a:off x="1873612" y="23098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F:\school\Images\left_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78" y="390334"/>
            <a:ext cx="1796414" cy="1717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808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="" xmlns:a16="http://schemas.microsoft.com/office/drawing/2014/main" id="{46B9FE31-E871-4FFA-B31B-6EC77297C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81" y="204884"/>
            <a:ext cx="3840813" cy="1335987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="" xmlns:a16="http://schemas.microsoft.com/office/drawing/2014/main" id="{365924B7-CA01-4D90-9572-F2EC9D5E0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70096"/>
            <a:ext cx="3840813" cy="1335987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="" xmlns:a16="http://schemas.microsoft.com/office/drawing/2014/main" id="{9970D41B-80C9-4D3A-91E3-71F35D091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19" y="5450501"/>
            <a:ext cx="4529721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9E9FCA-CA0C-4623-9303-063CF2EBE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9" y="1185862"/>
            <a:ext cx="8758236" cy="41862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987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EA989D3-6E3B-441C-85BF-8332B4381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1557338"/>
            <a:ext cx="5329238" cy="34861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452A84-DE7E-48C1-9DAA-73D294C3E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46" y="1543051"/>
            <a:ext cx="5537041" cy="35147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="" xmlns:a16="http://schemas.microsoft.com/office/drawing/2014/main" id="{4DEF5150-E230-4D14-9B0B-EBE6F9E634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14647" r="6151" b="26764"/>
          <a:stretch/>
        </p:blipFill>
        <p:spPr>
          <a:xfrm>
            <a:off x="2271711" y="5133461"/>
            <a:ext cx="1971675" cy="78156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="" xmlns:a16="http://schemas.microsoft.com/office/drawing/2014/main" id="{6D1A0F64-7836-4680-B216-6F3D2ECE5D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13298" r="11365" b="28529"/>
          <a:stretch/>
        </p:blipFill>
        <p:spPr>
          <a:xfrm>
            <a:off x="8201026" y="5172706"/>
            <a:ext cx="1414462" cy="72803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4278704F-8ED1-437D-A7E5-B167EC0DD7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64" b="29478"/>
          <a:stretch/>
        </p:blipFill>
        <p:spPr>
          <a:xfrm>
            <a:off x="2378816" y="285750"/>
            <a:ext cx="7415595" cy="11694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314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65F30689-D1CE-4A14-88D7-4AFEFA357A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49" b="29964"/>
          <a:stretch/>
        </p:blipFill>
        <p:spPr>
          <a:xfrm>
            <a:off x="8920162" y="4673397"/>
            <a:ext cx="2466975" cy="97016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9BEB66CC-2FF6-49ED-9734-E0D129B9D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b="23166"/>
          <a:stretch/>
        </p:blipFill>
        <p:spPr>
          <a:xfrm>
            <a:off x="5395913" y="4707661"/>
            <a:ext cx="2029876" cy="993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D7E276-CB67-4B68-AEF9-F4BDF6EF1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290638"/>
            <a:ext cx="3729038" cy="32467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0CC153ED-8570-44E6-AD22-A2BCBE5DEE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60" b="35606"/>
          <a:stretch/>
        </p:blipFill>
        <p:spPr>
          <a:xfrm>
            <a:off x="1057276" y="4694541"/>
            <a:ext cx="2225137" cy="828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1D07B0A-C32F-49D2-ADB9-A04D913F49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3" y="1271588"/>
            <a:ext cx="3871912" cy="32885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F34148-AC98-41D6-854C-13692E31F8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6863" r="4878" b="10023"/>
          <a:stretch/>
        </p:blipFill>
        <p:spPr>
          <a:xfrm>
            <a:off x="8258176" y="1257300"/>
            <a:ext cx="3529012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923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07E6F4C-FE56-427B-9CAC-10461E45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3" y="875610"/>
            <a:ext cx="7858125" cy="44475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="" xmlns:a16="http://schemas.microsoft.com/office/drawing/2014/main" id="{72EF42A1-2B59-4FCF-A350-BD533F0A70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-808" r="20925" b="19515"/>
          <a:stretch/>
        </p:blipFill>
        <p:spPr>
          <a:xfrm>
            <a:off x="3586162" y="5324476"/>
            <a:ext cx="5500687" cy="8905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39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167</Words>
  <Application>Microsoft Office PowerPoint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97</cp:revision>
  <dcterms:created xsi:type="dcterms:W3CDTF">2022-06-17T13:53:39Z</dcterms:created>
  <dcterms:modified xsi:type="dcterms:W3CDTF">2023-01-06T10:47:45Z</dcterms:modified>
</cp:coreProperties>
</file>