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sldIdLst>
    <p:sldId id="272" r:id="rId2"/>
    <p:sldId id="271" r:id="rId3"/>
    <p:sldId id="274" r:id="rId4"/>
    <p:sldId id="259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68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4" d="100"/>
          <a:sy n="64" d="100"/>
        </p:scale>
        <p:origin x="-724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23FBB3-D8A5-44AE-A847-9DD6B2074E1C}" type="datetimeFigureOut">
              <a:rPr lang="en-US" smtClean="0"/>
              <a:pPr>
                <a:defRPr/>
              </a:pPr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B1468E-675C-45AB-A94C-A1188B9253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58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6E3DBA-6B74-4B4E-B5C1-8ED17F161B09}" type="datetimeFigureOut">
              <a:rPr lang="en-US" smtClean="0"/>
              <a:pPr>
                <a:defRPr/>
              </a:pPr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A20C6-04DE-4094-BA2E-8DBB31F28C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583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5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5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AAB8A8-0B79-4245-BA0C-3097FE825312}" type="datetimeFigureOut">
              <a:rPr lang="en-US" smtClean="0"/>
              <a:pPr>
                <a:defRPr/>
              </a:pPr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E4922-585E-4DE0-9D71-68FE0D31B2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68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DE7D16-262A-4A5E-BD20-716784FEA5BA}" type="datetimeFigureOut">
              <a:rPr lang="en-US" smtClean="0"/>
              <a:pPr>
                <a:defRPr/>
              </a:pPr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2F723-5109-4385-926B-FE36B008B9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86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8BB746-F2E1-444B-893E-DAA72BAFF9EA}" type="datetimeFigureOut">
              <a:rPr lang="en-US" smtClean="0"/>
              <a:pPr>
                <a:defRPr/>
              </a:pPr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138DAE-2070-42CE-B20E-D11D536DEB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234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D188F4-0FF6-4DEC-9450-6C67A0FE2A34}" type="datetimeFigureOut">
              <a:rPr lang="en-US" smtClean="0"/>
              <a:pPr>
                <a:defRPr/>
              </a:pPr>
              <a:t>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019D77-4103-45B4-A17F-15FBF4918A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35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E479CD-BA52-46D7-AA4D-205213DC1029}" type="datetimeFigureOut">
              <a:rPr lang="en-US" smtClean="0"/>
              <a:pPr>
                <a:defRPr/>
              </a:pPr>
              <a:t>1/7/2023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04BDB-D4A0-4791-9FC3-B80B6502CA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14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3FF856-06FF-4783-94AE-EF3A620C1BAF}" type="datetimeFigureOut">
              <a:rPr lang="en-US" smtClean="0"/>
              <a:pPr>
                <a:defRPr/>
              </a:pPr>
              <a:t>1/7/2023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EF8CD8-5D17-4AA4-B378-A014A5A26C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38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01ADC1-6C92-4685-BA03-9EB49EFB8331}" type="datetimeFigureOut">
              <a:rPr lang="en-US" smtClean="0"/>
              <a:pPr>
                <a:defRPr/>
              </a:pPr>
              <a:t>1/7/2023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26886-2245-4E75-AA3F-E2DADEFA22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41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ED0597-01BE-4D83-A242-9BD38410A5B7}" type="datetimeFigureOut">
              <a:rPr lang="en-US" smtClean="0"/>
              <a:pPr>
                <a:defRPr/>
              </a:pPr>
              <a:t>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3434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67C774-5955-4355-8509-8DA723DA7589}" type="slidenum">
              <a:rPr lang="en-US" smtClean="0">
                <a:solidFill>
                  <a:srgbClr val="43434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34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843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0F158D-8405-4ADD-8F09-3964FBED1C5F}" type="datetimeFigureOut">
              <a:rPr lang="en-US" smtClean="0"/>
              <a:pPr>
                <a:defRPr/>
              </a:pPr>
              <a:t>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E8798-E1BF-43E4-89F9-1ADB8A9601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300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6E946-88AC-4F13-81D0-91585390C313}" type="datetimeFigureOut">
              <a:rPr lang="en-US" smtClean="0"/>
              <a:pPr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9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nnect.edu.bd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83" y="1944294"/>
            <a:ext cx="9651999" cy="41171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36383" y="551085"/>
            <a:ext cx="9651999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dirty="0">
                <a:ln w="24500" cmpd="dbl">
                  <a:solidFill>
                    <a:srgbClr val="ED7D31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ED7D31">
                        <a:tint val="10000"/>
                        <a:satMod val="155000"/>
                      </a:srgbClr>
                    </a:gs>
                    <a:gs pos="60000">
                      <a:srgbClr val="ED7D31">
                        <a:tint val="30000"/>
                        <a:satMod val="155000"/>
                      </a:srgbClr>
                    </a:gs>
                    <a:gs pos="100000">
                      <a:srgbClr val="ED7D31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ক্লাশে সবাইকে স্বাগতম</a:t>
            </a:r>
            <a:endParaRPr lang="en-US" sz="5400" b="1" dirty="0">
              <a:ln w="24500" cmpd="dbl">
                <a:solidFill>
                  <a:srgbClr val="ED7D31">
                    <a:shade val="85000"/>
                    <a:satMod val="155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ED7D31">
                      <a:tint val="10000"/>
                      <a:satMod val="155000"/>
                    </a:srgbClr>
                  </a:gs>
                  <a:gs pos="60000">
                    <a:srgbClr val="ED7D31">
                      <a:tint val="30000"/>
                      <a:satMod val="155000"/>
                    </a:srgbClr>
                  </a:gs>
                  <a:gs pos="100000">
                    <a:srgbClr val="ED7D31">
                      <a:tint val="73000"/>
                      <a:satMod val="155000"/>
                    </a:srgb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763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1477"/>
            <a:ext cx="12192000" cy="533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9026" y="228600"/>
            <a:ext cx="12032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সঠিক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ভাবে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সাইন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ইন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হলে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তুমি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কিশোর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বাতায়নের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একজন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সদস্য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হয়ে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যাবে</a:t>
            </a:r>
            <a:r>
              <a:rPr lang="en-US" dirty="0" smtClean="0">
                <a:solidFill>
                  <a:srgbClr val="FF0000"/>
                </a:solidFill>
              </a:rPr>
              <a:t>।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5720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61" y="1292086"/>
            <a:ext cx="8160026" cy="55659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783" y="318052"/>
            <a:ext cx="11738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</a:rPr>
              <a:t>কিশোর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বাতায়নের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সদস্য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হলে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তোমাকে</a:t>
            </a:r>
            <a:r>
              <a:rPr lang="en-US" sz="2000" dirty="0" smtClean="0">
                <a:solidFill>
                  <a:srgbClr val="FF0000"/>
                </a:solidFill>
              </a:rPr>
              <a:t> “</a:t>
            </a:r>
            <a:r>
              <a:rPr lang="en-US" sz="2000" dirty="0" err="1" smtClean="0">
                <a:solidFill>
                  <a:srgbClr val="FF0000"/>
                </a:solidFill>
              </a:rPr>
              <a:t>আমার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পাতা</a:t>
            </a:r>
            <a:r>
              <a:rPr lang="en-US" sz="2000" dirty="0" smtClean="0">
                <a:solidFill>
                  <a:srgbClr val="FF0000"/>
                </a:solidFill>
              </a:rPr>
              <a:t>” </a:t>
            </a:r>
            <a:r>
              <a:rPr lang="en-US" sz="2000" dirty="0" err="1" smtClean="0">
                <a:solidFill>
                  <a:srgbClr val="FF0000"/>
                </a:solidFill>
              </a:rPr>
              <a:t>কলাম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থেকে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তোমার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অন্যান্য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তথ্য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সম্পাদন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করে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নিবে</a:t>
            </a:r>
            <a:r>
              <a:rPr lang="en-US" sz="2000" dirty="0" smtClean="0">
                <a:solidFill>
                  <a:srgbClr val="FF0000"/>
                </a:solidFill>
              </a:rPr>
              <a:t> ।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0767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74374" y="412617"/>
            <a:ext cx="12192000" cy="6858000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387627" y="6460147"/>
            <a:ext cx="12191999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WhatsApp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অভিবাবকের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ভার্চুয়াল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374" y="894808"/>
            <a:ext cx="11817625" cy="55653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400879" y="273469"/>
            <a:ext cx="12218505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12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Rare Diseases IE on Twitter: &quot;5 days &amp; counting.... 😀 Here we are ...">
            <a:extLst>
              <a:ext uri="{FF2B5EF4-FFF2-40B4-BE49-F238E27FC236}">
                <a16:creationId xmlns="" xmlns:a16="http://schemas.microsoft.com/office/drawing/2014/main" id="{5F7E91A2-ECBB-4B09-B0F3-3E02D1024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9" y="304800"/>
            <a:ext cx="5943599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Download Maid On The Spot Inc - Thank You Transparent Clipart ...">
            <a:extLst>
              <a:ext uri="{FF2B5EF4-FFF2-40B4-BE49-F238E27FC236}">
                <a16:creationId xmlns="" xmlns:a16="http://schemas.microsoft.com/office/drawing/2014/main" id="{EF663BEE-B128-41F3-B18B-A8ADC49D6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067" y="1749288"/>
            <a:ext cx="5574127" cy="455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3536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6048513" y="1345929"/>
            <a:ext cx="0" cy="3768436"/>
          </a:xfrm>
          <a:prstGeom prst="line">
            <a:avLst/>
          </a:prstGeom>
          <a:ln w="82550" cmpd="thickThin">
            <a:gradFill>
              <a:gsLst>
                <a:gs pos="13000">
                  <a:srgbClr val="002060"/>
                </a:gs>
                <a:gs pos="39000">
                  <a:srgbClr val="FFFF00"/>
                </a:gs>
                <a:gs pos="62000">
                  <a:srgbClr val="FFC000"/>
                </a:gs>
                <a:gs pos="89000">
                  <a:srgbClr val="C00000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353313" y="2034354"/>
            <a:ext cx="0" cy="2493818"/>
          </a:xfrm>
          <a:prstGeom prst="line">
            <a:avLst/>
          </a:prstGeom>
          <a:ln w="82550" cmpd="thickThin">
            <a:gradFill>
              <a:gsLst>
                <a:gs pos="19000">
                  <a:srgbClr val="FF0000"/>
                </a:gs>
                <a:gs pos="85000">
                  <a:srgbClr val="3366FF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5728811" y="2034354"/>
            <a:ext cx="36944" cy="2493818"/>
          </a:xfrm>
          <a:prstGeom prst="line">
            <a:avLst/>
          </a:prstGeom>
          <a:ln w="82550" cmpd="thickThin">
            <a:gradFill>
              <a:gsLst>
                <a:gs pos="19000">
                  <a:srgbClr val="FF0000"/>
                </a:gs>
                <a:gs pos="85000">
                  <a:srgbClr val="3366FF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0146" y="2937439"/>
            <a:ext cx="5547569" cy="3170099"/>
          </a:xfrm>
          <a:prstGeom prst="rect">
            <a:avLst/>
          </a:prstGeom>
          <a:noFill/>
          <a:effectLst>
            <a:glow rad="723900">
              <a:srgbClr val="66FFFF">
                <a:alpha val="53000"/>
              </a:srgbClr>
            </a:glow>
            <a:outerShdw blurRad="266700" dist="50800" dir="5400000" algn="ctr" rotWithShape="0">
              <a:schemeClr val="accent4">
                <a:lumMod val="60000"/>
                <a:lumOff val="40000"/>
                <a:alpha val="56000"/>
              </a:schemeClr>
            </a:outerShdw>
            <a:reflection stA="98000" endPos="28000" dist="50800" dir="5400000" sy="-100000" algn="bl" rotWithShape="0"/>
          </a:effectLst>
        </p:spPr>
        <p:txBody>
          <a:bodyPr>
            <a:spAutoFit/>
          </a:bodyPr>
          <a:lstStyle/>
          <a:p>
            <a:pPr algn="ctr">
              <a:defRPr/>
            </a:pP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defRPr/>
            </a:pPr>
            <a:endParaRPr lang="en-US" sz="3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হাম্মদ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ময়নাল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defRPr/>
            </a:pP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নবীনগর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1101" y="2154267"/>
            <a:ext cx="4301067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bn-BD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70AD4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994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877" y="371830"/>
            <a:ext cx="3738032" cy="415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786217" y="1029225"/>
            <a:ext cx="4876800" cy="485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endParaRPr lang="en-US" sz="3600" kern="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ct val="20000"/>
              </a:spcBef>
              <a:defRPr/>
            </a:pPr>
            <a:endParaRPr lang="en-US" sz="3600" kern="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ct val="20000"/>
              </a:spcBef>
              <a:defRPr/>
            </a:pPr>
            <a:endParaRPr lang="en-US" sz="3600" kern="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ct val="20000"/>
              </a:spcBef>
              <a:defRPr/>
            </a:pPr>
            <a:endParaRPr lang="en-US" sz="3600" kern="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ct val="20000"/>
              </a:spcBef>
              <a:defRPr/>
            </a:pPr>
            <a:endParaRPr lang="en-US" sz="2400" b="1" kern="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ct val="20000"/>
              </a:spcBef>
              <a:defRPr/>
            </a:pPr>
            <a:endParaRPr lang="en-US" sz="2400" b="1" kern="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400" b="1" kern="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400" b="1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 7</a:t>
            </a:r>
            <a:r>
              <a:rPr lang="bn-BD" sz="2400" b="1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 </a:t>
            </a:r>
            <a:r>
              <a:rPr lang="en-US" sz="2400" b="1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spcBef>
                <a:spcPct val="20000"/>
              </a:spcBef>
              <a:defRPr/>
            </a:pPr>
            <a:r>
              <a:rPr lang="en-US" sz="2400" b="1" kern="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b="1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1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kern="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2400" b="1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kern="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400" b="1" kern="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400" b="1" kern="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2400" b="1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kern="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অভিজ্ঞতা</a:t>
            </a:r>
            <a:r>
              <a:rPr lang="en-US" sz="2400" b="1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-৩ সেশন-৪</a:t>
            </a:r>
            <a:endParaRPr lang="bn-BD" sz="2400" b="1" kern="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731" y="358382"/>
            <a:ext cx="3735268" cy="416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43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200"/>
            <a:ext cx="1119146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bn-BD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ছবি</a:t>
            </a:r>
            <a:r>
              <a:rPr lang="en-US" sz="6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BD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গভীরভাবে</a:t>
            </a:r>
            <a:r>
              <a: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5353"/>
            <a:ext cx="11270974" cy="610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1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285461" y="702365"/>
            <a:ext cx="9329531" cy="901148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হলো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olded Corner 4"/>
          <p:cNvSpPr/>
          <p:nvPr/>
        </p:nvSpPr>
        <p:spPr>
          <a:xfrm>
            <a:off x="1857831" y="2032005"/>
            <a:ext cx="8534400" cy="3628572"/>
          </a:xfrm>
          <a:prstGeom prst="foldedCorner">
            <a:avLst/>
          </a:prstGeom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96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96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ভার্চুয়াল</a:t>
            </a:r>
            <a:r>
              <a:rPr lang="en-US" sz="96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96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96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9600" b="1" dirty="0">
              <a:ln w="9525">
                <a:solidFill>
                  <a:srgbClr val="FF000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01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2" y="1948070"/>
            <a:ext cx="12225332" cy="49099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756" y="139148"/>
            <a:ext cx="12192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পুর্বে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অবশ্যই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আমাদেরকে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নৈতিক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দিকগুলি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ছকটি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95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26" y="1113182"/>
            <a:ext cx="6848061" cy="57448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6713" y="443079"/>
            <a:ext cx="11280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বাতায়নে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প্রবেস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প্রথমেই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আমাদেরকে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বক্সে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টাইপ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3"/>
              </a:rPr>
              <a:t>www.Konnect.edu.bd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তারপর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কীবোর্ডের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Enter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বাটন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চাপ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5292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053" y="1391478"/>
            <a:ext cx="7732644" cy="54665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477" y="262595"/>
            <a:ext cx="11857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Enter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বাটন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চাপার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পাবে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তারপর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রেজিষ্ট্রেশনে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5720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71" y="1212574"/>
            <a:ext cx="8786190" cy="56454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148" y="198783"/>
            <a:ext cx="117977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রেজিষ্ট্রেশনে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নীচের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প্রদর্শিত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ফরমটি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মোতাবেক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পুরন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নিবন্ধনে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5720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878" y="1341782"/>
            <a:ext cx="8160025" cy="55162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8964" y="149087"/>
            <a:ext cx="119269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নিবন্ধন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নিবন্ধন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ফরমে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মবাইল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নম্বর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ইউজার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পাসয়ার্ডটি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পাসওয়ার্ড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সাইন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বক্সে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5720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</TotalTime>
  <Words>183</Words>
  <Application>Microsoft Office PowerPoint</Application>
  <PresentationFormat>Custom</PresentationFormat>
  <Paragraphs>30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Sabuj</dc:creator>
  <cp:lastModifiedBy>WALTON</cp:lastModifiedBy>
  <cp:revision>49</cp:revision>
  <dcterms:created xsi:type="dcterms:W3CDTF">2020-02-16T15:06:15Z</dcterms:created>
  <dcterms:modified xsi:type="dcterms:W3CDTF">2023-01-07T15:39:00Z</dcterms:modified>
</cp:coreProperties>
</file>