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8" r:id="rId4"/>
    <p:sldId id="260" r:id="rId5"/>
    <p:sldId id="261" r:id="rId6"/>
    <p:sldId id="259" r:id="rId7"/>
    <p:sldId id="279" r:id="rId8"/>
    <p:sldId id="264" r:id="rId9"/>
    <p:sldId id="265" r:id="rId10"/>
    <p:sldId id="280" r:id="rId11"/>
    <p:sldId id="268" r:id="rId12"/>
    <p:sldId id="283" r:id="rId13"/>
    <p:sldId id="284" r:id="rId14"/>
    <p:sldId id="269" r:id="rId15"/>
    <p:sldId id="270" r:id="rId16"/>
    <p:sldId id="285" r:id="rId17"/>
    <p:sldId id="289" r:id="rId18"/>
    <p:sldId id="274" r:id="rId19"/>
    <p:sldId id="273" r:id="rId20"/>
    <p:sldId id="275" r:id="rId21"/>
    <p:sldId id="276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7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660"/>
  </p:normalViewPr>
  <p:slideViewPr>
    <p:cSldViewPr>
      <p:cViewPr>
        <p:scale>
          <a:sx n="50" d="100"/>
          <a:sy n="50" d="100"/>
        </p:scale>
        <p:origin x="-193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6EB04-9EB8-425F-8A3F-E7AB2D1DA3B3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D4202-91C4-4FCB-A882-6FBB0ADE0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81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D4202-91C4-4FCB-A882-6FBB0ADE06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38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ees in Fantasy as Symbols - Grasspeo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6" y="0"/>
            <a:ext cx="9130004" cy="6938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4533363" y="1294229"/>
            <a:ext cx="461063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bn-IN" sz="8000" b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695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3976"/>
            <a:ext cx="9144000" cy="6934199"/>
          </a:xfrm>
          <a:prstGeom prst="rect">
            <a:avLst/>
          </a:prstGeom>
        </p:spPr>
      </p:pic>
      <p:sp>
        <p:nvSpPr>
          <p:cNvPr id="15" name="Snip and Round Single Corner Rectangle 14"/>
          <p:cNvSpPr/>
          <p:nvPr/>
        </p:nvSpPr>
        <p:spPr>
          <a:xfrm>
            <a:off x="3048000" y="838200"/>
            <a:ext cx="4343400" cy="457200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886" y="1447800"/>
            <a:ext cx="3722914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পায়ে</a:t>
            </a:r>
            <a:r>
              <a:rPr lang="en-US" sz="2800" dirty="0"/>
              <a:t> </a:t>
            </a:r>
            <a:r>
              <a:rPr lang="en-US" sz="2800" dirty="0" err="1"/>
              <a:t>হাঁটা</a:t>
            </a:r>
            <a:r>
              <a:rPr lang="en-US" sz="2800" dirty="0"/>
              <a:t> </a:t>
            </a:r>
            <a:r>
              <a:rPr lang="en-US" sz="2800" dirty="0" err="1"/>
              <a:t>মানুষ</a:t>
            </a:r>
            <a:r>
              <a:rPr lang="en-US" sz="2800" dirty="0"/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581400" y="2057400"/>
            <a:ext cx="1409700" cy="609600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91100" y="2057400"/>
            <a:ext cx="0" cy="762000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029200" y="2057400"/>
            <a:ext cx="1371600" cy="762000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19400" y="28194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স্থলপথ</a:t>
            </a:r>
            <a:r>
              <a:rPr lang="en-US" dirty="0"/>
              <a:t>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4415529" y="3984736"/>
            <a:ext cx="1417318" cy="514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পালতোলা নৌকা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60019" y="3426512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ভেলা</a:t>
            </a:r>
            <a:r>
              <a:rPr lang="bn-IN" sz="2400" dirty="0"/>
              <a:t> 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419600" y="28194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জলপথ</a:t>
            </a:r>
            <a:r>
              <a:rPr lang="en-US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14877" y="4729325"/>
            <a:ext cx="1435049" cy="44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14877" y="4059964"/>
            <a:ext cx="1447720" cy="407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উড়োজাহাজ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096080" y="3374025"/>
            <a:ext cx="1371519" cy="383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হেলিকপ্টার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37080" y="2808470"/>
            <a:ext cx="1424443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আকাশপথ</a:t>
            </a:r>
            <a:r>
              <a:rPr lang="en-US" dirty="0"/>
              <a:t>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67000" y="3331263"/>
            <a:ext cx="1405393" cy="484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ঘোড়ার গাড়ি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667000" y="4029653"/>
            <a:ext cx="1405393" cy="400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রেলগাড়ি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776993" y="4715203"/>
            <a:ext cx="1219200" cy="442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বাস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59751" y="4842487"/>
            <a:ext cx="1219200" cy="315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লঞ্চ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3429000" y="3124200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3363321" y="3852980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996071" y="4589063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4939748" y="3731312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4953000" y="3140764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6726642" y="3826703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6749302" y="4493621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6705681" y="3140764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3386593" y="4467308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bbon: Tilted Up 1">
            <a:extLst>
              <a:ext uri="{FF2B5EF4-FFF2-40B4-BE49-F238E27FC236}">
                <a16:creationId xmlns="" xmlns:a16="http://schemas.microsoft.com/office/drawing/2014/main" id="{5DDCE19E-F834-46A9-8BB5-DE391E774389}"/>
              </a:ext>
            </a:extLst>
          </p:cNvPr>
          <p:cNvSpPr/>
          <p:nvPr/>
        </p:nvSpPr>
        <p:spPr>
          <a:xfrm rot="18519404">
            <a:off x="181441" y="533336"/>
            <a:ext cx="2066806" cy="1458121"/>
          </a:xfrm>
          <a:prstGeom prst="ribbon2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ধারণা গঠন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1594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1131885"/>
            <a:ext cx="4572000" cy="3352800"/>
          </a:xfrm>
          <a:prstGeom prst="rect">
            <a:avLst/>
          </a:prstGeom>
        </p:spPr>
      </p:pic>
      <p:sp>
        <p:nvSpPr>
          <p:cNvPr id="9" name="Flowchart: Punched Tape 8"/>
          <p:cNvSpPr/>
          <p:nvPr/>
        </p:nvSpPr>
        <p:spPr>
          <a:xfrm rot="20853189">
            <a:off x="260650" y="711219"/>
            <a:ext cx="5448030" cy="838200"/>
          </a:xfrm>
          <a:prstGeom prst="flowChartPunchedTape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2" y="1201540"/>
            <a:ext cx="4267200" cy="2927636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393895" y="4838700"/>
            <a:ext cx="8356210" cy="1409700"/>
          </a:xfrm>
          <a:prstGeom prst="flowChart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করতো।পরবর্তীতে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="" xmlns:a16="http://schemas.microsoft.com/office/drawing/2014/main" id="{FA8E579F-512D-4E70-8DB6-2D3FAED260E9}"/>
              </a:ext>
            </a:extLst>
          </p:cNvPr>
          <p:cNvSpPr/>
          <p:nvPr/>
        </p:nvSpPr>
        <p:spPr>
          <a:xfrm>
            <a:off x="6705600" y="132729"/>
            <a:ext cx="2286000" cy="476871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পরিবর্ধন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698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3810000" cy="361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1000"/>
            <a:ext cx="5181600" cy="3619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419600"/>
            <a:ext cx="8915400" cy="22098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সহসাই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17290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" y="4638"/>
            <a:ext cx="3352800" cy="4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65" y="49032"/>
            <a:ext cx="3021910" cy="4827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-1"/>
            <a:ext cx="2752725" cy="4827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" y="5410200"/>
            <a:ext cx="8915400" cy="1143000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উদ্ভাবনের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রেলগাড়ি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মোটরগাড়ির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="" xmlns:p14="http://schemas.microsoft.com/office/powerpoint/2010/main" val="31409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" y="1084358"/>
            <a:ext cx="2660374" cy="2979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98" y="1084358"/>
            <a:ext cx="2982402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04900"/>
            <a:ext cx="3429000" cy="2971800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752600" y="76200"/>
            <a:ext cx="6160161" cy="8382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200" dirty="0"/>
              <a:t> ছবিগুলো লক্ষ্য কর -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48887" y="4343400"/>
            <a:ext cx="8613760" cy="2286000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পালতোলা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স্পিডবোট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2737493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12" y="533400"/>
            <a:ext cx="2821388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0" y="533400"/>
            <a:ext cx="2572910" cy="38477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4800600"/>
            <a:ext cx="8534400" cy="18288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হেলিকপ্টার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দূরদূরান্তে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এখন মহাকাশযানের মাধ্যমে চাঁদে যেতে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400"/>
            <a:ext cx="28956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9270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629400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 rot="20930271">
            <a:off x="799210" y="468219"/>
            <a:ext cx="7772400" cy="5867400"/>
          </a:xfrm>
          <a:prstGeom prst="star6">
            <a:avLst>
              <a:gd name="adj" fmla="val 30067"/>
              <a:gd name="hf" fmla="val 11547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28353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 rot="722229">
            <a:off x="4719545" y="566995"/>
            <a:ext cx="4191000" cy="1219200"/>
          </a:xfrm>
          <a:prstGeom prst="flowChartPunchedTap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 বইয়ের সাথে সংযোগ।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A9837B-0882-492B-BC74-EDAA6DD77B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25" t="3743" r="1525" b="10732"/>
          <a:stretch/>
        </p:blipFill>
        <p:spPr>
          <a:xfrm>
            <a:off x="4545234" y="2863035"/>
            <a:ext cx="4500292" cy="37418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BB0F49A-5C4D-4ED5-9493-947A03A90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" y="154745"/>
            <a:ext cx="4170172" cy="6440624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5761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" y="0"/>
            <a:ext cx="9067800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20839059">
            <a:off x="425649" y="1524000"/>
            <a:ext cx="4953000" cy="3733800"/>
          </a:xfrm>
          <a:prstGeom prst="wedgeEllipseCallout">
            <a:avLst>
              <a:gd name="adj1" fmla="val 47589"/>
              <a:gd name="adj2" fmla="val 4701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যদি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তবে কোন যানবাহনটি ব্যবহার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করবে?এবং কেন?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BCD77C0F-4610-41C7-884A-922FF9D73419}"/>
              </a:ext>
            </a:extLst>
          </p:cNvPr>
          <p:cNvSpPr/>
          <p:nvPr/>
        </p:nvSpPr>
        <p:spPr>
          <a:xfrm>
            <a:off x="2819400" y="609600"/>
            <a:ext cx="4391465" cy="62273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 প্রয়োগ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034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57" y="-32442"/>
            <a:ext cx="9220200" cy="6934200"/>
          </a:xfrm>
          <a:prstGeom prst="rect">
            <a:avLst/>
          </a:prstGeom>
        </p:spPr>
      </p:pic>
      <p:sp>
        <p:nvSpPr>
          <p:cNvPr id="4" name="Flowchart: Internal Storage 3"/>
          <p:cNvSpPr/>
          <p:nvPr/>
        </p:nvSpPr>
        <p:spPr>
          <a:xfrm>
            <a:off x="609600" y="1878823"/>
            <a:ext cx="7620000" cy="2628900"/>
          </a:xfrm>
          <a:prstGeom prst="flowChartInternalStorag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৬৬ ও ৬৭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ড়বে এবং প্রত্যেকে একটি করে প্রশ্ন তৈরি করবে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 একজন শিক্ষার্থী অন্য শিক্ষার্থীকে প্রশ্ন করবে।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Explosion 2 1"/>
          <p:cNvSpPr/>
          <p:nvPr/>
        </p:nvSpPr>
        <p:spPr>
          <a:xfrm rot="20535756">
            <a:off x="20830" y="113981"/>
            <a:ext cx="2486972" cy="1525279"/>
          </a:xfrm>
          <a:prstGeom prst="irregularSeal2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61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4D61316-FC8B-4164-8734-48892DE4FE02}"/>
              </a:ext>
            </a:extLst>
          </p:cNvPr>
          <p:cNvSpPr txBox="1"/>
          <p:nvPr/>
        </p:nvSpPr>
        <p:spPr>
          <a:xfrm>
            <a:off x="5335192" y="304800"/>
            <a:ext cx="3580208" cy="298543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ইব্রাহিম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ভারপ্রাপ্ত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সারফাতলী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7A8F41-88D9-4DE2-9758-E8259D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6626" y="3200400"/>
            <a:ext cx="9144000" cy="368741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0527" y="9939"/>
            <a:ext cx="5004808" cy="5801928"/>
            <a:chOff x="0" y="762000"/>
            <a:chExt cx="5004808" cy="55298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5004808" cy="55298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904" y="1583350"/>
              <a:ext cx="4190999" cy="39944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="" xmlns:p14="http://schemas.microsoft.com/office/powerpoint/2010/main" val="3576604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133600" y="609600"/>
            <a:ext cx="4495800" cy="685800"/>
          </a:xfrm>
          <a:prstGeom prst="bevel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7" y="2087260"/>
            <a:ext cx="2438510" cy="1566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78" y="2122636"/>
            <a:ext cx="2725344" cy="1534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51" y="2138299"/>
            <a:ext cx="2346712" cy="1503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763" y="5639922"/>
            <a:ext cx="2238038" cy="53115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জলপথ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3739" y="5601822"/>
            <a:ext cx="2238038" cy="53115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98000" y="5601822"/>
            <a:ext cx="2238038" cy="53115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আকাশপথ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615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3227E-6 L 0.32465 -0.294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-14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3206E-6 L 0.34931 -0.288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-14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3206E-6 L -0.68299 -0.277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49" y="-13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4" name="Curved Down Ribbon 3"/>
          <p:cNvSpPr/>
          <p:nvPr/>
        </p:nvSpPr>
        <p:spPr>
          <a:xfrm>
            <a:off x="1600200" y="457200"/>
            <a:ext cx="5715000" cy="12954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438400"/>
            <a:ext cx="6248400" cy="1754326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বাহিরে তোমার জানা আরো কিছু যানবাহনের তালিকা করে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133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H="1">
            <a:off x="0" y="6534829"/>
            <a:ext cx="9144000" cy="323171"/>
            <a:chOff x="0" y="0"/>
            <a:chExt cx="9144000" cy="323171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203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52400"/>
              <a:ext cx="9144000" cy="1162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77452"/>
              <a:ext cx="914400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44955" y="2678065"/>
            <a:ext cx="36567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AU" sz="1200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775"/>
            <a:ext cx="9144000" cy="323171"/>
            <a:chOff x="0" y="0"/>
            <a:chExt cx="9144000" cy="323171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203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52400"/>
              <a:ext cx="9144000" cy="1162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277452"/>
              <a:ext cx="914400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9" y="1689848"/>
            <a:ext cx="4166759" cy="5889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82"/>
          <a:stretch/>
        </p:blipFill>
        <p:spPr>
          <a:xfrm>
            <a:off x="5015346" y="0"/>
            <a:ext cx="4128654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418"/>
          <a:stretch/>
        </p:blipFill>
        <p:spPr>
          <a:xfrm>
            <a:off x="0" y="0"/>
            <a:ext cx="501534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181600"/>
            <a:ext cx="7875875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bn-BD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235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0574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যানবাহনটি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181100" y="152400"/>
            <a:ext cx="4114800" cy="1371600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0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2137330" cy="2514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08" y="1344630"/>
            <a:ext cx="2684584" cy="241621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64" y="1371600"/>
            <a:ext cx="2378046" cy="2362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Horizontal Scroll 6"/>
          <p:cNvSpPr/>
          <p:nvPr/>
        </p:nvSpPr>
        <p:spPr>
          <a:xfrm>
            <a:off x="304800" y="4800600"/>
            <a:ext cx="8348008" cy="1823934"/>
          </a:xfrm>
          <a:prstGeom prst="horizontalScroll">
            <a:avLst/>
          </a:prstGeom>
          <a:solidFill>
            <a:schemeClr val="bg2"/>
          </a:solidFill>
          <a:ln w="76200">
            <a:solidFill>
              <a:srgbClr val="00B05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প্রযুক্তির উদাহরণ ?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2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23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0574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552699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C42BB1-D057-409C-BC1F-3B76FB33E337}"/>
              </a:ext>
            </a:extLst>
          </p:cNvPr>
          <p:cNvSpPr txBox="1"/>
          <p:nvPr/>
        </p:nvSpPr>
        <p:spPr>
          <a:xfrm>
            <a:off x="4648200" y="120106"/>
            <a:ext cx="4347482" cy="430887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</a:p>
          <a:p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as-IN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 (যাতায়াত)          সময়ঃ ৪০ মিনিট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625642" y="3304674"/>
            <a:ext cx="2177717" cy="2855494"/>
          </a:xfrm>
          <a:prstGeom prst="donut">
            <a:avLst>
              <a:gd name="adj" fmla="val 10022"/>
            </a:avLst>
          </a:prstGeom>
          <a:solidFill>
            <a:schemeClr val="tx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innerShdw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663627" y="2594785"/>
            <a:ext cx="1221203" cy="1556084"/>
          </a:xfrm>
          <a:prstGeom prst="donut">
            <a:avLst>
              <a:gd name="adj" fmla="val 13101"/>
            </a:avLst>
          </a:prstGeom>
          <a:solidFill>
            <a:srgbClr val="00B0F0"/>
          </a:solidFill>
          <a:ln>
            <a:noFill/>
          </a:ln>
          <a:effectLst>
            <a:innerShdw blurRad="63500" dist="50800" dir="189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528010" y="1269445"/>
            <a:ext cx="1028703" cy="1322580"/>
          </a:xfrm>
          <a:prstGeom prst="donut">
            <a:avLst>
              <a:gd name="adj" fmla="val 13101"/>
            </a:avLst>
          </a:prstGeom>
          <a:solidFill>
            <a:srgbClr val="F9318A"/>
          </a:solidFill>
          <a:ln>
            <a:noFill/>
          </a:ln>
          <a:effectLst>
            <a:innerShdw blurRad="63500" dist="50800" dir="189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646791" y="1359897"/>
            <a:ext cx="869282" cy="1097729"/>
          </a:xfrm>
          <a:prstGeom prst="donut">
            <a:avLst>
              <a:gd name="adj" fmla="val 13101"/>
            </a:avLst>
          </a:prstGeom>
          <a:solidFill>
            <a:srgbClr val="FE9E02"/>
          </a:solidFill>
          <a:ln>
            <a:noFill/>
          </a:ln>
          <a:effectLst>
            <a:outerShdw blurRad="508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560065" y="1967673"/>
            <a:ext cx="677849" cy="891647"/>
          </a:xfrm>
          <a:prstGeom prst="donut">
            <a:avLst>
              <a:gd name="adj" fmla="val 13101"/>
            </a:avLst>
          </a:prstGeom>
          <a:solidFill>
            <a:srgbClr val="EC329A"/>
          </a:solidFill>
          <a:ln>
            <a:noFill/>
          </a:ln>
          <a:effectLst>
            <a:outerShdw blurRad="50800" dist="38100" dir="8100000" sx="91000" sy="91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5642" y="3063580"/>
            <a:ext cx="433136" cy="5735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025" y="2381797"/>
            <a:ext cx="3429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99835" y="1793575"/>
            <a:ext cx="20574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44895" y="2717394"/>
            <a:ext cx="205740" cy="274320"/>
          </a:xfrm>
          <a:prstGeom prst="ellipse">
            <a:avLst/>
          </a:prstGeom>
          <a:solidFill>
            <a:srgbClr val="F93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64057" y="2961564"/>
            <a:ext cx="137160" cy="182880"/>
          </a:xfrm>
          <a:prstGeom prst="ellipse">
            <a:avLst/>
          </a:prstGeom>
          <a:solidFill>
            <a:srgbClr val="F93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92143" y="2944479"/>
            <a:ext cx="137160" cy="182880"/>
          </a:xfrm>
          <a:prstGeom prst="ellipse">
            <a:avLst/>
          </a:prstGeom>
          <a:solidFill>
            <a:srgbClr val="F93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91416" y="1101940"/>
            <a:ext cx="205740" cy="274320"/>
          </a:xfrm>
          <a:prstGeom prst="ellipse">
            <a:avLst/>
          </a:prstGeom>
          <a:solidFill>
            <a:srgbClr val="FE9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94286" y="826391"/>
            <a:ext cx="137160" cy="182880"/>
          </a:xfrm>
          <a:prstGeom prst="ellipse">
            <a:avLst/>
          </a:prstGeom>
          <a:solidFill>
            <a:srgbClr val="FE9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81431" y="657579"/>
            <a:ext cx="137160" cy="182880"/>
          </a:xfrm>
          <a:prstGeom prst="ellipse">
            <a:avLst/>
          </a:prstGeom>
          <a:solidFill>
            <a:srgbClr val="FE9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88604" y="1696400"/>
            <a:ext cx="205740" cy="274320"/>
          </a:xfrm>
          <a:prstGeom prst="ellipse">
            <a:avLst/>
          </a:prstGeom>
          <a:solidFill>
            <a:srgbClr val="EC3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84028" y="1601930"/>
            <a:ext cx="137160" cy="182880"/>
          </a:xfrm>
          <a:prstGeom prst="ellipse">
            <a:avLst/>
          </a:prstGeom>
          <a:solidFill>
            <a:srgbClr val="EC3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79452" y="1650680"/>
            <a:ext cx="137160" cy="182880"/>
          </a:xfrm>
          <a:prstGeom prst="ellipse">
            <a:avLst/>
          </a:prstGeom>
          <a:solidFill>
            <a:srgbClr val="EC3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40942" y="4058029"/>
            <a:ext cx="274320" cy="365760"/>
          </a:xfrm>
          <a:prstGeom prst="ellipse">
            <a:avLst/>
          </a:prstGeom>
          <a:solidFill>
            <a:srgbClr val="1EB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75046" y="4503778"/>
            <a:ext cx="205740" cy="274320"/>
          </a:xfrm>
          <a:prstGeom prst="ellipse">
            <a:avLst/>
          </a:prstGeom>
          <a:solidFill>
            <a:srgbClr val="1EB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432271" y="4777982"/>
            <a:ext cx="137160" cy="182880"/>
          </a:xfrm>
          <a:prstGeom prst="ellipse">
            <a:avLst/>
          </a:prstGeom>
          <a:solidFill>
            <a:srgbClr val="1EB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1A0F79-A92C-4442-95DD-222FAB832E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262" y="4423790"/>
            <a:ext cx="9302262" cy="2434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447" y="120106"/>
            <a:ext cx="2712553" cy="5656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675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FF0DC8E-0EEA-4661-9CB5-306CC6109BB8}"/>
              </a:ext>
            </a:extLst>
          </p:cNvPr>
          <p:cNvSpPr/>
          <p:nvPr/>
        </p:nvSpPr>
        <p:spPr>
          <a:xfrm>
            <a:off x="1927841" y="2133600"/>
            <a:ext cx="6911360" cy="24384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১.১)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পড়াশুনা,যাতায়াত,ও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F38C6BE-1D54-4CA1-AFDE-3B4F4FF43971}"/>
              </a:ext>
            </a:extLst>
          </p:cNvPr>
          <p:cNvSpPr/>
          <p:nvPr/>
        </p:nvSpPr>
        <p:spPr>
          <a:xfrm>
            <a:off x="3922540" y="685800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F0093C7-1275-4E6D-9F6D-526296C0C349}"/>
              </a:ext>
            </a:extLst>
          </p:cNvPr>
          <p:cNvGrpSpPr/>
          <p:nvPr/>
        </p:nvGrpSpPr>
        <p:grpSpPr>
          <a:xfrm rot="4909002">
            <a:off x="-66263" y="1689651"/>
            <a:ext cx="371061" cy="3478695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="" xmlns:a16="http://schemas.microsoft.com/office/drawing/2014/main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="" xmlns:a16="http://schemas.microsoft.com/office/drawing/2014/main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AC37CF4-81F8-41D2-9D96-A6FC812C2A90}"/>
              </a:ext>
            </a:extLst>
          </p:cNvPr>
          <p:cNvSpPr/>
          <p:nvPr/>
        </p:nvSpPr>
        <p:spPr>
          <a:xfrm>
            <a:off x="-94423" y="3183835"/>
            <a:ext cx="427382" cy="49033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96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9891" cy="6858000"/>
            <a:chOff x="0" y="0"/>
            <a:chExt cx="914989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9891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1" b="7228"/>
            <a:stretch/>
          </p:blipFill>
          <p:spPr>
            <a:xfrm>
              <a:off x="1371600" y="2047461"/>
              <a:ext cx="7162800" cy="4797287"/>
            </a:xfrm>
            <a:prstGeom prst="rect">
              <a:avLst/>
            </a:prstGeom>
          </p:spPr>
        </p:pic>
        <p:sp>
          <p:nvSpPr>
            <p:cNvPr id="5" name="Cloud Callout 4"/>
            <p:cNvSpPr/>
            <p:nvPr/>
          </p:nvSpPr>
          <p:spPr>
            <a:xfrm>
              <a:off x="4267200" y="1065143"/>
              <a:ext cx="4800600" cy="2514600"/>
            </a:xfrm>
            <a:prstGeom prst="cloudCallou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উন্নয়ন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কিভাবে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sp>
        <p:nvSpPr>
          <p:cNvPr id="4" name="Explosion: 14 Points 3">
            <a:extLst>
              <a:ext uri="{FF2B5EF4-FFF2-40B4-BE49-F238E27FC236}">
                <a16:creationId xmlns="" xmlns:a16="http://schemas.microsoft.com/office/drawing/2014/main" id="{C9B15978-A95C-416F-85CF-AF2937CE8B7C}"/>
              </a:ext>
            </a:extLst>
          </p:cNvPr>
          <p:cNvSpPr/>
          <p:nvPr/>
        </p:nvSpPr>
        <p:spPr>
          <a:xfrm rot="20734694">
            <a:off x="179637" y="108229"/>
            <a:ext cx="3655256" cy="1905000"/>
          </a:xfrm>
          <a:prstGeom prst="irregularSeal2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01207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48"/>
            <a:ext cx="9144000" cy="6934199"/>
          </a:xfrm>
          <a:prstGeom prst="rect">
            <a:avLst/>
          </a:prstGeom>
        </p:spPr>
      </p:pic>
      <p:sp>
        <p:nvSpPr>
          <p:cNvPr id="15" name="Snip and Round Single Corner Rectangle 14"/>
          <p:cNvSpPr/>
          <p:nvPr/>
        </p:nvSpPr>
        <p:spPr>
          <a:xfrm>
            <a:off x="3867150" y="903891"/>
            <a:ext cx="5067300" cy="457200"/>
          </a:xfrm>
          <a:prstGeom prst="snip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37052" y="1570052"/>
            <a:ext cx="43434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599284" y="2088602"/>
            <a:ext cx="1409700" cy="609600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71437" y="2088602"/>
            <a:ext cx="0" cy="762000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16040" y="2057400"/>
            <a:ext cx="1371600" cy="762000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7256" y="2784760"/>
            <a:ext cx="12192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61837" y="4024128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99384" y="3394305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06440" y="2835964"/>
            <a:ext cx="12192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জলপথ</a:t>
            </a:r>
            <a:r>
              <a:rPr lang="en-US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25586" y="448954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25586" y="3944206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56009" y="3394305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56009" y="2819400"/>
            <a:ext cx="1424443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আকাশপথ</a:t>
            </a:r>
            <a:r>
              <a:rPr lang="en-US" sz="2800" dirty="0"/>
              <a:t>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37052" y="3391327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51584" y="3961445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89684" y="4556593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61837" y="4556593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4484984" y="3157918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4498352" y="3751818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5997419" y="4324869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6032552" y="3733245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6008984" y="3177574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7483327" y="3712191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7468802" y="4293853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7315281" y="3157918"/>
            <a:ext cx="380919" cy="156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4498352" y="4283163"/>
            <a:ext cx="152400" cy="19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14 Points 1">
            <a:extLst>
              <a:ext uri="{FF2B5EF4-FFF2-40B4-BE49-F238E27FC236}">
                <a16:creationId xmlns="" xmlns:a16="http://schemas.microsoft.com/office/drawing/2014/main" id="{B492A3F9-620B-43F3-B92B-C409CA51DEDD}"/>
              </a:ext>
            </a:extLst>
          </p:cNvPr>
          <p:cNvSpPr/>
          <p:nvPr/>
        </p:nvSpPr>
        <p:spPr>
          <a:xfrm rot="20709847">
            <a:off x="0" y="152399"/>
            <a:ext cx="4114800" cy="2514601"/>
          </a:xfrm>
          <a:prstGeom prst="irregularSeal2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অনুসন্ধানমূলক কাজ প্রদান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153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311</Words>
  <Application>Microsoft Office PowerPoint</Application>
  <PresentationFormat>On-screen Show (4:3)</PresentationFormat>
  <Paragraphs>61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 10 pro</cp:lastModifiedBy>
  <cp:revision>105</cp:revision>
  <dcterms:created xsi:type="dcterms:W3CDTF">2006-08-16T00:00:00Z</dcterms:created>
  <dcterms:modified xsi:type="dcterms:W3CDTF">2023-06-01T05:34:31Z</dcterms:modified>
</cp:coreProperties>
</file>