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74" r:id="rId3"/>
    <p:sldId id="263" r:id="rId4"/>
    <p:sldId id="273" r:id="rId5"/>
    <p:sldId id="261" r:id="rId6"/>
    <p:sldId id="262" r:id="rId7"/>
    <p:sldId id="280" r:id="rId8"/>
    <p:sldId id="264" r:id="rId9"/>
    <p:sldId id="268" r:id="rId10"/>
    <p:sldId id="266" r:id="rId11"/>
    <p:sldId id="267" r:id="rId12"/>
    <p:sldId id="269" r:id="rId13"/>
    <p:sldId id="271" r:id="rId14"/>
    <p:sldId id="277" r:id="rId15"/>
    <p:sldId id="272" r:id="rId16"/>
    <p:sldId id="265" r:id="rId17"/>
  </p:sldIdLst>
  <p:sldSz cx="119792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88" y="44"/>
      </p:cViewPr>
      <p:guideLst>
        <p:guide orient="horz" pos="2160"/>
        <p:guide pos="37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1979275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772" y="2404534"/>
            <a:ext cx="7631419" cy="1646302"/>
          </a:xfrm>
        </p:spPr>
        <p:txBody>
          <a:bodyPr anchor="b">
            <a:noAutofit/>
          </a:bodyPr>
          <a:lstStyle>
            <a:lvl1pPr algn="r">
              <a:defRPr sz="5306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772" y="4050834"/>
            <a:ext cx="76314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17" y="609600"/>
            <a:ext cx="8446674" cy="3403600"/>
          </a:xfrm>
        </p:spPr>
        <p:txBody>
          <a:bodyPr anchor="ctr">
            <a:normAutofit/>
          </a:bodyPr>
          <a:lstStyle>
            <a:lvl1pPr algn="l">
              <a:defRPr sz="432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7" y="4470400"/>
            <a:ext cx="844667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6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45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5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84" y="609600"/>
            <a:ext cx="7952908" cy="3022600"/>
          </a:xfrm>
        </p:spPr>
        <p:txBody>
          <a:bodyPr anchor="ctr">
            <a:normAutofit/>
          </a:bodyPr>
          <a:lstStyle>
            <a:lvl1pPr algn="l">
              <a:defRPr sz="432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42303" y="3632200"/>
            <a:ext cx="709847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9245" indent="0">
              <a:buFontTx/>
              <a:buNone/>
              <a:defRPr/>
            </a:lvl2pPr>
            <a:lvl3pPr marL="898489" indent="0">
              <a:buFontTx/>
              <a:buNone/>
              <a:defRPr/>
            </a:lvl3pPr>
            <a:lvl4pPr marL="1347734" indent="0">
              <a:buFontTx/>
              <a:buNone/>
              <a:defRPr/>
            </a:lvl4pPr>
            <a:lvl5pPr marL="179697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7" y="4470400"/>
            <a:ext cx="844667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6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45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2415" y="790378"/>
            <a:ext cx="598964" cy="584776"/>
          </a:xfrm>
          <a:prstGeom prst="rect">
            <a:avLst/>
          </a:prstGeom>
        </p:spPr>
        <p:txBody>
          <a:bodyPr vert="horz" lIns="89845" tIns="44922" rIns="89845" bIns="44922" rtlCol="0" anchor="ctr">
            <a:noAutofit/>
          </a:bodyPr>
          <a:lstStyle/>
          <a:p>
            <a:pPr lvl="0"/>
            <a:r>
              <a:rPr lang="en-US" sz="786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7846" y="2886556"/>
            <a:ext cx="598964" cy="584776"/>
          </a:xfrm>
          <a:prstGeom prst="rect">
            <a:avLst/>
          </a:prstGeom>
        </p:spPr>
        <p:txBody>
          <a:bodyPr vert="horz" lIns="89845" tIns="44922" rIns="89845" bIns="44922" rtlCol="0" anchor="ctr">
            <a:noAutofit/>
          </a:bodyPr>
          <a:lstStyle/>
          <a:p>
            <a:pPr lvl="0"/>
            <a:r>
              <a:rPr lang="en-US" sz="786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181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17" y="1931988"/>
            <a:ext cx="8446674" cy="2595460"/>
          </a:xfrm>
        </p:spPr>
        <p:txBody>
          <a:bodyPr anchor="b">
            <a:normAutofit/>
          </a:bodyPr>
          <a:lstStyle>
            <a:lvl1pPr algn="l">
              <a:defRPr sz="432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7" y="4527448"/>
            <a:ext cx="8446674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6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45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84" y="609600"/>
            <a:ext cx="7952908" cy="3022600"/>
          </a:xfrm>
        </p:spPr>
        <p:txBody>
          <a:bodyPr anchor="ctr">
            <a:normAutofit/>
          </a:bodyPr>
          <a:lstStyle>
            <a:lvl1pPr algn="l">
              <a:defRPr sz="432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5514" y="4013200"/>
            <a:ext cx="8446675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45" indent="0">
              <a:buFontTx/>
              <a:buNone/>
              <a:defRPr/>
            </a:lvl2pPr>
            <a:lvl3pPr marL="898489" indent="0">
              <a:buFontTx/>
              <a:buNone/>
              <a:defRPr/>
            </a:lvl3pPr>
            <a:lvl4pPr marL="1347734" indent="0">
              <a:buFontTx/>
              <a:buNone/>
              <a:defRPr/>
            </a:lvl4pPr>
            <a:lvl5pPr marL="179697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7" y="4527448"/>
            <a:ext cx="8446674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9245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2415" y="790378"/>
            <a:ext cx="598964" cy="584776"/>
          </a:xfrm>
          <a:prstGeom prst="rect">
            <a:avLst/>
          </a:prstGeom>
        </p:spPr>
        <p:txBody>
          <a:bodyPr vert="horz" lIns="89845" tIns="44922" rIns="89845" bIns="44922" rtlCol="0" anchor="ctr">
            <a:noAutofit/>
          </a:bodyPr>
          <a:lstStyle/>
          <a:p>
            <a:pPr lvl="0"/>
            <a:r>
              <a:rPr lang="en-US" sz="786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7846" y="2886556"/>
            <a:ext cx="598964" cy="584776"/>
          </a:xfrm>
          <a:prstGeom prst="rect">
            <a:avLst/>
          </a:prstGeom>
        </p:spPr>
        <p:txBody>
          <a:bodyPr vert="horz" lIns="89845" tIns="44922" rIns="89845" bIns="44922" rtlCol="0" anchor="ctr">
            <a:noAutofit/>
          </a:bodyPr>
          <a:lstStyle/>
          <a:p>
            <a:pPr lvl="0"/>
            <a:r>
              <a:rPr lang="en-US" sz="786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32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34" y="609600"/>
            <a:ext cx="8438357" cy="3022600"/>
          </a:xfrm>
        </p:spPr>
        <p:txBody>
          <a:bodyPr anchor="ctr">
            <a:normAutofit/>
          </a:bodyPr>
          <a:lstStyle>
            <a:lvl1pPr algn="l">
              <a:defRPr sz="432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5514" y="4013200"/>
            <a:ext cx="8446675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58">
                <a:solidFill>
                  <a:schemeClr val="accent1"/>
                </a:solidFill>
              </a:defRPr>
            </a:lvl1pPr>
            <a:lvl2pPr marL="449245" indent="0">
              <a:buFontTx/>
              <a:buNone/>
              <a:defRPr/>
            </a:lvl2pPr>
            <a:lvl3pPr marL="898489" indent="0">
              <a:buFontTx/>
              <a:buNone/>
              <a:defRPr/>
            </a:lvl3pPr>
            <a:lvl4pPr marL="1347734" indent="0">
              <a:buFontTx/>
              <a:buNone/>
              <a:defRPr/>
            </a:lvl4pPr>
            <a:lvl5pPr marL="179697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7" y="4527448"/>
            <a:ext cx="8446674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9245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8654" y="609600"/>
            <a:ext cx="1281978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517" y="609600"/>
            <a:ext cx="6936965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17" y="2700868"/>
            <a:ext cx="8446674" cy="1826581"/>
          </a:xfrm>
        </p:spPr>
        <p:txBody>
          <a:bodyPr anchor="b"/>
          <a:lstStyle>
            <a:lvl1pPr algn="l">
              <a:defRPr sz="393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7" y="4527448"/>
            <a:ext cx="8446674" cy="860400"/>
          </a:xfrm>
        </p:spPr>
        <p:txBody>
          <a:bodyPr anchor="t"/>
          <a:lstStyle>
            <a:lvl1pPr marL="0" indent="0" algn="l">
              <a:buNone/>
              <a:defRPr sz="19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9245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17" y="2160589"/>
            <a:ext cx="4111032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61" y="2160590"/>
            <a:ext cx="4111031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955" y="2160983"/>
            <a:ext cx="4112593" cy="576262"/>
          </a:xfrm>
        </p:spPr>
        <p:txBody>
          <a:bodyPr anchor="b">
            <a:noAutofit/>
          </a:bodyPr>
          <a:lstStyle>
            <a:lvl1pPr marL="0" indent="0">
              <a:buNone/>
              <a:defRPr sz="2358" b="0"/>
            </a:lvl1pPr>
            <a:lvl2pPr marL="449245" indent="0">
              <a:buNone/>
              <a:defRPr sz="1965" b="1"/>
            </a:lvl2pPr>
            <a:lvl3pPr marL="898489" indent="0">
              <a:buNone/>
              <a:defRPr sz="1769" b="1"/>
            </a:lvl3pPr>
            <a:lvl4pPr marL="1347734" indent="0">
              <a:buNone/>
              <a:defRPr sz="1572" b="1"/>
            </a:lvl4pPr>
            <a:lvl5pPr marL="1796979" indent="0">
              <a:buNone/>
              <a:defRPr sz="1572" b="1"/>
            </a:lvl5pPr>
            <a:lvl6pPr marL="2246224" indent="0">
              <a:buNone/>
              <a:defRPr sz="1572" b="1"/>
            </a:lvl6pPr>
            <a:lvl7pPr marL="2695468" indent="0">
              <a:buNone/>
              <a:defRPr sz="1572" b="1"/>
            </a:lvl7pPr>
            <a:lvl8pPr marL="3144713" indent="0">
              <a:buNone/>
              <a:defRPr sz="1572" b="1"/>
            </a:lvl8pPr>
            <a:lvl9pPr marL="3593958" indent="0">
              <a:buNone/>
              <a:defRPr sz="15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955" y="2737246"/>
            <a:ext cx="411259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601" y="2160983"/>
            <a:ext cx="4112588" cy="576262"/>
          </a:xfrm>
        </p:spPr>
        <p:txBody>
          <a:bodyPr anchor="b">
            <a:noAutofit/>
          </a:bodyPr>
          <a:lstStyle>
            <a:lvl1pPr marL="0" indent="0">
              <a:buNone/>
              <a:defRPr sz="2358" b="0"/>
            </a:lvl1pPr>
            <a:lvl2pPr marL="449245" indent="0">
              <a:buNone/>
              <a:defRPr sz="1965" b="1"/>
            </a:lvl2pPr>
            <a:lvl3pPr marL="898489" indent="0">
              <a:buNone/>
              <a:defRPr sz="1769" b="1"/>
            </a:lvl3pPr>
            <a:lvl4pPr marL="1347734" indent="0">
              <a:buNone/>
              <a:defRPr sz="1572" b="1"/>
            </a:lvl4pPr>
            <a:lvl5pPr marL="1796979" indent="0">
              <a:buNone/>
              <a:defRPr sz="1572" b="1"/>
            </a:lvl5pPr>
            <a:lvl6pPr marL="2246224" indent="0">
              <a:buNone/>
              <a:defRPr sz="1572" b="1"/>
            </a:lvl6pPr>
            <a:lvl7pPr marL="2695468" indent="0">
              <a:buNone/>
              <a:defRPr sz="1572" b="1"/>
            </a:lvl7pPr>
            <a:lvl8pPr marL="3144713" indent="0">
              <a:buNone/>
              <a:defRPr sz="1572" b="1"/>
            </a:lvl8pPr>
            <a:lvl9pPr marL="3593958" indent="0">
              <a:buNone/>
              <a:defRPr sz="15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603" y="2737246"/>
            <a:ext cx="411258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16" y="609600"/>
            <a:ext cx="844667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16" y="1498604"/>
            <a:ext cx="3787275" cy="1278466"/>
          </a:xfrm>
        </p:spPr>
        <p:txBody>
          <a:bodyPr anchor="b">
            <a:normAutofit/>
          </a:bodyPr>
          <a:lstStyle>
            <a:lvl1pPr>
              <a:defRPr sz="19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401" y="514925"/>
            <a:ext cx="4434789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516" y="2777069"/>
            <a:ext cx="3787275" cy="2584449"/>
          </a:xfrm>
        </p:spPr>
        <p:txBody>
          <a:bodyPr>
            <a:normAutofit/>
          </a:bodyPr>
          <a:lstStyle>
            <a:lvl1pPr marL="0" indent="0">
              <a:buNone/>
              <a:defRPr sz="1376"/>
            </a:lvl1pPr>
            <a:lvl2pPr marL="449110" indent="0">
              <a:buNone/>
              <a:defRPr sz="1376"/>
            </a:lvl2pPr>
            <a:lvl3pPr marL="898220" indent="0">
              <a:buNone/>
              <a:defRPr sz="1179"/>
            </a:lvl3pPr>
            <a:lvl4pPr marL="1347330" indent="0">
              <a:buNone/>
              <a:defRPr sz="983"/>
            </a:lvl4pPr>
            <a:lvl5pPr marL="1796439" indent="0">
              <a:buNone/>
              <a:defRPr sz="983"/>
            </a:lvl5pPr>
            <a:lvl6pPr marL="2245550" indent="0">
              <a:buNone/>
              <a:defRPr sz="983"/>
            </a:lvl6pPr>
            <a:lvl7pPr marL="2694660" indent="0">
              <a:buNone/>
              <a:defRPr sz="983"/>
            </a:lvl7pPr>
            <a:lvl8pPr marL="3143770" indent="0">
              <a:buNone/>
              <a:defRPr sz="983"/>
            </a:lvl8pPr>
            <a:lvl9pPr marL="3592880" indent="0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16" y="4800600"/>
            <a:ext cx="8446673" cy="566738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5516" y="609600"/>
            <a:ext cx="844667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72"/>
            </a:lvl1pPr>
            <a:lvl2pPr marL="449245" indent="0">
              <a:buNone/>
              <a:defRPr sz="1572"/>
            </a:lvl2pPr>
            <a:lvl3pPr marL="898489" indent="0">
              <a:buNone/>
              <a:defRPr sz="1572"/>
            </a:lvl3pPr>
            <a:lvl4pPr marL="1347734" indent="0">
              <a:buNone/>
              <a:defRPr sz="1572"/>
            </a:lvl4pPr>
            <a:lvl5pPr marL="1796979" indent="0">
              <a:buNone/>
              <a:defRPr sz="1572"/>
            </a:lvl5pPr>
            <a:lvl6pPr marL="2246224" indent="0">
              <a:buNone/>
              <a:defRPr sz="1572"/>
            </a:lvl6pPr>
            <a:lvl7pPr marL="2695468" indent="0">
              <a:buNone/>
              <a:defRPr sz="1572"/>
            </a:lvl7pPr>
            <a:lvl8pPr marL="3144713" indent="0">
              <a:buNone/>
              <a:defRPr sz="1572"/>
            </a:lvl8pPr>
            <a:lvl9pPr marL="3593958" indent="0">
              <a:buNone/>
              <a:defRPr sz="157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516" y="5367338"/>
            <a:ext cx="8446673" cy="674024"/>
          </a:xfrm>
        </p:spPr>
        <p:txBody>
          <a:bodyPr>
            <a:normAutofit/>
          </a:bodyPr>
          <a:lstStyle>
            <a:lvl1pPr marL="0" indent="0">
              <a:buNone/>
              <a:defRPr sz="1179"/>
            </a:lvl1pPr>
            <a:lvl2pPr marL="449245" indent="0">
              <a:buNone/>
              <a:defRPr sz="1179"/>
            </a:lvl2pPr>
            <a:lvl3pPr marL="898489" indent="0">
              <a:buNone/>
              <a:defRPr sz="983"/>
            </a:lvl3pPr>
            <a:lvl4pPr marL="1347734" indent="0">
              <a:buNone/>
              <a:defRPr sz="884"/>
            </a:lvl4pPr>
            <a:lvl5pPr marL="1796979" indent="0">
              <a:buNone/>
              <a:defRPr sz="884"/>
            </a:lvl5pPr>
            <a:lvl6pPr marL="2246224" indent="0">
              <a:buNone/>
              <a:defRPr sz="884"/>
            </a:lvl6pPr>
            <a:lvl7pPr marL="2695468" indent="0">
              <a:buNone/>
              <a:defRPr sz="884"/>
            </a:lvl7pPr>
            <a:lvl8pPr marL="3144713" indent="0">
              <a:buNone/>
              <a:defRPr sz="884"/>
            </a:lvl8pPr>
            <a:lvl9pPr marL="3593958" indent="0">
              <a:buNone/>
              <a:defRPr sz="8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1979275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16" y="609600"/>
            <a:ext cx="844667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6" y="2160590"/>
            <a:ext cx="844667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9419" y="6041363"/>
            <a:ext cx="896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516" y="6041363"/>
            <a:ext cx="6187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0774" y="6041363"/>
            <a:ext cx="67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4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49245" rtl="0" eaLnBrk="1" latinLnBrk="0" hangingPunct="1">
        <a:spcBef>
          <a:spcPct val="0"/>
        </a:spcBef>
        <a:buNone/>
        <a:defRPr sz="3537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6934" indent="-336934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7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0023" indent="-280778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5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23112" indent="-224622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72357" indent="-224622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1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21601" indent="-224622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1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70846" indent="-224622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1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20091" indent="-224622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1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69335" indent="-224622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1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18580" indent="-224622" algn="l" defTabSz="449245" rtl="0" eaLnBrk="1" latinLnBrk="0" hangingPunct="1">
        <a:spcBef>
          <a:spcPts val="98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1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245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489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7734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6979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224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5468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4713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3958" algn="l" defTabSz="449245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74637" y="533400"/>
            <a:ext cx="11049000" cy="594360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  <a:p>
            <a:pPr algn="ctr"/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pPr algn="ctr"/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Todays class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0437" y="381000"/>
            <a:ext cx="556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37" y="1409700"/>
            <a:ext cx="4332158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676400"/>
            <a:ext cx="567510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7" y="304800"/>
            <a:ext cx="7772400" cy="1066800"/>
          </a:xfr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teacher</a:t>
            </a:r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54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1981200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536" y="1393063"/>
            <a:ext cx="9358391" cy="6886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Question: Who wanted to meet Andy Smith?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788" y="2332311"/>
            <a:ext cx="9358392" cy="706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wanted to meet Andy Smith.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8437" y="380499"/>
            <a:ext cx="4857882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Answer the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789" y="3289458"/>
            <a:ext cx="9358391" cy="569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Question: Who introduced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to Andy Smith?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788" y="4022849"/>
            <a:ext cx="9528710" cy="594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introduced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to Andy Smith.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799" y="342125"/>
            <a:ext cx="25527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Group 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788" y="4782771"/>
            <a:ext cx="95287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Question: Why does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want to meet Andy Smith?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536" y="5568807"/>
            <a:ext cx="953330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Answer: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wants to meet Andy Smith because she wants to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speaking English with him. </a:t>
            </a:r>
          </a:p>
        </p:txBody>
      </p:sp>
    </p:spTree>
    <p:extLst>
      <p:ext uri="{BB962C8B-B14F-4D97-AF65-F5344CB8AC3E}">
        <p14:creationId xmlns:p14="http://schemas.microsoft.com/office/powerpoint/2010/main" val="15604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637" y="533400"/>
            <a:ext cx="54864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Pair work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37" y="2133600"/>
            <a:ext cx="9410700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Introduce a friend. </a:t>
            </a:r>
          </a:p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Use the useful expressions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7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1378" y="126253"/>
            <a:ext cx="4446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604" y="1198595"/>
            <a:ext cx="693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	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0" y="3151181"/>
            <a:ext cx="3623717" cy="2411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237" y="2362200"/>
            <a:ext cx="951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pairs and read the lines to each other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8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837" y="457200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817" y="1752600"/>
            <a:ext cx="8033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the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 in one by one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7" y="3657600"/>
            <a:ext cx="5315977" cy="29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762000"/>
            <a:ext cx="8839200" cy="51816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736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237" y="2057400"/>
            <a:ext cx="5791200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Nurjahan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Begum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 Maher Master Para Govt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Primary School.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Ramgoti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437" y="282535"/>
            <a:ext cx="7010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77" b="25316"/>
          <a:stretch/>
        </p:blipFill>
        <p:spPr>
          <a:xfrm>
            <a:off x="655637" y="2057400"/>
            <a:ext cx="3962400" cy="370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5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08037" y="304800"/>
            <a:ext cx="6451587" cy="12192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5637" y="2133600"/>
            <a:ext cx="9677400" cy="3886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Listening: 3.2.1 undrestand question about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family and friend of students</a:t>
            </a:r>
          </a:p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Speaking:3.1.1  ask and answer Wh question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Reading: 1.7.1 read paragraphs, dialogues, </a:t>
            </a:r>
          </a:p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stories, letters and other text.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5237" y="2146368"/>
            <a:ext cx="596014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introducing-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Five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for today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Unit:- 1 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–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8" y="1704330"/>
            <a:ext cx="3429000" cy="43619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80037" y="707635"/>
            <a:ext cx="4952999" cy="10522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n w="22225">
                  <a:solidFill>
                    <a:srgbClr val="C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21521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03237" y="620123"/>
            <a:ext cx="8763000" cy="1057409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GB" sz="44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bn-BD" sz="4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ies: Singing a song </a:t>
            </a:r>
            <a:endParaRPr lang="en-GB" sz="4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ook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2129932"/>
            <a:ext cx="8915400" cy="386528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83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402" y="304800"/>
            <a:ext cx="7625836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Look at the picture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1676400"/>
            <a:ext cx="906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437" y="533400"/>
            <a:ext cx="929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Dear students, what can you see?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037" y="3358395"/>
            <a:ext cx="9320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are the people talking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183" y="2272502"/>
            <a:ext cx="9459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 the picture about 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237" y="1265350"/>
            <a:ext cx="9320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are there in the picture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9" y="2819400"/>
            <a:ext cx="8699718" cy="38684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" y="874509"/>
            <a:ext cx="2506372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57119" y="235712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Today’s  lessons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999037" y="1066800"/>
            <a:ext cx="1142999" cy="1560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851" y="1321456"/>
            <a:ext cx="2395855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Fine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0783" y="4393544"/>
            <a:ext cx="2395855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852" y="3429000"/>
            <a:ext cx="2395855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4109" y="2414536"/>
            <a:ext cx="2395855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Meet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9637" y="1348337"/>
            <a:ext cx="3809368" cy="685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Well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89638" y="3482633"/>
            <a:ext cx="3809684" cy="685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Companion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9954" y="2516969"/>
            <a:ext cx="3809368" cy="685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Gather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9638" y="4440750"/>
            <a:ext cx="3809684" cy="685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Certain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0756" y="599584"/>
            <a:ext cx="3048000" cy="5470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Word meaning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0782" y="5266797"/>
            <a:ext cx="2395855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Chat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89954" y="5294846"/>
            <a:ext cx="3809683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 have conversation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191891" y="1467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60524" y="25532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99037" y="396344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31163" y="36331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78143" y="45175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21672" y="55632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3" grpId="0" animBg="1"/>
      <p:bldP spid="8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886</TotalTime>
  <Words>255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Student’s reading with teacher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CHUWI</cp:lastModifiedBy>
  <cp:revision>72</cp:revision>
  <dcterms:created xsi:type="dcterms:W3CDTF">2006-08-16T00:00:00Z</dcterms:created>
  <dcterms:modified xsi:type="dcterms:W3CDTF">2023-06-02T15:43:10Z</dcterms:modified>
</cp:coreProperties>
</file>