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0173-F770-CA10-5175-D09B4F1CF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2B411-A0BC-A8A1-97EC-CA46A4312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E5FEC-FF74-E213-A0BC-909D86ACF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DAC0-DAB5-4AB8-8EE8-221B6F213C7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EB2E7-9EFF-D2C8-B0F5-82A1E2F4D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D7DC-D5FD-0ECC-1C9F-9FB919C7C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F8B8-BBB1-4AD7-99B9-9EEFA599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5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4B51-AA25-1A9E-511C-18B4FAEE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BC8F0-162C-0B4D-3C65-928CAC659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C351B-EACE-8482-A9DE-49EA82628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DAC0-DAB5-4AB8-8EE8-221B6F213C7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15244-6036-6269-B78B-35BD9570D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FBC82-E622-D97C-C6FF-03D96BD3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F8B8-BBB1-4AD7-99B9-9EEFA599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5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607979-0617-2528-8339-A6BE74CE8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846E8-9B96-05E2-5CA1-9D76CB3A0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1A417-6912-E480-78BB-2DE05884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DAC0-DAB5-4AB8-8EE8-221B6F213C7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27DD6-61D6-75F3-BB8D-EA92CECD2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28ACA-D4F9-56C5-B288-3D6DFF69C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F8B8-BBB1-4AD7-99B9-9EEFA599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3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03E25-A837-A56C-B8B4-F452993FB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9E61E-B227-2713-A5B3-682628BAE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28F65-8506-E32A-D028-15B67E12F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DAC0-DAB5-4AB8-8EE8-221B6F213C7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2CF83-CD6A-1BAC-672D-A87C6B6F5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4C80C-47A0-45ED-B598-CA1B08C8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F8B8-BBB1-4AD7-99B9-9EEFA599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3E4E-1306-70EE-F7A1-E2169CD29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22719-3035-E184-4ADF-5AB53D164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E3A60-7FF7-FFA5-2A03-DFDAF573F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DAC0-DAB5-4AB8-8EE8-221B6F213C7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D365D-ED74-0E99-930C-F0DF11CD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1DD08-B84B-4CD1-1095-B4F419B82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F8B8-BBB1-4AD7-99B9-9EEFA599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853FF-3A54-E42A-CFE3-78B392C58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A7CD4-60D8-52F5-CA7C-F52B7F8265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EEF8B-EFDD-7663-4F3D-14608E19C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055E0-D303-4B05-1028-9B3B7907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DAC0-DAB5-4AB8-8EE8-221B6F213C7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B4DB1-A00B-5CD5-471A-5DA07785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90941-C730-0C67-BBAD-3AF018096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F8B8-BBB1-4AD7-99B9-9EEFA599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4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7975-0443-147C-2BE5-070CC367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A8D36-EF72-F4AB-454C-6CA416DD3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B7C0E-E68B-705A-78EA-41D456AE8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404BB4-CD15-68EA-B479-11AF8078E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30621-EC03-DB3E-886B-FD5909DB4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3ACE36-A5CE-BE88-71B3-AB5AEC715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DAC0-DAB5-4AB8-8EE8-221B6F213C7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0A5C7B-2285-37E0-5D07-9856099C2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C6894-F45A-BCAC-CFE0-56AAA74F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F8B8-BBB1-4AD7-99B9-9EEFA599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2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CD4FA-43A4-9589-3902-58499DA66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12880C-2AC2-1F6B-95E1-D8CC2EBE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DAC0-DAB5-4AB8-8EE8-221B6F213C7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8F258-96CA-5907-E74C-EB038B9EE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A0BFCB-FA71-9622-4B5C-B8F879C74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F8B8-BBB1-4AD7-99B9-9EEFA599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9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19D872-FDF6-B860-A3F9-E19E461C9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DAC0-DAB5-4AB8-8EE8-221B6F213C7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B597DF-2A27-3ED8-1DD6-F865F617C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24046-2282-FB09-7FB9-8B06F8756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F8B8-BBB1-4AD7-99B9-9EEFA599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6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CCC4A-E745-BAE0-8879-833EA9B37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07563-0093-C153-EE18-D6899A1EE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B6185-1A45-9CF9-21C4-9F30A16A2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CE06A-7D9A-7B15-6DC0-333651A7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DAC0-DAB5-4AB8-8EE8-221B6F213C7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E6AAB-4D93-AE34-7014-91CB5759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E5A9-E3B3-CCE5-8754-A195D7FBC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F8B8-BBB1-4AD7-99B9-9EEFA599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3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4086-BA1B-0A4C-ECA7-97035D64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4D415D-1653-E37A-6B84-75DE9397A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EA7BA-C277-DF2F-269E-701251BC3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D9CAC-D412-B373-16E2-4CB624148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DAC0-DAB5-4AB8-8EE8-221B6F213C7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79D8C-BFC1-C4A0-DC79-5B396843C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18FF2-1CDD-09D2-2FD8-7782B741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F8B8-BBB1-4AD7-99B9-9EEFA599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9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E7E23A-D740-22B8-52FE-A3C0B5CA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8A57-4755-9D5C-A5B6-11CB7F65E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A095-6B4A-A9CB-D9D1-C5EEC3715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ADAC0-DAB5-4AB8-8EE8-221B6F213C7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EF280-B402-5425-32CF-494A5E053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B6B02-EBB9-DB76-9351-092F2A4C7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2F8B8-BBB1-4AD7-99B9-9EEFA599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4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B3E210AD-44CD-A1E8-726E-5AD9DE1FA353}"/>
              </a:ext>
            </a:extLst>
          </p:cNvPr>
          <p:cNvSpPr/>
          <p:nvPr/>
        </p:nvSpPr>
        <p:spPr>
          <a:xfrm>
            <a:off x="1392702" y="703385"/>
            <a:ext cx="10475741" cy="6154615"/>
          </a:xfrm>
          <a:prstGeom prst="round2Diag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2413B6-2463-33BB-8670-19060B948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576" y="808794"/>
            <a:ext cx="8435991" cy="5943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A60A7B-9C58-A971-7D94-76FFB7176FDC}"/>
              </a:ext>
            </a:extLst>
          </p:cNvPr>
          <p:cNvSpPr txBox="1"/>
          <p:nvPr/>
        </p:nvSpPr>
        <p:spPr>
          <a:xfrm>
            <a:off x="2818227" y="2447778"/>
            <a:ext cx="6555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13664E-543F-5DED-AB8B-2EB4E1E3A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02" y="1598170"/>
            <a:ext cx="6211167" cy="38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7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475292A-F0BB-D072-E106-0EAFE15AA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018504"/>
              </p:ext>
            </p:extLst>
          </p:nvPr>
        </p:nvGraphicFramePr>
        <p:xfrm>
          <a:off x="2504049" y="818140"/>
          <a:ext cx="7540283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634">
                  <a:extLst>
                    <a:ext uri="{9D8B030D-6E8A-4147-A177-3AD203B41FA5}">
                      <a16:colId xmlns:a16="http://schemas.microsoft.com/office/drawing/2014/main" val="872102764"/>
                    </a:ext>
                  </a:extLst>
                </a:gridCol>
                <a:gridCol w="6161649">
                  <a:extLst>
                    <a:ext uri="{9D8B030D-6E8A-4147-A177-3AD203B41FA5}">
                      <a16:colId xmlns:a16="http://schemas.microsoft.com/office/drawing/2014/main" val="2061731384"/>
                    </a:ext>
                  </a:extLst>
                </a:gridCol>
              </a:tblGrid>
              <a:tr h="630832">
                <a:tc>
                  <a:txBody>
                    <a:bodyPr/>
                    <a:lstStyle/>
                    <a:p>
                      <a:endParaRPr lang="en-US" sz="44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মাটি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দূষণের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কারন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3679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75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4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186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4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891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5617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995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B8200D-8532-8D1D-3C3F-15611DEC0A98}"/>
              </a:ext>
            </a:extLst>
          </p:cNvPr>
          <p:cNvSpPr txBox="1"/>
          <p:nvPr/>
        </p:nvSpPr>
        <p:spPr>
          <a:xfrm>
            <a:off x="1744393" y="661180"/>
            <a:ext cx="95378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কিভাবে আমরা মাটি দূষণ রোধ করতে পারি 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08D5B32C-6A8B-0230-F3A6-97732D070EA4}"/>
              </a:ext>
            </a:extLst>
          </p:cNvPr>
          <p:cNvSpPr/>
          <p:nvPr/>
        </p:nvSpPr>
        <p:spPr>
          <a:xfrm>
            <a:off x="581464" y="202805"/>
            <a:ext cx="11615225" cy="2630658"/>
          </a:xfrm>
          <a:prstGeom prst="round2Diag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3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1B50CE-CB68-5B1F-7488-4B26D884F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88" y="1941342"/>
            <a:ext cx="6950612" cy="49166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D4491B-931B-2FE6-A2B9-DCCDEF43C81B}"/>
              </a:ext>
            </a:extLst>
          </p:cNvPr>
          <p:cNvSpPr txBox="1"/>
          <p:nvPr/>
        </p:nvSpPr>
        <p:spPr>
          <a:xfrm>
            <a:off x="2466534" y="3578469"/>
            <a:ext cx="69494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0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C501956C-239F-03EC-FBEB-121B52FCD600}"/>
              </a:ext>
            </a:extLst>
          </p:cNvPr>
          <p:cNvSpPr/>
          <p:nvPr/>
        </p:nvSpPr>
        <p:spPr>
          <a:xfrm>
            <a:off x="1828798" y="-541606"/>
            <a:ext cx="9495693" cy="7076049"/>
          </a:xfrm>
          <a:prstGeom prst="horizontalScroll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শষ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6042EE-1146-E515-B1AB-16CB1FC001B2}"/>
              </a:ext>
            </a:extLst>
          </p:cNvPr>
          <p:cNvSpPr txBox="1"/>
          <p:nvPr/>
        </p:nvSpPr>
        <p:spPr>
          <a:xfrm>
            <a:off x="3094892" y="323557"/>
            <a:ext cx="803265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ইয়াসমিন আকতার</a:t>
            </a: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বদ্দিপুর বহলাল সঃ প্রাঃ বিদ্যালয়।</a:t>
            </a:r>
            <a:endParaRPr lang="bn-BD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সাতক্ষীরা।</a:t>
            </a:r>
            <a:endParaRPr lang="bn-BD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57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4C258F-7856-8503-A2B5-6DA6CB641A96}"/>
              </a:ext>
            </a:extLst>
          </p:cNvPr>
          <p:cNvSpPr txBox="1"/>
          <p:nvPr/>
        </p:nvSpPr>
        <p:spPr>
          <a:xfrm>
            <a:off x="262596" y="998807"/>
            <a:ext cx="1132918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শ্রেণি-চতুর্থ</a:t>
            </a:r>
            <a:endParaRPr lang="bn-BD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অধ্যায়-মাটি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মানুষ প্রত্যক্ষ বা----বিভিন্ন রোগ হতে পারে।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6CEE5B9-AF68-AD56-E0B7-DE52786DF6DD}"/>
              </a:ext>
            </a:extLst>
          </p:cNvPr>
          <p:cNvSpPr/>
          <p:nvPr/>
        </p:nvSpPr>
        <p:spPr>
          <a:xfrm>
            <a:off x="2" y="534572"/>
            <a:ext cx="11929402" cy="4529798"/>
          </a:xfrm>
          <a:prstGeom prst="wedgeRect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2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C693CB-7E0E-D18B-5379-4090B4623CCB}"/>
              </a:ext>
            </a:extLst>
          </p:cNvPr>
          <p:cNvSpPr txBox="1"/>
          <p:nvPr/>
        </p:nvSpPr>
        <p:spPr>
          <a:xfrm>
            <a:off x="225083" y="422032"/>
            <a:ext cx="119669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৪;২;২ –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3413CEAC-97D2-F57A-ADA9-7A73BD547092}"/>
              </a:ext>
            </a:extLst>
          </p:cNvPr>
          <p:cNvSpPr/>
          <p:nvPr/>
        </p:nvSpPr>
        <p:spPr>
          <a:xfrm>
            <a:off x="279009" y="295422"/>
            <a:ext cx="11859065" cy="4192171"/>
          </a:xfrm>
          <a:prstGeom prst="wedgeRect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শশ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10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9E7590-1699-06EE-6ED0-AEFC2651F8E2}"/>
              </a:ext>
            </a:extLst>
          </p:cNvPr>
          <p:cNvSpPr txBox="1"/>
          <p:nvPr/>
        </p:nvSpPr>
        <p:spPr>
          <a:xfrm>
            <a:off x="0" y="492369"/>
            <a:ext cx="12192000" cy="636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6B386B-AB51-E8A3-7C19-5090AF4AA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206" y="0"/>
            <a:ext cx="13308957" cy="725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6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42C9B634-5DF8-FEB5-2659-3ACBC8A0989A}"/>
              </a:ext>
            </a:extLst>
          </p:cNvPr>
          <p:cNvSpPr/>
          <p:nvPr/>
        </p:nvSpPr>
        <p:spPr>
          <a:xfrm>
            <a:off x="773723" y="829994"/>
            <a:ext cx="11094720" cy="5289452"/>
          </a:xfrm>
          <a:prstGeom prst="wedgeRectCallou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FD3EF7D8-604B-A54D-869D-BE004A10318C}"/>
              </a:ext>
            </a:extLst>
          </p:cNvPr>
          <p:cNvSpPr/>
          <p:nvPr/>
        </p:nvSpPr>
        <p:spPr>
          <a:xfrm>
            <a:off x="1378634" y="1448972"/>
            <a:ext cx="9622301" cy="4121834"/>
          </a:xfrm>
          <a:prstGeom prst="wedgeRect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1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13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11309A-2B98-81F2-0391-78C254C6985F}"/>
              </a:ext>
            </a:extLst>
          </p:cNvPr>
          <p:cNvSpPr txBox="1"/>
          <p:nvPr/>
        </p:nvSpPr>
        <p:spPr>
          <a:xfrm>
            <a:off x="309489" y="1448971"/>
            <a:ext cx="12224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মাটি কীভাবে দূষিত হয়?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93C0223C-CC06-BBCA-B4BE-20E2C55BDB4D}"/>
              </a:ext>
            </a:extLst>
          </p:cNvPr>
          <p:cNvSpPr/>
          <p:nvPr/>
        </p:nvSpPr>
        <p:spPr>
          <a:xfrm>
            <a:off x="1969478" y="546963"/>
            <a:ext cx="8693834" cy="2912012"/>
          </a:xfrm>
          <a:prstGeom prst="wedgeRectCallout">
            <a:avLst>
              <a:gd name="adj1" fmla="val -20291"/>
              <a:gd name="adj2" fmla="val 64966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35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573F96-17E5-4C8C-CEE1-8D15EBD8E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9" y="464234"/>
            <a:ext cx="6836898" cy="636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3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71E323-9CBB-7A2A-4137-ADA80F707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17" y="1252098"/>
            <a:ext cx="6735310" cy="546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7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71</Words>
  <Application>Microsoft Office PowerPoint</Application>
  <PresentationFormat>Widescreen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Nahidal Arjin</dc:creator>
  <cp:lastModifiedBy>Nahidal Arjin</cp:lastModifiedBy>
  <cp:revision>23</cp:revision>
  <dcterms:created xsi:type="dcterms:W3CDTF">2023-01-19T06:53:45Z</dcterms:created>
  <dcterms:modified xsi:type="dcterms:W3CDTF">2023-03-13T07:52:22Z</dcterms:modified>
</cp:coreProperties>
</file>