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66870-D5D7-4633-AA19-716AB542EAB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CF990-CC87-4F8C-90F5-FF371FCE4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0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802E-B516-4F64-8475-A6EDBEF9F4B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6460-303D-45AE-BCF8-6CBD613B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8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802E-B516-4F64-8475-A6EDBEF9F4B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6460-303D-45AE-BCF8-6CBD613B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7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802E-B516-4F64-8475-A6EDBEF9F4B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6460-303D-45AE-BCF8-6CBD613B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802E-B516-4F64-8475-A6EDBEF9F4B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6460-303D-45AE-BCF8-6CBD613B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9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802E-B516-4F64-8475-A6EDBEF9F4B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6460-303D-45AE-BCF8-6CBD613B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6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802E-B516-4F64-8475-A6EDBEF9F4B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6460-303D-45AE-BCF8-6CBD613B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6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802E-B516-4F64-8475-A6EDBEF9F4B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6460-303D-45AE-BCF8-6CBD613B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6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802E-B516-4F64-8475-A6EDBEF9F4B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6460-303D-45AE-BCF8-6CBD613B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7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802E-B516-4F64-8475-A6EDBEF9F4B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6460-303D-45AE-BCF8-6CBD613B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802E-B516-4F64-8475-A6EDBEF9F4B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6460-303D-45AE-BCF8-6CBD613B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802E-B516-4F64-8475-A6EDBEF9F4B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6460-303D-45AE-BCF8-6CBD613B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7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7802E-B516-4F64-8475-A6EDBEF9F4B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6460-303D-45AE-BCF8-6CBD613B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3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7" Type="http://schemas.openxmlformats.org/officeDocument/2006/relationships/image" Target="../media/image8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473" y="369455"/>
            <a:ext cx="11259127" cy="1967345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435" y="2191012"/>
            <a:ext cx="5745019" cy="3129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5673" y="5412509"/>
            <a:ext cx="9356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6347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545" y="424873"/>
            <a:ext cx="109173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অগোছালোভাবে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দৃস্টিতে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অসচ্ছতা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কিছুতে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আগ্রহ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অত্যাধিক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ঘাম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নিঃসরন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প্রচেস্টায়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প্রচেস্টা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১।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ব্যক্তিদের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৩।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পুনর্বাসন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ফিরিয়ে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প্রচেস্টা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কঠোরভাবে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কুপ্রভাবগুলো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বেসরকারী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অবহিত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যথাযথভাবে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প্রুয়োগ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বিষাক্ত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ছোবল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অনেকটুকু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বাঁচানো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5629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2036" y="341745"/>
            <a:ext cx="49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036" y="1309976"/>
            <a:ext cx="5761759" cy="368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73018" y="5357091"/>
            <a:ext cx="10603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সংরক্ষনের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পদ্ধ্বতির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9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65964" y="295564"/>
            <a:ext cx="2872509" cy="86821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12" y="1560945"/>
            <a:ext cx="6304333" cy="3546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91491" y="5486400"/>
            <a:ext cx="963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রাফেজভুক্ত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4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455" y="415636"/>
            <a:ext cx="8691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ctr"/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রাফেজভুক্ত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কারঙ্গুলো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৪।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21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6982" y="572655"/>
            <a:ext cx="4479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64" y="1607127"/>
            <a:ext cx="5532581" cy="3269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71055" y="5283200"/>
            <a:ext cx="1118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রাফেজভুক্ত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পৃথকভাবে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8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6655" y="498764"/>
            <a:ext cx="8525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6" y="1514764"/>
            <a:ext cx="5908040" cy="4562763"/>
          </a:xfrm>
          <a:prstGeom prst="ellipse">
            <a:avLst/>
          </a:prstGeom>
          <a:ln w="381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7987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309" y="424873"/>
            <a:ext cx="1117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         </a:t>
            </a:r>
            <a:r>
              <a:rPr lang="en-US" sz="5400" dirty="0" err="1" smtClean="0"/>
              <a:t>পরিচিতি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10" y="301271"/>
            <a:ext cx="1121761" cy="11705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7782" y="1671782"/>
            <a:ext cx="11887200" cy="1200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7308" y="2613392"/>
            <a:ext cx="57634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নূরুল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রায়পুরা,আর,কে,আর,এম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রায়পুরা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6509" y="2828836"/>
            <a:ext cx="470131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084291" y="3103418"/>
            <a:ext cx="83127" cy="1141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13236" y="2262909"/>
            <a:ext cx="129309" cy="3999346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34545" y="3103418"/>
            <a:ext cx="83128" cy="1141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2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218" y="452582"/>
            <a:ext cx="10695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4" y="1357745"/>
            <a:ext cx="3676073" cy="2230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0" y="1357745"/>
            <a:ext cx="3953163" cy="2230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84" y="1357745"/>
            <a:ext cx="3220606" cy="2230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6" y="3715544"/>
            <a:ext cx="2124364" cy="2466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26" y="3943136"/>
            <a:ext cx="4075710" cy="2239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84" y="3891686"/>
            <a:ext cx="3220606" cy="2239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3805382" y="5966692"/>
            <a:ext cx="988291" cy="21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81964" y="5975928"/>
            <a:ext cx="1126836" cy="155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1200" y="6289964"/>
            <a:ext cx="1104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745" y="489527"/>
            <a:ext cx="107973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পাঠাংশঃ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রাফেজ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আঁশযুক্ত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ড্রাগ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endParaRPr lang="en-US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7" y="1914412"/>
            <a:ext cx="4308763" cy="2429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46" y="2115128"/>
            <a:ext cx="3576925" cy="2099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382" y="4544291"/>
            <a:ext cx="4128654" cy="2189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147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1964" y="434109"/>
            <a:ext cx="10076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ctr"/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রাফেজ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রাফেজভুক্ত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সংরক্ষনের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পদ্বতি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ধুমপানের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9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527" y="517236"/>
            <a:ext cx="10668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রাফেজ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শস্যদানা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ফলমুল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অপাচ্য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তন্তুময়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রাফেজ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রাফেজ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অপাচ্য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ctr"/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রাফেজভুক্ত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ctr"/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রাফেজ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বৃদ্ধ্বি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অপাচ্য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ক্ষুধার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1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1" y="535709"/>
            <a:ext cx="1121294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সংরক্ষনের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পদ্ধ্বতি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বৃদ্ধ্বি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উৎসেচকের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পদ্ধ্বতি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শুস্ককরনঃ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পদ্ধ্বতিতে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খাদ্যবস্তু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ক্রিয়াকে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প্রতিহত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খাদ্যকে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রেফ্রিজারেশনঃ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পদ্ধ্বতিতে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শাক-সবজি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মিস্টিজাতিয়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কিছুদিন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পদ্ধ্বতিতে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জীবানুর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বংশবৃদ্ধ্বি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দীর্ঘদিনের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ফ্রিজিংঃ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ফ্রিজিং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পদ্ধ্বতিতে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খদ্যদ্রব্যকে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তাপমাত্রায়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পদ্ধ্বতিতে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টাটকা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শা-সবজি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পচন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চাটনি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সস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প্রভৃতিতে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বৃদ্ধ্বি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(খ)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সালফেটের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বাইসালফেট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অনুজীবের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বৃদ্ধ্বি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8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364" y="378691"/>
            <a:ext cx="110374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ধুমপানের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ধুমপায়ীরা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অন্যেদের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ধুমপায়ীরা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ফুসফুস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মুত্রথলির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ব্রংকাইটিস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হ্রদযন্ত্রের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৩।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সমীক্ষায়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ধুমপান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৪।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ধুমপান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ধুমপায়ীদের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ধুমপায়ীর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প্রশ্বাসের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শারীরীক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127" y="332509"/>
            <a:ext cx="111575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ctr"/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পরিবেশগত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পরিবারগত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পরিবেশগত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হলঃ</a:t>
            </a:r>
            <a:endParaRPr lang="en-US" sz="2800" u="sng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মাদকদ্রব্যের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সহজলভ্যতা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বেকারত্ব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পরিবারগত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কারণঃ</a:t>
            </a:r>
            <a:r>
              <a:rPr lang="en-US" sz="2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বেপরোয়া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প্রশ্রয়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যত্নহীনতা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58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537</Words>
  <Application>Microsoft Office PowerPoint</Application>
  <PresentationFormat>Widescreen</PresentationFormat>
  <Paragraphs>104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আজকের ক্লাসে  সবাইকে স্বাগতম  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 সবাইকে স্বাগতম  ও</dc:title>
  <dc:creator>WALTON</dc:creator>
  <cp:lastModifiedBy>WALTON</cp:lastModifiedBy>
  <cp:revision>70</cp:revision>
  <dcterms:created xsi:type="dcterms:W3CDTF">2023-02-02T08:01:58Z</dcterms:created>
  <dcterms:modified xsi:type="dcterms:W3CDTF">2023-03-17T03:53:19Z</dcterms:modified>
</cp:coreProperties>
</file>