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7" r:id="rId3"/>
    <p:sldId id="301" r:id="rId4"/>
    <p:sldId id="267" r:id="rId5"/>
    <p:sldId id="315" r:id="rId6"/>
    <p:sldId id="265" r:id="rId7"/>
    <p:sldId id="302" r:id="rId8"/>
    <p:sldId id="270" r:id="rId9"/>
    <p:sldId id="271" r:id="rId10"/>
    <p:sldId id="272" r:id="rId11"/>
    <p:sldId id="295" r:id="rId12"/>
    <p:sldId id="297" r:id="rId13"/>
    <p:sldId id="298" r:id="rId14"/>
    <p:sldId id="256" r:id="rId15"/>
    <p:sldId id="299" r:id="rId16"/>
    <p:sldId id="303" r:id="rId17"/>
    <p:sldId id="268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71DAF-5970-4E22-B896-0D2EAC16CF18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A5C-F92D-4CC9-937D-CB5A43106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3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AE69-C8F0-4336-93C7-18C105153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71A5-DA24-420F-9187-79396F097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EFECF-7EA6-4246-9187-A7D8E96CA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9D90-5E87-41BC-B13C-D7E1B403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CB9C-0C09-4476-BAED-26AC1440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54E14-7F9D-46F1-80E6-1DD89075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8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9413-4C69-4D5E-9EDB-0D635CE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16CD0-0693-48F8-86B3-CD16449CF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AB3F1-EFE8-464A-B6BC-CF37B13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CD2A4-B414-4C5B-BE67-E56C6179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CD33B-94DF-4CF8-B861-D27309CD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E035E-C185-4FCA-853D-79FE36BEB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ED56-3B9A-4811-A264-4AAAB3543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D84A8-8E33-488E-B423-B85EE819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E697-EE37-44D3-B360-798EB012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8EC95-629E-4EC8-B7B3-586749DA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9F23A-51E7-49DA-9736-E3993C78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D053-1BB1-4359-B579-1D3F84B34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C93A-262E-4B1E-94E9-79DF51AA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96E8-B213-4F1B-8E8F-29976E41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A2F62-1EBF-4F1E-92BB-517FE8D6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6E1E-F0C7-46BC-B98A-D2ED5B4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FB0CB-BD62-4E94-9E7A-E6BE8EC7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C2332-0C37-4529-9778-D767EC83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2756-5AB4-421E-9F36-C588C0EF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2C65F-EAA0-45C2-BC55-39DB6F74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6235-FE22-4FC4-A3F8-40BAE160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3C62-1F92-44F2-A61B-64168587F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5845B-86FB-44F4-874F-51420D8E1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143FC-DE59-47FF-BC9D-6DD725B1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ADF04-595E-4356-8D2B-3382F9E7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E8927-65FC-41EE-8F34-31AD59A3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B1B9-E1B7-47EA-A049-C4C16FBE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8DDD5-0643-43EE-B337-F9FD46EB1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5673E-2CDC-42A8-88B0-7FC753A84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EA79C-5782-4EC9-B6D6-FAA1565E7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970F7-4984-44F4-89E4-27B912851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F4C6-9ACB-473D-8F51-C73FAE64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3CBDE1-D937-45DC-A47B-B0DFE1C1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45EB2-2F21-4E21-B552-A2516F4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45F2-D0AA-449F-9F94-457A1A20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7C6DE-5E63-41CE-9E88-C7AD6869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DE19B-006F-4556-B318-FF615BA3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72A24-CBC8-4261-B9F7-125E3049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BD0E3-7C0E-4293-8BF0-0D04E25E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9010B-50D2-49FE-B82B-A57282B1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F6B42-D135-41D4-837D-387E8303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730D3-E0D5-4FEA-A745-8673E798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7838-D7F6-4C02-8908-9073D46A1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FA170-1408-4FC7-AEA3-9219CC9AF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9F3BB-D8B8-427E-883B-0B706981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8F98E-1B32-4B30-9387-A335C943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B2B6E-1891-44B6-9CEB-A85FABA8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6A4D-E057-4DB7-868F-24D2D62C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1A7C0-3B36-4C46-8799-F7CFF6955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A6234-F813-4B14-896A-E7D52C66D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7ADDC-95A8-456A-A277-05F7CA92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67AD5-030F-426A-BED1-8DC591AD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F98B5-3E96-45ED-ACA4-8CF300ED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FB76A-E538-40A6-8A89-E3C6A04B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A4A7-0D45-4C1A-BE22-2FF6E3FE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9D2AA-0171-4D9B-8BAD-1620AEBB9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6CC5-C52D-4658-AC01-0922B4A72B19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E07D-BAE8-4830-83D1-E956B45C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2D250-CEA9-47C1-9463-06F7EF516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1BB3B-01A1-4EA7-B261-7C5968E1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8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is.peabody.vanderbilt.edu/module/palsk1/cresource/q2/p05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1B38BF-9561-4AEA-B673-A21C605D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-3230" r="-111" b="45167"/>
          <a:stretch/>
        </p:blipFill>
        <p:spPr>
          <a:xfrm>
            <a:off x="0" y="-1060143"/>
            <a:ext cx="12248271" cy="443593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35155B-CB19-4AF2-8BA0-48EED3C07911}"/>
              </a:ext>
            </a:extLst>
          </p:cNvPr>
          <p:cNvSpPr/>
          <p:nvPr/>
        </p:nvSpPr>
        <p:spPr>
          <a:xfrm>
            <a:off x="8421858" y="3657599"/>
            <a:ext cx="2897945" cy="2897945"/>
          </a:xfrm>
          <a:prstGeom prst="ellipse">
            <a:avLst/>
          </a:prstGeom>
          <a:gradFill>
            <a:gsLst>
              <a:gs pos="4000">
                <a:schemeClr val="bg1"/>
              </a:gs>
              <a:gs pos="23000">
                <a:srgbClr val="FFFF56"/>
              </a:gs>
              <a:gs pos="51000">
                <a:srgbClr val="FFC000"/>
              </a:gs>
              <a:gs pos="37000">
                <a:srgbClr val="FFFF00"/>
              </a:gs>
              <a:gs pos="72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B7453-EF42-455B-A26D-96457B04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58775" r="387" b="-2134"/>
          <a:stretch/>
        </p:blipFill>
        <p:spPr>
          <a:xfrm>
            <a:off x="-56271" y="3375788"/>
            <a:ext cx="12304542" cy="37100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FD860D-1EFF-4FC2-B7CA-50077339F479}"/>
              </a:ext>
            </a:extLst>
          </p:cNvPr>
          <p:cNvSpPr/>
          <p:nvPr/>
        </p:nvSpPr>
        <p:spPr>
          <a:xfrm>
            <a:off x="439296" y="4053625"/>
            <a:ext cx="8659090" cy="21058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9600" b="1" dirty="0">
                <a:gradFill flip="none" rotWithShape="1">
                  <a:gsLst>
                    <a:gs pos="46000">
                      <a:srgbClr val="E10202"/>
                    </a:gs>
                    <a:gs pos="22000">
                      <a:srgbClr val="C30404"/>
                    </a:gs>
                    <a:gs pos="63000">
                      <a:srgbClr val="00B0F0"/>
                    </a:gs>
                    <a:gs pos="34000">
                      <a:schemeClr val="tx1">
                        <a:lumMod val="95000"/>
                        <a:lumOff val="5000"/>
                      </a:schemeClr>
                    </a:gs>
                    <a:gs pos="7000">
                      <a:srgbClr val="7030A0"/>
                    </a:gs>
                    <a:gs pos="56000">
                      <a:srgbClr val="FFFF00"/>
                    </a:gs>
                    <a:gs pos="71000">
                      <a:srgbClr val="CC0099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</a:rPr>
              <a:t>Good morning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FC5F4FE-C793-6F7E-AC56-461FB5C0CEF7}"/>
              </a:ext>
            </a:extLst>
          </p:cNvPr>
          <p:cNvSpPr/>
          <p:nvPr/>
        </p:nvSpPr>
        <p:spPr>
          <a:xfrm>
            <a:off x="-112543" y="-759655"/>
            <a:ext cx="12304542" cy="7617655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9 0.09213 L -0.02435 -0.5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6F3147A8-50C4-44EA-961F-DBECB7A924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F6E21-D71F-4A51-B72E-8CA76BFFD0CC}"/>
              </a:ext>
            </a:extLst>
          </p:cNvPr>
          <p:cNvSpPr/>
          <p:nvPr/>
        </p:nvSpPr>
        <p:spPr>
          <a:xfrm>
            <a:off x="2374988" y="45041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plural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E2A11-46D3-AAF4-49BD-E6E2AA7D1615}"/>
              </a:ext>
            </a:extLst>
          </p:cNvPr>
          <p:cNvSpPr txBox="1"/>
          <p:nvPr/>
        </p:nvSpPr>
        <p:spPr>
          <a:xfrm>
            <a:off x="350249" y="4717397"/>
            <a:ext cx="120295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The word that refers to more than one person ,object or animal is called plural number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A7C59-3BC9-8678-BC1E-A7CB287B5BD3}"/>
              </a:ext>
            </a:extLst>
          </p:cNvPr>
          <p:cNvSpPr txBox="1"/>
          <p:nvPr/>
        </p:nvSpPr>
        <p:spPr>
          <a:xfrm>
            <a:off x="350249" y="3253657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rtika" panose="020B0502040204020203" pitchFamily="18" charset="0"/>
                <a:cs typeface="Kartika" panose="020B0502040204020203" pitchFamily="18" charset="0"/>
              </a:rPr>
              <a:t>9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books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7D18345-B28B-52EA-F3CA-48B3D6DB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21" y="899808"/>
            <a:ext cx="1589786" cy="1625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70CC9-B638-5975-488A-522FC048A6C9}"/>
              </a:ext>
            </a:extLst>
          </p:cNvPr>
          <p:cNvSpPr txBox="1"/>
          <p:nvPr/>
        </p:nvSpPr>
        <p:spPr>
          <a:xfrm>
            <a:off x="4530124" y="3253657"/>
            <a:ext cx="388091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eiryo" panose="020B0604030504040204" pitchFamily="34" charset="-128"/>
                <a:ea typeface="Meiryo" panose="020B0604030504040204" pitchFamily="34" charset="-128"/>
                <a:cs typeface="NikoshBAN" panose="02000000000000000000" pitchFamily="2" charset="0"/>
              </a:rPr>
              <a:t>10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pens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D92F13-45E7-0CB2-E901-F0559913B93B}"/>
              </a:ext>
            </a:extLst>
          </p:cNvPr>
          <p:cNvSpPr txBox="1"/>
          <p:nvPr/>
        </p:nvSpPr>
        <p:spPr>
          <a:xfrm>
            <a:off x="9269630" y="3253657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Meiryo" panose="020B0400000000000000" pitchFamily="34" charset="-128"/>
                <a:ea typeface="Meiryo" panose="020B0400000000000000" pitchFamily="34" charset="-128"/>
                <a:cs typeface="NikoshBAN" panose="02000000000000000000" pitchFamily="2" charset="0"/>
              </a:rPr>
              <a:t>4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babies</a:t>
            </a:r>
          </a:p>
        </p:txBody>
      </p:sp>
      <p:pic>
        <p:nvPicPr>
          <p:cNvPr id="11" name="Picture 10" descr="A group of babies&#10;&#10;Description automatically generated with medium confidence">
            <a:extLst>
              <a:ext uri="{FF2B5EF4-FFF2-40B4-BE49-F238E27FC236}">
                <a16:creationId xmlns:a16="http://schemas.microsoft.com/office/drawing/2014/main" id="{20DFA1CF-71E8-702F-F443-BB3581D0E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46" y="929720"/>
            <a:ext cx="1865279" cy="1568357"/>
          </a:xfrm>
          <a:prstGeom prst="rect">
            <a:avLst/>
          </a:prstGeom>
        </p:spPr>
      </p:pic>
      <p:pic>
        <p:nvPicPr>
          <p:cNvPr id="12" name="Picture 11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8D583C31-9C25-D1E4-CFFE-94772033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0" y="917479"/>
            <a:ext cx="1986178" cy="14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169" y="705751"/>
            <a:ext cx="1070297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We usually add s to the end of a word to make  plural number</a:t>
            </a:r>
            <a:r>
              <a:rPr lang="en-US" sz="4000" dirty="0">
                <a:latin typeface="Corbel Light" panose="020B0303020204020204" pitchFamily="34" charset="0"/>
                <a:cs typeface="NikoshBAN" panose="02000000000000000000" pitchFamily="2" charset="0"/>
              </a:rPr>
              <a:t>………..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1769006B-E365-43F7-AFDE-3A030F3F1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4B7292-4C56-45F4-91DC-CCDCFBBD6415}"/>
              </a:ext>
            </a:extLst>
          </p:cNvPr>
          <p:cNvSpPr/>
          <p:nvPr/>
        </p:nvSpPr>
        <p:spPr>
          <a:xfrm>
            <a:off x="1431303" y="2008500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Pen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265210-C4E3-459F-BE31-C0BC2AAD7979}"/>
              </a:ext>
            </a:extLst>
          </p:cNvPr>
          <p:cNvSpPr/>
          <p:nvPr/>
        </p:nvSpPr>
        <p:spPr>
          <a:xfrm>
            <a:off x="5187377" y="2331448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8FBF6-998E-4C85-995B-47EE19AAA316}"/>
              </a:ext>
            </a:extLst>
          </p:cNvPr>
          <p:cNvSpPr/>
          <p:nvPr/>
        </p:nvSpPr>
        <p:spPr>
          <a:xfrm>
            <a:off x="5720147" y="197233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Pens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7FDD8-C032-4DC2-969D-F58620C5266C}"/>
              </a:ext>
            </a:extLst>
          </p:cNvPr>
          <p:cNvSpPr/>
          <p:nvPr/>
        </p:nvSpPr>
        <p:spPr>
          <a:xfrm>
            <a:off x="1565726" y="287322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Book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DC6CC00-7FF9-4267-AA4E-FE48263B3D63}"/>
              </a:ext>
            </a:extLst>
          </p:cNvPr>
          <p:cNvSpPr/>
          <p:nvPr/>
        </p:nvSpPr>
        <p:spPr>
          <a:xfrm>
            <a:off x="5233001" y="325364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0731AF-16B9-4D26-977C-F4692C321A5D}"/>
              </a:ext>
            </a:extLst>
          </p:cNvPr>
          <p:cNvSpPr/>
          <p:nvPr/>
        </p:nvSpPr>
        <p:spPr>
          <a:xfrm>
            <a:off x="5917513" y="291497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Books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51F176-C8F5-44BC-825C-77F8433E5713}"/>
              </a:ext>
            </a:extLst>
          </p:cNvPr>
          <p:cNvSpPr/>
          <p:nvPr/>
        </p:nvSpPr>
        <p:spPr>
          <a:xfrm>
            <a:off x="1565726" y="377527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799D6A9-B7CA-4349-B569-A8A7D2CA58FC}"/>
              </a:ext>
            </a:extLst>
          </p:cNvPr>
          <p:cNvSpPr/>
          <p:nvPr/>
        </p:nvSpPr>
        <p:spPr>
          <a:xfrm>
            <a:off x="5284230" y="4229479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C0D8E-55B6-43E3-9763-0C68E3FBB678}"/>
              </a:ext>
            </a:extLst>
          </p:cNvPr>
          <p:cNvSpPr/>
          <p:nvPr/>
        </p:nvSpPr>
        <p:spPr>
          <a:xfrm>
            <a:off x="5917513" y="384194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Boys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9E681-11EC-4CFA-8C2D-53B494F07263}"/>
              </a:ext>
            </a:extLst>
          </p:cNvPr>
          <p:cNvSpPr/>
          <p:nvPr/>
        </p:nvSpPr>
        <p:spPr>
          <a:xfrm>
            <a:off x="1565726" y="4717829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Hen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EE9639D-0D69-49A8-A08F-91269B63D6AD}"/>
              </a:ext>
            </a:extLst>
          </p:cNvPr>
          <p:cNvSpPr/>
          <p:nvPr/>
        </p:nvSpPr>
        <p:spPr>
          <a:xfrm>
            <a:off x="5284231" y="510115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610005-5750-4FE7-A670-A84702EFCF5B}"/>
              </a:ext>
            </a:extLst>
          </p:cNvPr>
          <p:cNvSpPr/>
          <p:nvPr/>
        </p:nvSpPr>
        <p:spPr>
          <a:xfrm>
            <a:off x="5997171" y="4743360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Hens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1E0759-1FB7-4A94-8799-D40AF87F9091}"/>
              </a:ext>
            </a:extLst>
          </p:cNvPr>
          <p:cNvSpPr/>
          <p:nvPr/>
        </p:nvSpPr>
        <p:spPr>
          <a:xfrm>
            <a:off x="1565726" y="5674485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Cat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BE30D08-2461-4AB5-A1A0-6C0CE180A785}"/>
              </a:ext>
            </a:extLst>
          </p:cNvPr>
          <p:cNvSpPr/>
          <p:nvPr/>
        </p:nvSpPr>
        <p:spPr>
          <a:xfrm>
            <a:off x="5284230" y="6075702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21699E-7D49-472F-8E27-969096ACAA67}"/>
              </a:ext>
            </a:extLst>
          </p:cNvPr>
          <p:cNvSpPr/>
          <p:nvPr/>
        </p:nvSpPr>
        <p:spPr>
          <a:xfrm>
            <a:off x="5917513" y="5674485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E2229-114C-5EF1-C31E-E5C825156883}"/>
              </a:ext>
            </a:extLst>
          </p:cNvPr>
          <p:cNvSpPr/>
          <p:nvPr/>
        </p:nvSpPr>
        <p:spPr>
          <a:xfrm>
            <a:off x="2374988" y="45041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Remember it……..</a:t>
            </a:r>
          </a:p>
        </p:txBody>
      </p:sp>
    </p:spTree>
    <p:extLst>
      <p:ext uri="{BB962C8B-B14F-4D97-AF65-F5344CB8AC3E}">
        <p14:creationId xmlns:p14="http://schemas.microsoft.com/office/powerpoint/2010/main" val="238806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id="{1769006B-E365-43F7-AFDE-3A030F3F1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4B7292-4C56-45F4-91DC-CCDCFBBD6415}"/>
              </a:ext>
            </a:extLst>
          </p:cNvPr>
          <p:cNvSpPr/>
          <p:nvPr/>
        </p:nvSpPr>
        <p:spPr>
          <a:xfrm>
            <a:off x="1458296" y="2087576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Box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265210-C4E3-459F-BE31-C0BC2AAD7979}"/>
              </a:ext>
            </a:extLst>
          </p:cNvPr>
          <p:cNvSpPr/>
          <p:nvPr/>
        </p:nvSpPr>
        <p:spPr>
          <a:xfrm>
            <a:off x="5187377" y="2485956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8FBF6-998E-4C85-995B-47EE19AAA316}"/>
              </a:ext>
            </a:extLst>
          </p:cNvPr>
          <p:cNvSpPr/>
          <p:nvPr/>
        </p:nvSpPr>
        <p:spPr>
          <a:xfrm>
            <a:off x="5713296" y="2072257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Boxes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7FDD8-C032-4DC2-969D-F58620C5266C}"/>
              </a:ext>
            </a:extLst>
          </p:cNvPr>
          <p:cNvSpPr/>
          <p:nvPr/>
        </p:nvSpPr>
        <p:spPr>
          <a:xfrm>
            <a:off x="1565726" y="287322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Branch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DC6CC00-7FF9-4267-AA4E-FE48263B3D63}"/>
              </a:ext>
            </a:extLst>
          </p:cNvPr>
          <p:cNvSpPr/>
          <p:nvPr/>
        </p:nvSpPr>
        <p:spPr>
          <a:xfrm>
            <a:off x="5233001" y="325364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0731AF-16B9-4D26-977C-F4692C321A5D}"/>
              </a:ext>
            </a:extLst>
          </p:cNvPr>
          <p:cNvSpPr/>
          <p:nvPr/>
        </p:nvSpPr>
        <p:spPr>
          <a:xfrm>
            <a:off x="5917513" y="291497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Branches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51F176-C8F5-44BC-825C-77F8433E5713}"/>
              </a:ext>
            </a:extLst>
          </p:cNvPr>
          <p:cNvSpPr/>
          <p:nvPr/>
        </p:nvSpPr>
        <p:spPr>
          <a:xfrm>
            <a:off x="1565726" y="377527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Bus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799D6A9-B7CA-4349-B569-A8A7D2CA58FC}"/>
              </a:ext>
            </a:extLst>
          </p:cNvPr>
          <p:cNvSpPr/>
          <p:nvPr/>
        </p:nvSpPr>
        <p:spPr>
          <a:xfrm>
            <a:off x="5284230" y="4229479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C0D8E-55B6-43E3-9763-0C68E3FBB678}"/>
              </a:ext>
            </a:extLst>
          </p:cNvPr>
          <p:cNvSpPr/>
          <p:nvPr/>
        </p:nvSpPr>
        <p:spPr>
          <a:xfrm>
            <a:off x="5917513" y="384194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Buses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9E681-11EC-4CFA-8C2D-53B494F07263}"/>
              </a:ext>
            </a:extLst>
          </p:cNvPr>
          <p:cNvSpPr/>
          <p:nvPr/>
        </p:nvSpPr>
        <p:spPr>
          <a:xfrm>
            <a:off x="1565726" y="4717829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Glass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EE9639D-0D69-49A8-A08F-91269B63D6AD}"/>
              </a:ext>
            </a:extLst>
          </p:cNvPr>
          <p:cNvSpPr/>
          <p:nvPr/>
        </p:nvSpPr>
        <p:spPr>
          <a:xfrm>
            <a:off x="5284231" y="510115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610005-5750-4FE7-A670-A84702EFCF5B}"/>
              </a:ext>
            </a:extLst>
          </p:cNvPr>
          <p:cNvSpPr/>
          <p:nvPr/>
        </p:nvSpPr>
        <p:spPr>
          <a:xfrm>
            <a:off x="5997171" y="4743360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Glasses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1E0759-1FB7-4A94-8799-D40AF87F9091}"/>
              </a:ext>
            </a:extLst>
          </p:cNvPr>
          <p:cNvSpPr/>
          <p:nvPr/>
        </p:nvSpPr>
        <p:spPr>
          <a:xfrm>
            <a:off x="1673156" y="5674485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Bush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BE30D08-2461-4AB5-A1A0-6C0CE180A785}"/>
              </a:ext>
            </a:extLst>
          </p:cNvPr>
          <p:cNvSpPr/>
          <p:nvPr/>
        </p:nvSpPr>
        <p:spPr>
          <a:xfrm>
            <a:off x="5284230" y="6075702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21699E-7D49-472F-8E27-969096ACAA67}"/>
              </a:ext>
            </a:extLst>
          </p:cNvPr>
          <p:cNvSpPr/>
          <p:nvPr/>
        </p:nvSpPr>
        <p:spPr>
          <a:xfrm>
            <a:off x="6072693" y="566200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Bushes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D6428-C05F-4A72-A435-9498D21C11FF}"/>
              </a:ext>
            </a:extLst>
          </p:cNvPr>
          <p:cNvSpPr txBox="1"/>
          <p:nvPr/>
        </p:nvSpPr>
        <p:spPr>
          <a:xfrm>
            <a:off x="595998" y="802969"/>
            <a:ext cx="1109272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For words ending in s,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sh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ss,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ch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x and   z we add es to make plural………….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D21DF-C73F-B2A8-5BC3-D12DF68830BF}"/>
              </a:ext>
            </a:extLst>
          </p:cNvPr>
          <p:cNvSpPr/>
          <p:nvPr/>
        </p:nvSpPr>
        <p:spPr>
          <a:xfrm>
            <a:off x="2374988" y="45041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Remember it……..</a:t>
            </a:r>
          </a:p>
        </p:txBody>
      </p:sp>
    </p:spTree>
    <p:extLst>
      <p:ext uri="{BB962C8B-B14F-4D97-AF65-F5344CB8AC3E}">
        <p14:creationId xmlns:p14="http://schemas.microsoft.com/office/powerpoint/2010/main" val="9372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id="{1769006B-E365-43F7-AFDE-3A030F3F1B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4B7292-4C56-45F4-91DC-CCDCFBBD6415}"/>
              </a:ext>
            </a:extLst>
          </p:cNvPr>
          <p:cNvSpPr/>
          <p:nvPr/>
        </p:nvSpPr>
        <p:spPr>
          <a:xfrm>
            <a:off x="1458296" y="2087576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Study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265210-C4E3-459F-BE31-C0BC2AAD7979}"/>
              </a:ext>
            </a:extLst>
          </p:cNvPr>
          <p:cNvSpPr/>
          <p:nvPr/>
        </p:nvSpPr>
        <p:spPr>
          <a:xfrm>
            <a:off x="5187377" y="2485956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8FBF6-998E-4C85-995B-47EE19AAA316}"/>
              </a:ext>
            </a:extLst>
          </p:cNvPr>
          <p:cNvSpPr/>
          <p:nvPr/>
        </p:nvSpPr>
        <p:spPr>
          <a:xfrm>
            <a:off x="5713296" y="2072257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7FDD8-C032-4DC2-969D-F58620C5266C}"/>
              </a:ext>
            </a:extLst>
          </p:cNvPr>
          <p:cNvSpPr/>
          <p:nvPr/>
        </p:nvSpPr>
        <p:spPr>
          <a:xfrm>
            <a:off x="1565726" y="287322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Story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DC6CC00-7FF9-4267-AA4E-FE48263B3D63}"/>
              </a:ext>
            </a:extLst>
          </p:cNvPr>
          <p:cNvSpPr/>
          <p:nvPr/>
        </p:nvSpPr>
        <p:spPr>
          <a:xfrm>
            <a:off x="5233001" y="325364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0731AF-16B9-4D26-977C-F4692C321A5D}"/>
              </a:ext>
            </a:extLst>
          </p:cNvPr>
          <p:cNvSpPr/>
          <p:nvPr/>
        </p:nvSpPr>
        <p:spPr>
          <a:xfrm>
            <a:off x="5917513" y="291497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51F176-C8F5-44BC-825C-77F8433E5713}"/>
              </a:ext>
            </a:extLst>
          </p:cNvPr>
          <p:cNvSpPr/>
          <p:nvPr/>
        </p:nvSpPr>
        <p:spPr>
          <a:xfrm>
            <a:off x="1565726" y="377527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Daily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799D6A9-B7CA-4349-B569-A8A7D2CA58FC}"/>
              </a:ext>
            </a:extLst>
          </p:cNvPr>
          <p:cNvSpPr/>
          <p:nvPr/>
        </p:nvSpPr>
        <p:spPr>
          <a:xfrm>
            <a:off x="5284230" y="4229479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C0D8E-55B6-43E3-9763-0C68E3FBB678}"/>
              </a:ext>
            </a:extLst>
          </p:cNvPr>
          <p:cNvSpPr/>
          <p:nvPr/>
        </p:nvSpPr>
        <p:spPr>
          <a:xfrm>
            <a:off x="5917513" y="384194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Dailies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9E681-11EC-4CFA-8C2D-53B494F07263}"/>
              </a:ext>
            </a:extLst>
          </p:cNvPr>
          <p:cNvSpPr/>
          <p:nvPr/>
        </p:nvSpPr>
        <p:spPr>
          <a:xfrm>
            <a:off x="1565726" y="4717829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Baby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EE9639D-0D69-49A8-A08F-91269B63D6AD}"/>
              </a:ext>
            </a:extLst>
          </p:cNvPr>
          <p:cNvSpPr/>
          <p:nvPr/>
        </p:nvSpPr>
        <p:spPr>
          <a:xfrm>
            <a:off x="5284231" y="510115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610005-5750-4FE7-A670-A84702EFCF5B}"/>
              </a:ext>
            </a:extLst>
          </p:cNvPr>
          <p:cNvSpPr/>
          <p:nvPr/>
        </p:nvSpPr>
        <p:spPr>
          <a:xfrm>
            <a:off x="5997171" y="4743360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Babies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1E0759-1FB7-4A94-8799-D40AF87F9091}"/>
              </a:ext>
            </a:extLst>
          </p:cNvPr>
          <p:cNvSpPr/>
          <p:nvPr/>
        </p:nvSpPr>
        <p:spPr>
          <a:xfrm>
            <a:off x="1673156" y="5674485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Lady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BE30D08-2461-4AB5-A1A0-6C0CE180A785}"/>
              </a:ext>
            </a:extLst>
          </p:cNvPr>
          <p:cNvSpPr/>
          <p:nvPr/>
        </p:nvSpPr>
        <p:spPr>
          <a:xfrm>
            <a:off x="5284230" y="6075702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21699E-7D49-472F-8E27-969096ACAA67}"/>
              </a:ext>
            </a:extLst>
          </p:cNvPr>
          <p:cNvSpPr/>
          <p:nvPr/>
        </p:nvSpPr>
        <p:spPr>
          <a:xfrm>
            <a:off x="6072693" y="566200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Ladies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5D6428-C05F-4A72-A435-9498D21C11FF}"/>
              </a:ext>
            </a:extLst>
          </p:cNvPr>
          <p:cNvSpPr txBox="1"/>
          <p:nvPr/>
        </p:nvSpPr>
        <p:spPr>
          <a:xfrm>
            <a:off x="595998" y="759483"/>
            <a:ext cx="1109272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For words ending in y  and before letter of y is consonant ,change the y to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and add es….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42D24D-4FBD-1CED-AF5C-51C01B633114}"/>
              </a:ext>
            </a:extLst>
          </p:cNvPr>
          <p:cNvSpPr/>
          <p:nvPr/>
        </p:nvSpPr>
        <p:spPr>
          <a:xfrm>
            <a:off x="2374988" y="45041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Remember it……..</a:t>
            </a:r>
          </a:p>
        </p:txBody>
      </p:sp>
    </p:spTree>
    <p:extLst>
      <p:ext uri="{BB962C8B-B14F-4D97-AF65-F5344CB8AC3E}">
        <p14:creationId xmlns:p14="http://schemas.microsoft.com/office/powerpoint/2010/main" val="11066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9" r="3967" b="28412"/>
          <a:stretch/>
        </p:blipFill>
        <p:spPr>
          <a:xfrm>
            <a:off x="872196" y="589985"/>
            <a:ext cx="10663311" cy="567803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FAF6CB9-EB29-4CDF-999D-351035C2D8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614AB-3CD8-4D72-AB34-C9CBE96B8A50}"/>
              </a:ext>
            </a:extLst>
          </p:cNvPr>
          <p:cNvSpPr/>
          <p:nvPr/>
        </p:nvSpPr>
        <p:spPr>
          <a:xfrm>
            <a:off x="1452927" y="43502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your book at page -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cs typeface="NikoshBAN" panose="02000000000000000000" pitchFamily="2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7156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AFAF6CB9-EB29-4CDF-999D-351035C2D80A}"/>
              </a:ext>
            </a:extLst>
          </p:cNvPr>
          <p:cNvSpPr/>
          <p:nvPr/>
        </p:nvSpPr>
        <p:spPr>
          <a:xfrm>
            <a:off x="1145" y="-42925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614AB-3CD8-4D72-AB34-C9CBE96B8A50}"/>
              </a:ext>
            </a:extLst>
          </p:cNvPr>
          <p:cNvSpPr/>
          <p:nvPr/>
        </p:nvSpPr>
        <p:spPr>
          <a:xfrm>
            <a:off x="200905" y="963211"/>
            <a:ext cx="11053251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Choose singular and Plural number</a:t>
            </a:r>
            <a:endParaRPr lang="en-US" sz="3600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1C50E-3FC9-476B-A45B-C062D4EEDCB2}"/>
              </a:ext>
            </a:extLst>
          </p:cNvPr>
          <p:cNvSpPr txBox="1"/>
          <p:nvPr/>
        </p:nvSpPr>
        <p:spPr>
          <a:xfrm>
            <a:off x="829258" y="1863633"/>
            <a:ext cx="110927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Book, babies, pens, dogs, story, boys, girl, birds, hand,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66F4B-B37E-4533-B5BE-37AAF7706828}"/>
              </a:ext>
            </a:extLst>
          </p:cNvPr>
          <p:cNvSpPr txBox="1"/>
          <p:nvPr/>
        </p:nvSpPr>
        <p:spPr>
          <a:xfrm>
            <a:off x="4733412" y="3406882"/>
            <a:ext cx="639413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Book,   story,  girl,  hand.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529EC-3299-4597-95FF-74D885FDB47B}"/>
              </a:ext>
            </a:extLst>
          </p:cNvPr>
          <p:cNvSpPr/>
          <p:nvPr/>
        </p:nvSpPr>
        <p:spPr>
          <a:xfrm>
            <a:off x="-702434" y="3440053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Singular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2F663E-C59D-404D-B6D6-9141C7FB62B7}"/>
              </a:ext>
            </a:extLst>
          </p:cNvPr>
          <p:cNvSpPr/>
          <p:nvPr/>
        </p:nvSpPr>
        <p:spPr>
          <a:xfrm>
            <a:off x="-885313" y="4924768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plural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25523-F8DA-44BD-987C-DAEED431810E}"/>
              </a:ext>
            </a:extLst>
          </p:cNvPr>
          <p:cNvSpPr txBox="1"/>
          <p:nvPr/>
        </p:nvSpPr>
        <p:spPr>
          <a:xfrm>
            <a:off x="4360986" y="4960958"/>
            <a:ext cx="75609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babies,   pens, dogs, boys, birds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E308BD-2FED-8457-30E8-88245F495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0397" y="-147459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E1BA8-F28E-4D13-74DF-D81DD5B7175C}"/>
              </a:ext>
            </a:extLst>
          </p:cNvPr>
          <p:cNvSpPr/>
          <p:nvPr/>
        </p:nvSpPr>
        <p:spPr>
          <a:xfrm>
            <a:off x="71905" y="139661"/>
            <a:ext cx="11700397" cy="76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ame 23">
            <a:extLst>
              <a:ext uri="{FF2B5EF4-FFF2-40B4-BE49-F238E27FC236}">
                <a16:creationId xmlns:a16="http://schemas.microsoft.com/office/drawing/2014/main" id="{1769006B-E365-43F7-AFDE-3A030F3F1BDB}"/>
              </a:ext>
            </a:extLst>
          </p:cNvPr>
          <p:cNvSpPr/>
          <p:nvPr/>
        </p:nvSpPr>
        <p:spPr>
          <a:xfrm>
            <a:off x="-23307" y="-5594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4B7292-4C56-45F4-91DC-CCDCFBBD6415}"/>
              </a:ext>
            </a:extLst>
          </p:cNvPr>
          <p:cNvSpPr/>
          <p:nvPr/>
        </p:nvSpPr>
        <p:spPr>
          <a:xfrm>
            <a:off x="1476927" y="2045826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book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265210-C4E3-459F-BE31-C0BC2AAD7979}"/>
              </a:ext>
            </a:extLst>
          </p:cNvPr>
          <p:cNvSpPr/>
          <p:nvPr/>
        </p:nvSpPr>
        <p:spPr>
          <a:xfrm>
            <a:off x="5187377" y="2485956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58FBF6-998E-4C85-995B-47EE19AAA316}"/>
              </a:ext>
            </a:extLst>
          </p:cNvPr>
          <p:cNvSpPr/>
          <p:nvPr/>
        </p:nvSpPr>
        <p:spPr>
          <a:xfrm>
            <a:off x="5713294" y="1988004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books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7FDD8-C032-4DC2-969D-F58620C5266C}"/>
              </a:ext>
            </a:extLst>
          </p:cNvPr>
          <p:cNvSpPr/>
          <p:nvPr/>
        </p:nvSpPr>
        <p:spPr>
          <a:xfrm>
            <a:off x="1565726" y="287322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cat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4DC6CC00-7FF9-4267-AA4E-FE48263B3D63}"/>
              </a:ext>
            </a:extLst>
          </p:cNvPr>
          <p:cNvSpPr/>
          <p:nvPr/>
        </p:nvSpPr>
        <p:spPr>
          <a:xfrm>
            <a:off x="5233001" y="325364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0731AF-16B9-4D26-977C-F4692C321A5D}"/>
              </a:ext>
            </a:extLst>
          </p:cNvPr>
          <p:cNvSpPr/>
          <p:nvPr/>
        </p:nvSpPr>
        <p:spPr>
          <a:xfrm>
            <a:off x="5917513" y="291497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cats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51F176-C8F5-44BC-825C-77F8433E5713}"/>
              </a:ext>
            </a:extLst>
          </p:cNvPr>
          <p:cNvSpPr/>
          <p:nvPr/>
        </p:nvSpPr>
        <p:spPr>
          <a:xfrm>
            <a:off x="1565726" y="377527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box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799D6A9-B7CA-4349-B569-A8A7D2CA58FC}"/>
              </a:ext>
            </a:extLst>
          </p:cNvPr>
          <p:cNvSpPr/>
          <p:nvPr/>
        </p:nvSpPr>
        <p:spPr>
          <a:xfrm>
            <a:off x="5284230" y="4229479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A1C0D8E-55B6-43E3-9763-0C68E3FBB678}"/>
              </a:ext>
            </a:extLst>
          </p:cNvPr>
          <p:cNvSpPr/>
          <p:nvPr/>
        </p:nvSpPr>
        <p:spPr>
          <a:xfrm>
            <a:off x="5917513" y="3841942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boxes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9E681-11EC-4CFA-8C2D-53B494F07263}"/>
              </a:ext>
            </a:extLst>
          </p:cNvPr>
          <p:cNvSpPr/>
          <p:nvPr/>
        </p:nvSpPr>
        <p:spPr>
          <a:xfrm>
            <a:off x="1565726" y="4717829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Glass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EE9639D-0D69-49A8-A08F-91269B63D6AD}"/>
              </a:ext>
            </a:extLst>
          </p:cNvPr>
          <p:cNvSpPr/>
          <p:nvPr/>
        </p:nvSpPr>
        <p:spPr>
          <a:xfrm>
            <a:off x="5284231" y="5101155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610005-5750-4FE7-A670-A84702EFCF5B}"/>
              </a:ext>
            </a:extLst>
          </p:cNvPr>
          <p:cNvSpPr/>
          <p:nvPr/>
        </p:nvSpPr>
        <p:spPr>
          <a:xfrm>
            <a:off x="5997171" y="4743360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Glasses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1E0759-1FB7-4A94-8799-D40AF87F9091}"/>
              </a:ext>
            </a:extLst>
          </p:cNvPr>
          <p:cNvSpPr/>
          <p:nvPr/>
        </p:nvSpPr>
        <p:spPr>
          <a:xfrm>
            <a:off x="1673156" y="5674485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baby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BE30D08-2461-4AB5-A1A0-6C0CE180A785}"/>
              </a:ext>
            </a:extLst>
          </p:cNvPr>
          <p:cNvSpPr/>
          <p:nvPr/>
        </p:nvSpPr>
        <p:spPr>
          <a:xfrm>
            <a:off x="5284230" y="6075702"/>
            <a:ext cx="858129" cy="11941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A21699E-7D49-472F-8E27-969096ACAA67}"/>
              </a:ext>
            </a:extLst>
          </p:cNvPr>
          <p:cNvSpPr/>
          <p:nvPr/>
        </p:nvSpPr>
        <p:spPr>
          <a:xfrm>
            <a:off x="6072693" y="5662003"/>
            <a:ext cx="3756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babies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C9D67D-74BB-E2B2-A4FD-68E78FC7DE37}"/>
              </a:ext>
            </a:extLst>
          </p:cNvPr>
          <p:cNvSpPr/>
          <p:nvPr/>
        </p:nvSpPr>
        <p:spPr>
          <a:xfrm>
            <a:off x="260104" y="1226743"/>
            <a:ext cx="11314818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plural  forms for  each word….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20927-52C1-D213-C748-448DCDF62AFF}"/>
              </a:ext>
            </a:extLst>
          </p:cNvPr>
          <p:cNvSpPr/>
          <p:nvPr/>
        </p:nvSpPr>
        <p:spPr>
          <a:xfrm>
            <a:off x="694188" y="214612"/>
            <a:ext cx="6218323" cy="76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Evalution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A80A3-9B47-A59F-1259-AA50EBD93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09" y="65224"/>
            <a:ext cx="1770703" cy="1285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50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004237"/>
            <a:ext cx="11499993" cy="5648394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D0039C51-70B5-4CF8-9D23-28736BE1E9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909AF-9C0D-9AAC-31BC-35B6E785221E}"/>
              </a:ext>
            </a:extLst>
          </p:cNvPr>
          <p:cNvSpPr/>
          <p:nvPr/>
        </p:nvSpPr>
        <p:spPr>
          <a:xfrm>
            <a:off x="2384645" y="231590"/>
            <a:ext cx="6665705" cy="83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 work.</a:t>
            </a:r>
          </a:p>
        </p:txBody>
      </p:sp>
      <p:pic>
        <p:nvPicPr>
          <p:cNvPr id="13" name="Picture 2" descr="C:\Users\W7\Desktop\gettyimages-183881669-612x612.jpg">
            <a:extLst>
              <a:ext uri="{FF2B5EF4-FFF2-40B4-BE49-F238E27FC236}">
                <a16:creationId xmlns:a16="http://schemas.microsoft.com/office/drawing/2014/main" id="{72CB166B-4A9F-FA04-F074-92F9618D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" b="100000" l="0" r="9836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4926" y="95277"/>
            <a:ext cx="1500298" cy="1110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9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3E7A051-62C6-4CB0-8F40-1B7127508D64}"/>
              </a:ext>
            </a:extLst>
          </p:cNvPr>
          <p:cNvSpPr/>
          <p:nvPr/>
        </p:nvSpPr>
        <p:spPr>
          <a:xfrm>
            <a:off x="-147672" y="-46807"/>
            <a:ext cx="12914142" cy="3826413"/>
          </a:xfrm>
          <a:prstGeom prst="rect">
            <a:avLst/>
          </a:prstGeom>
          <a:gradFill>
            <a:gsLst>
              <a:gs pos="0">
                <a:srgbClr val="C00000"/>
              </a:gs>
              <a:gs pos="57000">
                <a:srgbClr val="FFC000"/>
              </a:gs>
              <a:gs pos="27000">
                <a:srgbClr val="FF00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4168F3-C1FC-4106-AAFA-F94CA4F27386}"/>
              </a:ext>
            </a:extLst>
          </p:cNvPr>
          <p:cNvSpPr/>
          <p:nvPr/>
        </p:nvSpPr>
        <p:spPr>
          <a:xfrm>
            <a:off x="6850349" y="866852"/>
            <a:ext cx="1499976" cy="1536730"/>
          </a:xfrm>
          <a:prstGeom prst="ellipse">
            <a:avLst/>
          </a:prstGeom>
          <a:gradFill>
            <a:gsLst>
              <a:gs pos="0">
                <a:srgbClr val="FFFF00"/>
              </a:gs>
              <a:gs pos="69000">
                <a:srgbClr val="FF0000"/>
              </a:gs>
              <a:gs pos="38000">
                <a:srgbClr val="FFC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08927E-F155-4DEA-A50B-199485D92702}"/>
              </a:ext>
            </a:extLst>
          </p:cNvPr>
          <p:cNvSpPr/>
          <p:nvPr/>
        </p:nvSpPr>
        <p:spPr>
          <a:xfrm flipV="1">
            <a:off x="-147672" y="3792831"/>
            <a:ext cx="12914142" cy="3826413"/>
          </a:xfrm>
          <a:prstGeom prst="rect">
            <a:avLst/>
          </a:prstGeom>
          <a:gradFill>
            <a:gsLst>
              <a:gs pos="0">
                <a:srgbClr val="C00000"/>
              </a:gs>
              <a:gs pos="48000">
                <a:srgbClr val="FFC000">
                  <a:lumMod val="48000"/>
                  <a:lumOff val="52000"/>
                  <a:alpha val="75000"/>
                </a:srgbClr>
              </a:gs>
              <a:gs pos="27000">
                <a:srgbClr val="FF0000">
                  <a:alpha val="76000"/>
                  <a:lumMod val="94000"/>
                  <a:lumOff val="6000"/>
                </a:srgbClr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A92D40C-8B11-4D15-89A5-E66C10D2B49B}"/>
              </a:ext>
            </a:extLst>
          </p:cNvPr>
          <p:cNvSpPr/>
          <p:nvPr/>
        </p:nvSpPr>
        <p:spPr>
          <a:xfrm>
            <a:off x="-407665" y="874876"/>
            <a:ext cx="13434127" cy="3305908"/>
          </a:xfrm>
          <a:custGeom>
            <a:avLst/>
            <a:gdLst>
              <a:gd name="connsiteX0" fmla="*/ 6855066 w 13732412"/>
              <a:gd name="connsiteY0" fmla="*/ 2976230 h 3842608"/>
              <a:gd name="connsiteX1" fmla="*/ 6853782 w 13732412"/>
              <a:gd name="connsiteY1" fmla="*/ 2982478 h 3842608"/>
              <a:gd name="connsiteX2" fmla="*/ 6852592 w 13732412"/>
              <a:gd name="connsiteY2" fmla="*/ 2987706 h 3842608"/>
              <a:gd name="connsiteX3" fmla="*/ 6853892 w 13732412"/>
              <a:gd name="connsiteY3" fmla="*/ 2980580 h 3842608"/>
              <a:gd name="connsiteX4" fmla="*/ 6855066 w 13732412"/>
              <a:gd name="connsiteY4" fmla="*/ 2976230 h 3842608"/>
              <a:gd name="connsiteX5" fmla="*/ 12632787 w 13732412"/>
              <a:gd name="connsiteY5" fmla="*/ 0 h 3842608"/>
              <a:gd name="connsiteX6" fmla="*/ 12689058 w 13732412"/>
              <a:gd name="connsiteY6" fmla="*/ 14068 h 3842608"/>
              <a:gd name="connsiteX7" fmla="*/ 12703126 w 13732412"/>
              <a:gd name="connsiteY7" fmla="*/ 70339 h 3842608"/>
              <a:gd name="connsiteX8" fmla="*/ 12717193 w 13732412"/>
              <a:gd name="connsiteY8" fmla="*/ 154745 h 3842608"/>
              <a:gd name="connsiteX9" fmla="*/ 12759397 w 13732412"/>
              <a:gd name="connsiteY9" fmla="*/ 464234 h 3842608"/>
              <a:gd name="connsiteX10" fmla="*/ 12773464 w 13732412"/>
              <a:gd name="connsiteY10" fmla="*/ 675249 h 3842608"/>
              <a:gd name="connsiteX11" fmla="*/ 12787532 w 13732412"/>
              <a:gd name="connsiteY11" fmla="*/ 1026942 h 3842608"/>
              <a:gd name="connsiteX12" fmla="*/ 12829735 w 13732412"/>
              <a:gd name="connsiteY12" fmla="*/ 1350499 h 3842608"/>
              <a:gd name="connsiteX13" fmla="*/ 12871938 w 13732412"/>
              <a:gd name="connsiteY13" fmla="*/ 2504049 h 3842608"/>
              <a:gd name="connsiteX14" fmla="*/ 12900073 w 13732412"/>
              <a:gd name="connsiteY14" fmla="*/ 2574388 h 3842608"/>
              <a:gd name="connsiteX15" fmla="*/ 12914141 w 13732412"/>
              <a:gd name="connsiteY15" fmla="*/ 2644726 h 3842608"/>
              <a:gd name="connsiteX16" fmla="*/ 12942277 w 13732412"/>
              <a:gd name="connsiteY16" fmla="*/ 2757268 h 3842608"/>
              <a:gd name="connsiteX17" fmla="*/ 12970412 w 13732412"/>
              <a:gd name="connsiteY17" fmla="*/ 2841674 h 3842608"/>
              <a:gd name="connsiteX18" fmla="*/ 13026683 w 13732412"/>
              <a:gd name="connsiteY18" fmla="*/ 2996419 h 3842608"/>
              <a:gd name="connsiteX19" fmla="*/ 13082953 w 13732412"/>
              <a:gd name="connsiteY19" fmla="*/ 3108960 h 3842608"/>
              <a:gd name="connsiteX20" fmla="*/ 13101023 w 13732412"/>
              <a:gd name="connsiteY20" fmla="*/ 3183481 h 3842608"/>
              <a:gd name="connsiteX21" fmla="*/ 13090911 w 13732412"/>
              <a:gd name="connsiteY21" fmla="*/ 3171712 h 3842608"/>
              <a:gd name="connsiteX22" fmla="*/ 13089401 w 13732412"/>
              <a:gd name="connsiteY22" fmla="*/ 3169534 h 3842608"/>
              <a:gd name="connsiteX23" fmla="*/ 13088021 w 13732412"/>
              <a:gd name="connsiteY23" fmla="*/ 3168348 h 3842608"/>
              <a:gd name="connsiteX24" fmla="*/ 13090911 w 13732412"/>
              <a:gd name="connsiteY24" fmla="*/ 3171712 h 3842608"/>
              <a:gd name="connsiteX25" fmla="*/ 13103452 w 13732412"/>
              <a:gd name="connsiteY25" fmla="*/ 3189801 h 3842608"/>
              <a:gd name="connsiteX26" fmla="*/ 13124417 w 13732412"/>
              <a:gd name="connsiteY26" fmla="*/ 3220635 h 3842608"/>
              <a:gd name="connsiteX27" fmla="*/ 13142929 w 13732412"/>
              <a:gd name="connsiteY27" fmla="*/ 3248248 h 3842608"/>
              <a:gd name="connsiteX28" fmla="*/ 13732412 w 13732412"/>
              <a:gd name="connsiteY28" fmla="*/ 3248248 h 3842608"/>
              <a:gd name="connsiteX29" fmla="*/ 13732412 w 13732412"/>
              <a:gd name="connsiteY29" fmla="*/ 3842608 h 3842608"/>
              <a:gd name="connsiteX30" fmla="*/ 466578 w 13732412"/>
              <a:gd name="connsiteY30" fmla="*/ 3842608 h 3842608"/>
              <a:gd name="connsiteX31" fmla="*/ 466578 w 13732412"/>
              <a:gd name="connsiteY31" fmla="*/ 3632136 h 3842608"/>
              <a:gd name="connsiteX32" fmla="*/ 453497 w 13732412"/>
              <a:gd name="connsiteY32" fmla="*/ 3629927 h 3842608"/>
              <a:gd name="connsiteX33" fmla="*/ 337624 w 13732412"/>
              <a:gd name="connsiteY33" fmla="*/ 3615397 h 3842608"/>
              <a:gd name="connsiteX34" fmla="*/ 168812 w 13732412"/>
              <a:gd name="connsiteY34" fmla="*/ 3573194 h 3842608"/>
              <a:gd name="connsiteX35" fmla="*/ 0 w 13732412"/>
              <a:gd name="connsiteY35" fmla="*/ 3559126 h 3842608"/>
              <a:gd name="connsiteX36" fmla="*/ 337624 w 13732412"/>
              <a:gd name="connsiteY36" fmla="*/ 3502856 h 3842608"/>
              <a:gd name="connsiteX37" fmla="*/ 466578 w 13732412"/>
              <a:gd name="connsiteY37" fmla="*/ 3505042 h 3842608"/>
              <a:gd name="connsiteX38" fmla="*/ 466578 w 13732412"/>
              <a:gd name="connsiteY38" fmla="*/ 3248248 h 3842608"/>
              <a:gd name="connsiteX39" fmla="*/ 5233644 w 13732412"/>
              <a:gd name="connsiteY39" fmla="*/ 3248248 h 3842608"/>
              <a:gd name="connsiteX40" fmla="*/ 5247249 w 13732412"/>
              <a:gd name="connsiteY40" fmla="*/ 3207434 h 3842608"/>
              <a:gd name="connsiteX41" fmla="*/ 5275384 w 13732412"/>
              <a:gd name="connsiteY41" fmla="*/ 3165231 h 3842608"/>
              <a:gd name="connsiteX42" fmla="*/ 5345723 w 13732412"/>
              <a:gd name="connsiteY42" fmla="*/ 3038622 h 3842608"/>
              <a:gd name="connsiteX43" fmla="*/ 5401994 w 13732412"/>
              <a:gd name="connsiteY43" fmla="*/ 2926080 h 3842608"/>
              <a:gd name="connsiteX44" fmla="*/ 5416062 w 13732412"/>
              <a:gd name="connsiteY44" fmla="*/ 2869809 h 3842608"/>
              <a:gd name="connsiteX45" fmla="*/ 5444197 w 13732412"/>
              <a:gd name="connsiteY45" fmla="*/ 2827606 h 3842608"/>
              <a:gd name="connsiteX46" fmla="*/ 5486400 w 13732412"/>
              <a:gd name="connsiteY46" fmla="*/ 2757268 h 3842608"/>
              <a:gd name="connsiteX47" fmla="*/ 5542671 w 13732412"/>
              <a:gd name="connsiteY47" fmla="*/ 2672862 h 3842608"/>
              <a:gd name="connsiteX48" fmla="*/ 5584873 w 13732412"/>
              <a:gd name="connsiteY48" fmla="*/ 2616591 h 3842608"/>
              <a:gd name="connsiteX49" fmla="*/ 5613009 w 13732412"/>
              <a:gd name="connsiteY49" fmla="*/ 2574388 h 3842608"/>
              <a:gd name="connsiteX50" fmla="*/ 5655213 w 13732412"/>
              <a:gd name="connsiteY50" fmla="*/ 2532185 h 3842608"/>
              <a:gd name="connsiteX51" fmla="*/ 5739618 w 13732412"/>
              <a:gd name="connsiteY51" fmla="*/ 2419643 h 3842608"/>
              <a:gd name="connsiteX52" fmla="*/ 5781822 w 13732412"/>
              <a:gd name="connsiteY52" fmla="*/ 2377440 h 3842608"/>
              <a:gd name="connsiteX53" fmla="*/ 5866227 w 13732412"/>
              <a:gd name="connsiteY53" fmla="*/ 2391508 h 3842608"/>
              <a:gd name="connsiteX54" fmla="*/ 5908431 w 13732412"/>
              <a:gd name="connsiteY54" fmla="*/ 2447779 h 3842608"/>
              <a:gd name="connsiteX55" fmla="*/ 5964701 w 13732412"/>
              <a:gd name="connsiteY55" fmla="*/ 2560320 h 3842608"/>
              <a:gd name="connsiteX56" fmla="*/ 5992838 w 13732412"/>
              <a:gd name="connsiteY56" fmla="*/ 2616591 h 3842608"/>
              <a:gd name="connsiteX57" fmla="*/ 6049107 w 13732412"/>
              <a:gd name="connsiteY57" fmla="*/ 2700997 h 3842608"/>
              <a:gd name="connsiteX58" fmla="*/ 6133514 w 13732412"/>
              <a:gd name="connsiteY58" fmla="*/ 2841674 h 3842608"/>
              <a:gd name="connsiteX59" fmla="*/ 6161649 w 13732412"/>
              <a:gd name="connsiteY59" fmla="*/ 2926080 h 3842608"/>
              <a:gd name="connsiteX60" fmla="*/ 6189784 w 13732412"/>
              <a:gd name="connsiteY60" fmla="*/ 2968283 h 3842608"/>
              <a:gd name="connsiteX61" fmla="*/ 6231987 w 13732412"/>
              <a:gd name="connsiteY61" fmla="*/ 3052689 h 3842608"/>
              <a:gd name="connsiteX62" fmla="*/ 6260124 w 13732412"/>
              <a:gd name="connsiteY62" fmla="*/ 3137096 h 3842608"/>
              <a:gd name="connsiteX63" fmla="*/ 6330461 w 13732412"/>
              <a:gd name="connsiteY63" fmla="*/ 3235569 h 3842608"/>
              <a:gd name="connsiteX64" fmla="*/ 6333528 w 13732412"/>
              <a:gd name="connsiteY64" fmla="*/ 3248248 h 3842608"/>
              <a:gd name="connsiteX65" fmla="*/ 6714497 w 13732412"/>
              <a:gd name="connsiteY65" fmla="*/ 3248248 h 3842608"/>
              <a:gd name="connsiteX66" fmla="*/ 6728709 w 13732412"/>
              <a:gd name="connsiteY66" fmla="*/ 3217393 h 3842608"/>
              <a:gd name="connsiteX67" fmla="*/ 6836899 w 13732412"/>
              <a:gd name="connsiteY67" fmla="*/ 3052689 h 3842608"/>
              <a:gd name="connsiteX68" fmla="*/ 6850633 w 13732412"/>
              <a:gd name="connsiteY68" fmla="*/ 2996317 h 3842608"/>
              <a:gd name="connsiteX69" fmla="*/ 6852592 w 13732412"/>
              <a:gd name="connsiteY69" fmla="*/ 2987706 h 3842608"/>
              <a:gd name="connsiteX70" fmla="*/ 6850803 w 13732412"/>
              <a:gd name="connsiteY70" fmla="*/ 2997520 h 3842608"/>
              <a:gd name="connsiteX71" fmla="*/ 6893169 w 13732412"/>
              <a:gd name="connsiteY71" fmla="*/ 2954216 h 3842608"/>
              <a:gd name="connsiteX72" fmla="*/ 7005710 w 13732412"/>
              <a:gd name="connsiteY72" fmla="*/ 2729133 h 3842608"/>
              <a:gd name="connsiteX73" fmla="*/ 7019778 w 13732412"/>
              <a:gd name="connsiteY73" fmla="*/ 2686929 h 3842608"/>
              <a:gd name="connsiteX74" fmla="*/ 7118252 w 13732412"/>
              <a:gd name="connsiteY74" fmla="*/ 2532185 h 3842608"/>
              <a:gd name="connsiteX75" fmla="*/ 7146387 w 13732412"/>
              <a:gd name="connsiteY75" fmla="*/ 2489982 h 3842608"/>
              <a:gd name="connsiteX76" fmla="*/ 7230793 w 13732412"/>
              <a:gd name="connsiteY76" fmla="*/ 2363373 h 3842608"/>
              <a:gd name="connsiteX77" fmla="*/ 7244861 w 13732412"/>
              <a:gd name="connsiteY77" fmla="*/ 2321169 h 3842608"/>
              <a:gd name="connsiteX78" fmla="*/ 7287064 w 13732412"/>
              <a:gd name="connsiteY78" fmla="*/ 2278966 h 3842608"/>
              <a:gd name="connsiteX79" fmla="*/ 7329267 w 13732412"/>
              <a:gd name="connsiteY79" fmla="*/ 2222696 h 3842608"/>
              <a:gd name="connsiteX80" fmla="*/ 7413673 w 13732412"/>
              <a:gd name="connsiteY80" fmla="*/ 2138289 h 3842608"/>
              <a:gd name="connsiteX81" fmla="*/ 7441809 w 13732412"/>
              <a:gd name="connsiteY81" fmla="*/ 2082019 h 3842608"/>
              <a:gd name="connsiteX82" fmla="*/ 7512147 w 13732412"/>
              <a:gd name="connsiteY82" fmla="*/ 2011680 h 3842608"/>
              <a:gd name="connsiteX83" fmla="*/ 7540283 w 13732412"/>
              <a:gd name="connsiteY83" fmla="*/ 1983545 h 3842608"/>
              <a:gd name="connsiteX84" fmla="*/ 7568418 w 13732412"/>
              <a:gd name="connsiteY84" fmla="*/ 1955409 h 3842608"/>
              <a:gd name="connsiteX85" fmla="*/ 7610621 w 13732412"/>
              <a:gd name="connsiteY85" fmla="*/ 1927274 h 3842608"/>
              <a:gd name="connsiteX86" fmla="*/ 7680960 w 13732412"/>
              <a:gd name="connsiteY86" fmla="*/ 1842868 h 3842608"/>
              <a:gd name="connsiteX87" fmla="*/ 7765366 w 13732412"/>
              <a:gd name="connsiteY87" fmla="*/ 1786597 h 3842608"/>
              <a:gd name="connsiteX88" fmla="*/ 7797991 w 13732412"/>
              <a:gd name="connsiteY88" fmla="*/ 3148411 h 3842608"/>
              <a:gd name="connsiteX89" fmla="*/ 7800510 w 13732412"/>
              <a:gd name="connsiteY89" fmla="*/ 3248248 h 3842608"/>
              <a:gd name="connsiteX90" fmla="*/ 7944483 w 13732412"/>
              <a:gd name="connsiteY90" fmla="*/ 3248248 h 3842608"/>
              <a:gd name="connsiteX91" fmla="*/ 7962313 w 13732412"/>
              <a:gd name="connsiteY91" fmla="*/ 3221502 h 3842608"/>
              <a:gd name="connsiteX92" fmla="*/ 8018584 w 13732412"/>
              <a:gd name="connsiteY92" fmla="*/ 3108960 h 3842608"/>
              <a:gd name="connsiteX93" fmla="*/ 8074855 w 13732412"/>
              <a:gd name="connsiteY93" fmla="*/ 3052689 h 3842608"/>
              <a:gd name="connsiteX94" fmla="*/ 8131126 w 13732412"/>
              <a:gd name="connsiteY94" fmla="*/ 2968283 h 3842608"/>
              <a:gd name="connsiteX95" fmla="*/ 8187397 w 13732412"/>
              <a:gd name="connsiteY95" fmla="*/ 2897945 h 3842608"/>
              <a:gd name="connsiteX96" fmla="*/ 8257735 w 13732412"/>
              <a:gd name="connsiteY96" fmla="*/ 2771336 h 3842608"/>
              <a:gd name="connsiteX97" fmla="*/ 8299938 w 13732412"/>
              <a:gd name="connsiteY97" fmla="*/ 2715065 h 3842608"/>
              <a:gd name="connsiteX98" fmla="*/ 8398412 w 13732412"/>
              <a:gd name="connsiteY98" fmla="*/ 2560320 h 3842608"/>
              <a:gd name="connsiteX99" fmla="*/ 8454683 w 13732412"/>
              <a:gd name="connsiteY99" fmla="*/ 2447779 h 3842608"/>
              <a:gd name="connsiteX100" fmla="*/ 8525021 w 13732412"/>
              <a:gd name="connsiteY100" fmla="*/ 2264899 h 3842608"/>
              <a:gd name="connsiteX101" fmla="*/ 8553157 w 13732412"/>
              <a:gd name="connsiteY101" fmla="*/ 2208628 h 3842608"/>
              <a:gd name="connsiteX102" fmla="*/ 8581292 w 13732412"/>
              <a:gd name="connsiteY102" fmla="*/ 2110154 h 3842608"/>
              <a:gd name="connsiteX103" fmla="*/ 8595360 w 13732412"/>
              <a:gd name="connsiteY103" fmla="*/ 2067951 h 3842608"/>
              <a:gd name="connsiteX104" fmla="*/ 8609427 w 13732412"/>
              <a:gd name="connsiteY104" fmla="*/ 1941342 h 3842608"/>
              <a:gd name="connsiteX105" fmla="*/ 8637563 w 13732412"/>
              <a:gd name="connsiteY105" fmla="*/ 900333 h 3842608"/>
              <a:gd name="connsiteX106" fmla="*/ 8693833 w 13732412"/>
              <a:gd name="connsiteY106" fmla="*/ 984739 h 3842608"/>
              <a:gd name="connsiteX107" fmla="*/ 8764172 w 13732412"/>
              <a:gd name="connsiteY107" fmla="*/ 1111348 h 3842608"/>
              <a:gd name="connsiteX108" fmla="*/ 8778240 w 13732412"/>
              <a:gd name="connsiteY108" fmla="*/ 1167619 h 3842608"/>
              <a:gd name="connsiteX109" fmla="*/ 8792307 w 13732412"/>
              <a:gd name="connsiteY109" fmla="*/ 1237957 h 3842608"/>
              <a:gd name="connsiteX110" fmla="*/ 8834510 w 13732412"/>
              <a:gd name="connsiteY110" fmla="*/ 1336431 h 3842608"/>
              <a:gd name="connsiteX111" fmla="*/ 8890781 w 13732412"/>
              <a:gd name="connsiteY111" fmla="*/ 1491176 h 3842608"/>
              <a:gd name="connsiteX112" fmla="*/ 8904849 w 13732412"/>
              <a:gd name="connsiteY112" fmla="*/ 1547446 h 3842608"/>
              <a:gd name="connsiteX113" fmla="*/ 8961120 w 13732412"/>
              <a:gd name="connsiteY113" fmla="*/ 1688123 h 3842608"/>
              <a:gd name="connsiteX114" fmla="*/ 9003323 w 13732412"/>
              <a:gd name="connsiteY114" fmla="*/ 1885071 h 3842608"/>
              <a:gd name="connsiteX115" fmla="*/ 9031458 w 13732412"/>
              <a:gd name="connsiteY115" fmla="*/ 2053883 h 3842608"/>
              <a:gd name="connsiteX116" fmla="*/ 9059593 w 13732412"/>
              <a:gd name="connsiteY116" fmla="*/ 2194560 h 3842608"/>
              <a:gd name="connsiteX117" fmla="*/ 9101797 w 13732412"/>
              <a:gd name="connsiteY117" fmla="*/ 2419643 h 3842608"/>
              <a:gd name="connsiteX118" fmla="*/ 9114326 w 13732412"/>
              <a:gd name="connsiteY118" fmla="*/ 2534244 h 3842608"/>
              <a:gd name="connsiteX119" fmla="*/ 9117165 w 13732412"/>
              <a:gd name="connsiteY119" fmla="*/ 2561289 h 3842608"/>
              <a:gd name="connsiteX120" fmla="*/ 9118683 w 13732412"/>
              <a:gd name="connsiteY120" fmla="*/ 2577784 h 3842608"/>
              <a:gd name="connsiteX121" fmla="*/ 9117459 w 13732412"/>
              <a:gd name="connsiteY121" fmla="*/ 2564098 h 3842608"/>
              <a:gd name="connsiteX122" fmla="*/ 9117165 w 13732412"/>
              <a:gd name="connsiteY122" fmla="*/ 2561289 h 3842608"/>
              <a:gd name="connsiteX123" fmla="*/ 9116304 w 13732412"/>
              <a:gd name="connsiteY123" fmla="*/ 2551945 h 3842608"/>
              <a:gd name="connsiteX124" fmla="*/ 9144000 w 13732412"/>
              <a:gd name="connsiteY124" fmla="*/ 2658794 h 3842608"/>
              <a:gd name="connsiteX125" fmla="*/ 9172135 w 13732412"/>
              <a:gd name="connsiteY125" fmla="*/ 2912013 h 3842608"/>
              <a:gd name="connsiteX126" fmla="*/ 9214338 w 13732412"/>
              <a:gd name="connsiteY126" fmla="*/ 2982351 h 3842608"/>
              <a:gd name="connsiteX127" fmla="*/ 9256541 w 13732412"/>
              <a:gd name="connsiteY127" fmla="*/ 3235569 h 3842608"/>
              <a:gd name="connsiteX128" fmla="*/ 9263297 w 13732412"/>
              <a:gd name="connsiteY128" fmla="*/ 3248248 h 3842608"/>
              <a:gd name="connsiteX129" fmla="*/ 9477698 w 13732412"/>
              <a:gd name="connsiteY129" fmla="*/ 3248248 h 3842608"/>
              <a:gd name="connsiteX130" fmla="*/ 9477747 w 13732412"/>
              <a:gd name="connsiteY130" fmla="*/ 3247898 h 3842608"/>
              <a:gd name="connsiteX131" fmla="*/ 9495692 w 13732412"/>
              <a:gd name="connsiteY131" fmla="*/ 3179299 h 3842608"/>
              <a:gd name="connsiteX132" fmla="*/ 9580098 w 13732412"/>
              <a:gd name="connsiteY132" fmla="*/ 3024554 h 3842608"/>
              <a:gd name="connsiteX133" fmla="*/ 9608233 w 13732412"/>
              <a:gd name="connsiteY133" fmla="*/ 2954216 h 3842608"/>
              <a:gd name="connsiteX134" fmla="*/ 9622301 w 13732412"/>
              <a:gd name="connsiteY134" fmla="*/ 2912013 h 3842608"/>
              <a:gd name="connsiteX135" fmla="*/ 9664504 w 13732412"/>
              <a:gd name="connsiteY135" fmla="*/ 2827606 h 3842608"/>
              <a:gd name="connsiteX136" fmla="*/ 9678572 w 13732412"/>
              <a:gd name="connsiteY136" fmla="*/ 2729133 h 3842608"/>
              <a:gd name="connsiteX137" fmla="*/ 9720775 w 13732412"/>
              <a:gd name="connsiteY137" fmla="*/ 2602523 h 3842608"/>
              <a:gd name="connsiteX138" fmla="*/ 9734843 w 13732412"/>
              <a:gd name="connsiteY138" fmla="*/ 2546253 h 3842608"/>
              <a:gd name="connsiteX139" fmla="*/ 9762978 w 13732412"/>
              <a:gd name="connsiteY139" fmla="*/ 2461846 h 3842608"/>
              <a:gd name="connsiteX140" fmla="*/ 9777046 w 13732412"/>
              <a:gd name="connsiteY140" fmla="*/ 2391508 h 3842608"/>
              <a:gd name="connsiteX141" fmla="*/ 9791113 w 13732412"/>
              <a:gd name="connsiteY141" fmla="*/ 2307102 h 3842608"/>
              <a:gd name="connsiteX142" fmla="*/ 9805181 w 13732412"/>
              <a:gd name="connsiteY142" fmla="*/ 2250831 h 3842608"/>
              <a:gd name="connsiteX143" fmla="*/ 9819249 w 13732412"/>
              <a:gd name="connsiteY143" fmla="*/ 2180493 h 3842608"/>
              <a:gd name="connsiteX144" fmla="*/ 9847384 w 13732412"/>
              <a:gd name="connsiteY144" fmla="*/ 2110154 h 3842608"/>
              <a:gd name="connsiteX145" fmla="*/ 9889587 w 13732412"/>
              <a:gd name="connsiteY145" fmla="*/ 1969477 h 3842608"/>
              <a:gd name="connsiteX146" fmla="*/ 9903655 w 13732412"/>
              <a:gd name="connsiteY146" fmla="*/ 1927274 h 3842608"/>
              <a:gd name="connsiteX147" fmla="*/ 9931790 w 13732412"/>
              <a:gd name="connsiteY147" fmla="*/ 1758462 h 3842608"/>
              <a:gd name="connsiteX148" fmla="*/ 9973993 w 13732412"/>
              <a:gd name="connsiteY148" fmla="*/ 1659988 h 3842608"/>
              <a:gd name="connsiteX149" fmla="*/ 10016197 w 13732412"/>
              <a:gd name="connsiteY149" fmla="*/ 1645920 h 3842608"/>
              <a:gd name="connsiteX150" fmla="*/ 10030264 w 13732412"/>
              <a:gd name="connsiteY150" fmla="*/ 1505243 h 3842608"/>
              <a:gd name="connsiteX151" fmla="*/ 10058400 w 13732412"/>
              <a:gd name="connsiteY151" fmla="*/ 1477108 h 3842608"/>
              <a:gd name="connsiteX152" fmla="*/ 10086535 w 13732412"/>
              <a:gd name="connsiteY152" fmla="*/ 1406769 h 3842608"/>
              <a:gd name="connsiteX153" fmla="*/ 10128738 w 13732412"/>
              <a:gd name="connsiteY153" fmla="*/ 1280160 h 3842608"/>
              <a:gd name="connsiteX154" fmla="*/ 10156873 w 13732412"/>
              <a:gd name="connsiteY154" fmla="*/ 1181686 h 3842608"/>
              <a:gd name="connsiteX155" fmla="*/ 10185009 w 13732412"/>
              <a:gd name="connsiteY155" fmla="*/ 1139483 h 3842608"/>
              <a:gd name="connsiteX156" fmla="*/ 10199077 w 13732412"/>
              <a:gd name="connsiteY156" fmla="*/ 1097280 h 3842608"/>
              <a:gd name="connsiteX157" fmla="*/ 10227212 w 13732412"/>
              <a:gd name="connsiteY157" fmla="*/ 1041009 h 3842608"/>
              <a:gd name="connsiteX158" fmla="*/ 10283483 w 13732412"/>
              <a:gd name="connsiteY158" fmla="*/ 900333 h 3842608"/>
              <a:gd name="connsiteX159" fmla="*/ 10353821 w 13732412"/>
              <a:gd name="connsiteY159" fmla="*/ 829994 h 3842608"/>
              <a:gd name="connsiteX160" fmla="*/ 10396024 w 13732412"/>
              <a:gd name="connsiteY160" fmla="*/ 717453 h 3842608"/>
              <a:gd name="connsiteX161" fmla="*/ 10424160 w 13732412"/>
              <a:gd name="connsiteY161" fmla="*/ 675249 h 3842608"/>
              <a:gd name="connsiteX162" fmla="*/ 10452295 w 13732412"/>
              <a:gd name="connsiteY162" fmla="*/ 618979 h 3842608"/>
              <a:gd name="connsiteX163" fmla="*/ 10466363 w 13732412"/>
              <a:gd name="connsiteY163" fmla="*/ 576776 h 3842608"/>
              <a:gd name="connsiteX164" fmla="*/ 10494498 w 13732412"/>
              <a:gd name="connsiteY164" fmla="*/ 548640 h 3842608"/>
              <a:gd name="connsiteX165" fmla="*/ 10508566 w 13732412"/>
              <a:gd name="connsiteY165" fmla="*/ 464234 h 3842608"/>
              <a:gd name="connsiteX166" fmla="*/ 10522633 w 13732412"/>
              <a:gd name="connsiteY166" fmla="*/ 520505 h 3842608"/>
              <a:gd name="connsiteX167" fmla="*/ 10621107 w 13732412"/>
              <a:gd name="connsiteY167" fmla="*/ 717453 h 3842608"/>
              <a:gd name="connsiteX168" fmla="*/ 10636057 w 13732412"/>
              <a:gd name="connsiteY168" fmla="*/ 808910 h 3842608"/>
              <a:gd name="connsiteX169" fmla="*/ 10636822 w 13732412"/>
              <a:gd name="connsiteY169" fmla="*/ 813886 h 3842608"/>
              <a:gd name="connsiteX170" fmla="*/ 10637208 w 13732412"/>
              <a:gd name="connsiteY170" fmla="*/ 816739 h 3842608"/>
              <a:gd name="connsiteX171" fmla="*/ 10637505 w 13732412"/>
              <a:gd name="connsiteY171" fmla="*/ 818322 h 3842608"/>
              <a:gd name="connsiteX172" fmla="*/ 10636822 w 13732412"/>
              <a:gd name="connsiteY172" fmla="*/ 813886 h 3842608"/>
              <a:gd name="connsiteX173" fmla="*/ 10634999 w 13732412"/>
              <a:gd name="connsiteY173" fmla="*/ 800399 h 3842608"/>
              <a:gd name="connsiteX174" fmla="*/ 10663310 w 13732412"/>
              <a:gd name="connsiteY174" fmla="*/ 886265 h 3842608"/>
              <a:gd name="connsiteX175" fmla="*/ 10747717 w 13732412"/>
              <a:gd name="connsiteY175" fmla="*/ 1280160 h 3842608"/>
              <a:gd name="connsiteX176" fmla="*/ 10832123 w 13732412"/>
              <a:gd name="connsiteY176" fmla="*/ 2110154 h 3842608"/>
              <a:gd name="connsiteX177" fmla="*/ 10888393 w 13732412"/>
              <a:gd name="connsiteY177" fmla="*/ 2405576 h 3842608"/>
              <a:gd name="connsiteX178" fmla="*/ 10902461 w 13732412"/>
              <a:gd name="connsiteY178" fmla="*/ 2532185 h 3842608"/>
              <a:gd name="connsiteX179" fmla="*/ 10930597 w 13732412"/>
              <a:gd name="connsiteY179" fmla="*/ 2700997 h 3842608"/>
              <a:gd name="connsiteX180" fmla="*/ 10958732 w 13732412"/>
              <a:gd name="connsiteY180" fmla="*/ 2897945 h 3842608"/>
              <a:gd name="connsiteX181" fmla="*/ 11000935 w 13732412"/>
              <a:gd name="connsiteY181" fmla="*/ 3137096 h 3842608"/>
              <a:gd name="connsiteX182" fmla="*/ 11018971 w 13732412"/>
              <a:gd name="connsiteY182" fmla="*/ 3229437 h 3842608"/>
              <a:gd name="connsiteX183" fmla="*/ 11022942 w 13732412"/>
              <a:gd name="connsiteY183" fmla="*/ 3248248 h 3842608"/>
              <a:gd name="connsiteX184" fmla="*/ 11291594 w 13732412"/>
              <a:gd name="connsiteY184" fmla="*/ 3248248 h 3842608"/>
              <a:gd name="connsiteX185" fmla="*/ 11310424 w 13732412"/>
              <a:gd name="connsiteY185" fmla="*/ 3207434 h 3842608"/>
              <a:gd name="connsiteX186" fmla="*/ 11338560 w 13732412"/>
              <a:gd name="connsiteY186" fmla="*/ 3137096 h 3842608"/>
              <a:gd name="connsiteX187" fmla="*/ 11479237 w 13732412"/>
              <a:gd name="connsiteY187" fmla="*/ 2912013 h 3842608"/>
              <a:gd name="connsiteX188" fmla="*/ 11563643 w 13732412"/>
              <a:gd name="connsiteY188" fmla="*/ 2715065 h 3842608"/>
              <a:gd name="connsiteX189" fmla="*/ 11619913 w 13732412"/>
              <a:gd name="connsiteY189" fmla="*/ 2616591 h 3842608"/>
              <a:gd name="connsiteX190" fmla="*/ 11690252 w 13732412"/>
              <a:gd name="connsiteY190" fmla="*/ 2377440 h 3842608"/>
              <a:gd name="connsiteX191" fmla="*/ 11704320 w 13732412"/>
              <a:gd name="connsiteY191" fmla="*/ 2278966 h 3842608"/>
              <a:gd name="connsiteX192" fmla="*/ 11746523 w 13732412"/>
              <a:gd name="connsiteY192" fmla="*/ 2194560 h 3842608"/>
              <a:gd name="connsiteX193" fmla="*/ 11760590 w 13732412"/>
              <a:gd name="connsiteY193" fmla="*/ 2138289 h 3842608"/>
              <a:gd name="connsiteX194" fmla="*/ 11816861 w 13732412"/>
              <a:gd name="connsiteY194" fmla="*/ 1969477 h 3842608"/>
              <a:gd name="connsiteX195" fmla="*/ 11830929 w 13732412"/>
              <a:gd name="connsiteY195" fmla="*/ 1828800 h 3842608"/>
              <a:gd name="connsiteX196" fmla="*/ 11873132 w 13732412"/>
              <a:gd name="connsiteY196" fmla="*/ 1645920 h 3842608"/>
              <a:gd name="connsiteX197" fmla="*/ 11915335 w 13732412"/>
              <a:gd name="connsiteY197" fmla="*/ 1406769 h 3842608"/>
              <a:gd name="connsiteX198" fmla="*/ 11929403 w 13732412"/>
              <a:gd name="connsiteY198" fmla="*/ 1350499 h 3842608"/>
              <a:gd name="connsiteX199" fmla="*/ 11957538 w 13732412"/>
              <a:gd name="connsiteY199" fmla="*/ 1266093 h 3842608"/>
              <a:gd name="connsiteX200" fmla="*/ 12027877 w 13732412"/>
              <a:gd name="connsiteY200" fmla="*/ 1083213 h 3842608"/>
              <a:gd name="connsiteX201" fmla="*/ 12056012 w 13732412"/>
              <a:gd name="connsiteY201" fmla="*/ 928468 h 3842608"/>
              <a:gd name="connsiteX202" fmla="*/ 12070080 w 13732412"/>
              <a:gd name="connsiteY202" fmla="*/ 844062 h 3842608"/>
              <a:gd name="connsiteX203" fmla="*/ 12126350 w 13732412"/>
              <a:gd name="connsiteY203" fmla="*/ 717453 h 3842608"/>
              <a:gd name="connsiteX204" fmla="*/ 12140418 w 13732412"/>
              <a:gd name="connsiteY204" fmla="*/ 478302 h 3842608"/>
              <a:gd name="connsiteX205" fmla="*/ 12182621 w 13732412"/>
              <a:gd name="connsiteY205" fmla="*/ 436099 h 3842608"/>
              <a:gd name="connsiteX206" fmla="*/ 12196689 w 13732412"/>
              <a:gd name="connsiteY206" fmla="*/ 323557 h 3842608"/>
              <a:gd name="connsiteX207" fmla="*/ 12210757 w 13732412"/>
              <a:gd name="connsiteY207" fmla="*/ 267286 h 3842608"/>
              <a:gd name="connsiteX208" fmla="*/ 12281095 w 13732412"/>
              <a:gd name="connsiteY208" fmla="*/ 140677 h 3842608"/>
              <a:gd name="connsiteX209" fmla="*/ 12506178 w 13732412"/>
              <a:gd name="connsiteY209" fmla="*/ 126609 h 3842608"/>
              <a:gd name="connsiteX210" fmla="*/ 12520246 w 13732412"/>
              <a:gd name="connsiteY210" fmla="*/ 70339 h 3842608"/>
              <a:gd name="connsiteX211" fmla="*/ 12562449 w 13732412"/>
              <a:gd name="connsiteY211" fmla="*/ 42203 h 3842608"/>
              <a:gd name="connsiteX212" fmla="*/ 12632787 w 13732412"/>
              <a:gd name="connsiteY212" fmla="*/ 0 h 384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3732412" h="3842608">
                <a:moveTo>
                  <a:pt x="6855066" y="2976230"/>
                </a:moveTo>
                <a:cubicBezTo>
                  <a:pt x="6854898" y="2977212"/>
                  <a:pt x="6854495" y="2979213"/>
                  <a:pt x="6853782" y="2982478"/>
                </a:cubicBezTo>
                <a:lnTo>
                  <a:pt x="6852592" y="2987706"/>
                </a:lnTo>
                <a:lnTo>
                  <a:pt x="6853892" y="2980580"/>
                </a:lnTo>
                <a:cubicBezTo>
                  <a:pt x="6854808" y="2976374"/>
                  <a:pt x="6855404" y="2974266"/>
                  <a:pt x="6855066" y="2976230"/>
                </a:cubicBezTo>
                <a:close/>
                <a:moveTo>
                  <a:pt x="12632787" y="0"/>
                </a:moveTo>
                <a:cubicBezTo>
                  <a:pt x="12651544" y="4689"/>
                  <a:pt x="12675387" y="397"/>
                  <a:pt x="12689058" y="14068"/>
                </a:cubicBezTo>
                <a:cubicBezTo>
                  <a:pt x="12702729" y="27739"/>
                  <a:pt x="12699334" y="51380"/>
                  <a:pt x="12703126" y="70339"/>
                </a:cubicBezTo>
                <a:cubicBezTo>
                  <a:pt x="12708720" y="98308"/>
                  <a:pt x="12714043" y="126396"/>
                  <a:pt x="12717193" y="154745"/>
                </a:cubicBezTo>
                <a:cubicBezTo>
                  <a:pt x="12748759" y="438847"/>
                  <a:pt x="12708731" y="210908"/>
                  <a:pt x="12759397" y="464234"/>
                </a:cubicBezTo>
                <a:cubicBezTo>
                  <a:pt x="12764086" y="534572"/>
                  <a:pt x="12769944" y="604842"/>
                  <a:pt x="12773464" y="675249"/>
                </a:cubicBezTo>
                <a:cubicBezTo>
                  <a:pt x="12779323" y="792427"/>
                  <a:pt x="12777789" y="910023"/>
                  <a:pt x="12787532" y="1026942"/>
                </a:cubicBezTo>
                <a:cubicBezTo>
                  <a:pt x="12796565" y="1135332"/>
                  <a:pt x="12829735" y="1350499"/>
                  <a:pt x="12829735" y="1350499"/>
                </a:cubicBezTo>
                <a:cubicBezTo>
                  <a:pt x="12832115" y="1514695"/>
                  <a:pt x="12796998" y="2166812"/>
                  <a:pt x="12871938" y="2504049"/>
                </a:cubicBezTo>
                <a:cubicBezTo>
                  <a:pt x="12877416" y="2528700"/>
                  <a:pt x="12892817" y="2550201"/>
                  <a:pt x="12900073" y="2574388"/>
                </a:cubicBezTo>
                <a:cubicBezTo>
                  <a:pt x="12906944" y="2597290"/>
                  <a:pt x="12908764" y="2621428"/>
                  <a:pt x="12914141" y="2644726"/>
                </a:cubicBezTo>
                <a:cubicBezTo>
                  <a:pt x="12922836" y="2682404"/>
                  <a:pt x="12930049" y="2720584"/>
                  <a:pt x="12942277" y="2757268"/>
                </a:cubicBezTo>
                <a:cubicBezTo>
                  <a:pt x="12951655" y="2785403"/>
                  <a:pt x="12963219" y="2812902"/>
                  <a:pt x="12970412" y="2841674"/>
                </a:cubicBezTo>
                <a:cubicBezTo>
                  <a:pt x="13004886" y="2979568"/>
                  <a:pt x="12954553" y="2876201"/>
                  <a:pt x="13026683" y="2996419"/>
                </a:cubicBezTo>
                <a:cubicBezTo>
                  <a:pt x="13069674" y="3168389"/>
                  <a:pt x="13000969" y="2924496"/>
                  <a:pt x="13082953" y="3108960"/>
                </a:cubicBezTo>
                <a:cubicBezTo>
                  <a:pt x="13119176" y="3190462"/>
                  <a:pt x="13113252" y="3195291"/>
                  <a:pt x="13101023" y="3183481"/>
                </a:cubicBezTo>
                <a:lnTo>
                  <a:pt x="13090911" y="3171712"/>
                </a:lnTo>
                <a:lnTo>
                  <a:pt x="13089401" y="3169534"/>
                </a:lnTo>
                <a:cubicBezTo>
                  <a:pt x="13071193" y="3143636"/>
                  <a:pt x="13077647" y="3154821"/>
                  <a:pt x="13088021" y="3168348"/>
                </a:cubicBezTo>
                <a:lnTo>
                  <a:pt x="13090911" y="3171712"/>
                </a:lnTo>
                <a:lnTo>
                  <a:pt x="13103452" y="3189801"/>
                </a:lnTo>
                <a:cubicBezTo>
                  <a:pt x="13109232" y="3198225"/>
                  <a:pt x="13116165" y="3208411"/>
                  <a:pt x="13124417" y="3220635"/>
                </a:cubicBezTo>
                <a:lnTo>
                  <a:pt x="13142929" y="3248248"/>
                </a:lnTo>
                <a:lnTo>
                  <a:pt x="13732412" y="3248248"/>
                </a:lnTo>
                <a:lnTo>
                  <a:pt x="13732412" y="3842608"/>
                </a:lnTo>
                <a:lnTo>
                  <a:pt x="466578" y="3842608"/>
                </a:lnTo>
                <a:lnTo>
                  <a:pt x="466578" y="3632136"/>
                </a:lnTo>
                <a:lnTo>
                  <a:pt x="453497" y="3629927"/>
                </a:lnTo>
                <a:cubicBezTo>
                  <a:pt x="427552" y="3625547"/>
                  <a:pt x="522483" y="3641806"/>
                  <a:pt x="337624" y="3615397"/>
                </a:cubicBezTo>
                <a:cubicBezTo>
                  <a:pt x="165844" y="3590857"/>
                  <a:pt x="340708" y="3616168"/>
                  <a:pt x="168812" y="3573194"/>
                </a:cubicBezTo>
                <a:cubicBezTo>
                  <a:pt x="94038" y="3554500"/>
                  <a:pt x="76054" y="3559126"/>
                  <a:pt x="0" y="3559126"/>
                </a:cubicBezTo>
                <a:lnTo>
                  <a:pt x="337624" y="3502856"/>
                </a:lnTo>
                <a:lnTo>
                  <a:pt x="466578" y="3505042"/>
                </a:lnTo>
                <a:lnTo>
                  <a:pt x="466578" y="3248248"/>
                </a:lnTo>
                <a:lnTo>
                  <a:pt x="5233644" y="3248248"/>
                </a:lnTo>
                <a:lnTo>
                  <a:pt x="5247249" y="3207434"/>
                </a:lnTo>
                <a:cubicBezTo>
                  <a:pt x="5254810" y="3192312"/>
                  <a:pt x="5268517" y="3180681"/>
                  <a:pt x="5275384" y="3165231"/>
                </a:cubicBezTo>
                <a:cubicBezTo>
                  <a:pt x="5330466" y="3041296"/>
                  <a:pt x="5268694" y="3115652"/>
                  <a:pt x="5345723" y="3038622"/>
                </a:cubicBezTo>
                <a:cubicBezTo>
                  <a:pt x="5380085" y="2866806"/>
                  <a:pt x="5329243" y="3053392"/>
                  <a:pt x="5401994" y="2926080"/>
                </a:cubicBezTo>
                <a:cubicBezTo>
                  <a:pt x="5411587" y="2909293"/>
                  <a:pt x="5408445" y="2887580"/>
                  <a:pt x="5416062" y="2869809"/>
                </a:cubicBezTo>
                <a:cubicBezTo>
                  <a:pt x="5422721" y="2854269"/>
                  <a:pt x="5434818" y="2841674"/>
                  <a:pt x="5444197" y="2827606"/>
                </a:cubicBezTo>
                <a:cubicBezTo>
                  <a:pt x="5471094" y="2746911"/>
                  <a:pt x="5440054" y="2819062"/>
                  <a:pt x="5486400" y="2757268"/>
                </a:cubicBezTo>
                <a:cubicBezTo>
                  <a:pt x="5506689" y="2730217"/>
                  <a:pt x="5522381" y="2699914"/>
                  <a:pt x="5542671" y="2672862"/>
                </a:cubicBezTo>
                <a:cubicBezTo>
                  <a:pt x="5556738" y="2654105"/>
                  <a:pt x="5571246" y="2635670"/>
                  <a:pt x="5584873" y="2616591"/>
                </a:cubicBezTo>
                <a:cubicBezTo>
                  <a:pt x="5594701" y="2602833"/>
                  <a:pt x="5602185" y="2587377"/>
                  <a:pt x="5613009" y="2574388"/>
                </a:cubicBezTo>
                <a:cubicBezTo>
                  <a:pt x="5625745" y="2559105"/>
                  <a:pt x="5641145" y="2546253"/>
                  <a:pt x="5655213" y="2532185"/>
                </a:cubicBezTo>
                <a:cubicBezTo>
                  <a:pt x="5679766" y="2458526"/>
                  <a:pt x="5658795" y="2500467"/>
                  <a:pt x="5739618" y="2419643"/>
                </a:cubicBezTo>
                <a:lnTo>
                  <a:pt x="5781822" y="2377440"/>
                </a:lnTo>
                <a:cubicBezTo>
                  <a:pt x="5809956" y="2382129"/>
                  <a:pt x="5841293" y="2377656"/>
                  <a:pt x="5866227" y="2391508"/>
                </a:cubicBezTo>
                <a:cubicBezTo>
                  <a:pt x="5886724" y="2402895"/>
                  <a:pt x="5896617" y="2427527"/>
                  <a:pt x="5908431" y="2447779"/>
                </a:cubicBezTo>
                <a:cubicBezTo>
                  <a:pt x="5929563" y="2484007"/>
                  <a:pt x="5945945" y="2522806"/>
                  <a:pt x="5964701" y="2560320"/>
                </a:cubicBezTo>
                <a:cubicBezTo>
                  <a:pt x="5974080" y="2579077"/>
                  <a:pt x="5981204" y="2599142"/>
                  <a:pt x="5992838" y="2616591"/>
                </a:cubicBezTo>
                <a:cubicBezTo>
                  <a:pt x="6011594" y="2644726"/>
                  <a:pt x="6029717" y="2673295"/>
                  <a:pt x="6049107" y="2700997"/>
                </a:cubicBezTo>
                <a:cubicBezTo>
                  <a:pt x="6100002" y="2773704"/>
                  <a:pt x="6094485" y="2748008"/>
                  <a:pt x="6133514" y="2841674"/>
                </a:cubicBezTo>
                <a:cubicBezTo>
                  <a:pt x="6144920" y="2869050"/>
                  <a:pt x="6149605" y="2898979"/>
                  <a:pt x="6161649" y="2926080"/>
                </a:cubicBezTo>
                <a:cubicBezTo>
                  <a:pt x="6168517" y="2941530"/>
                  <a:pt x="6181573" y="2953503"/>
                  <a:pt x="6189784" y="2968283"/>
                </a:cubicBezTo>
                <a:cubicBezTo>
                  <a:pt x="6205060" y="2995781"/>
                  <a:pt x="6219888" y="3023652"/>
                  <a:pt x="6231987" y="3052689"/>
                </a:cubicBezTo>
                <a:cubicBezTo>
                  <a:pt x="6243395" y="3080065"/>
                  <a:pt x="6248078" y="3109995"/>
                  <a:pt x="6260124" y="3137096"/>
                </a:cubicBezTo>
                <a:cubicBezTo>
                  <a:pt x="6267604" y="3153929"/>
                  <a:pt x="6324790" y="3228008"/>
                  <a:pt x="6330461" y="3235569"/>
                </a:cubicBezTo>
                <a:lnTo>
                  <a:pt x="6333528" y="3248248"/>
                </a:lnTo>
                <a:lnTo>
                  <a:pt x="6714497" y="3248248"/>
                </a:lnTo>
                <a:lnTo>
                  <a:pt x="6728709" y="3217393"/>
                </a:lnTo>
                <a:cubicBezTo>
                  <a:pt x="6758671" y="3156121"/>
                  <a:pt x="6784473" y="3126086"/>
                  <a:pt x="6836899" y="3052689"/>
                </a:cubicBezTo>
                <a:cubicBezTo>
                  <a:pt x="6843437" y="3026534"/>
                  <a:pt x="6847810" y="3008402"/>
                  <a:pt x="6850633" y="2996317"/>
                </a:cubicBezTo>
                <a:lnTo>
                  <a:pt x="6852592" y="2987706"/>
                </a:lnTo>
                <a:lnTo>
                  <a:pt x="6850803" y="2997520"/>
                </a:lnTo>
                <a:cubicBezTo>
                  <a:pt x="6847049" y="3023234"/>
                  <a:pt x="6848039" y="3050925"/>
                  <a:pt x="6893169" y="2954216"/>
                </a:cubicBezTo>
                <a:cubicBezTo>
                  <a:pt x="7006322" y="2711744"/>
                  <a:pt x="6885811" y="2849032"/>
                  <a:pt x="7005710" y="2729133"/>
                </a:cubicBezTo>
                <a:cubicBezTo>
                  <a:pt x="7010399" y="2715065"/>
                  <a:pt x="7013146" y="2700192"/>
                  <a:pt x="7019778" y="2686929"/>
                </a:cubicBezTo>
                <a:cubicBezTo>
                  <a:pt x="7039645" y="2647195"/>
                  <a:pt x="7095953" y="2565634"/>
                  <a:pt x="7118252" y="2532185"/>
                </a:cubicBezTo>
                <a:cubicBezTo>
                  <a:pt x="7127630" y="2518117"/>
                  <a:pt x="7138826" y="2505104"/>
                  <a:pt x="7146387" y="2489982"/>
                </a:cubicBezTo>
                <a:cubicBezTo>
                  <a:pt x="7197487" y="2387782"/>
                  <a:pt x="7166347" y="2427819"/>
                  <a:pt x="7230793" y="2363373"/>
                </a:cubicBezTo>
                <a:cubicBezTo>
                  <a:pt x="7235482" y="2349305"/>
                  <a:pt x="7236635" y="2333507"/>
                  <a:pt x="7244861" y="2321169"/>
                </a:cubicBezTo>
                <a:cubicBezTo>
                  <a:pt x="7255897" y="2304616"/>
                  <a:pt x="7274117" y="2294071"/>
                  <a:pt x="7287064" y="2278966"/>
                </a:cubicBezTo>
                <a:cubicBezTo>
                  <a:pt x="7302322" y="2261165"/>
                  <a:pt x="7316262" y="2242204"/>
                  <a:pt x="7329267" y="2222696"/>
                </a:cubicBezTo>
                <a:cubicBezTo>
                  <a:pt x="7386219" y="2137268"/>
                  <a:pt x="7341669" y="2162291"/>
                  <a:pt x="7413673" y="2138289"/>
                </a:cubicBezTo>
                <a:cubicBezTo>
                  <a:pt x="7423052" y="2119532"/>
                  <a:pt x="7428934" y="2098572"/>
                  <a:pt x="7441809" y="2082019"/>
                </a:cubicBezTo>
                <a:cubicBezTo>
                  <a:pt x="7462166" y="2055846"/>
                  <a:pt x="7488701" y="2035126"/>
                  <a:pt x="7512147" y="2011680"/>
                </a:cubicBezTo>
                <a:lnTo>
                  <a:pt x="7540283" y="1983545"/>
                </a:lnTo>
                <a:cubicBezTo>
                  <a:pt x="7549662" y="1974166"/>
                  <a:pt x="7557382" y="1962766"/>
                  <a:pt x="7568418" y="1955409"/>
                </a:cubicBezTo>
                <a:lnTo>
                  <a:pt x="7610621" y="1927274"/>
                </a:lnTo>
                <a:cubicBezTo>
                  <a:pt x="7635630" y="1889761"/>
                  <a:pt x="7643466" y="1872030"/>
                  <a:pt x="7680960" y="1842868"/>
                </a:cubicBezTo>
                <a:cubicBezTo>
                  <a:pt x="7707652" y="1822108"/>
                  <a:pt x="7765366" y="1786597"/>
                  <a:pt x="7765366" y="1786597"/>
                </a:cubicBezTo>
                <a:cubicBezTo>
                  <a:pt x="8074035" y="2249606"/>
                  <a:pt x="7773195" y="1783675"/>
                  <a:pt x="7797991" y="3148411"/>
                </a:cubicBezTo>
                <a:lnTo>
                  <a:pt x="7800510" y="3248248"/>
                </a:lnTo>
                <a:lnTo>
                  <a:pt x="7944483" y="3248248"/>
                </a:lnTo>
                <a:lnTo>
                  <a:pt x="7962313" y="3221502"/>
                </a:lnTo>
                <a:cubicBezTo>
                  <a:pt x="7982397" y="3184681"/>
                  <a:pt x="7995319" y="3143858"/>
                  <a:pt x="8018584" y="3108960"/>
                </a:cubicBezTo>
                <a:cubicBezTo>
                  <a:pt x="8033298" y="3086889"/>
                  <a:pt x="8058284" y="3073403"/>
                  <a:pt x="8074855" y="3052689"/>
                </a:cubicBezTo>
                <a:cubicBezTo>
                  <a:pt x="8095979" y="3026284"/>
                  <a:pt x="8111237" y="2995630"/>
                  <a:pt x="8131126" y="2968283"/>
                </a:cubicBezTo>
                <a:cubicBezTo>
                  <a:pt x="8148786" y="2944000"/>
                  <a:pt x="8171160" y="2923202"/>
                  <a:pt x="8187397" y="2897945"/>
                </a:cubicBezTo>
                <a:cubicBezTo>
                  <a:pt x="8213504" y="2857334"/>
                  <a:pt x="8232432" y="2812453"/>
                  <a:pt x="8257735" y="2771336"/>
                </a:cubicBezTo>
                <a:cubicBezTo>
                  <a:pt x="8270023" y="2751368"/>
                  <a:pt x="8286492" y="2734273"/>
                  <a:pt x="8299938" y="2715065"/>
                </a:cubicBezTo>
                <a:cubicBezTo>
                  <a:pt x="8349948" y="2643622"/>
                  <a:pt x="8356138" y="2630777"/>
                  <a:pt x="8398412" y="2560320"/>
                </a:cubicBezTo>
                <a:cubicBezTo>
                  <a:pt x="8436901" y="2406367"/>
                  <a:pt x="8378161" y="2610389"/>
                  <a:pt x="8454683" y="2447779"/>
                </a:cubicBezTo>
                <a:cubicBezTo>
                  <a:pt x="8482493" y="2388682"/>
                  <a:pt x="8495812" y="2323317"/>
                  <a:pt x="8525021" y="2264899"/>
                </a:cubicBezTo>
                <a:cubicBezTo>
                  <a:pt x="8534400" y="2246142"/>
                  <a:pt x="8545990" y="2228336"/>
                  <a:pt x="8553157" y="2208628"/>
                </a:cubicBezTo>
                <a:cubicBezTo>
                  <a:pt x="8564823" y="2176545"/>
                  <a:pt x="8571483" y="2142852"/>
                  <a:pt x="8581292" y="2110154"/>
                </a:cubicBezTo>
                <a:cubicBezTo>
                  <a:pt x="8585553" y="2095951"/>
                  <a:pt x="8590671" y="2082019"/>
                  <a:pt x="8595360" y="2067951"/>
                </a:cubicBezTo>
                <a:cubicBezTo>
                  <a:pt x="8600049" y="2025748"/>
                  <a:pt x="8606402" y="1983697"/>
                  <a:pt x="8609427" y="1941342"/>
                </a:cubicBezTo>
                <a:cubicBezTo>
                  <a:pt x="8633684" y="1601738"/>
                  <a:pt x="8631613" y="1227589"/>
                  <a:pt x="8637563" y="900333"/>
                </a:cubicBezTo>
                <a:cubicBezTo>
                  <a:pt x="8656320" y="928468"/>
                  <a:pt x="8677641" y="955054"/>
                  <a:pt x="8693833" y="984739"/>
                </a:cubicBezTo>
                <a:cubicBezTo>
                  <a:pt x="8779798" y="1142342"/>
                  <a:pt x="8661209" y="974064"/>
                  <a:pt x="8764172" y="1111348"/>
                </a:cubicBezTo>
                <a:cubicBezTo>
                  <a:pt x="8768861" y="1130105"/>
                  <a:pt x="8774046" y="1148745"/>
                  <a:pt x="8778240" y="1167619"/>
                </a:cubicBezTo>
                <a:cubicBezTo>
                  <a:pt x="8783427" y="1190960"/>
                  <a:pt x="8784746" y="1215274"/>
                  <a:pt x="8792307" y="1237957"/>
                </a:cubicBezTo>
                <a:cubicBezTo>
                  <a:pt x="8803600" y="1271837"/>
                  <a:pt x="8820442" y="1303606"/>
                  <a:pt x="8834510" y="1336431"/>
                </a:cubicBezTo>
                <a:cubicBezTo>
                  <a:pt x="8862789" y="1477820"/>
                  <a:pt x="8827306" y="1332489"/>
                  <a:pt x="8890781" y="1491176"/>
                </a:cubicBezTo>
                <a:cubicBezTo>
                  <a:pt x="8897961" y="1509127"/>
                  <a:pt x="8899537" y="1528856"/>
                  <a:pt x="8904849" y="1547446"/>
                </a:cubicBezTo>
                <a:cubicBezTo>
                  <a:pt x="8919341" y="1598166"/>
                  <a:pt x="8939253" y="1637100"/>
                  <a:pt x="8961120" y="1688123"/>
                </a:cubicBezTo>
                <a:cubicBezTo>
                  <a:pt x="9000110" y="1961065"/>
                  <a:pt x="8945388" y="1609883"/>
                  <a:pt x="9003323" y="1885071"/>
                </a:cubicBezTo>
                <a:cubicBezTo>
                  <a:pt x="9015075" y="1940894"/>
                  <a:pt x="9021253" y="1997756"/>
                  <a:pt x="9031458" y="2053883"/>
                </a:cubicBezTo>
                <a:cubicBezTo>
                  <a:pt x="9040012" y="2100933"/>
                  <a:pt x="9051039" y="2147510"/>
                  <a:pt x="9059593" y="2194560"/>
                </a:cubicBezTo>
                <a:cubicBezTo>
                  <a:pt x="9101343" y="2424183"/>
                  <a:pt x="9070356" y="2293883"/>
                  <a:pt x="9101797" y="2419643"/>
                </a:cubicBezTo>
                <a:cubicBezTo>
                  <a:pt x="9107606" y="2471927"/>
                  <a:pt x="9111621" y="2508871"/>
                  <a:pt x="9114326" y="2534244"/>
                </a:cubicBezTo>
                <a:lnTo>
                  <a:pt x="9117165" y="2561289"/>
                </a:lnTo>
                <a:lnTo>
                  <a:pt x="9118683" y="2577784"/>
                </a:lnTo>
                <a:cubicBezTo>
                  <a:pt x="9119595" y="2586537"/>
                  <a:pt x="9119731" y="2586215"/>
                  <a:pt x="9117459" y="2564098"/>
                </a:cubicBezTo>
                <a:lnTo>
                  <a:pt x="9117165" y="2561289"/>
                </a:lnTo>
                <a:lnTo>
                  <a:pt x="9116304" y="2551945"/>
                </a:lnTo>
                <a:cubicBezTo>
                  <a:pt x="9113039" y="2511407"/>
                  <a:pt x="9111972" y="2466628"/>
                  <a:pt x="9144000" y="2658794"/>
                </a:cubicBezTo>
                <a:cubicBezTo>
                  <a:pt x="9144890" y="2664136"/>
                  <a:pt x="9165810" y="2891457"/>
                  <a:pt x="9172135" y="2912013"/>
                </a:cubicBezTo>
                <a:cubicBezTo>
                  <a:pt x="9180176" y="2938146"/>
                  <a:pt x="9200270" y="2958905"/>
                  <a:pt x="9214338" y="2982351"/>
                </a:cubicBezTo>
                <a:cubicBezTo>
                  <a:pt x="9222779" y="3041436"/>
                  <a:pt x="9243095" y="3192541"/>
                  <a:pt x="9256541" y="3235569"/>
                </a:cubicBezTo>
                <a:lnTo>
                  <a:pt x="9263297" y="3248248"/>
                </a:lnTo>
                <a:lnTo>
                  <a:pt x="9477698" y="3248248"/>
                </a:lnTo>
                <a:lnTo>
                  <a:pt x="9477747" y="3247898"/>
                </a:lnTo>
                <a:cubicBezTo>
                  <a:pt x="9479922" y="3223560"/>
                  <a:pt x="9483390" y="3199802"/>
                  <a:pt x="9495692" y="3179299"/>
                </a:cubicBezTo>
                <a:cubicBezTo>
                  <a:pt x="9536336" y="3111559"/>
                  <a:pt x="9546080" y="3099395"/>
                  <a:pt x="9580098" y="3024554"/>
                </a:cubicBezTo>
                <a:cubicBezTo>
                  <a:pt x="9590547" y="3001565"/>
                  <a:pt x="9599366" y="2977860"/>
                  <a:pt x="9608233" y="2954216"/>
                </a:cubicBezTo>
                <a:cubicBezTo>
                  <a:pt x="9613440" y="2940332"/>
                  <a:pt x="9616279" y="2925564"/>
                  <a:pt x="9622301" y="2912013"/>
                </a:cubicBezTo>
                <a:cubicBezTo>
                  <a:pt x="9635077" y="2883268"/>
                  <a:pt x="9650436" y="2855742"/>
                  <a:pt x="9664504" y="2827606"/>
                </a:cubicBezTo>
                <a:cubicBezTo>
                  <a:pt x="9669193" y="2794782"/>
                  <a:pt x="9670530" y="2761301"/>
                  <a:pt x="9678572" y="2729133"/>
                </a:cubicBezTo>
                <a:cubicBezTo>
                  <a:pt x="9689362" y="2685975"/>
                  <a:pt x="9709985" y="2645681"/>
                  <a:pt x="9720775" y="2602523"/>
                </a:cubicBezTo>
                <a:cubicBezTo>
                  <a:pt x="9725464" y="2583766"/>
                  <a:pt x="9729287" y="2564772"/>
                  <a:pt x="9734843" y="2546253"/>
                </a:cubicBezTo>
                <a:cubicBezTo>
                  <a:pt x="9743365" y="2517846"/>
                  <a:pt x="9757162" y="2490928"/>
                  <a:pt x="9762978" y="2461846"/>
                </a:cubicBezTo>
                <a:cubicBezTo>
                  <a:pt x="9767667" y="2438400"/>
                  <a:pt x="9772769" y="2415033"/>
                  <a:pt x="9777046" y="2391508"/>
                </a:cubicBezTo>
                <a:cubicBezTo>
                  <a:pt x="9782148" y="2363445"/>
                  <a:pt x="9785519" y="2335071"/>
                  <a:pt x="9791113" y="2307102"/>
                </a:cubicBezTo>
                <a:cubicBezTo>
                  <a:pt x="9794905" y="2288143"/>
                  <a:pt x="9800987" y="2269705"/>
                  <a:pt x="9805181" y="2250831"/>
                </a:cubicBezTo>
                <a:cubicBezTo>
                  <a:pt x="9810368" y="2227490"/>
                  <a:pt x="9812378" y="2203395"/>
                  <a:pt x="9819249" y="2180493"/>
                </a:cubicBezTo>
                <a:cubicBezTo>
                  <a:pt x="9826505" y="2156306"/>
                  <a:pt x="9839399" y="2134111"/>
                  <a:pt x="9847384" y="2110154"/>
                </a:cubicBezTo>
                <a:cubicBezTo>
                  <a:pt x="9862865" y="2063709"/>
                  <a:pt x="9875189" y="2016269"/>
                  <a:pt x="9889587" y="1969477"/>
                </a:cubicBezTo>
                <a:cubicBezTo>
                  <a:pt x="9893948" y="1955304"/>
                  <a:pt x="9898966" y="1941342"/>
                  <a:pt x="9903655" y="1927274"/>
                </a:cubicBezTo>
                <a:cubicBezTo>
                  <a:pt x="9909301" y="1882104"/>
                  <a:pt x="9914088" y="1807144"/>
                  <a:pt x="9931790" y="1758462"/>
                </a:cubicBezTo>
                <a:cubicBezTo>
                  <a:pt x="9943994" y="1724900"/>
                  <a:pt x="9952566" y="1688558"/>
                  <a:pt x="9973993" y="1659988"/>
                </a:cubicBezTo>
                <a:cubicBezTo>
                  <a:pt x="9982890" y="1648125"/>
                  <a:pt x="10002129" y="1650609"/>
                  <a:pt x="10016197" y="1645920"/>
                </a:cubicBezTo>
                <a:cubicBezTo>
                  <a:pt x="10020886" y="1599028"/>
                  <a:pt x="10018834" y="1550962"/>
                  <a:pt x="10030264" y="1505243"/>
                </a:cubicBezTo>
                <a:cubicBezTo>
                  <a:pt x="10033481" y="1492376"/>
                  <a:pt x="10051820" y="1488624"/>
                  <a:pt x="10058400" y="1477108"/>
                </a:cubicBezTo>
                <a:cubicBezTo>
                  <a:pt x="10070929" y="1455183"/>
                  <a:pt x="10078042" y="1430550"/>
                  <a:pt x="10086535" y="1406769"/>
                </a:cubicBezTo>
                <a:cubicBezTo>
                  <a:pt x="10101497" y="1364875"/>
                  <a:pt x="10115469" y="1322621"/>
                  <a:pt x="10128738" y="1280160"/>
                </a:cubicBezTo>
                <a:cubicBezTo>
                  <a:pt x="10138920" y="1247576"/>
                  <a:pt x="10144194" y="1213382"/>
                  <a:pt x="10156873" y="1181686"/>
                </a:cubicBezTo>
                <a:cubicBezTo>
                  <a:pt x="10163152" y="1165988"/>
                  <a:pt x="10177448" y="1154605"/>
                  <a:pt x="10185009" y="1139483"/>
                </a:cubicBezTo>
                <a:cubicBezTo>
                  <a:pt x="10191641" y="1126220"/>
                  <a:pt x="10193236" y="1110910"/>
                  <a:pt x="10199077" y="1097280"/>
                </a:cubicBezTo>
                <a:cubicBezTo>
                  <a:pt x="10207338" y="1078005"/>
                  <a:pt x="10218951" y="1060284"/>
                  <a:pt x="10227212" y="1041009"/>
                </a:cubicBezTo>
                <a:cubicBezTo>
                  <a:pt x="10247107" y="994588"/>
                  <a:pt x="10247771" y="936045"/>
                  <a:pt x="10283483" y="900333"/>
                </a:cubicBezTo>
                <a:lnTo>
                  <a:pt x="10353821" y="829994"/>
                </a:lnTo>
                <a:cubicBezTo>
                  <a:pt x="10365996" y="793471"/>
                  <a:pt x="10379205" y="751092"/>
                  <a:pt x="10396024" y="717453"/>
                </a:cubicBezTo>
                <a:cubicBezTo>
                  <a:pt x="10403585" y="702330"/>
                  <a:pt x="10415771" y="689929"/>
                  <a:pt x="10424160" y="675249"/>
                </a:cubicBezTo>
                <a:cubicBezTo>
                  <a:pt x="10434564" y="657041"/>
                  <a:pt x="10444034" y="638254"/>
                  <a:pt x="10452295" y="618979"/>
                </a:cubicBezTo>
                <a:cubicBezTo>
                  <a:pt x="10458136" y="605349"/>
                  <a:pt x="10458734" y="589492"/>
                  <a:pt x="10466363" y="576776"/>
                </a:cubicBezTo>
                <a:cubicBezTo>
                  <a:pt x="10473187" y="565403"/>
                  <a:pt x="10485120" y="558019"/>
                  <a:pt x="10494498" y="548640"/>
                </a:cubicBezTo>
                <a:cubicBezTo>
                  <a:pt x="10499187" y="520505"/>
                  <a:pt x="10488397" y="484403"/>
                  <a:pt x="10508566" y="464234"/>
                </a:cubicBezTo>
                <a:cubicBezTo>
                  <a:pt x="10522237" y="450563"/>
                  <a:pt x="10514781" y="502837"/>
                  <a:pt x="10522633" y="520505"/>
                </a:cubicBezTo>
                <a:cubicBezTo>
                  <a:pt x="10552443" y="587577"/>
                  <a:pt x="10588282" y="651804"/>
                  <a:pt x="10621107" y="717453"/>
                </a:cubicBezTo>
                <a:cubicBezTo>
                  <a:pt x="10629445" y="767479"/>
                  <a:pt x="10633901" y="795164"/>
                  <a:pt x="10636057" y="808910"/>
                </a:cubicBezTo>
                <a:lnTo>
                  <a:pt x="10636822" y="813886"/>
                </a:lnTo>
                <a:lnTo>
                  <a:pt x="10637208" y="816739"/>
                </a:lnTo>
                <a:cubicBezTo>
                  <a:pt x="10637782" y="820557"/>
                  <a:pt x="10638037" y="821914"/>
                  <a:pt x="10637505" y="818322"/>
                </a:cubicBezTo>
                <a:lnTo>
                  <a:pt x="10636822" y="813886"/>
                </a:lnTo>
                <a:lnTo>
                  <a:pt x="10634999" y="800399"/>
                </a:lnTo>
                <a:cubicBezTo>
                  <a:pt x="10632029" y="775414"/>
                  <a:pt x="10631463" y="750915"/>
                  <a:pt x="10663310" y="886265"/>
                </a:cubicBezTo>
                <a:cubicBezTo>
                  <a:pt x="10694065" y="1016975"/>
                  <a:pt x="10747717" y="1280160"/>
                  <a:pt x="10747717" y="1280160"/>
                </a:cubicBezTo>
                <a:cubicBezTo>
                  <a:pt x="10766253" y="1521125"/>
                  <a:pt x="10788615" y="1881731"/>
                  <a:pt x="10832123" y="2110154"/>
                </a:cubicBezTo>
                <a:cubicBezTo>
                  <a:pt x="10850880" y="2208628"/>
                  <a:pt x="10877323" y="2305945"/>
                  <a:pt x="10888393" y="2405576"/>
                </a:cubicBezTo>
                <a:cubicBezTo>
                  <a:pt x="10893082" y="2447779"/>
                  <a:pt x="10896456" y="2490149"/>
                  <a:pt x="10902461" y="2532185"/>
                </a:cubicBezTo>
                <a:cubicBezTo>
                  <a:pt x="10910529" y="2588659"/>
                  <a:pt x="10921923" y="2644613"/>
                  <a:pt x="10930597" y="2700997"/>
                </a:cubicBezTo>
                <a:cubicBezTo>
                  <a:pt x="10940681" y="2766542"/>
                  <a:pt x="10949772" y="2832237"/>
                  <a:pt x="10958732" y="2897945"/>
                </a:cubicBezTo>
                <a:cubicBezTo>
                  <a:pt x="10986250" y="3099746"/>
                  <a:pt x="10955350" y="2920564"/>
                  <a:pt x="11000935" y="3137096"/>
                </a:cubicBezTo>
                <a:cubicBezTo>
                  <a:pt x="11004782" y="3155367"/>
                  <a:pt x="11011365" y="3191380"/>
                  <a:pt x="11018971" y="3229437"/>
                </a:cubicBezTo>
                <a:lnTo>
                  <a:pt x="11022942" y="3248248"/>
                </a:lnTo>
                <a:lnTo>
                  <a:pt x="11291594" y="3248248"/>
                </a:lnTo>
                <a:lnTo>
                  <a:pt x="11310424" y="3207434"/>
                </a:lnTo>
                <a:cubicBezTo>
                  <a:pt x="11321006" y="3184506"/>
                  <a:pt x="11327267" y="3159682"/>
                  <a:pt x="11338560" y="3137096"/>
                </a:cubicBezTo>
                <a:cubicBezTo>
                  <a:pt x="11398200" y="3017815"/>
                  <a:pt x="11403099" y="3038909"/>
                  <a:pt x="11479237" y="2912013"/>
                </a:cubicBezTo>
                <a:cubicBezTo>
                  <a:pt x="11543256" y="2805316"/>
                  <a:pt x="11505430" y="2839809"/>
                  <a:pt x="11563643" y="2715065"/>
                </a:cubicBezTo>
                <a:cubicBezTo>
                  <a:pt x="11579630" y="2680806"/>
                  <a:pt x="11604760" y="2651227"/>
                  <a:pt x="11619913" y="2616591"/>
                </a:cubicBezTo>
                <a:cubicBezTo>
                  <a:pt x="11643525" y="2562620"/>
                  <a:pt x="11678117" y="2438114"/>
                  <a:pt x="11690252" y="2377440"/>
                </a:cubicBezTo>
                <a:cubicBezTo>
                  <a:pt x="11696755" y="2344926"/>
                  <a:pt x="11694569" y="2310658"/>
                  <a:pt x="11704320" y="2278966"/>
                </a:cubicBezTo>
                <a:cubicBezTo>
                  <a:pt x="11713571" y="2248901"/>
                  <a:pt x="11732455" y="2222695"/>
                  <a:pt x="11746523" y="2194560"/>
                </a:cubicBezTo>
                <a:cubicBezTo>
                  <a:pt x="11751212" y="2175803"/>
                  <a:pt x="11754823" y="2156743"/>
                  <a:pt x="11760590" y="2138289"/>
                </a:cubicBezTo>
                <a:cubicBezTo>
                  <a:pt x="11778282" y="2081674"/>
                  <a:pt x="11816861" y="1969477"/>
                  <a:pt x="11816861" y="1969477"/>
                </a:cubicBezTo>
                <a:cubicBezTo>
                  <a:pt x="11821550" y="1922585"/>
                  <a:pt x="11823938" y="1875405"/>
                  <a:pt x="11830929" y="1828800"/>
                </a:cubicBezTo>
                <a:cubicBezTo>
                  <a:pt x="11847862" y="1715910"/>
                  <a:pt x="11848317" y="1720364"/>
                  <a:pt x="11873132" y="1645920"/>
                </a:cubicBezTo>
                <a:cubicBezTo>
                  <a:pt x="11890531" y="1524129"/>
                  <a:pt x="11885647" y="1545313"/>
                  <a:pt x="11915335" y="1406769"/>
                </a:cubicBezTo>
                <a:cubicBezTo>
                  <a:pt x="11919386" y="1387864"/>
                  <a:pt x="11923847" y="1369018"/>
                  <a:pt x="11929403" y="1350499"/>
                </a:cubicBezTo>
                <a:cubicBezTo>
                  <a:pt x="11937925" y="1322093"/>
                  <a:pt x="11947285" y="1293922"/>
                  <a:pt x="11957538" y="1266093"/>
                </a:cubicBezTo>
                <a:cubicBezTo>
                  <a:pt x="11980117" y="1204807"/>
                  <a:pt x="12012037" y="1146577"/>
                  <a:pt x="12027877" y="1083213"/>
                </a:cubicBezTo>
                <a:cubicBezTo>
                  <a:pt x="12051945" y="986935"/>
                  <a:pt x="12035849" y="1059526"/>
                  <a:pt x="12056012" y="928468"/>
                </a:cubicBezTo>
                <a:cubicBezTo>
                  <a:pt x="12060349" y="900276"/>
                  <a:pt x="12061060" y="871122"/>
                  <a:pt x="12070080" y="844062"/>
                </a:cubicBezTo>
                <a:cubicBezTo>
                  <a:pt x="12084684" y="800249"/>
                  <a:pt x="12107593" y="759656"/>
                  <a:pt x="12126350" y="717453"/>
                </a:cubicBezTo>
                <a:cubicBezTo>
                  <a:pt x="12131039" y="637736"/>
                  <a:pt x="12124757" y="556606"/>
                  <a:pt x="12140418" y="478302"/>
                </a:cubicBezTo>
                <a:cubicBezTo>
                  <a:pt x="12144320" y="458794"/>
                  <a:pt x="12175822" y="454796"/>
                  <a:pt x="12182621" y="436099"/>
                </a:cubicBezTo>
                <a:cubicBezTo>
                  <a:pt x="12195541" y="400569"/>
                  <a:pt x="12190474" y="360849"/>
                  <a:pt x="12196689" y="323557"/>
                </a:cubicBezTo>
                <a:cubicBezTo>
                  <a:pt x="12199868" y="304486"/>
                  <a:pt x="12205446" y="285876"/>
                  <a:pt x="12210757" y="267286"/>
                </a:cubicBezTo>
                <a:cubicBezTo>
                  <a:pt x="12220089" y="234625"/>
                  <a:pt x="12251780" y="142509"/>
                  <a:pt x="12281095" y="140677"/>
                </a:cubicBezTo>
                <a:lnTo>
                  <a:pt x="12506178" y="126609"/>
                </a:lnTo>
                <a:cubicBezTo>
                  <a:pt x="12510867" y="107852"/>
                  <a:pt x="12509521" y="86426"/>
                  <a:pt x="12520246" y="70339"/>
                </a:cubicBezTo>
                <a:cubicBezTo>
                  <a:pt x="12529625" y="56271"/>
                  <a:pt x="12548112" y="51164"/>
                  <a:pt x="12562449" y="42203"/>
                </a:cubicBezTo>
                <a:cubicBezTo>
                  <a:pt x="12585635" y="27711"/>
                  <a:pt x="12609341" y="14068"/>
                  <a:pt x="12632787" y="0"/>
                </a:cubicBezTo>
                <a:close/>
              </a:path>
            </a:pathLst>
          </a:custGeom>
          <a:solidFill>
            <a:schemeClr val="tx1"/>
          </a:solidFill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ED5DD00-88AA-4C66-B931-96D623C07CC9}"/>
              </a:ext>
            </a:extLst>
          </p:cNvPr>
          <p:cNvGrpSpPr/>
          <p:nvPr/>
        </p:nvGrpSpPr>
        <p:grpSpPr>
          <a:xfrm>
            <a:off x="-7989579" y="3170912"/>
            <a:ext cx="9026518" cy="3488788"/>
            <a:chOff x="2113196" y="3491868"/>
            <a:chExt cx="9026518" cy="348878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58D9EA4-8451-407A-B653-8B160BCEE430}"/>
                </a:ext>
              </a:extLst>
            </p:cNvPr>
            <p:cNvSpPr/>
            <p:nvPr/>
          </p:nvSpPr>
          <p:spPr>
            <a:xfrm rot="1792824">
              <a:off x="3862059" y="3491868"/>
              <a:ext cx="188685" cy="3488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B3F19E5-AC70-45A2-9A69-BBF16378BF6E}"/>
                </a:ext>
              </a:extLst>
            </p:cNvPr>
            <p:cNvGrpSpPr/>
            <p:nvPr/>
          </p:nvGrpSpPr>
          <p:grpSpPr>
            <a:xfrm>
              <a:off x="2113196" y="3859264"/>
              <a:ext cx="9026518" cy="2517342"/>
              <a:chOff x="2323587" y="3890057"/>
              <a:chExt cx="9026518" cy="251734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E98534-ECA7-4505-8F28-1F1883652771}"/>
                  </a:ext>
                </a:extLst>
              </p:cNvPr>
              <p:cNvSpPr/>
              <p:nvPr/>
            </p:nvSpPr>
            <p:spPr>
              <a:xfrm>
                <a:off x="2323587" y="4405987"/>
                <a:ext cx="9026518" cy="2001412"/>
              </a:xfrm>
              <a:custGeom>
                <a:avLst/>
                <a:gdLst>
                  <a:gd name="connsiteX0" fmla="*/ 1749865 w 9170294"/>
                  <a:gd name="connsiteY0" fmla="*/ 0 h 3229427"/>
                  <a:gd name="connsiteX1" fmla="*/ 2276008 w 9170294"/>
                  <a:gd name="connsiteY1" fmla="*/ 529772 h 3229427"/>
                  <a:gd name="connsiteX2" fmla="*/ 1954664 w 9170294"/>
                  <a:gd name="connsiteY2" fmla="*/ 1017912 h 3229427"/>
                  <a:gd name="connsiteX3" fmla="*/ 1924431 w 9170294"/>
                  <a:gd name="connsiteY3" fmla="*/ 1027361 h 3229427"/>
                  <a:gd name="connsiteX4" fmla="*/ 1926286 w 9170294"/>
                  <a:gd name="connsiteY4" fmla="*/ 1028097 h 3229427"/>
                  <a:gd name="connsiteX5" fmla="*/ 2343137 w 9170294"/>
                  <a:gd name="connsiteY5" fmla="*/ 1901761 h 3229427"/>
                  <a:gd name="connsiteX6" fmla="*/ 2331083 w 9170294"/>
                  <a:gd name="connsiteY6" fmla="*/ 2086123 h 3229427"/>
                  <a:gd name="connsiteX7" fmla="*/ 2314221 w 9170294"/>
                  <a:gd name="connsiteY7" fmla="*/ 2169884 h 3229427"/>
                  <a:gd name="connsiteX8" fmla="*/ 9170294 w 9170294"/>
                  <a:gd name="connsiteY8" fmla="*/ 2169884 h 3229427"/>
                  <a:gd name="connsiteX9" fmla="*/ 7336235 w 9170294"/>
                  <a:gd name="connsiteY9" fmla="*/ 3229427 h 3229427"/>
                  <a:gd name="connsiteX10" fmla="*/ 1834059 w 9170294"/>
                  <a:gd name="connsiteY10" fmla="*/ 3229427 h 3229427"/>
                  <a:gd name="connsiteX11" fmla="*/ 0 w 9170294"/>
                  <a:gd name="connsiteY11" fmla="*/ 2169884 h 3229427"/>
                  <a:gd name="connsiteX12" fmla="*/ 1185510 w 9170294"/>
                  <a:gd name="connsiteY12" fmla="*/ 2169884 h 3229427"/>
                  <a:gd name="connsiteX13" fmla="*/ 1168648 w 9170294"/>
                  <a:gd name="connsiteY13" fmla="*/ 2086123 h 3229427"/>
                  <a:gd name="connsiteX14" fmla="*/ 1156595 w 9170294"/>
                  <a:gd name="connsiteY14" fmla="*/ 1901761 h 3229427"/>
                  <a:gd name="connsiteX15" fmla="*/ 1573445 w 9170294"/>
                  <a:gd name="connsiteY15" fmla="*/ 1028097 h 3229427"/>
                  <a:gd name="connsiteX16" fmla="*/ 1575300 w 9170294"/>
                  <a:gd name="connsiteY16" fmla="*/ 1027362 h 3229427"/>
                  <a:gd name="connsiteX17" fmla="*/ 1545067 w 9170294"/>
                  <a:gd name="connsiteY17" fmla="*/ 1017912 h 3229427"/>
                  <a:gd name="connsiteX18" fmla="*/ 1223722 w 9170294"/>
                  <a:gd name="connsiteY18" fmla="*/ 529772 h 3229427"/>
                  <a:gd name="connsiteX19" fmla="*/ 1749865 w 9170294"/>
                  <a:gd name="connsiteY19" fmla="*/ 0 h 32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70294" h="3229427">
                    <a:moveTo>
                      <a:pt x="1749865" y="0"/>
                    </a:moveTo>
                    <a:cubicBezTo>
                      <a:pt x="2040446" y="0"/>
                      <a:pt x="2276008" y="237187"/>
                      <a:pt x="2276008" y="529772"/>
                    </a:cubicBezTo>
                    <a:cubicBezTo>
                      <a:pt x="2276008" y="749211"/>
                      <a:pt x="2143505" y="937488"/>
                      <a:pt x="1954664" y="1017912"/>
                    </a:cubicBezTo>
                    <a:lnTo>
                      <a:pt x="1924431" y="1027361"/>
                    </a:lnTo>
                    <a:lnTo>
                      <a:pt x="1926286" y="1028097"/>
                    </a:lnTo>
                    <a:cubicBezTo>
                      <a:pt x="2167788" y="1143920"/>
                      <a:pt x="2343137" y="1491265"/>
                      <a:pt x="2343137" y="1901761"/>
                    </a:cubicBezTo>
                    <a:cubicBezTo>
                      <a:pt x="2343137" y="1964914"/>
                      <a:pt x="2338986" y="2026572"/>
                      <a:pt x="2331083" y="2086123"/>
                    </a:cubicBezTo>
                    <a:lnTo>
                      <a:pt x="2314221" y="2169884"/>
                    </a:lnTo>
                    <a:lnTo>
                      <a:pt x="9170294" y="2169884"/>
                    </a:lnTo>
                    <a:lnTo>
                      <a:pt x="7336235" y="3229427"/>
                    </a:lnTo>
                    <a:lnTo>
                      <a:pt x="1834059" y="3229427"/>
                    </a:lnTo>
                    <a:lnTo>
                      <a:pt x="0" y="2169884"/>
                    </a:lnTo>
                    <a:lnTo>
                      <a:pt x="1185510" y="2169884"/>
                    </a:lnTo>
                    <a:lnTo>
                      <a:pt x="1168648" y="2086123"/>
                    </a:lnTo>
                    <a:cubicBezTo>
                      <a:pt x="1160745" y="2026572"/>
                      <a:pt x="1156595" y="1964914"/>
                      <a:pt x="1156595" y="1901761"/>
                    </a:cubicBezTo>
                    <a:cubicBezTo>
                      <a:pt x="1156595" y="1491265"/>
                      <a:pt x="1331943" y="1143920"/>
                      <a:pt x="1573445" y="1028097"/>
                    </a:cubicBezTo>
                    <a:lnTo>
                      <a:pt x="1575300" y="1027362"/>
                    </a:lnTo>
                    <a:lnTo>
                      <a:pt x="1545067" y="1017912"/>
                    </a:lnTo>
                    <a:cubicBezTo>
                      <a:pt x="1356226" y="937488"/>
                      <a:pt x="1223722" y="749211"/>
                      <a:pt x="1223722" y="529772"/>
                    </a:cubicBezTo>
                    <a:cubicBezTo>
                      <a:pt x="1223722" y="237187"/>
                      <a:pt x="1459284" y="0"/>
                      <a:pt x="17498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4FB2F68-04C0-4E4E-BFA2-95259D5DAA41}"/>
                  </a:ext>
                </a:extLst>
              </p:cNvPr>
              <p:cNvSpPr/>
              <p:nvPr/>
            </p:nvSpPr>
            <p:spPr>
              <a:xfrm>
                <a:off x="9068959" y="3890057"/>
                <a:ext cx="112725" cy="251097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Cloud 49">
            <a:extLst>
              <a:ext uri="{FF2B5EF4-FFF2-40B4-BE49-F238E27FC236}">
                <a16:creationId xmlns:a16="http://schemas.microsoft.com/office/drawing/2014/main" id="{CC0A7469-E1E9-4AA5-9D09-AFD957EB84D2}"/>
              </a:ext>
            </a:extLst>
          </p:cNvPr>
          <p:cNvSpPr/>
          <p:nvPr/>
        </p:nvSpPr>
        <p:spPr>
          <a:xfrm>
            <a:off x="712219" y="405472"/>
            <a:ext cx="1204686" cy="533233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5C341D15-3573-41A3-89D7-C78439A1838B}"/>
              </a:ext>
            </a:extLst>
          </p:cNvPr>
          <p:cNvSpPr/>
          <p:nvPr/>
        </p:nvSpPr>
        <p:spPr>
          <a:xfrm>
            <a:off x="4780205" y="874876"/>
            <a:ext cx="1446424" cy="522514"/>
          </a:xfrm>
          <a:prstGeom prst="cloud">
            <a:avLst/>
          </a:prstGeom>
          <a:solidFill>
            <a:srgbClr val="FF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383DD12F-8F69-4208-92A9-30150C261A26}"/>
              </a:ext>
            </a:extLst>
          </p:cNvPr>
          <p:cNvSpPr/>
          <p:nvPr/>
        </p:nvSpPr>
        <p:spPr>
          <a:xfrm>
            <a:off x="9692272" y="1143836"/>
            <a:ext cx="1119638" cy="507107"/>
          </a:xfrm>
          <a:prstGeom prst="cloud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2642D1C0-9C96-4214-91E8-317D08A64CEB}"/>
              </a:ext>
            </a:extLst>
          </p:cNvPr>
          <p:cNvSpPr/>
          <p:nvPr/>
        </p:nvSpPr>
        <p:spPr>
          <a:xfrm>
            <a:off x="747440" y="1668976"/>
            <a:ext cx="1204686" cy="533233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CA71A5D2-AF22-4A7B-B43E-9495917BCE82}"/>
              </a:ext>
            </a:extLst>
          </p:cNvPr>
          <p:cNvSpPr/>
          <p:nvPr/>
        </p:nvSpPr>
        <p:spPr>
          <a:xfrm>
            <a:off x="2930008" y="1368601"/>
            <a:ext cx="1204686" cy="533233"/>
          </a:xfrm>
          <a:prstGeom prst="cloud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77203-6944-0FD0-F0CB-835F40EAFFDB}"/>
              </a:ext>
            </a:extLst>
          </p:cNvPr>
          <p:cNvSpPr/>
          <p:nvPr/>
        </p:nvSpPr>
        <p:spPr>
          <a:xfrm>
            <a:off x="304492" y="938705"/>
            <a:ext cx="7151386" cy="17013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Good bye for today</a:t>
            </a:r>
          </a:p>
        </p:txBody>
      </p:sp>
    </p:spTree>
    <p:extLst>
      <p:ext uri="{BB962C8B-B14F-4D97-AF65-F5344CB8AC3E}">
        <p14:creationId xmlns:p14="http://schemas.microsoft.com/office/powerpoint/2010/main" val="19756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0078 0.4458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1.93998 0.0400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992" y="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73" y="172329"/>
            <a:ext cx="11842653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3818847" y="288784"/>
            <a:ext cx="5088875" cy="102532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0"/>
                <a:gd name="adj2" fmla="val 2005"/>
              </a:avLst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gradFill>
                  <a:gsLst>
                    <a:gs pos="0">
                      <a:srgbClr val="FF0000"/>
                    </a:gs>
                    <a:gs pos="83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0739" y="1038572"/>
            <a:ext cx="2473377" cy="2619967"/>
            <a:chOff x="2362313" y="1490538"/>
            <a:chExt cx="2308324" cy="23083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8"/>
            <a:stretch/>
          </p:blipFill>
          <p:spPr>
            <a:xfrm>
              <a:off x="2435667" y="1537850"/>
              <a:ext cx="2161617" cy="2213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313" y="1490538"/>
              <a:ext cx="2308324" cy="230832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4BF7D-983B-4F69-AADE-2205C2855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3" y="1663136"/>
            <a:ext cx="1457325" cy="43030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4EE31C-F6D1-43CD-91AE-5821818C9E3C}"/>
              </a:ext>
            </a:extLst>
          </p:cNvPr>
          <p:cNvSpPr/>
          <p:nvPr/>
        </p:nvSpPr>
        <p:spPr>
          <a:xfrm>
            <a:off x="378926" y="2884795"/>
            <a:ext cx="5291531" cy="368442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</a:rPr>
              <a:t>Mst</a:t>
            </a:r>
            <a:r>
              <a:rPr lang="en-US" sz="3600" b="1" dirty="0">
                <a:solidFill>
                  <a:sysClr val="windowText" lastClr="000000"/>
                </a:solidFill>
              </a:rPr>
              <a:t>. Nurani Begum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Assistant teacher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Tarapur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Govt.Primary</a:t>
            </a:r>
            <a:r>
              <a:rPr lang="en-US" sz="3200" b="1" dirty="0">
                <a:solidFill>
                  <a:sysClr val="windowText" lastClr="000000"/>
                </a:solidFill>
              </a:rPr>
              <a:t> School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Sundarganj,Gaibandha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E-mail:nuranigps88@gmail.com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CEB733-4B7B-4D46-8114-7302951EF6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70" y="-173551"/>
            <a:ext cx="1562381" cy="1487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CC429-9BEB-4C56-9262-41942CAD9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83" y="5825387"/>
            <a:ext cx="1562381" cy="1487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121D7-6168-4F96-834A-CCF330D7F8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39" y="2179000"/>
            <a:ext cx="2378323" cy="285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7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2452E-E10C-4851-B646-50BFE86B9D94}"/>
              </a:ext>
            </a:extLst>
          </p:cNvPr>
          <p:cNvSpPr/>
          <p:nvPr/>
        </p:nvSpPr>
        <p:spPr>
          <a:xfrm>
            <a:off x="168812" y="182880"/>
            <a:ext cx="11842653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attentively…….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41A33-A1EA-454C-A2B0-6385DF994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1" y="932158"/>
            <a:ext cx="1942828" cy="1882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F58C3B-BD6F-46C5-AB7D-78177B25FBAD}"/>
              </a:ext>
            </a:extLst>
          </p:cNvPr>
          <p:cNvSpPr txBox="1"/>
          <p:nvPr/>
        </p:nvSpPr>
        <p:spPr>
          <a:xfrm>
            <a:off x="1509371" y="1565530"/>
            <a:ext cx="104686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How many flower  you can see in the picture?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1D5C5-0216-4796-9891-49E6ED558577}"/>
              </a:ext>
            </a:extLst>
          </p:cNvPr>
          <p:cNvSpPr txBox="1"/>
          <p:nvPr/>
        </p:nvSpPr>
        <p:spPr>
          <a:xfrm>
            <a:off x="5017640" y="2255797"/>
            <a:ext cx="104721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Flower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D0BA1D-345C-445B-B5CC-1FF2D2E71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80" y="3439551"/>
            <a:ext cx="1942828" cy="18823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D71B93-5A81-4116-A464-0B54F648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15" y="3427982"/>
            <a:ext cx="1942828" cy="1882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13E741-A163-4F5E-B109-67D593AE4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20" y="3515854"/>
            <a:ext cx="1942828" cy="1882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79D2D8-388A-4AC4-9421-2B3DE8D63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623" y="10961730"/>
            <a:ext cx="1942828" cy="18823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E24169-2709-4838-80A6-94DD3583FF50}"/>
              </a:ext>
            </a:extLst>
          </p:cNvPr>
          <p:cNvSpPr txBox="1"/>
          <p:nvPr/>
        </p:nvSpPr>
        <p:spPr>
          <a:xfrm>
            <a:off x="644769" y="5476287"/>
            <a:ext cx="112541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How many flowers  you can see  in the picture?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67E9B5-8124-4F52-A218-620E92BE85B8}"/>
              </a:ext>
            </a:extLst>
          </p:cNvPr>
          <p:cNvSpPr txBox="1"/>
          <p:nvPr/>
        </p:nvSpPr>
        <p:spPr>
          <a:xfrm>
            <a:off x="5017640" y="6013528"/>
            <a:ext cx="1047218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Flowers</a:t>
            </a:r>
          </a:p>
        </p:txBody>
      </p:sp>
    </p:spTree>
    <p:extLst>
      <p:ext uri="{BB962C8B-B14F-4D97-AF65-F5344CB8AC3E}">
        <p14:creationId xmlns:p14="http://schemas.microsoft.com/office/powerpoint/2010/main" val="6597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2452E-E10C-4851-B646-50BFE86B9D94}"/>
              </a:ext>
            </a:extLst>
          </p:cNvPr>
          <p:cNvSpPr/>
          <p:nvPr/>
        </p:nvSpPr>
        <p:spPr>
          <a:xfrm>
            <a:off x="177822" y="104761"/>
            <a:ext cx="11936366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Our today’s topic is….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09" y="932157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3354727" y="2311442"/>
            <a:ext cx="662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(Singular and plural)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2B193-C1FC-4F9F-9803-B823B55C434C}"/>
              </a:ext>
            </a:extLst>
          </p:cNvPr>
          <p:cNvSpPr/>
          <p:nvPr/>
        </p:nvSpPr>
        <p:spPr>
          <a:xfrm>
            <a:off x="3210473" y="3260300"/>
            <a:ext cx="5771051" cy="5326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lessons : 3-5, Act: AB 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CE46F-3629-C29C-466C-3157DF814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1" b="899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85">
            <a:off x="3499455" y="2277644"/>
            <a:ext cx="2497482" cy="1794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60A22-9041-DC00-32F9-C4F8F9A5B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1" b="899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85">
            <a:off x="4583285" y="3228578"/>
            <a:ext cx="2497482" cy="17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5 -0.05023 L -0.07955 -0.05 C -0.07903 -0.05231 -0.06875 -0.07893 -0.06679 -0.08078 C -0.06549 -0.08194 -0.06562 -0.07685 -0.06536 -0.07477 C -0.06484 -0.0706 -0.06445 -0.06643 -0.06419 -0.0625 C -0.05638 -0.06643 -0.06354 -0.06504 -0.05768 -0.05833 C -0.05573 -0.05625 -0.05325 -0.05555 -0.05117 -0.05416 C -0.04974 -0.05486 -0.04843 -0.05509 -0.04726 -0.05625 C -0.04297 -0.06041 -0.0401 -0.06527 -0.03672 -0.0706 C -0.03489 -0.0699 -0.0332 -0.06736 -0.03164 -0.06852 C -0.02955 -0.0699 -0.02877 -0.07963 -0.0276 -0.07685 C -0.02435 -0.06921 -0.02539 -0.05879 -0.02356 -0.05023 C -0.0233 -0.04768 -0.022 -0.04606 -0.02122 -0.04398 C -0.00468 -0.05694 -0.03242 -0.03356 -0.00937 -0.0625 C -0.00768 -0.06458 -0.00494 -0.06389 -0.00299 -0.06458 C -0.00208 -0.0618 -0.00052 -0.05926 -0.00026 -0.05625 C 0.00131 -0.04421 -0.00403 -0.02662 0.00235 -0.01944 C 0.00482 -0.01666 0.01263 -0.0699 0.01276 -0.0706 C 0.01394 -0.0625 0.01524 -0.05416 0.01667 -0.04606 C 0.01732 -0.04259 0.01693 -0.03518 0.01927 -0.03588 C 0.02227 -0.03657 0.02227 -0.04467 0.02448 -0.04815 C 0.02591 -0.05023 0.02787 -0.05092 0.02969 -0.05208 C 0.0306 -0.05555 0.0306 -0.06504 0.03243 -0.0625 C 0.03516 -0.05787 0.03399 -0.05 0.0349 -0.04398 C 0.03529 -0.0419 0.03581 -0.03981 0.0362 -0.03796 C 0.04701 -0.07592 0.03542 -0.04745 0.04792 -0.03171 L 0.05443 -0.03981 C 0.05756 -0.03912 0.06081 -0.03565 0.06354 -0.03796 C 0.06641 -0.04004 0.07852 -0.06666 0.08047 -0.0706 C 0.08086 -0.06111 0.0793 -0.05069 0.08177 -0.0419 C 0.08269 -0.03889 0.08555 -0.04537 0.08711 -0.04815 C 0.0892 -0.05231 0.0905 -0.05764 0.09219 -0.0625 C 0.0918 -0.05023 0.08412 -0.03148 0.09089 -0.02546 C 0.09349 -0.02338 0.10456 -0.05393 0.10782 -0.0625 C 0.10834 -0.05764 0.10651 -0.05023 0.10912 -0.04815 C 0.11159 -0.04606 0.11315 -0.05764 0.11576 -0.05625 C 0.12045 -0.05393 0.12604 -0.03981 0.12604 -0.03958 C 0.12696 -0.03657 0.12696 -0.03194 0.12878 -0.02963 C 0.12969 -0.02824 0.13151 -0.03055 0.13269 -0.03171 C 0.13503 -0.03402 0.13698 -0.03727 0.1392 -0.03981 C 0.14037 -0.04143 0.1418 -0.04259 0.1431 -0.04398 C 0.14479 -0.04606 0.14649 -0.04815 0.14831 -0.05023 C 0.1487 -0.04606 0.14909 -0.0419 0.14961 -0.03796 C 0.14987 -0.03565 0.14961 -0.03125 0.15091 -0.03171 C 0.15326 -0.0324 0.15469 -0.03703 0.15599 -0.03981 C 0.16797 -0.06227 0.15912 -0.05069 0.16914 -0.0625 C 0.17136 -0.05555 0.17097 -0.04444 0.17552 -0.0419 C 0.17917 -0.04004 0.17982 -0.05416 0.18347 -0.05416 C 0.18659 -0.05416 0.18685 -0.04606 0.18868 -0.0419 C 0.18959 -0.03727 0.18828 -0.02615 0.19128 -0.02754 C 0.19649 -0.03009 0.20729 -0.06458 0.20964 -0.0706 C 0.21081 -0.0493 0.2069 -0.04606 0.21602 -0.05416 C 0.21732 -0.05555 0.21875 -0.05694 0.21993 -0.05833 C 0.2211 -0.05347 0.22084 -0.04583 0.22383 -0.04398 C 0.23112 -0.03981 0.23412 -0.05 0.23685 -0.05625 C 0.23737 -0.05023 0.23464 -0.04004 0.23802 -0.03796 C 0.24232 -0.03518 0.2461 -0.04444 0.24987 -0.04815 C 0.26133 -0.05902 0.25899 -0.05625 0.26563 -0.06643 C 0.2668 -0.05972 0.26823 -0.05301 0.2694 -0.04606 C 0.27045 -0.04074 0.26914 -0.0331 0.27201 -0.02963 C 0.27396 -0.02754 0.2737 -0.03657 0.27474 -0.03981 C 0.27591 -0.04398 0.27722 -0.04815 0.27852 -0.05208 C 0.27891 -0.04953 0.27839 -0.04537 0.27982 -0.04398 C 0.28138 -0.04259 0.28347 -0.04444 0.28503 -0.04606 C 0.28894 -0.05 0.29219 -0.05555 0.29545 -0.06041 C 0.29688 -0.05092 0.29336 -0.03449 0.29935 -0.03171 C 0.30482 -0.02916 0.30847 -0.05416 0.30847 -0.05393 C 0.30899 -0.05092 0.30847 -0.0412 0.3099 -0.04398 C 0.3142 -0.0537 0.31563 -0.0662 0.31901 -0.07685 C 0.31953 -0.07847 0.32071 -0.0794 0.32162 -0.08078 C 0.32227 -0.06389 0.31693 -0.04815 0.32683 -0.0419 C 0.32969 -0.04004 0.33282 -0.03912 0.33594 -0.03796 C 0.33724 -0.04051 0.33868 -0.04305 0.33985 -0.04606 C 0.34089 -0.04861 0.34115 -0.05185 0.34245 -0.05416 C 0.34375 -0.05671 0.34584 -0.05833 0.34766 -0.06041 C 0.34844 -0.05208 0.34545 -0.03958 0.35026 -0.03588 C 0.353 -0.03379 0.36289 -0.0669 0.36328 -0.06852 C 0.36498 -0.06389 0.36563 -0.0574 0.36862 -0.05416 C 0.36966 -0.05277 0.37136 -0.05995 0.3724 -0.05833 C 0.37422 -0.05532 0.37331 -0.05023 0.3737 -0.04606 C 0.37539 -0.04676 0.37748 -0.04629 0.37891 -0.04815 C 0.38881 -0.05949 0.38021 -0.07037 0.39063 -0.03796 C 0.39232 -0.03981 0.39427 -0.04166 0.39584 -0.04398 C 0.39831 -0.04768 0.39909 -0.05717 0.40235 -0.05625 C 0.40547 -0.05555 0.40326 -0.04676 0.40378 -0.0419 C 0.40586 -0.04953 0.40573 -0.05995 0.41016 -0.06458 C 0.41276 -0.06713 0.41784 -0.0449 0.41797 -0.04398 C 0.41966 -0.04606 0.42136 -0.05185 0.42331 -0.05023 C 0.42839 -0.04514 0.4349 -0.02754 0.4349 -0.02731 C 0.43711 -0.04467 0.43998 -0.06157 0.44141 -0.0787 C 0.44154 -0.08148 0.43854 -0.08819 0.44011 -0.08703 C 0.45326 -0.07615 0.47526 -0.04699 0.48698 -0.03171 C 0.49128 -0.03842 0.49102 -0.04074 0.49102 -0.03588 L 0.49102 -0.03565 " pathEditMode="relative" rAng="0" ptsTypes="AAAAAAAAAAAAAAAAAAAAAAAAAAAAAAAA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04 -0.07014 L -0.03204 -0.06991 C -0.02761 -0.07083 -0.02292 -0.07431 -0.01849 -0.07222 C -0.00261 -0.06481 -0.02878 -0.05301 -0.00821 -0.06597 C -0.00261 -0.0412 -0.01303 -0.08032 0.00182 -0.07014 C 0.00507 -0.06782 0.00429 -0.05648 0.00559 -0.04954 C 0.00859 -0.0544 0.01184 -0.0588 0.01471 -0.06389 C 0.01588 -0.06574 0.0164 -0.07153 0.01757 -0.07014 C 0.02174 -0.06481 0.02434 -0.05509 0.02773 -0.04745 C 0.03138 -0.05093 0.03489 -0.05648 0.0388 -0.05764 C 0.04231 -0.0588 0.04557 -0.05162 0.04882 -0.0537 C 0.05416 -0.05671 0.0582 -0.06597 0.06276 -0.07222 C 0.07513 -0.04444 0.0595 -0.07292 0.0858 -0.06389 C 0.08854 -0.06296 0.0901 -0.05579 0.09231 -0.05162 C 0.09778 -0.07199 0.09583 -0.07037 0.11445 -0.07222 C 0.11588 -0.07222 0.11614 -0.06667 0.11705 -0.06389 C 0.11744 -0.05231 0.11367 -0.03542 0.11809 -0.02893 C 0.12174 -0.02361 0.12434 -0.04259 0.12825 -0.04745 C 0.13151 -0.05162 0.13841 -0.05532 0.14296 -0.05764 C 0.15403 -0.05509 0.16497 -0.05023 0.17604 -0.04954 C 0.18177 -0.04931 0.17864 -0.06389 0.18072 -0.04954 C 0.18463 -0.05393 0.18997 -0.06111 0.19466 -0.05972 C 0.197 -0.05903 0.19882 -0.0537 0.20104 -0.05162 C 0.21237 -0.0412 0.23528 -0.02268 0.23528 -0.02245 L 0.22591 -0.06389 " pathEditMode="relative" rAng="0" ptsTypes="AAAAA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837D32F-ECF4-468B-9262-CB3726610E3D}"/>
              </a:ext>
            </a:extLst>
          </p:cNvPr>
          <p:cNvGrpSpPr/>
          <p:nvPr/>
        </p:nvGrpSpPr>
        <p:grpSpPr>
          <a:xfrm rot="3060000">
            <a:off x="-130897" y="1063003"/>
            <a:ext cx="695988" cy="4475220"/>
            <a:chOff x="492367" y="1303093"/>
            <a:chExt cx="647115" cy="42817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C7FFA2-95AC-4948-B77D-57EB3A116BDC}"/>
                </a:ext>
              </a:extLst>
            </p:cNvPr>
            <p:cNvGrpSpPr/>
            <p:nvPr/>
          </p:nvGrpSpPr>
          <p:grpSpPr>
            <a:xfrm>
              <a:off x="580508" y="1303093"/>
              <a:ext cx="446433" cy="4281781"/>
              <a:chOff x="580508" y="1303093"/>
              <a:chExt cx="446433" cy="4281781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BC9DFEAA-B342-49F4-8B29-F9121E833CC6}"/>
                  </a:ext>
                </a:extLst>
              </p:cNvPr>
              <p:cNvSpPr/>
              <p:nvPr/>
            </p:nvSpPr>
            <p:spPr>
              <a:xfrm>
                <a:off x="580508" y="1303093"/>
                <a:ext cx="388499" cy="18058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A017006-C6B5-4823-8CA8-858CF0D55B76}"/>
                  </a:ext>
                </a:extLst>
              </p:cNvPr>
              <p:cNvSpPr/>
              <p:nvPr/>
            </p:nvSpPr>
            <p:spPr>
              <a:xfrm flipH="1" flipV="1">
                <a:off x="604910" y="3108960"/>
                <a:ext cx="422031" cy="24759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C6B055-197D-4875-85E3-403077024906}"/>
                </a:ext>
              </a:extLst>
            </p:cNvPr>
            <p:cNvSpPr/>
            <p:nvPr/>
          </p:nvSpPr>
          <p:spPr>
            <a:xfrm>
              <a:off x="492367" y="2809529"/>
              <a:ext cx="647115" cy="661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 7">
            <a:extLst>
              <a:ext uri="{FF2B5EF4-FFF2-40B4-BE49-F238E27FC236}">
                <a16:creationId xmlns:a16="http://schemas.microsoft.com/office/drawing/2014/main" id="{A81528FA-F855-49B3-B924-846C167D961B}"/>
              </a:ext>
            </a:extLst>
          </p:cNvPr>
          <p:cNvSpPr/>
          <p:nvPr/>
        </p:nvSpPr>
        <p:spPr>
          <a:xfrm>
            <a:off x="-2872254" y="493432"/>
            <a:ext cx="6140218" cy="5361780"/>
          </a:xfrm>
          <a:prstGeom prst="arc">
            <a:avLst>
              <a:gd name="adj1" fmla="val 16018311"/>
              <a:gd name="adj2" fmla="val 551688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7CD6B2-7580-421C-9927-75398D34A820}"/>
              </a:ext>
            </a:extLst>
          </p:cNvPr>
          <p:cNvSpPr/>
          <p:nvPr/>
        </p:nvSpPr>
        <p:spPr>
          <a:xfrm>
            <a:off x="1699265" y="672706"/>
            <a:ext cx="1220955" cy="125178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Listei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D36-BFE5-4241-8518-80333CD6DEBF}"/>
              </a:ext>
            </a:extLst>
          </p:cNvPr>
          <p:cNvSpPr/>
          <p:nvPr/>
        </p:nvSpPr>
        <p:spPr>
          <a:xfrm>
            <a:off x="3057514" y="782129"/>
            <a:ext cx="8712285" cy="1438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of words.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 in a sentence are  stress.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A81D3A-71CE-4733-8B53-BC2487862EB6}"/>
              </a:ext>
            </a:extLst>
          </p:cNvPr>
          <p:cNvSpPr/>
          <p:nvPr/>
        </p:nvSpPr>
        <p:spPr>
          <a:xfrm>
            <a:off x="2521624" y="2089018"/>
            <a:ext cx="1220955" cy="11965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Speak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F7AF42-719E-4C79-BAB1-7B9ADFBE7F2B}"/>
              </a:ext>
            </a:extLst>
          </p:cNvPr>
          <p:cNvSpPr/>
          <p:nvPr/>
        </p:nvSpPr>
        <p:spPr>
          <a:xfrm>
            <a:off x="2265331" y="3633382"/>
            <a:ext cx="1220954" cy="125178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Read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BC912-3BD9-44D3-8F0C-45ECA858AE25}"/>
              </a:ext>
            </a:extLst>
          </p:cNvPr>
          <p:cNvSpPr/>
          <p:nvPr/>
        </p:nvSpPr>
        <p:spPr>
          <a:xfrm>
            <a:off x="3405258" y="123758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6BB6E-F4BB-450A-A94A-5C86CBC7E788}"/>
              </a:ext>
            </a:extLst>
          </p:cNvPr>
          <p:cNvSpPr/>
          <p:nvPr/>
        </p:nvSpPr>
        <p:spPr>
          <a:xfrm>
            <a:off x="2309742" y="-45268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A204A-8C5C-4411-A5D4-60F2CBE6A67E}"/>
              </a:ext>
            </a:extLst>
          </p:cNvPr>
          <p:cNvSpPr/>
          <p:nvPr/>
        </p:nvSpPr>
        <p:spPr>
          <a:xfrm>
            <a:off x="3405258" y="2184863"/>
            <a:ext cx="8712285" cy="1438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words, phrases, and sentences with proper sounds, stress and intonation.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able to say plural forms of each word.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1EA5D-48F3-4537-8937-D1C5EA788F3B}"/>
              </a:ext>
            </a:extLst>
          </p:cNvPr>
          <p:cNvSpPr/>
          <p:nvPr/>
        </p:nvSpPr>
        <p:spPr>
          <a:xfrm>
            <a:off x="2287515" y="3255566"/>
            <a:ext cx="8399433" cy="213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1.7.1 able to read the plural forms of each word.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F41BB5D3-BA5B-40EA-89D7-58F9B14D4D9B}"/>
              </a:ext>
            </a:extLst>
          </p:cNvPr>
          <p:cNvSpPr/>
          <p:nvPr/>
        </p:nvSpPr>
        <p:spPr>
          <a:xfrm>
            <a:off x="-35534" y="-219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CF84E97-313D-0FC1-B1C2-9BD1FCDCC269}"/>
              </a:ext>
            </a:extLst>
          </p:cNvPr>
          <p:cNvSpPr/>
          <p:nvPr/>
        </p:nvSpPr>
        <p:spPr>
          <a:xfrm>
            <a:off x="1088787" y="4914849"/>
            <a:ext cx="1220955" cy="119654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Speak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1CBB54-AB37-772A-E242-37874CA904CD}"/>
              </a:ext>
            </a:extLst>
          </p:cNvPr>
          <p:cNvSpPr/>
          <p:nvPr/>
        </p:nvSpPr>
        <p:spPr>
          <a:xfrm>
            <a:off x="952643" y="4730511"/>
            <a:ext cx="8399433" cy="2135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3.1.1 able to write plural forms of each word.</a:t>
            </a:r>
          </a:p>
        </p:txBody>
      </p:sp>
    </p:spTree>
    <p:extLst>
      <p:ext uri="{BB962C8B-B14F-4D97-AF65-F5344CB8AC3E}">
        <p14:creationId xmlns:p14="http://schemas.microsoft.com/office/powerpoint/2010/main" val="30467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ac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20" grpId="0" animBg="1"/>
      <p:bldP spid="22" grpId="0"/>
      <p:bldP spid="25" grpId="0"/>
      <p:bldP spid="2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0478" y="2303371"/>
            <a:ext cx="23963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a fried egg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9780" y="2074743"/>
            <a:ext cx="2567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2 fried eggs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5539" y="4176108"/>
            <a:ext cx="278591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A sandwich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2122" y="4176107"/>
            <a:ext cx="27859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3 sandwiches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8019" y="5937576"/>
            <a:ext cx="33215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 </a:t>
            </a:r>
            <a:r>
              <a:rPr lang="en-US" sz="3600" b="1" dirty="0"/>
              <a:t>strawberry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1165" y="5932962"/>
            <a:ext cx="31054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5 strawberries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094280" y="1466454"/>
            <a:ext cx="1676400" cy="1801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47628" y="5321995"/>
            <a:ext cx="1676400" cy="2024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67445" y="3353883"/>
            <a:ext cx="1676400" cy="17074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150151-4FC3-40BE-A3FF-D11DADEAF9DB}"/>
              </a:ext>
            </a:extLst>
          </p:cNvPr>
          <p:cNvSpPr/>
          <p:nvPr/>
        </p:nvSpPr>
        <p:spPr>
          <a:xfrm>
            <a:off x="1483962" y="11419"/>
            <a:ext cx="1011188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cs typeface="NikoshBAN" panose="02000000000000000000" pitchFamily="2" charset="0"/>
              </a:rPr>
              <a:t>’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  see some pictures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F7D03E67-9670-4BDD-ADD1-C748821D0D26}"/>
              </a:ext>
            </a:extLst>
          </p:cNvPr>
          <p:cNvSpPr/>
          <p:nvPr/>
        </p:nvSpPr>
        <p:spPr>
          <a:xfrm>
            <a:off x="155902" y="-31709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DD1765-23A1-4FC1-93DE-C17B01C52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66" y="937567"/>
            <a:ext cx="1713674" cy="1174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3FD759-6F7D-4F3D-B626-2F4394F34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09" y="922102"/>
            <a:ext cx="1869458" cy="110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D54DE6-4295-433F-9054-B2BA585B5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023" y="910409"/>
            <a:ext cx="1869458" cy="1120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602F8D-2556-4D41-91A8-9C2294F3D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5" y="2925088"/>
            <a:ext cx="1676401" cy="99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C9C134-FEEC-4212-BD25-24883E106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56" y="2943074"/>
            <a:ext cx="1676401" cy="99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300818-273B-4F7A-AFA7-ADC10A44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32" y="2973443"/>
            <a:ext cx="1676401" cy="99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2748CC-7F36-4A75-9F61-41D415439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95" y="2973443"/>
            <a:ext cx="1518553" cy="99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F981D4-E48A-45B5-BB95-666063275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0" y="4892007"/>
            <a:ext cx="1676400" cy="104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54F43C-0926-4AB3-B85D-ADE594B1D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02" y="4885211"/>
            <a:ext cx="918243" cy="104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A7DE84-7751-4CE0-BA71-A0A4D06D0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07" y="4885211"/>
            <a:ext cx="1053229" cy="1111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1BA05CA-7974-45E3-A200-24BA86FBB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71" y="4921881"/>
            <a:ext cx="940432" cy="104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5E0B9D-08D1-4BD6-987B-49ACD4356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998" y="4949195"/>
            <a:ext cx="940432" cy="104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5B7F35-C068-4066-89DA-024CE493E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43" y="4933175"/>
            <a:ext cx="906927" cy="104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4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8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ADA44D72-7D07-4641-B8A8-3549607987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7D7BE-0981-C39D-A19E-5167E4DF7CB0}"/>
              </a:ext>
            </a:extLst>
          </p:cNvPr>
          <p:cNvSpPr txBox="1"/>
          <p:nvPr/>
        </p:nvSpPr>
        <p:spPr>
          <a:xfrm>
            <a:off x="831252" y="2096647"/>
            <a:ext cx="1179472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25764504-E9BB-D534-0730-0F5E3B320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51" y="533765"/>
            <a:ext cx="1986178" cy="1418699"/>
          </a:xfrm>
          <a:prstGeom prst="rect">
            <a:avLst/>
          </a:prstGeom>
        </p:spPr>
      </p:pic>
      <p:pic>
        <p:nvPicPr>
          <p:cNvPr id="7" name="Picture 6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599A28B4-A428-949E-6E74-7FABEBE2D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81" y="321022"/>
            <a:ext cx="1698819" cy="1698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A2A262-2F66-525D-A50E-BC5E1EF4B7E7}"/>
              </a:ext>
            </a:extLst>
          </p:cNvPr>
          <p:cNvSpPr txBox="1"/>
          <p:nvPr/>
        </p:nvSpPr>
        <p:spPr>
          <a:xfrm>
            <a:off x="3268478" y="785712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78ACC-BB38-B131-FBD8-83FD60B9C88B}"/>
              </a:ext>
            </a:extLst>
          </p:cNvPr>
          <p:cNvSpPr txBox="1"/>
          <p:nvPr/>
        </p:nvSpPr>
        <p:spPr>
          <a:xfrm>
            <a:off x="8180993" y="928367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Books</a:t>
            </a:r>
          </a:p>
        </p:txBody>
      </p:sp>
      <p:pic>
        <p:nvPicPr>
          <p:cNvPr id="20" name="Picture 19" descr="Chart, bar chart&#10;&#10;Description automatically generated">
            <a:extLst>
              <a:ext uri="{FF2B5EF4-FFF2-40B4-BE49-F238E27FC236}">
                <a16:creationId xmlns:a16="http://schemas.microsoft.com/office/drawing/2014/main" id="{710A848B-4FA9-E450-A3F5-6EFB0732E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2" y="2364671"/>
            <a:ext cx="1589786" cy="1625592"/>
          </a:xfrm>
          <a:prstGeom prst="rect">
            <a:avLst/>
          </a:prstGeom>
        </p:spPr>
      </p:pic>
      <p:pic>
        <p:nvPicPr>
          <p:cNvPr id="22" name="Picture 21" descr="A picture containing pen&#10;&#10;Description automatically generated">
            <a:extLst>
              <a:ext uri="{FF2B5EF4-FFF2-40B4-BE49-F238E27FC236}">
                <a16:creationId xmlns:a16="http://schemas.microsoft.com/office/drawing/2014/main" id="{F8EFD5CB-8E1D-4D41-6F20-9AEFBBA30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" y="2593338"/>
            <a:ext cx="1417738" cy="14177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3A2BDE-A693-429F-87E5-F38883E3A9C1}"/>
              </a:ext>
            </a:extLst>
          </p:cNvPr>
          <p:cNvSpPr txBox="1"/>
          <p:nvPr/>
        </p:nvSpPr>
        <p:spPr>
          <a:xfrm>
            <a:off x="3407330" y="3053861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450AA6-C5A5-251C-FB18-4774579A1423}"/>
              </a:ext>
            </a:extLst>
          </p:cNvPr>
          <p:cNvSpPr txBox="1"/>
          <p:nvPr/>
        </p:nvSpPr>
        <p:spPr>
          <a:xfrm>
            <a:off x="8472499" y="3022861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pens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F0A8ED-32F9-9959-411E-92D402ACADFB}"/>
              </a:ext>
            </a:extLst>
          </p:cNvPr>
          <p:cNvSpPr txBox="1"/>
          <p:nvPr/>
        </p:nvSpPr>
        <p:spPr>
          <a:xfrm>
            <a:off x="3090807" y="4789141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Baby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2A275-24D7-442B-49A7-613C23D1601C}"/>
              </a:ext>
            </a:extLst>
          </p:cNvPr>
          <p:cNvSpPr txBox="1"/>
          <p:nvPr/>
        </p:nvSpPr>
        <p:spPr>
          <a:xfrm>
            <a:off x="8389638" y="4734399"/>
            <a:ext cx="33212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Babies</a:t>
            </a:r>
          </a:p>
        </p:txBody>
      </p:sp>
      <p:pic>
        <p:nvPicPr>
          <p:cNvPr id="32" name="Picture 31" descr="A picture containing baby, person, high&#10;&#10;Description automatically generated">
            <a:extLst>
              <a:ext uri="{FF2B5EF4-FFF2-40B4-BE49-F238E27FC236}">
                <a16:creationId xmlns:a16="http://schemas.microsoft.com/office/drawing/2014/main" id="{194665CD-98D6-1461-3F53-5B6D744A9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1" y="4734399"/>
            <a:ext cx="1789160" cy="1216892"/>
          </a:xfrm>
          <a:prstGeom prst="rect">
            <a:avLst/>
          </a:prstGeom>
        </p:spPr>
      </p:pic>
      <p:pic>
        <p:nvPicPr>
          <p:cNvPr id="37" name="Picture 36" descr="A group of babies&#10;&#10;Description automatically generated with medium confidence">
            <a:extLst>
              <a:ext uri="{FF2B5EF4-FFF2-40B4-BE49-F238E27FC236}">
                <a16:creationId xmlns:a16="http://schemas.microsoft.com/office/drawing/2014/main" id="{880AD1A7-9D1E-9952-807F-3D19CE0E3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12" y="4444782"/>
            <a:ext cx="1865279" cy="15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3" grpId="0"/>
      <p:bldP spid="24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114" y="731520"/>
            <a:ext cx="1179472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(The word that indicates the number of person of thing is called number)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DA44D72-7D07-4641-B8A8-3549607987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2914A8-B227-4A7E-AF0F-719E82B51381}"/>
              </a:ext>
            </a:extLst>
          </p:cNvPr>
          <p:cNvSpPr/>
          <p:nvPr/>
        </p:nvSpPr>
        <p:spPr>
          <a:xfrm>
            <a:off x="1452927" y="43502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B6CF8-4FB8-4F27-B1F9-1D698464C206}"/>
              </a:ext>
            </a:extLst>
          </p:cNvPr>
          <p:cNvSpPr/>
          <p:nvPr/>
        </p:nvSpPr>
        <p:spPr>
          <a:xfrm>
            <a:off x="1788956" y="3477044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87341-C93C-481D-B9CA-CD72814AF327}"/>
              </a:ext>
            </a:extLst>
          </p:cNvPr>
          <p:cNvSpPr/>
          <p:nvPr/>
        </p:nvSpPr>
        <p:spPr>
          <a:xfrm>
            <a:off x="0" y="4865633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Singular number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86525-218D-487D-9BCA-5FB99EBF5C9A}"/>
              </a:ext>
            </a:extLst>
          </p:cNvPr>
          <p:cNvSpPr/>
          <p:nvPr/>
        </p:nvSpPr>
        <p:spPr>
          <a:xfrm>
            <a:off x="6388308" y="4733500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plural number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07D7B6-A63B-47D8-8BD5-D99532E7D6B2}"/>
              </a:ext>
            </a:extLst>
          </p:cNvPr>
          <p:cNvGrpSpPr/>
          <p:nvPr/>
        </p:nvGrpSpPr>
        <p:grpSpPr>
          <a:xfrm>
            <a:off x="2290995" y="4120341"/>
            <a:ext cx="7908424" cy="891802"/>
            <a:chOff x="2290995" y="4120341"/>
            <a:chExt cx="7908424" cy="891802"/>
          </a:xfrm>
        </p:grpSpPr>
        <p:sp>
          <p:nvSpPr>
            <p:cNvPr id="12" name="Arrow: Left-Right-Up 11">
              <a:extLst>
                <a:ext uri="{FF2B5EF4-FFF2-40B4-BE49-F238E27FC236}">
                  <a16:creationId xmlns:a16="http://schemas.microsoft.com/office/drawing/2014/main" id="{6E81F2FF-579D-4F44-AD24-12460EFA93BC}"/>
                </a:ext>
              </a:extLst>
            </p:cNvPr>
            <p:cNvSpPr/>
            <p:nvPr/>
          </p:nvSpPr>
          <p:spPr>
            <a:xfrm>
              <a:off x="2290995" y="4120341"/>
              <a:ext cx="7824865" cy="464696"/>
            </a:xfrm>
            <a:prstGeom prst="leftRight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DC07DE1-D3FB-4612-94A6-7F67DD41D7A1}"/>
                </a:ext>
              </a:extLst>
            </p:cNvPr>
            <p:cNvSpPr/>
            <p:nvPr/>
          </p:nvSpPr>
          <p:spPr>
            <a:xfrm rot="5400000">
              <a:off x="2157247" y="4496696"/>
              <a:ext cx="584790" cy="3172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EA59411-F14D-48E0-A4AC-F15A7E43AF64}"/>
                </a:ext>
              </a:extLst>
            </p:cNvPr>
            <p:cNvSpPr/>
            <p:nvPr/>
          </p:nvSpPr>
          <p:spPr>
            <a:xfrm rot="5400000">
              <a:off x="9748377" y="4561101"/>
              <a:ext cx="584790" cy="31729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477D7BE-0981-C39D-A19E-5167E4DF7CB0}"/>
              </a:ext>
            </a:extLst>
          </p:cNvPr>
          <p:cNvSpPr txBox="1"/>
          <p:nvPr/>
        </p:nvSpPr>
        <p:spPr>
          <a:xfrm>
            <a:off x="810757" y="2191462"/>
            <a:ext cx="1179472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56" y="4502949"/>
            <a:ext cx="1163236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The word that refers to a single person ,object or animal is called Singular Number 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CFB9FC2-CC98-407A-97EB-76C52735EF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76A231-B545-4318-BD1F-957BD51FE53C}"/>
              </a:ext>
            </a:extLst>
          </p:cNvPr>
          <p:cNvSpPr/>
          <p:nvPr/>
        </p:nvSpPr>
        <p:spPr>
          <a:xfrm>
            <a:off x="2460886" y="183191"/>
            <a:ext cx="66306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Singular number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B6A5F0-70B1-446C-A1AD-6C5A665821BD}"/>
              </a:ext>
            </a:extLst>
          </p:cNvPr>
          <p:cNvSpPr txBox="1"/>
          <p:nvPr/>
        </p:nvSpPr>
        <p:spPr>
          <a:xfrm>
            <a:off x="9369083" y="3242756"/>
            <a:ext cx="21106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 bird </a:t>
            </a:r>
          </a:p>
        </p:txBody>
      </p:sp>
      <p:pic>
        <p:nvPicPr>
          <p:cNvPr id="3" name="Picture 2" descr="A picture containing pen&#10;&#10;Description automatically generated">
            <a:extLst>
              <a:ext uri="{FF2B5EF4-FFF2-40B4-BE49-F238E27FC236}">
                <a16:creationId xmlns:a16="http://schemas.microsoft.com/office/drawing/2014/main" id="{D3D57238-6381-3D13-152E-440740843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" y="1210248"/>
            <a:ext cx="1417738" cy="1417738"/>
          </a:xfrm>
          <a:prstGeom prst="rect">
            <a:avLst/>
          </a:prstGeom>
        </p:spPr>
      </p:pic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AE44DFA-7DF1-7F81-FA0F-5097D8F61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31" y="1291889"/>
            <a:ext cx="1698819" cy="1698819"/>
          </a:xfrm>
          <a:prstGeom prst="rect">
            <a:avLst/>
          </a:prstGeom>
        </p:spPr>
      </p:pic>
      <p:pic>
        <p:nvPicPr>
          <p:cNvPr id="6" name="Picture 5" descr="A colorful bir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2F6D98E-E731-D208-E3C0-29AF7FC18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92" y="1331497"/>
            <a:ext cx="1106157" cy="1542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6EABFF-FB2C-75ED-1E6D-300009C06243}"/>
              </a:ext>
            </a:extLst>
          </p:cNvPr>
          <p:cNvSpPr txBox="1"/>
          <p:nvPr/>
        </p:nvSpPr>
        <p:spPr>
          <a:xfrm>
            <a:off x="4958370" y="3300962"/>
            <a:ext cx="50722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 book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335A9-B72F-0BB8-2FAE-3DD8D765CFDE}"/>
              </a:ext>
            </a:extLst>
          </p:cNvPr>
          <p:cNvSpPr txBox="1"/>
          <p:nvPr/>
        </p:nvSpPr>
        <p:spPr>
          <a:xfrm>
            <a:off x="603618" y="3429000"/>
            <a:ext cx="21933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 pen</a:t>
            </a:r>
          </a:p>
        </p:txBody>
      </p:sp>
    </p:spTree>
    <p:extLst>
      <p:ext uri="{BB962C8B-B14F-4D97-AF65-F5344CB8AC3E}">
        <p14:creationId xmlns:p14="http://schemas.microsoft.com/office/powerpoint/2010/main" val="58199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450</Words>
  <Application>Microsoft Office PowerPoint</Application>
  <PresentationFormat>Widescreen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Corbel Light</vt:lpstr>
      <vt:lpstr>Kartika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Mst. Nurani Begum</cp:lastModifiedBy>
  <cp:revision>97</cp:revision>
  <dcterms:created xsi:type="dcterms:W3CDTF">2021-07-15T09:59:39Z</dcterms:created>
  <dcterms:modified xsi:type="dcterms:W3CDTF">2023-03-17T13:36:01Z</dcterms:modified>
</cp:coreProperties>
</file>