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2" r:id="rId3"/>
    <p:sldMasterId id="2147483876" r:id="rId4"/>
  </p:sldMasterIdLst>
  <p:notesMasterIdLst>
    <p:notesMasterId r:id="rId22"/>
  </p:notesMasterIdLst>
  <p:sldIdLst>
    <p:sldId id="278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3" r:id="rId18"/>
    <p:sldId id="290" r:id="rId19"/>
    <p:sldId id="291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636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0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A76D6-3F0A-4916-9FEF-0D1DBE936FF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97539-FA11-4FF8-BB7B-F7E2438BE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0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1" y="6629399"/>
            <a:ext cx="3908120" cy="2473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আমিনা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ময়েন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অলোয়া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মথুরাপুর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4960-001B-4AD3-B3EC-CA0FB27E57F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1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4960-001B-4AD3-B3EC-CA0FB27E57F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0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4960-001B-4AD3-B3EC-CA0FB27E57F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3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1" y="6629399"/>
            <a:ext cx="3908120" cy="2473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আমিনা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ময়েন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অলোয়া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মথুরাপুর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7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1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2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1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7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4960-001B-4AD3-B3EC-CA0FB27E57F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1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15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3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3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1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4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012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5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7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1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4960-001B-4AD3-B3EC-CA0FB27E57F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7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3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9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1" y="6629399"/>
            <a:ext cx="3908120" cy="2473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আমিনা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ময়েন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অলোয়া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মথুরাপুর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89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1" y="6629399"/>
            <a:ext cx="3908120" cy="2473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আমিনা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ময়েন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অলোয়া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মথুরাপুর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8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4960-001B-4AD3-B3EC-CA0FB27E57F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7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4960-001B-4AD3-B3EC-CA0FB27E57F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0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4960-001B-4AD3-B3EC-CA0FB27E57F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4960-001B-4AD3-B3EC-CA0FB27E57F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4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4960-001B-4AD3-B3EC-CA0FB27E57F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6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4960-001B-4AD3-B3EC-CA0FB27E57F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7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299570" y="6629400"/>
            <a:ext cx="3801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আমিনা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ময়েন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অলোয়া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মথুরাপুর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4960-001B-4AD3-B3EC-CA0FB27E57F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3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299570" y="6629400"/>
            <a:ext cx="3801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আমিনা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ময়েন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অলোয়া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মথুরাপুর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1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6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6" r:id="rId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299570" y="6629400"/>
            <a:ext cx="3801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আমিনা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ময়েন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অলোয়া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মথুরাপুর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1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40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6400800" cy="6707688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1143000" y="2057400"/>
            <a:ext cx="5181600" cy="1524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6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62000" y="228600"/>
            <a:ext cx="7239000" cy="914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অর্ধ-আবদ্ধ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 ও অসুবিধা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227611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সুবিধাসমূহঃ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1911" y="4471468"/>
            <a:ext cx="1930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অসুবিধাসমূহঃ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1392" y="1852332"/>
            <a:ext cx="4695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হাঁস সাঁতার কাটার সুযোগ পায়।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851392" y="2449813"/>
            <a:ext cx="3651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দৈহিক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বৃদ্ধি স্বাভাবিক থাকে।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857341" y="3031084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 লাগে।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837970" y="3585104"/>
            <a:ext cx="3020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গ্রহণ সমভাবে 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3947" y="5108972"/>
            <a:ext cx="2945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হাঁস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পালন খরচ বেশি।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3947" y="5647016"/>
            <a:ext cx="2816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নিবিড়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যত্ন নিতে হয়।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6172200"/>
            <a:ext cx="2760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খরচ বেশি হয়।</a:t>
            </a:r>
          </a:p>
        </p:txBody>
      </p:sp>
    </p:spTree>
    <p:extLst>
      <p:ext uri="{BB962C8B-B14F-4D97-AF65-F5344CB8AC3E}">
        <p14:creationId xmlns:p14="http://schemas.microsoft.com/office/powerpoint/2010/main" val="333591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16743" y="145983"/>
            <a:ext cx="5943600" cy="1143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 পালন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447800"/>
            <a:ext cx="6553200" cy="3822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6857" y="5298981"/>
            <a:ext cx="5829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হাঁসকে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4047"/>
            <a:ext cx="6553200" cy="38330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3941" y="5807687"/>
            <a:ext cx="81352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 হাঁসকে আবদ্ধ অবস্থায় রাখা হয়। এই পদ্ধতি দুই ধরনের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 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খাঁচা </a:t>
            </a:r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  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2.  </a:t>
            </a:r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মেঝে 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5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43001" y="152400"/>
            <a:ext cx="6934200" cy="9906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7369" y="1171955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সুবিধাসমূহঃ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E3359291-D5B7-46B8-8DD5-14077E0602E5}"/>
              </a:ext>
            </a:extLst>
          </p:cNvPr>
          <p:cNvSpPr txBox="1"/>
          <p:nvPr/>
        </p:nvSpPr>
        <p:spPr>
          <a:xfrm>
            <a:off x="1028570" y="5695617"/>
            <a:ext cx="308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নিবিড়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যত্ন নিতে হয়।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733091"/>
            <a:ext cx="3308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গ্রহণ সমভাবে হয়।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2170726"/>
            <a:ext cx="4094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সহজে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 করা যায়।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608361"/>
            <a:ext cx="2627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 লাগে।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3034676"/>
            <a:ext cx="5229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পশুপাখি হাঁসের ক্ষতি করতে পারে না।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1221689" y="3734850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অসুবিধাসমূহঃ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5836" y="4346447"/>
            <a:ext cx="5279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পরিমাণ খাবার সরবরাহ করতে হয়।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5836" y="4767390"/>
            <a:ext cx="3515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নির্মাণ খরচ বেশি হয়।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7863" y="5219326"/>
            <a:ext cx="4945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হাঁসের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 আলো বাতাসের অভাব হয়।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16759" y="6194482"/>
            <a:ext cx="440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হাঁস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সাঁতার কাটার সুযোগ পায় না। </a:t>
            </a:r>
          </a:p>
        </p:txBody>
      </p:sp>
    </p:spTree>
    <p:extLst>
      <p:ext uri="{BB962C8B-B14F-4D97-AF65-F5344CB8AC3E}">
        <p14:creationId xmlns:p14="http://schemas.microsoft.com/office/powerpoint/2010/main" val="153331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24000" y="288861"/>
            <a:ext cx="5950858" cy="92081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 পালন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36" y="1409530"/>
            <a:ext cx="6637866" cy="3733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D7D283EA-028C-49BB-A439-D50E8AFEF6A5}"/>
              </a:ext>
            </a:extLst>
          </p:cNvPr>
          <p:cNvSpPr/>
          <p:nvPr/>
        </p:nvSpPr>
        <p:spPr>
          <a:xfrm>
            <a:off x="224970" y="5263878"/>
            <a:ext cx="86105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 হাঁসের জন্য ভাসমান ঘর তৈরি করা হয়। ভাসমান ঘর তৈরির </a:t>
            </a:r>
            <a:endParaRPr lang="bn-BD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ড্রাম 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 সাধারণত নিচু এলাকা যেখানে বন্যা বেশি হয়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 </a:t>
            </a:r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পদ্ধতিতে হাঁস পালন 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 সুবিধাজনক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36" y="1422782"/>
            <a:ext cx="6637866" cy="3720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35" y="1439762"/>
            <a:ext cx="6637867" cy="37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6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124200" y="152400"/>
            <a:ext cx="3200400" cy="14478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5943600" cy="3566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5638800"/>
            <a:ext cx="623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</a:rPr>
              <a:t>০১ । উন্মুক্ত পদ্ধতি কাহাকে বলে ? এর সুবিধা গুলো উল্লেখ কর।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5198" y="6111240"/>
            <a:ext cx="640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</a:rPr>
              <a:t>০২। ভাসমান  ও অর্ধ-আবদ্ধ পদ্ধতির অসুবিধা গুলো উল্লেখ কর ।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0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48000" y="228600"/>
            <a:ext cx="2877364" cy="1295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102617"/>
            <a:ext cx="6402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 হাঁসকে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সবসময়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রাখা হয়?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448388"/>
            <a:ext cx="5468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ড্রাম কোন পদ্ধতিতে ব্যবহার করা হয়?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842" y="4800600"/>
            <a:ext cx="776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 কয়টি পদ্ধতিতে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হাঁস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পালনের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 করা হয়।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242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4A99C41-165A-456D-8B10-FA0905BCB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23" y="1546539"/>
            <a:ext cx="6511748" cy="387280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456596" y="171523"/>
            <a:ext cx="4401404" cy="135247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1"/>
          <p:cNvSpPr txBox="1"/>
          <p:nvPr/>
        </p:nvSpPr>
        <p:spPr>
          <a:xfrm>
            <a:off x="466298" y="5473005"/>
            <a:ext cx="8305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উপরোক্ত 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পদ্ধতিগুলোর মধ্যে কোন পদ্ধতিটি তোমার কাছে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বিধাজনক মনে হয়েছে?তোমার বাড়ির পাশে থাকা হাঁসের খামারগুলো পর্যবেক্ষণ 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4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3" y="0"/>
            <a:ext cx="7239000" cy="7239000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2209800" y="3200400"/>
            <a:ext cx="4560627" cy="33528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9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3101432" cy="3109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Horizontal Scroll 2"/>
          <p:cNvSpPr/>
          <p:nvPr/>
        </p:nvSpPr>
        <p:spPr>
          <a:xfrm>
            <a:off x="304800" y="2667000"/>
            <a:ext cx="5562600" cy="3962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মোশফিকুর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(কৃষি)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শৌলমারী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আনছারহাট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জলঢাকা-নীলফামারী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০১৭৩৪২৭৭১৪৪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mizu</a:t>
            </a:r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24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ict@gmail.com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6096000" y="2654490"/>
            <a:ext cx="2753436" cy="327269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dirty="0" smtClean="0"/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; ৪৫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419600" y="304800"/>
            <a:ext cx="3352800" cy="2057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2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66800" y="152400"/>
            <a:ext cx="7315200" cy="1295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162800" cy="4284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162800" cy="4286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85" y="1684684"/>
            <a:ext cx="7148015" cy="4276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4447"/>
            <a:ext cx="7162800" cy="42867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47151"/>
            <a:ext cx="7162800" cy="4322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6" y="1647151"/>
            <a:ext cx="7182134" cy="43140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74" y="1638866"/>
            <a:ext cx="7160526" cy="43838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5" y="1630580"/>
            <a:ext cx="7246027" cy="43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6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211239"/>
            <a:ext cx="7580395" cy="4724400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2037596" y="457200"/>
            <a:ext cx="5049003" cy="1295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হাঁস পালন পদ্ধতি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7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4600" y="152400"/>
            <a:ext cx="3829803" cy="14478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শিখন ফল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724077"/>
            <a:ext cx="7696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হাঁস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পালনের বিভিন্ন পদ্ধতি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পারবে;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2336769"/>
            <a:ext cx="6647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হাঁস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পালনের বিভিন্ন পদ্ধতি সনাক্ত করতে পারবে;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5111385"/>
            <a:ext cx="6195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পদ্ধতিগুলোর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সুবিধা-অসুবিধা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8150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95400" y="304800"/>
            <a:ext cx="6477000" cy="12192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হাঁস পালন পদ্ধতির প্রকারভেদঃ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7248" y="3378894"/>
            <a:ext cx="2382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6967" y="4224683"/>
            <a:ext cx="2869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অর্ধ-আবদ্ধ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2182" y="5120766"/>
            <a:ext cx="2164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</a:p>
        </p:txBody>
      </p:sp>
      <p:sp>
        <p:nvSpPr>
          <p:cNvPr id="7" name="Rectangle 6"/>
          <p:cNvSpPr/>
          <p:nvPr/>
        </p:nvSpPr>
        <p:spPr>
          <a:xfrm>
            <a:off x="1248319" y="5955293"/>
            <a:ext cx="2451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2024677"/>
            <a:ext cx="85725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নদীমাতৃক দেশ। এ দেশের আবহাওয়া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জলবায়ু হাঁস পালনের উপযোগী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এখানে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হাঁস পালনের বিভিন্ন পদ্ধতি রয়েছে।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24000" y="152400"/>
            <a:ext cx="5867400" cy="1262774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 পালন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15174"/>
            <a:ext cx="6944784" cy="39064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96" y="1451377"/>
            <a:ext cx="6863291" cy="3834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9" y="1370736"/>
            <a:ext cx="6940235" cy="39508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5366053"/>
            <a:ext cx="891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 </a:t>
            </a:r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বেলায় হাঁসগুলোকে ছেড়ে দেওয়া হয়। 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 </a:t>
            </a:r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 দেওয়া হয় না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 </a:t>
            </a:r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 থেকে নিজেরাই খাদ্য সংগ্রহ করে খায়।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3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19200" y="228600"/>
            <a:ext cx="7010400" cy="12192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 ও অসুবিধা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7316" y="1480749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সুবিধাসমূহঃ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1984" y="2008232"/>
            <a:ext cx="2451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 লাগে।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942" y="2448794"/>
            <a:ext cx="2941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খরচ কম লাগে।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3428" y="2948265"/>
            <a:ext cx="4023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তৈরিতে খরচ কম হয়।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0488" y="3467805"/>
            <a:ext cx="5117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দৈহিক বৃদ্ধি ও উৎপাদন ভালো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8688" y="4003990"/>
            <a:ext cx="1930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অসুবিধাসমূহঃ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0488" y="4635564"/>
            <a:ext cx="5357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পতিত জমি জলমহালের প্রয়োজন হয়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7695" y="5152149"/>
            <a:ext cx="6407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পশুপাখি দ্বারা হাঁসের ক্ষতি হওয়ার আশঙ্কা থাকে।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19200" y="5668734"/>
            <a:ext cx="5258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খারাপ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আবহাওয়ায় হাঁসের ক্ষতি হয়ে থাকে।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0488" y="6130954"/>
            <a:ext cx="4416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অনেক জমির ফসল নষ্ট করে থাকে। </a:t>
            </a:r>
          </a:p>
        </p:txBody>
      </p:sp>
    </p:spTree>
    <p:extLst>
      <p:ext uri="{BB962C8B-B14F-4D97-AF65-F5344CB8AC3E}">
        <p14:creationId xmlns:p14="http://schemas.microsoft.com/office/powerpoint/2010/main" val="32472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14400" y="152400"/>
            <a:ext cx="7086600" cy="1143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অর্ধ-আবদ্ধ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 পালন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294668" cy="4191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3197" y="5791200"/>
            <a:ext cx="8305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 হাঁসকে রাতে ঘরে রাখা হয়। দিনের বেলায় ঘরসংলগ্ন </a:t>
            </a:r>
          </a:p>
          <a:p>
            <a:pPr algn="ctr"/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নির্দিষ্ট জলাধার বা জায়গার মধ্যে বিচরণের জন্য ছেড়ে দেওয়া হয়।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294668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0" y="1447801"/>
            <a:ext cx="7311728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0" y="1447799"/>
            <a:ext cx="7311728" cy="41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4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278</TotalTime>
  <Words>522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Arial Black</vt:lpstr>
      <vt:lpstr>Calibri</vt:lpstr>
      <vt:lpstr>Candara</vt:lpstr>
      <vt:lpstr>Century Gothic</vt:lpstr>
      <vt:lpstr>Courier New</vt:lpstr>
      <vt:lpstr>NikoshBAN</vt:lpstr>
      <vt:lpstr>NikoshBAN</vt:lpstr>
      <vt:lpstr>Symbol</vt:lpstr>
      <vt:lpstr>Vrinda</vt:lpstr>
      <vt:lpstr>Wingdings</vt:lpstr>
      <vt:lpstr>Wingdings 3</vt:lpstr>
      <vt:lpstr>Waveform</vt:lpstr>
      <vt:lpstr>Custom Design</vt:lpstr>
      <vt:lpstr>1_Waveform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tasnim</dc:creator>
  <cp:lastModifiedBy>S A Computer</cp:lastModifiedBy>
  <cp:revision>74</cp:revision>
  <dcterms:created xsi:type="dcterms:W3CDTF">2021-01-24T08:56:48Z</dcterms:created>
  <dcterms:modified xsi:type="dcterms:W3CDTF">2023-03-19T13:44:07Z</dcterms:modified>
</cp:coreProperties>
</file>